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0" r:id="rId2"/>
    <p:sldMasterId id="2147483693" r:id="rId3"/>
  </p:sldMasterIdLst>
  <p:notesMasterIdLst>
    <p:notesMasterId r:id="rId46"/>
  </p:notesMasterIdLst>
  <p:handoutMasterIdLst>
    <p:handoutMasterId r:id="rId47"/>
  </p:handoutMasterIdLst>
  <p:sldIdLst>
    <p:sldId id="261" r:id="rId4"/>
    <p:sldId id="267" r:id="rId5"/>
    <p:sldId id="268" r:id="rId6"/>
    <p:sldId id="265" r:id="rId7"/>
    <p:sldId id="266" r:id="rId8"/>
    <p:sldId id="270" r:id="rId9"/>
    <p:sldId id="333" r:id="rId10"/>
    <p:sldId id="278" r:id="rId11"/>
    <p:sldId id="334" r:id="rId12"/>
    <p:sldId id="288" r:id="rId13"/>
    <p:sldId id="335" r:id="rId14"/>
    <p:sldId id="284" r:id="rId15"/>
    <p:sldId id="280" r:id="rId16"/>
    <p:sldId id="272" r:id="rId17"/>
    <p:sldId id="289" r:id="rId18"/>
    <p:sldId id="337" r:id="rId19"/>
    <p:sldId id="274" r:id="rId20"/>
    <p:sldId id="281" r:id="rId21"/>
    <p:sldId id="286" r:id="rId22"/>
    <p:sldId id="290" r:id="rId23"/>
    <p:sldId id="273" r:id="rId24"/>
    <p:sldId id="282" r:id="rId25"/>
    <p:sldId id="338" r:id="rId26"/>
    <p:sldId id="285" r:id="rId27"/>
    <p:sldId id="291" r:id="rId28"/>
    <p:sldId id="294" r:id="rId29"/>
    <p:sldId id="296" r:id="rId30"/>
    <p:sldId id="276" r:id="rId31"/>
    <p:sldId id="339" r:id="rId32"/>
    <p:sldId id="292" r:id="rId33"/>
    <p:sldId id="340" r:id="rId34"/>
    <p:sldId id="260" r:id="rId35"/>
    <p:sldId id="332" r:id="rId36"/>
    <p:sldId id="316" r:id="rId37"/>
    <p:sldId id="343" r:id="rId38"/>
    <p:sldId id="315" r:id="rId39"/>
    <p:sldId id="341" r:id="rId40"/>
    <p:sldId id="342" r:id="rId41"/>
    <p:sldId id="309" r:id="rId42"/>
    <p:sldId id="310" r:id="rId43"/>
    <p:sldId id="311" r:id="rId44"/>
    <p:sldId id="344" r:id="rId45"/>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6" userDrawn="1">
          <p15:clr>
            <a:srgbClr val="A4A3A4"/>
          </p15:clr>
        </p15:guide>
        <p15:guide id="2" pos="3840" userDrawn="1">
          <p15:clr>
            <a:srgbClr val="A4A3A4"/>
          </p15:clr>
        </p15:guide>
        <p15:guide id="3" pos="257" userDrawn="1">
          <p15:clr>
            <a:srgbClr val="A4A3A4"/>
          </p15:clr>
        </p15:guide>
        <p15:guide id="4" pos="7423" userDrawn="1">
          <p15:clr>
            <a:srgbClr val="A4A3A4"/>
          </p15:clr>
        </p15:guide>
        <p15:guide id="5" orient="horz" pos="648" userDrawn="1">
          <p15:clr>
            <a:srgbClr val="A4A3A4"/>
          </p15:clr>
        </p15:guide>
        <p15:guide id="6" orient="horz" pos="712" userDrawn="1">
          <p15:clr>
            <a:srgbClr val="A4A3A4"/>
          </p15:clr>
        </p15:guide>
        <p15:guide id="7" orient="horz" pos="3928" userDrawn="1">
          <p15:clr>
            <a:srgbClr val="A4A3A4"/>
          </p15:clr>
        </p15:guide>
        <p15:guide id="8" orient="horz" pos="3864" userDrawn="1">
          <p15:clr>
            <a:srgbClr val="A4A3A4"/>
          </p15:clr>
        </p15:guide>
        <p15:guide id="9" orient="horz" pos="989" userDrawn="1">
          <p15:clr>
            <a:srgbClr val="A4A3A4"/>
          </p15:clr>
        </p15:guide>
        <p15:guide id="10" orient="horz" pos="2069" userDrawn="1">
          <p15:clr>
            <a:srgbClr val="A4A3A4"/>
          </p15:clr>
        </p15:guide>
        <p15:guide id="11" orient="horz" pos="2432" userDrawn="1">
          <p15:clr>
            <a:srgbClr val="A4A3A4"/>
          </p15:clr>
        </p15:guide>
        <p15:guide id="12" orient="horz" pos="3634" userDrawn="1">
          <p15:clr>
            <a:srgbClr val="A4A3A4"/>
          </p15:clr>
        </p15:guide>
        <p15:guide id="13" pos="526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97"/>
    <a:srgbClr val="FFC000"/>
    <a:srgbClr val="767171"/>
    <a:srgbClr val="595959"/>
    <a:srgbClr val="FEC311"/>
    <a:srgbClr val="05BDBB"/>
    <a:srgbClr val="003560"/>
    <a:srgbClr val="006E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46" autoAdjust="0"/>
    <p:restoredTop sz="94660"/>
  </p:normalViewPr>
  <p:slideViewPr>
    <p:cSldViewPr snapToGrid="0">
      <p:cViewPr varScale="1">
        <p:scale>
          <a:sx n="108" d="100"/>
          <a:sy n="108" d="100"/>
        </p:scale>
        <p:origin x="126" y="240"/>
      </p:cViewPr>
      <p:guideLst>
        <p:guide orient="horz" pos="2296"/>
        <p:guide pos="3840"/>
        <p:guide pos="257"/>
        <p:guide pos="7423"/>
        <p:guide orient="horz" pos="648"/>
        <p:guide orient="horz" pos="712"/>
        <p:guide orient="horz" pos="3928"/>
        <p:guide orient="horz" pos="3864"/>
        <p:guide orient="horz" pos="989"/>
        <p:guide orient="horz" pos="2069"/>
        <p:guide orient="horz" pos="2432"/>
        <p:guide orient="horz" pos="3634"/>
        <p:guide pos="5266"/>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9" d="100"/>
          <a:sy n="119" d="100"/>
        </p:scale>
        <p:origin x="421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ags" Target="tags/tag1.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2">
                    <a:lumMod val="50000"/>
                  </a:schemeClr>
                </a:solidFill>
                <a:latin typeface="+mn-lt"/>
                <a:ea typeface="+mn-ea"/>
                <a:cs typeface="+mn-cs"/>
              </a:defRPr>
            </a:pPr>
            <a:r>
              <a:rPr lang="en-US" altLang="zh-CN" b="1" dirty="0">
                <a:solidFill>
                  <a:schemeClr val="bg2">
                    <a:lumMod val="50000"/>
                  </a:schemeClr>
                </a:solidFill>
              </a:rPr>
              <a:t>2018</a:t>
            </a:r>
            <a:r>
              <a:rPr lang="zh-CN" altLang="en-US" b="1" dirty="0">
                <a:solidFill>
                  <a:schemeClr val="bg2">
                    <a:lumMod val="50000"/>
                  </a:schemeClr>
                </a:solidFill>
              </a:rPr>
              <a:t>年物流业发展</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bg2">
                  <a:lumMod val="50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2010</c:v>
                </c:pt>
              </c:strCache>
            </c:strRef>
          </c:tx>
          <c:spPr>
            <a:solidFill>
              <a:schemeClr val="accent1"/>
            </a:solidFill>
            <a:ln>
              <a:noFill/>
            </a:ln>
            <a:effectLst/>
          </c:spPr>
          <c:invertIfNegative val="0"/>
          <c:cat>
            <c:strRef>
              <c:f>Sheet1!$A$2:$A$5</c:f>
              <c:strCache>
                <c:ptCount val="4"/>
                <c:pt idx="0">
                  <c:v>铁路</c:v>
                </c:pt>
                <c:pt idx="1">
                  <c:v>公路</c:v>
                </c:pt>
                <c:pt idx="2">
                  <c:v>水路</c:v>
                </c:pt>
                <c:pt idx="3">
                  <c:v>航空</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9A5D-4155-88B6-4F5A047D2F45}"/>
            </c:ext>
          </c:extLst>
        </c:ser>
        <c:ser>
          <c:idx val="1"/>
          <c:order val="1"/>
          <c:tx>
            <c:strRef>
              <c:f>Sheet1!$C$1</c:f>
              <c:strCache>
                <c:ptCount val="1"/>
                <c:pt idx="0">
                  <c:v>2014</c:v>
                </c:pt>
              </c:strCache>
            </c:strRef>
          </c:tx>
          <c:spPr>
            <a:solidFill>
              <a:schemeClr val="accent4"/>
            </a:solidFill>
            <a:ln>
              <a:noFill/>
            </a:ln>
            <a:effectLst/>
          </c:spPr>
          <c:invertIfNegative val="0"/>
          <c:cat>
            <c:strRef>
              <c:f>Sheet1!$A$2:$A$5</c:f>
              <c:strCache>
                <c:ptCount val="4"/>
                <c:pt idx="0">
                  <c:v>铁路</c:v>
                </c:pt>
                <c:pt idx="1">
                  <c:v>公路</c:v>
                </c:pt>
                <c:pt idx="2">
                  <c:v>水路</c:v>
                </c:pt>
                <c:pt idx="3">
                  <c:v>航空</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A5D-4155-88B6-4F5A047D2F45}"/>
            </c:ext>
          </c:extLst>
        </c:ser>
        <c:ser>
          <c:idx val="2"/>
          <c:order val="2"/>
          <c:tx>
            <c:strRef>
              <c:f>Sheet1!$D$1</c:f>
              <c:strCache>
                <c:ptCount val="1"/>
                <c:pt idx="0">
                  <c:v>2018</c:v>
                </c:pt>
              </c:strCache>
            </c:strRef>
          </c:tx>
          <c:spPr>
            <a:solidFill>
              <a:schemeClr val="bg1">
                <a:lumMod val="75000"/>
              </a:schemeClr>
            </a:solidFill>
            <a:ln>
              <a:noFill/>
            </a:ln>
            <a:effectLst/>
          </c:spPr>
          <c:invertIfNegative val="0"/>
          <c:cat>
            <c:strRef>
              <c:f>Sheet1!$A$2:$A$5</c:f>
              <c:strCache>
                <c:ptCount val="4"/>
                <c:pt idx="0">
                  <c:v>铁路</c:v>
                </c:pt>
                <c:pt idx="1">
                  <c:v>公路</c:v>
                </c:pt>
                <c:pt idx="2">
                  <c:v>水路</c:v>
                </c:pt>
                <c:pt idx="3">
                  <c:v>航空</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9A5D-4155-88B6-4F5A047D2F45}"/>
            </c:ext>
          </c:extLst>
        </c:ser>
        <c:dLbls>
          <c:showLegendKey val="0"/>
          <c:showVal val="0"/>
          <c:showCatName val="0"/>
          <c:showSerName val="0"/>
          <c:showPercent val="0"/>
          <c:showBubbleSize val="0"/>
        </c:dLbls>
        <c:gapWidth val="219"/>
        <c:overlap val="-27"/>
        <c:axId val="-929066816"/>
        <c:axId val="-929088032"/>
      </c:barChart>
      <c:catAx>
        <c:axId val="-92906681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29088032"/>
        <c:crosses val="autoZero"/>
        <c:auto val="1"/>
        <c:lblAlgn val="ctr"/>
        <c:lblOffset val="100"/>
        <c:noMultiLvlLbl val="0"/>
      </c:catAx>
      <c:valAx>
        <c:axId val="-929088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290668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2-A945-45EB-BBE1-CA159DE7068A}"/>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1-A945-45EB-BBE1-CA159DE7068A}"/>
              </c:ext>
            </c:extLst>
          </c:dPt>
          <c:cat>
            <c:strRef>
              <c:f>Sheet1!$A$2:$A$3</c:f>
              <c:strCache>
                <c:ptCount val="2"/>
                <c:pt idx="0">
                  <c:v>实际数据</c:v>
                </c:pt>
                <c:pt idx="1">
                  <c:v>辅助数据</c:v>
                </c:pt>
              </c:strCache>
            </c:strRef>
          </c:cat>
          <c:val>
            <c:numRef>
              <c:f>Sheet1!$B$2:$B$3</c:f>
              <c:numCache>
                <c:formatCode>General</c:formatCode>
                <c:ptCount val="2"/>
                <c:pt idx="0">
                  <c:v>36</c:v>
                </c:pt>
                <c:pt idx="1">
                  <c:v>67</c:v>
                </c:pt>
              </c:numCache>
            </c:numRef>
          </c:val>
          <c:extLst xmlns:c16r2="http://schemas.microsoft.com/office/drawing/2015/06/chart">
            <c:ext xmlns:c16="http://schemas.microsoft.com/office/drawing/2014/chart" uri="{C3380CC4-5D6E-409C-BE32-E72D297353CC}">
              <c16:uniqueId val="{00000000-A945-45EB-BBE1-CA159DE7068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2-A945-45EB-BBE1-CA159DE7068A}"/>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1-A945-45EB-BBE1-CA159DE7068A}"/>
              </c:ext>
            </c:extLst>
          </c:dPt>
          <c:cat>
            <c:strRef>
              <c:f>Sheet1!$A$2:$A$3</c:f>
              <c:strCache>
                <c:ptCount val="2"/>
                <c:pt idx="0">
                  <c:v>第一季度</c:v>
                </c:pt>
                <c:pt idx="1">
                  <c:v>第二季度</c:v>
                </c:pt>
              </c:strCache>
            </c:strRef>
          </c:cat>
          <c:val>
            <c:numRef>
              <c:f>Sheet1!$B$2:$B$3</c:f>
              <c:numCache>
                <c:formatCode>General</c:formatCode>
                <c:ptCount val="2"/>
                <c:pt idx="0">
                  <c:v>54</c:v>
                </c:pt>
                <c:pt idx="1">
                  <c:v>46</c:v>
                </c:pt>
              </c:numCache>
            </c:numRef>
          </c:val>
          <c:extLst xmlns:c16r2="http://schemas.microsoft.com/office/drawing/2015/06/chart">
            <c:ext xmlns:c16="http://schemas.microsoft.com/office/drawing/2014/chart" uri="{C3380CC4-5D6E-409C-BE32-E72D297353CC}">
              <c16:uniqueId val="{00000000-A945-45EB-BBE1-CA159DE7068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2-A945-45EB-BBE1-CA159DE7068A}"/>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1-A945-45EB-BBE1-CA159DE7068A}"/>
              </c:ext>
            </c:extLst>
          </c:dPt>
          <c:cat>
            <c:strRef>
              <c:f>Sheet1!$A$2:$A$3</c:f>
              <c:strCache>
                <c:ptCount val="2"/>
                <c:pt idx="0">
                  <c:v>第一季度</c:v>
                </c:pt>
                <c:pt idx="1">
                  <c:v>第二季度</c:v>
                </c:pt>
              </c:strCache>
            </c:strRef>
          </c:cat>
          <c:val>
            <c:numRef>
              <c:f>Sheet1!$B$2:$B$3</c:f>
              <c:numCache>
                <c:formatCode>General</c:formatCode>
                <c:ptCount val="2"/>
                <c:pt idx="0">
                  <c:v>78</c:v>
                </c:pt>
                <c:pt idx="1">
                  <c:v>22</c:v>
                </c:pt>
              </c:numCache>
            </c:numRef>
          </c:val>
          <c:extLst xmlns:c16r2="http://schemas.microsoft.com/office/drawing/2015/06/chart">
            <c:ext xmlns:c16="http://schemas.microsoft.com/office/drawing/2014/chart" uri="{C3380CC4-5D6E-409C-BE32-E72D297353CC}">
              <c16:uniqueId val="{00000000-A945-45EB-BBE1-CA159DE7068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辅助列（勿动）</c:v>
                </c:pt>
              </c:strCache>
            </c:strRef>
          </c:tx>
          <c:spPr>
            <a:solidFill>
              <a:schemeClr val="bg1">
                <a:lumMod val="85000"/>
              </a:schemeClr>
            </a:solidFill>
            <a:ln>
              <a:noFill/>
            </a:ln>
            <a:effectLst/>
          </c:spPr>
          <c:invertIfNegative val="0"/>
          <c:cat>
            <c:strRef>
              <c:f>Sheet1!$A$2:$A$6</c:f>
              <c:strCache>
                <c:ptCount val="4"/>
                <c:pt idx="0">
                  <c:v>类别 1</c:v>
                </c:pt>
                <c:pt idx="1">
                  <c:v>类别 2</c:v>
                </c:pt>
                <c:pt idx="2">
                  <c:v>类别 3</c:v>
                </c:pt>
                <c:pt idx="3">
                  <c:v>类别 4</c:v>
                </c:pt>
              </c:strCache>
            </c:strRef>
          </c:cat>
          <c:val>
            <c:numRef>
              <c:f>Sheet1!$B$2:$B$6</c:f>
              <c:numCache>
                <c:formatCode>General</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0-2020-4E30-B24F-137646746535}"/>
            </c:ext>
          </c:extLst>
        </c:ser>
        <c:ser>
          <c:idx val="1"/>
          <c:order val="1"/>
          <c:tx>
            <c:strRef>
              <c:f>Sheet1!$C$1</c:f>
              <c:strCache>
                <c:ptCount val="1"/>
                <c:pt idx="0">
                  <c:v>数据列|（输入实际百分比）</c:v>
                </c:pt>
              </c:strCache>
            </c:strRef>
          </c:tx>
          <c:spPr>
            <a:solidFill>
              <a:schemeClr val="accent1"/>
            </a:solidFill>
            <a:ln>
              <a:noFill/>
            </a:ln>
            <a:effectLst/>
          </c:spPr>
          <c:invertIfNegative val="0"/>
          <c:dPt>
            <c:idx val="1"/>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2-2020-4E30-B24F-137646746535}"/>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4"/>
                <c:pt idx="0">
                  <c:v>类别 1</c:v>
                </c:pt>
                <c:pt idx="1">
                  <c:v>类别 2</c:v>
                </c:pt>
                <c:pt idx="2">
                  <c:v>类别 3</c:v>
                </c:pt>
                <c:pt idx="3">
                  <c:v>类别 4</c:v>
                </c:pt>
              </c:strCache>
            </c:strRef>
          </c:cat>
          <c:val>
            <c:numRef>
              <c:f>Sheet1!$C$2:$C$6</c:f>
              <c:numCache>
                <c:formatCode>0.00%</c:formatCode>
                <c:ptCount val="5"/>
                <c:pt idx="0">
                  <c:v>0.7</c:v>
                </c:pt>
                <c:pt idx="1">
                  <c:v>0.77</c:v>
                </c:pt>
                <c:pt idx="2">
                  <c:v>0.15</c:v>
                </c:pt>
                <c:pt idx="3">
                  <c:v>0.44</c:v>
                </c:pt>
                <c:pt idx="4">
                  <c:v>0.37</c:v>
                </c:pt>
              </c:numCache>
            </c:numRef>
          </c:val>
          <c:extLst xmlns:c16r2="http://schemas.microsoft.com/office/drawing/2015/06/chart">
            <c:ext xmlns:c16="http://schemas.microsoft.com/office/drawing/2014/chart" uri="{C3380CC4-5D6E-409C-BE32-E72D297353CC}">
              <c16:uniqueId val="{00000001-2020-4E30-B24F-137646746535}"/>
            </c:ext>
          </c:extLst>
        </c:ser>
        <c:dLbls>
          <c:showLegendKey val="0"/>
          <c:showVal val="0"/>
          <c:showCatName val="0"/>
          <c:showSerName val="0"/>
          <c:showPercent val="0"/>
          <c:showBubbleSize val="0"/>
        </c:dLbls>
        <c:gapWidth val="100"/>
        <c:overlap val="100"/>
        <c:axId val="-720880992"/>
        <c:axId val="-720877184"/>
      </c:barChart>
      <c:catAx>
        <c:axId val="-720880992"/>
        <c:scaling>
          <c:orientation val="minMax"/>
        </c:scaling>
        <c:delete val="1"/>
        <c:axPos val="l"/>
        <c:numFmt formatCode="General" sourceLinked="1"/>
        <c:majorTickMark val="none"/>
        <c:minorTickMark val="none"/>
        <c:tickLblPos val="nextTo"/>
        <c:crossAx val="-720877184"/>
        <c:crosses val="autoZero"/>
        <c:auto val="1"/>
        <c:lblAlgn val="ctr"/>
        <c:lblOffset val="100"/>
        <c:noMultiLvlLbl val="0"/>
      </c:catAx>
      <c:valAx>
        <c:axId val="-720877184"/>
        <c:scaling>
          <c:orientation val="minMax"/>
        </c:scaling>
        <c:delete val="1"/>
        <c:axPos val="b"/>
        <c:numFmt formatCode="General" sourceLinked="1"/>
        <c:majorTickMark val="none"/>
        <c:minorTickMark val="none"/>
        <c:tickLblPos val="nextTo"/>
        <c:crossAx val="-72088099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latin typeface="+mn-ea"/>
                <a:ea typeface="+mn-ea"/>
              </a:rPr>
              <a:t>此处是图表标题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材料一</c:v>
                </c:pt>
              </c:strCache>
            </c:strRef>
          </c:tx>
          <c:spPr>
            <a:ln w="28575" cap="rnd">
              <a:solidFill>
                <a:schemeClr val="accent4"/>
              </a:solidFill>
              <a:round/>
            </a:ln>
            <a:effectLst/>
          </c:spPr>
          <c:marker>
            <c:symbol val="circle"/>
            <c:size val="7"/>
            <c:spPr>
              <a:solidFill>
                <a:schemeClr val="bg1"/>
              </a:solidFill>
              <a:ln w="28575">
                <a:solidFill>
                  <a:schemeClr val="accent4"/>
                </a:solidFill>
              </a:ln>
              <a:effectLst/>
            </c:spPr>
          </c:marker>
          <c:cat>
            <c:strRef>
              <c:f>Sheet1!$A$2:$A$10</c:f>
              <c:strCache>
                <c:ptCount val="9"/>
                <c:pt idx="0">
                  <c:v>20℃</c:v>
                </c:pt>
                <c:pt idx="1">
                  <c:v>30℃</c:v>
                </c:pt>
                <c:pt idx="2">
                  <c:v>40℃</c:v>
                </c:pt>
                <c:pt idx="3">
                  <c:v>50℃</c:v>
                </c:pt>
                <c:pt idx="4">
                  <c:v>60℃</c:v>
                </c:pt>
                <c:pt idx="5">
                  <c:v>70℃</c:v>
                </c:pt>
                <c:pt idx="6">
                  <c:v>80℃</c:v>
                </c:pt>
                <c:pt idx="7">
                  <c:v>90℃</c:v>
                </c:pt>
                <c:pt idx="8">
                  <c:v>100℃</c:v>
                </c:pt>
              </c:strCache>
            </c:strRef>
          </c:cat>
          <c:val>
            <c:numRef>
              <c:f>Sheet1!$B$2:$B$10</c:f>
              <c:numCache>
                <c:formatCode>General</c:formatCode>
                <c:ptCount val="9"/>
                <c:pt idx="0">
                  <c:v>4.3</c:v>
                </c:pt>
                <c:pt idx="1">
                  <c:v>2.5</c:v>
                </c:pt>
                <c:pt idx="2">
                  <c:v>3.5</c:v>
                </c:pt>
                <c:pt idx="3">
                  <c:v>4.5</c:v>
                </c:pt>
                <c:pt idx="4">
                  <c:v>4.2</c:v>
                </c:pt>
                <c:pt idx="5">
                  <c:v>3</c:v>
                </c:pt>
                <c:pt idx="6">
                  <c:v>3.5</c:v>
                </c:pt>
                <c:pt idx="7">
                  <c:v>4.4000000000000004</c:v>
                </c:pt>
                <c:pt idx="8">
                  <c:v>3.7</c:v>
                </c:pt>
              </c:numCache>
            </c:numRef>
          </c:val>
          <c:smooth val="1"/>
          <c:extLst xmlns:c16r2="http://schemas.microsoft.com/office/drawing/2015/06/chart">
            <c:ext xmlns:c16="http://schemas.microsoft.com/office/drawing/2014/chart" uri="{C3380CC4-5D6E-409C-BE32-E72D297353CC}">
              <c16:uniqueId val="{00000000-C2B8-42E1-8E21-154CD4D8AE55}"/>
            </c:ext>
          </c:extLst>
        </c:ser>
        <c:ser>
          <c:idx val="1"/>
          <c:order val="1"/>
          <c:tx>
            <c:strRef>
              <c:f>Sheet1!$C$1</c:f>
              <c:strCache>
                <c:ptCount val="1"/>
                <c:pt idx="0">
                  <c:v>材料二</c:v>
                </c:pt>
              </c:strCache>
            </c:strRef>
          </c:tx>
          <c:spPr>
            <a:ln w="28575" cap="rnd">
              <a:solidFill>
                <a:schemeClr val="accent1"/>
              </a:solidFill>
              <a:round/>
            </a:ln>
            <a:effectLst/>
          </c:spPr>
          <c:marker>
            <c:symbol val="circle"/>
            <c:size val="7"/>
            <c:spPr>
              <a:solidFill>
                <a:schemeClr val="bg1"/>
              </a:solidFill>
              <a:ln w="28575">
                <a:solidFill>
                  <a:schemeClr val="accent1"/>
                </a:solidFill>
              </a:ln>
              <a:effectLst/>
            </c:spPr>
          </c:marker>
          <c:cat>
            <c:strRef>
              <c:f>Sheet1!$A$2:$A$10</c:f>
              <c:strCache>
                <c:ptCount val="9"/>
                <c:pt idx="0">
                  <c:v>20℃</c:v>
                </c:pt>
                <c:pt idx="1">
                  <c:v>30℃</c:v>
                </c:pt>
                <c:pt idx="2">
                  <c:v>40℃</c:v>
                </c:pt>
                <c:pt idx="3">
                  <c:v>50℃</c:v>
                </c:pt>
                <c:pt idx="4">
                  <c:v>60℃</c:v>
                </c:pt>
                <c:pt idx="5">
                  <c:v>70℃</c:v>
                </c:pt>
                <c:pt idx="6">
                  <c:v>80℃</c:v>
                </c:pt>
                <c:pt idx="7">
                  <c:v>90℃</c:v>
                </c:pt>
                <c:pt idx="8">
                  <c:v>100℃</c:v>
                </c:pt>
              </c:strCache>
            </c:strRef>
          </c:cat>
          <c:val>
            <c:numRef>
              <c:f>Sheet1!$C$2:$C$10</c:f>
              <c:numCache>
                <c:formatCode>General</c:formatCode>
                <c:ptCount val="9"/>
                <c:pt idx="0">
                  <c:v>2.4</c:v>
                </c:pt>
                <c:pt idx="1">
                  <c:v>4.4000000000000004</c:v>
                </c:pt>
                <c:pt idx="2">
                  <c:v>1.8</c:v>
                </c:pt>
                <c:pt idx="3">
                  <c:v>2.8</c:v>
                </c:pt>
                <c:pt idx="4">
                  <c:v>2</c:v>
                </c:pt>
                <c:pt idx="5">
                  <c:v>2.2999999999999998</c:v>
                </c:pt>
                <c:pt idx="6">
                  <c:v>1.5</c:v>
                </c:pt>
                <c:pt idx="7">
                  <c:v>2.6</c:v>
                </c:pt>
                <c:pt idx="8">
                  <c:v>2.1</c:v>
                </c:pt>
              </c:numCache>
            </c:numRef>
          </c:val>
          <c:smooth val="1"/>
          <c:extLst xmlns:c16r2="http://schemas.microsoft.com/office/drawing/2015/06/chart">
            <c:ext xmlns:c16="http://schemas.microsoft.com/office/drawing/2014/chart" uri="{C3380CC4-5D6E-409C-BE32-E72D297353CC}">
              <c16:uniqueId val="{00000001-C2B8-42E1-8E21-154CD4D8AE55}"/>
            </c:ext>
          </c:extLst>
        </c:ser>
        <c:dLbls>
          <c:showLegendKey val="0"/>
          <c:showVal val="0"/>
          <c:showCatName val="0"/>
          <c:showSerName val="0"/>
          <c:showPercent val="0"/>
          <c:showBubbleSize val="0"/>
        </c:dLbls>
        <c:marker val="1"/>
        <c:smooth val="0"/>
        <c:axId val="-720873920"/>
        <c:axId val="-720869568"/>
      </c:lineChart>
      <c:catAx>
        <c:axId val="-720873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20869568"/>
        <c:crosses val="autoZero"/>
        <c:auto val="1"/>
        <c:lblAlgn val="ctr"/>
        <c:lblOffset val="100"/>
        <c:noMultiLvlLbl val="0"/>
      </c:catAx>
      <c:valAx>
        <c:axId val="-720869568"/>
        <c:scaling>
          <c:orientation val="minMax"/>
          <c:min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208739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D782CED3-7836-448E-87A2-07359B32E51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D9AE421E-EB58-493E-BCA0-7570FBB476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A291893-440A-4A25-B89D-FD75381465C0}"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E0FEFEE1-0AA9-4F13-98B6-D5B518C9385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34A06806-4C1F-4A5F-8703-9F8B2BC4D1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EC68AA-AB8A-4EB3-888B-25176960F70A}" type="slidenum">
              <a:rPr lang="zh-CN" altLang="en-US" smtClean="0"/>
              <a:t>‹#›</a:t>
            </a:fld>
            <a:endParaRPr lang="zh-CN" altLang="en-US"/>
          </a:p>
        </p:txBody>
      </p:sp>
    </p:spTree>
    <p:extLst>
      <p:ext uri="{BB962C8B-B14F-4D97-AF65-F5344CB8AC3E}">
        <p14:creationId xmlns:p14="http://schemas.microsoft.com/office/powerpoint/2010/main" val="7605089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2E6C1-CE29-4D34-AA0D-F0B855AC6A20}" type="datetimeFigureOut">
              <a:rPr lang="zh-CN" altLang="en-US" smtClean="0"/>
              <a:t>2019/5/13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865F09-0934-4B57-8660-432086F2C61D}" type="slidenum">
              <a:rPr lang="zh-CN" altLang="en-US" smtClean="0"/>
              <a:t>‹#›</a:t>
            </a:fld>
            <a:endParaRPr lang="zh-CN" altLang="en-US"/>
          </a:p>
        </p:txBody>
      </p:sp>
    </p:spTree>
    <p:extLst>
      <p:ext uri="{BB962C8B-B14F-4D97-AF65-F5344CB8AC3E}">
        <p14:creationId xmlns:p14="http://schemas.microsoft.com/office/powerpoint/2010/main" val="1520594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a:t>
            </a:fld>
            <a:endParaRPr lang="zh-CN" altLang="en-US"/>
          </a:p>
        </p:txBody>
      </p:sp>
    </p:spTree>
    <p:extLst>
      <p:ext uri="{BB962C8B-B14F-4D97-AF65-F5344CB8AC3E}">
        <p14:creationId xmlns:p14="http://schemas.microsoft.com/office/powerpoint/2010/main" val="911499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12</a:t>
            </a:fld>
            <a:endParaRPr lang="zh-CN" altLang="en-US"/>
          </a:p>
        </p:txBody>
      </p:sp>
    </p:spTree>
    <p:extLst>
      <p:ext uri="{BB962C8B-B14F-4D97-AF65-F5344CB8AC3E}">
        <p14:creationId xmlns:p14="http://schemas.microsoft.com/office/powerpoint/2010/main" val="2656101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13</a:t>
            </a:fld>
            <a:endParaRPr lang="zh-CN" altLang="en-US"/>
          </a:p>
        </p:txBody>
      </p:sp>
    </p:spTree>
    <p:extLst>
      <p:ext uri="{BB962C8B-B14F-4D97-AF65-F5344CB8AC3E}">
        <p14:creationId xmlns:p14="http://schemas.microsoft.com/office/powerpoint/2010/main" val="3301577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14</a:t>
            </a:fld>
            <a:endParaRPr lang="zh-CN" altLang="en-US"/>
          </a:p>
        </p:txBody>
      </p:sp>
    </p:spTree>
    <p:extLst>
      <p:ext uri="{BB962C8B-B14F-4D97-AF65-F5344CB8AC3E}">
        <p14:creationId xmlns:p14="http://schemas.microsoft.com/office/powerpoint/2010/main" val="2889122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15</a:t>
            </a:fld>
            <a:endParaRPr lang="zh-CN" altLang="en-US"/>
          </a:p>
        </p:txBody>
      </p:sp>
    </p:spTree>
    <p:extLst>
      <p:ext uri="{BB962C8B-B14F-4D97-AF65-F5344CB8AC3E}">
        <p14:creationId xmlns:p14="http://schemas.microsoft.com/office/powerpoint/2010/main" val="1430983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16</a:t>
            </a:fld>
            <a:endParaRPr lang="zh-CN" altLang="en-US"/>
          </a:p>
        </p:txBody>
      </p:sp>
    </p:spTree>
    <p:extLst>
      <p:ext uri="{BB962C8B-B14F-4D97-AF65-F5344CB8AC3E}">
        <p14:creationId xmlns:p14="http://schemas.microsoft.com/office/powerpoint/2010/main" val="197468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17</a:t>
            </a:fld>
            <a:endParaRPr lang="zh-CN" altLang="en-US"/>
          </a:p>
        </p:txBody>
      </p:sp>
    </p:spTree>
    <p:extLst>
      <p:ext uri="{BB962C8B-B14F-4D97-AF65-F5344CB8AC3E}">
        <p14:creationId xmlns:p14="http://schemas.microsoft.com/office/powerpoint/2010/main" val="2414860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18</a:t>
            </a:fld>
            <a:endParaRPr lang="zh-CN" altLang="en-US"/>
          </a:p>
        </p:txBody>
      </p:sp>
    </p:spTree>
    <p:extLst>
      <p:ext uri="{BB962C8B-B14F-4D97-AF65-F5344CB8AC3E}">
        <p14:creationId xmlns:p14="http://schemas.microsoft.com/office/powerpoint/2010/main" val="3515018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19</a:t>
            </a:fld>
            <a:endParaRPr lang="zh-CN" altLang="en-US"/>
          </a:p>
        </p:txBody>
      </p:sp>
    </p:spTree>
    <p:extLst>
      <p:ext uri="{BB962C8B-B14F-4D97-AF65-F5344CB8AC3E}">
        <p14:creationId xmlns:p14="http://schemas.microsoft.com/office/powerpoint/2010/main" val="2339732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20</a:t>
            </a:fld>
            <a:endParaRPr lang="zh-CN" altLang="en-US"/>
          </a:p>
        </p:txBody>
      </p:sp>
    </p:spTree>
    <p:extLst>
      <p:ext uri="{BB962C8B-B14F-4D97-AF65-F5344CB8AC3E}">
        <p14:creationId xmlns:p14="http://schemas.microsoft.com/office/powerpoint/2010/main" val="1002760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21</a:t>
            </a:fld>
            <a:endParaRPr lang="zh-CN" altLang="en-US"/>
          </a:p>
        </p:txBody>
      </p:sp>
    </p:spTree>
    <p:extLst>
      <p:ext uri="{BB962C8B-B14F-4D97-AF65-F5344CB8AC3E}">
        <p14:creationId xmlns:p14="http://schemas.microsoft.com/office/powerpoint/2010/main" val="2581227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4</a:t>
            </a:fld>
            <a:endParaRPr lang="zh-CN" altLang="en-US"/>
          </a:p>
        </p:txBody>
      </p:sp>
    </p:spTree>
    <p:extLst>
      <p:ext uri="{BB962C8B-B14F-4D97-AF65-F5344CB8AC3E}">
        <p14:creationId xmlns:p14="http://schemas.microsoft.com/office/powerpoint/2010/main" val="1897892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22</a:t>
            </a:fld>
            <a:endParaRPr lang="zh-CN" altLang="en-US"/>
          </a:p>
        </p:txBody>
      </p:sp>
    </p:spTree>
    <p:extLst>
      <p:ext uri="{BB962C8B-B14F-4D97-AF65-F5344CB8AC3E}">
        <p14:creationId xmlns:p14="http://schemas.microsoft.com/office/powerpoint/2010/main" val="2761198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23</a:t>
            </a:fld>
            <a:endParaRPr lang="zh-CN" altLang="en-US"/>
          </a:p>
        </p:txBody>
      </p:sp>
    </p:spTree>
    <p:extLst>
      <p:ext uri="{BB962C8B-B14F-4D97-AF65-F5344CB8AC3E}">
        <p14:creationId xmlns:p14="http://schemas.microsoft.com/office/powerpoint/2010/main" val="25742605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24</a:t>
            </a:fld>
            <a:endParaRPr lang="zh-CN" altLang="en-US"/>
          </a:p>
        </p:txBody>
      </p:sp>
    </p:spTree>
    <p:extLst>
      <p:ext uri="{BB962C8B-B14F-4D97-AF65-F5344CB8AC3E}">
        <p14:creationId xmlns:p14="http://schemas.microsoft.com/office/powerpoint/2010/main" val="3699415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25</a:t>
            </a:fld>
            <a:endParaRPr lang="zh-CN" altLang="en-US"/>
          </a:p>
        </p:txBody>
      </p:sp>
    </p:spTree>
    <p:extLst>
      <p:ext uri="{BB962C8B-B14F-4D97-AF65-F5344CB8AC3E}">
        <p14:creationId xmlns:p14="http://schemas.microsoft.com/office/powerpoint/2010/main" val="35363201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26</a:t>
            </a:fld>
            <a:endParaRPr lang="zh-CN" altLang="en-US"/>
          </a:p>
        </p:txBody>
      </p:sp>
    </p:spTree>
    <p:extLst>
      <p:ext uri="{BB962C8B-B14F-4D97-AF65-F5344CB8AC3E}">
        <p14:creationId xmlns:p14="http://schemas.microsoft.com/office/powerpoint/2010/main" val="15879449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27</a:t>
            </a:fld>
            <a:endParaRPr lang="zh-CN" altLang="en-US"/>
          </a:p>
        </p:txBody>
      </p:sp>
    </p:spTree>
    <p:extLst>
      <p:ext uri="{BB962C8B-B14F-4D97-AF65-F5344CB8AC3E}">
        <p14:creationId xmlns:p14="http://schemas.microsoft.com/office/powerpoint/2010/main" val="3470128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28</a:t>
            </a:fld>
            <a:endParaRPr lang="zh-CN" altLang="en-US"/>
          </a:p>
        </p:txBody>
      </p:sp>
    </p:spTree>
    <p:extLst>
      <p:ext uri="{BB962C8B-B14F-4D97-AF65-F5344CB8AC3E}">
        <p14:creationId xmlns:p14="http://schemas.microsoft.com/office/powerpoint/2010/main" val="22662114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29</a:t>
            </a:fld>
            <a:endParaRPr lang="zh-CN" altLang="en-US"/>
          </a:p>
        </p:txBody>
      </p:sp>
    </p:spTree>
    <p:extLst>
      <p:ext uri="{BB962C8B-B14F-4D97-AF65-F5344CB8AC3E}">
        <p14:creationId xmlns:p14="http://schemas.microsoft.com/office/powerpoint/2010/main" val="30472250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30</a:t>
            </a:fld>
            <a:endParaRPr lang="zh-CN" altLang="en-US"/>
          </a:p>
        </p:txBody>
      </p:sp>
    </p:spTree>
    <p:extLst>
      <p:ext uri="{BB962C8B-B14F-4D97-AF65-F5344CB8AC3E}">
        <p14:creationId xmlns:p14="http://schemas.microsoft.com/office/powerpoint/2010/main" val="23942769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31</a:t>
            </a:fld>
            <a:endParaRPr lang="zh-CN" altLang="en-US"/>
          </a:p>
        </p:txBody>
      </p:sp>
    </p:spTree>
    <p:extLst>
      <p:ext uri="{BB962C8B-B14F-4D97-AF65-F5344CB8AC3E}">
        <p14:creationId xmlns:p14="http://schemas.microsoft.com/office/powerpoint/2010/main" val="865827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5</a:t>
            </a:fld>
            <a:endParaRPr lang="zh-CN" altLang="en-US"/>
          </a:p>
        </p:txBody>
      </p:sp>
    </p:spTree>
    <p:extLst>
      <p:ext uri="{BB962C8B-B14F-4D97-AF65-F5344CB8AC3E}">
        <p14:creationId xmlns:p14="http://schemas.microsoft.com/office/powerpoint/2010/main" val="1486289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32</a:t>
            </a:fld>
            <a:endParaRPr lang="zh-CN" altLang="en-US"/>
          </a:p>
        </p:txBody>
      </p:sp>
    </p:spTree>
    <p:extLst>
      <p:ext uri="{BB962C8B-B14F-4D97-AF65-F5344CB8AC3E}">
        <p14:creationId xmlns:p14="http://schemas.microsoft.com/office/powerpoint/2010/main" val="3057981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33</a:t>
            </a:fld>
            <a:endParaRPr lang="zh-CN" altLang="en-US"/>
          </a:p>
        </p:txBody>
      </p:sp>
    </p:spTree>
    <p:extLst>
      <p:ext uri="{BB962C8B-B14F-4D97-AF65-F5344CB8AC3E}">
        <p14:creationId xmlns:p14="http://schemas.microsoft.com/office/powerpoint/2010/main" val="40986692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34</a:t>
            </a:fld>
            <a:endParaRPr lang="zh-CN" altLang="en-US"/>
          </a:p>
        </p:txBody>
      </p:sp>
    </p:spTree>
    <p:extLst>
      <p:ext uri="{BB962C8B-B14F-4D97-AF65-F5344CB8AC3E}">
        <p14:creationId xmlns:p14="http://schemas.microsoft.com/office/powerpoint/2010/main" val="2008491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35</a:t>
            </a:fld>
            <a:endParaRPr lang="zh-CN" altLang="en-US"/>
          </a:p>
        </p:txBody>
      </p:sp>
    </p:spTree>
    <p:extLst>
      <p:ext uri="{BB962C8B-B14F-4D97-AF65-F5344CB8AC3E}">
        <p14:creationId xmlns:p14="http://schemas.microsoft.com/office/powerpoint/2010/main" val="30173646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36</a:t>
            </a:fld>
            <a:endParaRPr lang="zh-CN" altLang="en-US"/>
          </a:p>
        </p:txBody>
      </p:sp>
    </p:spTree>
    <p:extLst>
      <p:ext uri="{BB962C8B-B14F-4D97-AF65-F5344CB8AC3E}">
        <p14:creationId xmlns:p14="http://schemas.microsoft.com/office/powerpoint/2010/main" val="32659068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37</a:t>
            </a:fld>
            <a:endParaRPr lang="zh-CN" altLang="en-US"/>
          </a:p>
        </p:txBody>
      </p:sp>
    </p:spTree>
    <p:extLst>
      <p:ext uri="{BB962C8B-B14F-4D97-AF65-F5344CB8AC3E}">
        <p14:creationId xmlns:p14="http://schemas.microsoft.com/office/powerpoint/2010/main" val="6313953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38</a:t>
            </a:fld>
            <a:endParaRPr lang="zh-CN" altLang="en-US"/>
          </a:p>
        </p:txBody>
      </p:sp>
    </p:spTree>
    <p:extLst>
      <p:ext uri="{BB962C8B-B14F-4D97-AF65-F5344CB8AC3E}">
        <p14:creationId xmlns:p14="http://schemas.microsoft.com/office/powerpoint/2010/main" val="2891987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39</a:t>
            </a:fld>
            <a:endParaRPr lang="zh-CN" altLang="en-US"/>
          </a:p>
        </p:txBody>
      </p:sp>
    </p:spTree>
    <p:extLst>
      <p:ext uri="{BB962C8B-B14F-4D97-AF65-F5344CB8AC3E}">
        <p14:creationId xmlns:p14="http://schemas.microsoft.com/office/powerpoint/2010/main" val="24394027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40</a:t>
            </a:fld>
            <a:endParaRPr lang="zh-CN" altLang="en-US"/>
          </a:p>
        </p:txBody>
      </p:sp>
    </p:spTree>
    <p:extLst>
      <p:ext uri="{BB962C8B-B14F-4D97-AF65-F5344CB8AC3E}">
        <p14:creationId xmlns:p14="http://schemas.microsoft.com/office/powerpoint/2010/main" val="34083245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41</a:t>
            </a:fld>
            <a:endParaRPr lang="zh-CN" altLang="en-US"/>
          </a:p>
        </p:txBody>
      </p:sp>
    </p:spTree>
    <p:extLst>
      <p:ext uri="{BB962C8B-B14F-4D97-AF65-F5344CB8AC3E}">
        <p14:creationId xmlns:p14="http://schemas.microsoft.com/office/powerpoint/2010/main" val="2675494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6</a:t>
            </a:fld>
            <a:endParaRPr lang="zh-CN" altLang="en-US"/>
          </a:p>
        </p:txBody>
      </p:sp>
    </p:spTree>
    <p:extLst>
      <p:ext uri="{BB962C8B-B14F-4D97-AF65-F5344CB8AC3E}">
        <p14:creationId xmlns:p14="http://schemas.microsoft.com/office/powerpoint/2010/main" val="1846063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7</a:t>
            </a:fld>
            <a:endParaRPr lang="zh-CN" altLang="en-US"/>
          </a:p>
        </p:txBody>
      </p:sp>
    </p:spTree>
    <p:extLst>
      <p:ext uri="{BB962C8B-B14F-4D97-AF65-F5344CB8AC3E}">
        <p14:creationId xmlns:p14="http://schemas.microsoft.com/office/powerpoint/2010/main" val="2281594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8</a:t>
            </a:fld>
            <a:endParaRPr lang="zh-CN" altLang="en-US"/>
          </a:p>
        </p:txBody>
      </p:sp>
    </p:spTree>
    <p:extLst>
      <p:ext uri="{BB962C8B-B14F-4D97-AF65-F5344CB8AC3E}">
        <p14:creationId xmlns:p14="http://schemas.microsoft.com/office/powerpoint/2010/main" val="3581903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9</a:t>
            </a:fld>
            <a:endParaRPr lang="zh-CN" altLang="en-US"/>
          </a:p>
        </p:txBody>
      </p:sp>
    </p:spTree>
    <p:extLst>
      <p:ext uri="{BB962C8B-B14F-4D97-AF65-F5344CB8AC3E}">
        <p14:creationId xmlns:p14="http://schemas.microsoft.com/office/powerpoint/2010/main" val="1227170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10</a:t>
            </a:fld>
            <a:endParaRPr lang="zh-CN" altLang="en-US"/>
          </a:p>
        </p:txBody>
      </p:sp>
    </p:spTree>
    <p:extLst>
      <p:ext uri="{BB962C8B-B14F-4D97-AF65-F5344CB8AC3E}">
        <p14:creationId xmlns:p14="http://schemas.microsoft.com/office/powerpoint/2010/main" val="1749382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11</a:t>
            </a:fld>
            <a:endParaRPr lang="zh-CN" altLang="en-US"/>
          </a:p>
        </p:txBody>
      </p:sp>
    </p:spTree>
    <p:extLst>
      <p:ext uri="{BB962C8B-B14F-4D97-AF65-F5344CB8AC3E}">
        <p14:creationId xmlns:p14="http://schemas.microsoft.com/office/powerpoint/2010/main" val="252538035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2E19BDE4-8EE4-4F09-A4CE-885E9CF420C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DFEE61A1-911F-4F37-A8CD-4CBAD363008C}"/>
              </a:ext>
            </a:extLst>
          </p:cNvPr>
          <p:cNvPicPr>
            <a:picLocks noChangeAspect="1"/>
          </p:cNvPicPr>
          <p:nvPr userDrawn="1"/>
        </p:nvPicPr>
        <p:blipFill rotWithShape="1">
          <a:blip r:embed="rId2" cstate="email">
            <a:clrChange>
              <a:clrFrom>
                <a:srgbClr val="FDFDFD"/>
              </a:clrFrom>
              <a:clrTo>
                <a:srgbClr val="FDFDFD">
                  <a:alpha val="0"/>
                </a:srgbClr>
              </a:clrTo>
            </a:clrChange>
            <a:alphaModFix amt="75000"/>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67" name="图形 66">
            <a:extLst>
              <a:ext uri="{FF2B5EF4-FFF2-40B4-BE49-F238E27FC236}">
                <a16:creationId xmlns="" xmlns:a16="http://schemas.microsoft.com/office/drawing/2014/main" id="{7B9F275C-E0BF-4D81-B712-34E4BDB78AB6}"/>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 xmlns:a16="http://schemas.microsoft.com/office/drawing/2014/main" id="{170077CE-E92C-40B0-BA1D-1DBD7404497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 xmlns:a16="http://schemas.microsoft.com/office/drawing/2014/main" id="{24A042EB-EA34-4FC3-93ED-5365F7F458BE}"/>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Tree>
    <p:extLst>
      <p:ext uri="{BB962C8B-B14F-4D97-AF65-F5344CB8AC3E}">
        <p14:creationId xmlns:p14="http://schemas.microsoft.com/office/powerpoint/2010/main" val="4292351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C50B2467-6D80-4D34-A13B-C4D936132C4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111" y="0"/>
            <a:ext cx="12214222" cy="3655148"/>
          </a:xfrm>
          <a:custGeom>
            <a:avLst/>
            <a:gdLst>
              <a:gd name="connsiteX0" fmla="*/ 0 w 12214222"/>
              <a:gd name="connsiteY0" fmla="*/ 0 h 3655148"/>
              <a:gd name="connsiteX1" fmla="*/ 12214222 w 12214222"/>
              <a:gd name="connsiteY1" fmla="*/ 0 h 3655148"/>
              <a:gd name="connsiteX2" fmla="*/ 12214222 w 12214222"/>
              <a:gd name="connsiteY2" fmla="*/ 2888139 h 3655148"/>
              <a:gd name="connsiteX3" fmla="*/ 11986483 w 12214222"/>
              <a:gd name="connsiteY3" fmla="*/ 2951584 h 3655148"/>
              <a:gd name="connsiteX4" fmla="*/ 6107111 w 12214222"/>
              <a:gd name="connsiteY4" fmla="*/ 3655148 h 3655148"/>
              <a:gd name="connsiteX5" fmla="*/ 227739 w 12214222"/>
              <a:gd name="connsiteY5" fmla="*/ 2951584 h 3655148"/>
              <a:gd name="connsiteX6" fmla="*/ 0 w 12214222"/>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4222" h="3655148">
                <a:moveTo>
                  <a:pt x="0" y="0"/>
                </a:moveTo>
                <a:lnTo>
                  <a:pt x="12214222" y="0"/>
                </a:lnTo>
                <a:lnTo>
                  <a:pt x="12214222" y="2888139"/>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 xmlns:a16="http://schemas.microsoft.com/office/drawing/2014/main"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 xmlns:a16="http://schemas.microsoft.com/office/drawing/2014/main"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642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E4F40BAE-2B34-484A-BBC8-F6360B378BE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 xmlns:a16="http://schemas.microsoft.com/office/drawing/2014/main" id="{202A9A78-FB71-48F3-8046-AB2C7619815E}"/>
              </a:ext>
            </a:extLst>
          </p:cNvPr>
          <p:cNvSpPr/>
          <p:nvPr userDrawn="1"/>
        </p:nvSpPr>
        <p:spPr>
          <a:xfrm rot="16200000">
            <a:off x="5273677" y="-60324"/>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 xmlns:a16="http://schemas.microsoft.com/office/drawing/2014/main"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 xmlns:a16="http://schemas.microsoft.com/office/drawing/2014/main"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 xmlns:a16="http://schemas.microsoft.com/office/drawing/2014/main"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mj-ea"/>
                <a:ea typeface="+mj-ea"/>
              </a:rPr>
              <a:t>目录</a:t>
            </a:r>
          </a:p>
        </p:txBody>
      </p:sp>
      <p:grpSp>
        <p:nvGrpSpPr>
          <p:cNvPr id="10" name="组合 9">
            <a:extLst>
              <a:ext uri="{FF2B5EF4-FFF2-40B4-BE49-F238E27FC236}">
                <a16:creationId xmlns="" xmlns:a16="http://schemas.microsoft.com/office/drawing/2014/main"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 xmlns:a16="http://schemas.microsoft.com/office/drawing/2014/main"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 xmlns:a16="http://schemas.microsoft.com/office/drawing/2014/main"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mj-ea"/>
                <a:ea typeface="+mj-ea"/>
              </a:rPr>
              <a:t>CONTENT</a:t>
            </a:r>
            <a:endParaRPr lang="zh-CN" altLang="en-US" sz="5400" b="1" spc="600" dirty="0">
              <a:gradFill>
                <a:gsLst>
                  <a:gs pos="100000">
                    <a:schemeClr val="bg1">
                      <a:alpha val="48000"/>
                    </a:schemeClr>
                  </a:gs>
                  <a:gs pos="20000">
                    <a:schemeClr val="bg1">
                      <a:alpha val="0"/>
                    </a:schemeClr>
                  </a:gs>
                </a:gsLst>
                <a:lin ang="5400000" scaled="1"/>
              </a:gradFill>
              <a:latin typeface="+mj-ea"/>
              <a:ea typeface="+mj-ea"/>
            </a:endParaRPr>
          </a:p>
        </p:txBody>
      </p:sp>
    </p:spTree>
    <p:extLst>
      <p:ext uri="{BB962C8B-B14F-4D97-AF65-F5344CB8AC3E}">
        <p14:creationId xmlns:p14="http://schemas.microsoft.com/office/powerpoint/2010/main" val="1921048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4595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428B42D9-C74C-452A-8FE6-8891E7A6E65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474816"/>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p:spPr>
      </p:pic>
      <p:sp>
        <p:nvSpPr>
          <p:cNvPr id="6" name="任意多边形: 形状 5">
            <a:extLst>
              <a:ext uri="{FF2B5EF4-FFF2-40B4-BE49-F238E27FC236}">
                <a16:creationId xmlns="" xmlns:a16="http://schemas.microsoft.com/office/drawing/2014/main" id="{800FBB7A-C9A9-4D29-8728-D53DA1FB5D4F}"/>
              </a:ext>
            </a:extLst>
          </p:cNvPr>
          <p:cNvSpPr/>
          <p:nvPr userDrawn="1"/>
        </p:nvSpPr>
        <p:spPr>
          <a:xfrm>
            <a:off x="0" y="3474816"/>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 xmlns:a16="http://schemas.microsoft.com/office/drawing/2014/main"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 xmlns:a16="http://schemas.microsoft.com/office/drawing/2014/main" id="{E0FF194E-514E-4728-BE9C-A02FDCCBB691}"/>
              </a:ext>
            </a:extLst>
          </p:cNvPr>
          <p:cNvPicPr>
            <a:picLocks noChangeAspect="1"/>
          </p:cNvPicPr>
          <p:nvPr userDrawn="1"/>
        </p:nvPicPr>
        <p:blipFill>
          <a:blip r:embed="rId3" cstate="email">
            <a:alphaModFix amt="4000"/>
            <a:extLst>
              <a:ext uri="{28A0092B-C50C-407E-A947-70E740481C1C}">
                <a14:useLocalDpi xmlns:a14="http://schemas.microsoft.com/office/drawing/2010/main"/>
              </a:ext>
            </a:extLst>
          </a:blip>
          <a:stretch>
            <a:fillRect/>
          </a:stretch>
        </p:blipFill>
        <p:spPr>
          <a:xfrm>
            <a:off x="4245703" y="320723"/>
            <a:ext cx="3700593" cy="3724979"/>
          </a:xfrm>
          <a:prstGeom prst="rect">
            <a:avLst/>
          </a:prstGeom>
        </p:spPr>
      </p:pic>
    </p:spTree>
    <p:extLst>
      <p:ext uri="{BB962C8B-B14F-4D97-AF65-F5344CB8AC3E}">
        <p14:creationId xmlns:p14="http://schemas.microsoft.com/office/powerpoint/2010/main" val="17622328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accent1"/>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3CF9D28A-541C-4133-98AB-D6D43E7AD77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3593641"/>
          </a:xfrm>
          <a:prstGeom prst="rect">
            <a:avLst/>
          </a:prstGeom>
        </p:spPr>
      </p:pic>
      <p:sp>
        <p:nvSpPr>
          <p:cNvPr id="10" name="任意多边形: 形状 9">
            <a:extLst>
              <a:ext uri="{FF2B5EF4-FFF2-40B4-BE49-F238E27FC236}">
                <a16:creationId xmlns="" xmlns:a16="http://schemas.microsoft.com/office/drawing/2014/main"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 xmlns:a16="http://schemas.microsoft.com/office/drawing/2014/main" id="{8517DFBA-7327-48BC-9DFE-A10C6464A3FB}"/>
              </a:ext>
            </a:extLst>
          </p:cNvPr>
          <p:cNvSpPr/>
          <p:nvPr userDrawn="1"/>
        </p:nvSpPr>
        <p:spPr>
          <a:xfrm>
            <a:off x="0" y="-1"/>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 xmlns:a16="http://schemas.microsoft.com/office/drawing/2014/main"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 xmlns:a16="http://schemas.microsoft.com/office/drawing/2014/main" id="{81D10440-AE0C-444E-935C-CA27D9A8D0F1}"/>
              </a:ext>
            </a:extLst>
          </p:cNvPr>
          <p:cNvPicPr>
            <a:picLocks noChangeAspect="1"/>
          </p:cNvPicPr>
          <p:nvPr userDrawn="1"/>
        </p:nvPicPr>
        <p:blipFill>
          <a:blip r:embed="rId3" cstate="email">
            <a:alphaModFix amt="4000"/>
            <a:extLst>
              <a:ext uri="{28A0092B-C50C-407E-A947-70E740481C1C}">
                <a14:useLocalDpi xmlns:a14="http://schemas.microsoft.com/office/drawing/2010/main"/>
              </a:ext>
            </a:extLst>
          </a:blip>
          <a:stretch>
            <a:fillRect/>
          </a:stretch>
        </p:blipFill>
        <p:spPr>
          <a:xfrm>
            <a:off x="4245703" y="2956427"/>
            <a:ext cx="3700593" cy="3724979"/>
          </a:xfrm>
          <a:prstGeom prst="rect">
            <a:avLst/>
          </a:prstGeom>
        </p:spPr>
      </p:pic>
    </p:spTree>
    <p:extLst>
      <p:ext uri="{BB962C8B-B14F-4D97-AF65-F5344CB8AC3E}">
        <p14:creationId xmlns:p14="http://schemas.microsoft.com/office/powerpoint/2010/main" val="1671167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11699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5631291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2396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2E19BDE4-8EE4-4F09-A4CE-885E9CF420C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DFEE61A1-911F-4F37-A8CD-4CBAD363008C}"/>
              </a:ext>
            </a:extLst>
          </p:cNvPr>
          <p:cNvPicPr>
            <a:picLocks noChangeAspect="1"/>
          </p:cNvPicPr>
          <p:nvPr userDrawn="1"/>
        </p:nvPicPr>
        <p:blipFill rotWithShape="1">
          <a:blip r:embed="rId2" cstate="email">
            <a:clrChange>
              <a:clrFrom>
                <a:srgbClr val="FDFDFD"/>
              </a:clrFrom>
              <a:clrTo>
                <a:srgbClr val="FDFDFD">
                  <a:alpha val="0"/>
                </a:srgbClr>
              </a:clrTo>
            </a:clrChange>
            <a:alphaModFix amt="75000"/>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67" name="图形 66">
            <a:extLst>
              <a:ext uri="{FF2B5EF4-FFF2-40B4-BE49-F238E27FC236}">
                <a16:creationId xmlns="" xmlns:a16="http://schemas.microsoft.com/office/drawing/2014/main" id="{7B9F275C-E0BF-4D81-B712-34E4BDB78AB6}"/>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 xmlns:a16="http://schemas.microsoft.com/office/drawing/2014/main" id="{170077CE-E92C-40B0-BA1D-1DBD7404497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 xmlns:a16="http://schemas.microsoft.com/office/drawing/2014/main" id="{24A042EB-EA34-4FC3-93ED-5365F7F458BE}"/>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pic>
        <p:nvPicPr>
          <p:cNvPr id="29" name="图片 28">
            <a:extLst>
              <a:ext uri="{FF2B5EF4-FFF2-40B4-BE49-F238E27FC236}">
                <a16:creationId xmlns="" xmlns:a16="http://schemas.microsoft.com/office/drawing/2014/main" id="{36A959B7-B5C3-4D51-90A3-691B6BEC39F0}"/>
              </a:ext>
            </a:extLst>
          </p:cNvPr>
          <p:cNvPicPr>
            <a:picLocks noChangeAspect="1"/>
          </p:cNvPicPr>
          <p:nvPr userDrawn="1"/>
        </p:nvPicPr>
        <p:blipFill>
          <a:blip r:embed="rId9" cstate="email">
            <a:alphaModFix amt="17000"/>
            <a:extLst>
              <a:ext uri="{28A0092B-C50C-407E-A947-70E740481C1C}">
                <a14:useLocalDpi xmlns:a14="http://schemas.microsoft.com/office/drawing/2010/main"/>
              </a:ext>
            </a:extLst>
          </a:blip>
          <a:srcRect/>
          <a:stretch>
            <a:fillRect/>
          </a:stretch>
        </p:blipFill>
        <p:spPr>
          <a:xfrm>
            <a:off x="8962044" y="1257298"/>
            <a:ext cx="3229956" cy="4978402"/>
          </a:xfrm>
          <a:custGeom>
            <a:avLst/>
            <a:gdLst>
              <a:gd name="connsiteX0" fmla="*/ 0 w 3229956"/>
              <a:gd name="connsiteY0" fmla="*/ 0 h 4978402"/>
              <a:gd name="connsiteX1" fmla="*/ 3229956 w 3229956"/>
              <a:gd name="connsiteY1" fmla="*/ 0 h 4978402"/>
              <a:gd name="connsiteX2" fmla="*/ 3229956 w 3229956"/>
              <a:gd name="connsiteY2" fmla="*/ 4978402 h 4978402"/>
              <a:gd name="connsiteX3" fmla="*/ 0 w 3229956"/>
              <a:gd name="connsiteY3" fmla="*/ 4978402 h 4978402"/>
            </a:gdLst>
            <a:ahLst/>
            <a:cxnLst>
              <a:cxn ang="0">
                <a:pos x="connsiteX0" y="connsiteY0"/>
              </a:cxn>
              <a:cxn ang="0">
                <a:pos x="connsiteX1" y="connsiteY1"/>
              </a:cxn>
              <a:cxn ang="0">
                <a:pos x="connsiteX2" y="connsiteY2"/>
              </a:cxn>
              <a:cxn ang="0">
                <a:pos x="connsiteX3" y="connsiteY3"/>
              </a:cxn>
            </a:cxnLst>
            <a:rect l="l" t="t" r="r" b="b"/>
            <a:pathLst>
              <a:path w="3229956" h="4978402">
                <a:moveTo>
                  <a:pt x="0" y="0"/>
                </a:moveTo>
                <a:lnTo>
                  <a:pt x="3229956" y="0"/>
                </a:lnTo>
                <a:lnTo>
                  <a:pt x="3229956" y="4978402"/>
                </a:lnTo>
                <a:lnTo>
                  <a:pt x="0" y="4978402"/>
                </a:lnTo>
                <a:close/>
              </a:path>
            </a:pathLst>
          </a:custGeom>
        </p:spPr>
      </p:pic>
    </p:spTree>
    <p:extLst>
      <p:ext uri="{BB962C8B-B14F-4D97-AF65-F5344CB8AC3E}">
        <p14:creationId xmlns:p14="http://schemas.microsoft.com/office/powerpoint/2010/main" val="474442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2E19BDE4-8EE4-4F09-A4CE-885E9CF420C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DFEE61A1-911F-4F37-A8CD-4CBAD363008C}"/>
              </a:ext>
            </a:extLst>
          </p:cNvPr>
          <p:cNvPicPr>
            <a:picLocks noChangeAspect="1"/>
          </p:cNvPicPr>
          <p:nvPr userDrawn="1"/>
        </p:nvPicPr>
        <p:blipFill rotWithShape="1">
          <a:blip r:embed="rId2" cstate="email">
            <a:clrChange>
              <a:clrFrom>
                <a:srgbClr val="FDFDFD"/>
              </a:clrFrom>
              <a:clrTo>
                <a:srgbClr val="FDFDFD">
                  <a:alpha val="0"/>
                </a:srgbClr>
              </a:clrTo>
            </a:clrChange>
            <a:alphaModFix amt="75000"/>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67" name="图形 66">
            <a:extLst>
              <a:ext uri="{FF2B5EF4-FFF2-40B4-BE49-F238E27FC236}">
                <a16:creationId xmlns="" xmlns:a16="http://schemas.microsoft.com/office/drawing/2014/main" id="{7B9F275C-E0BF-4D81-B712-34E4BDB78AB6}"/>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 xmlns:a16="http://schemas.microsoft.com/office/drawing/2014/main" id="{170077CE-E92C-40B0-BA1D-1DBD7404497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 xmlns:a16="http://schemas.microsoft.com/office/drawing/2014/main" id="{24A042EB-EA34-4FC3-93ED-5365F7F458BE}"/>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45" name="图片占位符 44">
            <a:extLst>
              <a:ext uri="{FF2B5EF4-FFF2-40B4-BE49-F238E27FC236}">
                <a16:creationId xmlns="" xmlns:a16="http://schemas.microsoft.com/office/drawing/2014/main"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 xmlns:a16="http://schemas.microsoft.com/office/drawing/2014/main"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 xmlns:a16="http://schemas.microsoft.com/office/drawing/2014/main"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 xmlns:a16="http://schemas.microsoft.com/office/drawing/2014/main"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 xmlns:a16="http://schemas.microsoft.com/office/drawing/2014/main"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7747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2E19BDE4-8EE4-4F09-A4CE-885E9CF420C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DFEE61A1-911F-4F37-A8CD-4CBAD363008C}"/>
              </a:ext>
            </a:extLst>
          </p:cNvPr>
          <p:cNvPicPr>
            <a:picLocks noChangeAspect="1"/>
          </p:cNvPicPr>
          <p:nvPr userDrawn="1"/>
        </p:nvPicPr>
        <p:blipFill rotWithShape="1">
          <a:blip r:embed="rId2" cstate="email">
            <a:clrChange>
              <a:clrFrom>
                <a:srgbClr val="FDFDFD"/>
              </a:clrFrom>
              <a:clrTo>
                <a:srgbClr val="FDFDFD">
                  <a:alpha val="0"/>
                </a:srgbClr>
              </a:clrTo>
            </a:clrChange>
            <a:alphaModFix amt="75000"/>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67" name="图形 66">
            <a:extLst>
              <a:ext uri="{FF2B5EF4-FFF2-40B4-BE49-F238E27FC236}">
                <a16:creationId xmlns="" xmlns:a16="http://schemas.microsoft.com/office/drawing/2014/main" id="{7B9F275C-E0BF-4D81-B712-34E4BDB78AB6}"/>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 xmlns:a16="http://schemas.microsoft.com/office/drawing/2014/main" id="{170077CE-E92C-40B0-BA1D-1DBD7404497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 xmlns:a16="http://schemas.microsoft.com/office/drawing/2014/main" id="{24A042EB-EA34-4FC3-93ED-5365F7F458BE}"/>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29" name="矩形: 圆角 28">
            <a:extLst>
              <a:ext uri="{FF2B5EF4-FFF2-40B4-BE49-F238E27FC236}">
                <a16:creationId xmlns="" xmlns:a16="http://schemas.microsoft.com/office/drawing/2014/main"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 xmlns:a16="http://schemas.microsoft.com/office/drawing/2014/main"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 xmlns:a16="http://schemas.microsoft.com/office/drawing/2014/main"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图片占位符 47">
            <a:extLst>
              <a:ext uri="{FF2B5EF4-FFF2-40B4-BE49-F238E27FC236}">
                <a16:creationId xmlns="" xmlns:a16="http://schemas.microsoft.com/office/drawing/2014/main"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 xmlns:a16="http://schemas.microsoft.com/office/drawing/2014/main"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 xmlns:a16="http://schemas.microsoft.com/office/drawing/2014/main"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 xmlns:a16="http://schemas.microsoft.com/office/drawing/2014/main"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 xmlns:a16="http://schemas.microsoft.com/office/drawing/2014/main"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 xmlns:a16="http://schemas.microsoft.com/office/drawing/2014/main"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Tree>
    <p:extLst>
      <p:ext uri="{BB962C8B-B14F-4D97-AF65-F5344CB8AC3E}">
        <p14:creationId xmlns:p14="http://schemas.microsoft.com/office/powerpoint/2010/main" val="2572627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2E19BDE4-8EE4-4F09-A4CE-885E9CF420C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DFEE61A1-911F-4F37-A8CD-4CBAD363008C}"/>
              </a:ext>
            </a:extLst>
          </p:cNvPr>
          <p:cNvPicPr>
            <a:picLocks noChangeAspect="1"/>
          </p:cNvPicPr>
          <p:nvPr userDrawn="1"/>
        </p:nvPicPr>
        <p:blipFill rotWithShape="1">
          <a:blip r:embed="rId2" cstate="email">
            <a:clrChange>
              <a:clrFrom>
                <a:srgbClr val="FDFDFD"/>
              </a:clrFrom>
              <a:clrTo>
                <a:srgbClr val="FDFDFD">
                  <a:alpha val="0"/>
                </a:srgbClr>
              </a:clrTo>
            </a:clrChange>
            <a:alphaModFix amt="75000"/>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67" name="图形 66">
            <a:extLst>
              <a:ext uri="{FF2B5EF4-FFF2-40B4-BE49-F238E27FC236}">
                <a16:creationId xmlns="" xmlns:a16="http://schemas.microsoft.com/office/drawing/2014/main" id="{7B9F275C-E0BF-4D81-B712-34E4BDB78AB6}"/>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 xmlns:a16="http://schemas.microsoft.com/office/drawing/2014/main" id="{170077CE-E92C-40B0-BA1D-1DBD7404497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 xmlns:a16="http://schemas.microsoft.com/office/drawing/2014/main" id="{24A042EB-EA34-4FC3-93ED-5365F7F458BE}"/>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32" name="图片占位符 31">
            <a:extLst>
              <a:ext uri="{FF2B5EF4-FFF2-40B4-BE49-F238E27FC236}">
                <a16:creationId xmlns="" xmlns:a16="http://schemas.microsoft.com/office/drawing/2014/main"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 xmlns:a16="http://schemas.microsoft.com/office/drawing/2014/main"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 xmlns:a16="http://schemas.microsoft.com/office/drawing/2014/main"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 xmlns:a16="http://schemas.microsoft.com/office/drawing/2014/main"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图片占位符 48">
            <a:extLst>
              <a:ext uri="{FF2B5EF4-FFF2-40B4-BE49-F238E27FC236}">
                <a16:creationId xmlns="" xmlns:a16="http://schemas.microsoft.com/office/drawing/2014/main"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 xmlns:a16="http://schemas.microsoft.com/office/drawing/2014/main"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 xmlns:a16="http://schemas.microsoft.com/office/drawing/2014/main"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Tree>
    <p:extLst>
      <p:ext uri="{BB962C8B-B14F-4D97-AF65-F5344CB8AC3E}">
        <p14:creationId xmlns:p14="http://schemas.microsoft.com/office/powerpoint/2010/main" val="2607569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2E19BDE4-8EE4-4F09-A4CE-885E9CF420C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DFEE61A1-911F-4F37-A8CD-4CBAD363008C}"/>
              </a:ext>
            </a:extLst>
          </p:cNvPr>
          <p:cNvPicPr>
            <a:picLocks noChangeAspect="1"/>
          </p:cNvPicPr>
          <p:nvPr userDrawn="1"/>
        </p:nvPicPr>
        <p:blipFill rotWithShape="1">
          <a:blip r:embed="rId2" cstate="email">
            <a:clrChange>
              <a:clrFrom>
                <a:srgbClr val="FDFDFD"/>
              </a:clrFrom>
              <a:clrTo>
                <a:srgbClr val="FDFDFD">
                  <a:alpha val="0"/>
                </a:srgbClr>
              </a:clrTo>
            </a:clrChange>
            <a:alphaModFix amt="75000"/>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67" name="图形 66">
            <a:extLst>
              <a:ext uri="{FF2B5EF4-FFF2-40B4-BE49-F238E27FC236}">
                <a16:creationId xmlns="" xmlns:a16="http://schemas.microsoft.com/office/drawing/2014/main" id="{7B9F275C-E0BF-4D81-B712-34E4BDB78AB6}"/>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 xmlns:a16="http://schemas.microsoft.com/office/drawing/2014/main" id="{170077CE-E92C-40B0-BA1D-1DBD7404497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 xmlns:a16="http://schemas.microsoft.com/office/drawing/2014/main" id="{24A042EB-EA34-4FC3-93ED-5365F7F458BE}"/>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30" name="图片占位符 29">
            <a:extLst>
              <a:ext uri="{FF2B5EF4-FFF2-40B4-BE49-F238E27FC236}">
                <a16:creationId xmlns="" xmlns:a16="http://schemas.microsoft.com/office/drawing/2014/main"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 xmlns:a16="http://schemas.microsoft.com/office/drawing/2014/main"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5565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2E19BDE4-8EE4-4F09-A4CE-885E9CF420C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DFEE61A1-911F-4F37-A8CD-4CBAD363008C}"/>
              </a:ext>
            </a:extLst>
          </p:cNvPr>
          <p:cNvPicPr>
            <a:picLocks noChangeAspect="1"/>
          </p:cNvPicPr>
          <p:nvPr userDrawn="1"/>
        </p:nvPicPr>
        <p:blipFill rotWithShape="1">
          <a:blip r:embed="rId2" cstate="email">
            <a:clrChange>
              <a:clrFrom>
                <a:srgbClr val="FDFDFD"/>
              </a:clrFrom>
              <a:clrTo>
                <a:srgbClr val="FDFDFD">
                  <a:alpha val="0"/>
                </a:srgbClr>
              </a:clrTo>
            </a:clrChange>
            <a:alphaModFix amt="75000"/>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67" name="图形 66">
            <a:extLst>
              <a:ext uri="{FF2B5EF4-FFF2-40B4-BE49-F238E27FC236}">
                <a16:creationId xmlns="" xmlns:a16="http://schemas.microsoft.com/office/drawing/2014/main" id="{7B9F275C-E0BF-4D81-B712-34E4BDB78AB6}"/>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 xmlns:a16="http://schemas.microsoft.com/office/drawing/2014/main" id="{170077CE-E92C-40B0-BA1D-1DBD7404497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 xmlns:a16="http://schemas.microsoft.com/office/drawing/2014/main" id="{24A042EB-EA34-4FC3-93ED-5365F7F458BE}"/>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30" name="梯形 29">
            <a:extLst>
              <a:ext uri="{FF2B5EF4-FFF2-40B4-BE49-F238E27FC236}">
                <a16:creationId xmlns="" xmlns:a16="http://schemas.microsoft.com/office/drawing/2014/main" id="{BD9F7145-737C-4549-9D87-5C9CAB4D8780}"/>
              </a:ext>
            </a:extLst>
          </p:cNvPr>
          <p:cNvSpPr/>
          <p:nvPr/>
        </p:nvSpPr>
        <p:spPr>
          <a:xfrm>
            <a:off x="3093635" y="5879879"/>
            <a:ext cx="6220478" cy="203289"/>
          </a:xfrm>
          <a:prstGeom prst="trapezoid">
            <a:avLst>
              <a:gd name="adj" fmla="val 62902"/>
            </a:avLst>
          </a:prstGeom>
          <a:gradFill>
            <a:gsLst>
              <a:gs pos="100000">
                <a:schemeClr val="accent4">
                  <a:alpha val="61000"/>
                </a:schemeClr>
              </a:gs>
              <a:gs pos="0">
                <a:schemeClr val="accent4">
                  <a:alpha val="0"/>
                </a:schemeClr>
              </a:gs>
            </a:gsLst>
            <a:lin ang="5400000" scaled="1"/>
          </a:gradFill>
          <a:ln>
            <a:gradFill>
              <a:gsLst>
                <a:gs pos="39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梯形 32">
            <a:extLst>
              <a:ext uri="{FF2B5EF4-FFF2-40B4-BE49-F238E27FC236}">
                <a16:creationId xmlns="" xmlns:a16="http://schemas.microsoft.com/office/drawing/2014/main" id="{C84DECF5-6740-4970-9786-7AB92C75F45C}"/>
              </a:ext>
            </a:extLst>
          </p:cNvPr>
          <p:cNvSpPr/>
          <p:nvPr/>
        </p:nvSpPr>
        <p:spPr>
          <a:xfrm>
            <a:off x="522879" y="5591084"/>
            <a:ext cx="11361990" cy="371317"/>
          </a:xfrm>
          <a:prstGeom prst="trapezoid">
            <a:avLst>
              <a:gd name="adj" fmla="val 62902"/>
            </a:avLst>
          </a:prstGeom>
          <a:gradFill>
            <a:gsLst>
              <a:gs pos="100000">
                <a:schemeClr val="accent4">
                  <a:alpha val="61000"/>
                </a:schemeClr>
              </a:gs>
              <a:gs pos="0">
                <a:schemeClr val="accent4">
                  <a:alpha val="0"/>
                </a:schemeClr>
              </a:gs>
            </a:gsLst>
            <a:lin ang="5400000" scaled="1"/>
          </a:gradFill>
          <a:ln>
            <a:gradFill>
              <a:gsLst>
                <a:gs pos="6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 xmlns:a16="http://schemas.microsoft.com/office/drawing/2014/main"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 xmlns:a16="http://schemas.microsoft.com/office/drawing/2014/main"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 xmlns:a16="http://schemas.microsoft.com/office/drawing/2014/main"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 xmlns:a16="http://schemas.microsoft.com/office/drawing/2014/main"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spTree>
    <p:extLst>
      <p:ext uri="{BB962C8B-B14F-4D97-AF65-F5344CB8AC3E}">
        <p14:creationId xmlns:p14="http://schemas.microsoft.com/office/powerpoint/2010/main" val="296040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2E19BDE4-8EE4-4F09-A4CE-885E9CF420C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20" name="图片 19">
            <a:extLst>
              <a:ext uri="{FF2B5EF4-FFF2-40B4-BE49-F238E27FC236}">
                <a16:creationId xmlns="" xmlns:a16="http://schemas.microsoft.com/office/drawing/2014/main" id="{913C6B3C-FDEF-4146-B1CA-827B10D621E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DFEE61A1-911F-4F37-A8CD-4CBAD363008C}"/>
              </a:ext>
            </a:extLst>
          </p:cNvPr>
          <p:cNvPicPr>
            <a:picLocks noChangeAspect="1"/>
          </p:cNvPicPr>
          <p:nvPr userDrawn="1"/>
        </p:nvPicPr>
        <p:blipFill rotWithShape="1">
          <a:blip r:embed="rId2" cstate="email">
            <a:clrChange>
              <a:clrFrom>
                <a:srgbClr val="FDFDFD"/>
              </a:clrFrom>
              <a:clrTo>
                <a:srgbClr val="FDFDFD">
                  <a:alpha val="0"/>
                </a:srgbClr>
              </a:clrTo>
            </a:clrChange>
            <a:alphaModFix amt="75000"/>
            <a:extLst>
              <a:ext uri="{28A0092B-C50C-407E-A947-70E740481C1C}">
                <a14:useLocalDpi xmlns:a14="http://schemas.microsoft.com/office/drawing/2010/main"/>
              </a:ext>
            </a:extLst>
          </a:blip>
          <a:srcRect/>
          <a:stretch/>
        </p:blipFill>
        <p:spPr>
          <a:xfrm>
            <a:off x="0" y="-1"/>
            <a:ext cx="12192000" cy="6858002"/>
          </a:xfrm>
          <a:prstGeom prst="rect">
            <a:avLst/>
          </a:prstGeom>
        </p:spPr>
      </p:pic>
      <p:pic>
        <p:nvPicPr>
          <p:cNvPr id="67" name="图形 66">
            <a:extLst>
              <a:ext uri="{FF2B5EF4-FFF2-40B4-BE49-F238E27FC236}">
                <a16:creationId xmlns="" xmlns:a16="http://schemas.microsoft.com/office/drawing/2014/main" id="{7B9F275C-E0BF-4D81-B712-34E4BDB78AB6}"/>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 xmlns:a16="http://schemas.microsoft.com/office/drawing/2014/main" id="{170077CE-E92C-40B0-BA1D-1DBD7404497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 xmlns:a16="http://schemas.microsoft.com/office/drawing/2014/main" id="{24A042EB-EA34-4FC3-93ED-5365F7F458BE}"/>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30" name="图片占位符 29">
            <a:extLst>
              <a:ext uri="{FF2B5EF4-FFF2-40B4-BE49-F238E27FC236}">
                <a16:creationId xmlns="" xmlns:a16="http://schemas.microsoft.com/office/drawing/2014/main"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79158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2E19BDE4-8EE4-4F09-A4CE-885E9CF420C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2"/>
          </a:xfrm>
          <a:prstGeom prst="rect">
            <a:avLst/>
          </a:prstGeom>
        </p:spPr>
      </p:pic>
      <p:sp>
        <p:nvSpPr>
          <p:cNvPr id="7" name="椭圆 6">
            <a:extLst>
              <a:ext uri="{FF2B5EF4-FFF2-40B4-BE49-F238E27FC236}">
                <a16:creationId xmlns=""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 xmlns:a16="http://schemas.microsoft.com/office/drawing/2014/main" id="{170077CE-E92C-40B0-BA1D-1DBD740449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pic>
        <p:nvPicPr>
          <p:cNvPr id="19" name="图形 18">
            <a:extLst>
              <a:ext uri="{FF2B5EF4-FFF2-40B4-BE49-F238E27FC236}">
                <a16:creationId xmlns="" xmlns:a16="http://schemas.microsoft.com/office/drawing/2014/main" id="{84D5CC9B-9E9F-431D-B541-57AD7F812AFA}"/>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10050780" y="428943"/>
            <a:ext cx="1961830" cy="421731"/>
          </a:xfrm>
          <a:prstGeom prst="rect">
            <a:avLst/>
          </a:prstGeom>
        </p:spPr>
      </p:pic>
    </p:spTree>
    <p:extLst>
      <p:ext uri="{BB962C8B-B14F-4D97-AF65-F5344CB8AC3E}">
        <p14:creationId xmlns:p14="http://schemas.microsoft.com/office/powerpoint/2010/main" val="954598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234390-0778-4CA8-B45D-6004E93EAEB9}"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97AE4-0AB1-49E5-B8D9-484C22BBBCDF}" type="slidenum">
              <a:rPr lang="zh-CN" altLang="en-US" smtClean="0"/>
              <a:t>‹#›</a:t>
            </a:fld>
            <a:endParaRPr lang="zh-CN" altLang="en-US"/>
          </a:p>
        </p:txBody>
      </p:sp>
    </p:spTree>
    <p:extLst>
      <p:ext uri="{BB962C8B-B14F-4D97-AF65-F5344CB8AC3E}">
        <p14:creationId xmlns:p14="http://schemas.microsoft.com/office/powerpoint/2010/main" val="3548573027"/>
      </p:ext>
    </p:extLst>
  </p:cSld>
  <p:clrMap bg1="lt1" tx1="dk1" bg2="lt2" tx2="dk2" accent1="accent1" accent2="accent2" accent3="accent3" accent4="accent4" accent5="accent5" accent6="accent6" hlink="hlink" folHlink="folHlink"/>
  <p:sldLayoutIdLst>
    <p:sldLayoutId id="2147483650" r:id="rId1"/>
    <p:sldLayoutId id="2147483687" r:id="rId2"/>
    <p:sldLayoutId id="2147483686" r:id="rId3"/>
    <p:sldLayoutId id="2147483685" r:id="rId4"/>
    <p:sldLayoutId id="2147483684" r:id="rId5"/>
    <p:sldLayoutId id="2147483683" r:id="rId6"/>
    <p:sldLayoutId id="2147483682" r:id="rId7"/>
    <p:sldLayoutId id="2147483681" r:id="rId8"/>
    <p:sldLayoutId id="2147483661" r:id="rId9"/>
    <p:sldLayoutId id="2147483680" r:id="rId10"/>
    <p:sldLayoutId id="2147483679" r:id="rId11"/>
    <p:sldLayoutId id="2147483689" r:id="rId12"/>
    <p:sldLayoutId id="2147483655" r:id="rId13"/>
    <p:sldLayoutId id="2147483688"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185930"/>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0851956"/>
      </p:ext>
    </p:extLst>
  </p:cSld>
  <p:clrMap bg1="lt1" tx1="dk1" bg2="lt2" tx2="dk2" accent1="accent1" accent2="accent2" accent3="accent3" accent4="accent4" accent5="accent5" accent6="accent6" hlink="hlink" folHlink="folHlink"/>
  <p:sldLayoutIdLst>
    <p:sldLayoutId id="214748369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1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1.sv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4.png"/><Relationship Id="rId7"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5.svg"/><Relationship Id="rId5" Type="http://schemas.openxmlformats.org/officeDocument/2006/relationships/image" Target="../media/image45.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jpeg"/><Relationship Id="rId12"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1.jpeg"/><Relationship Id="rId11" Type="http://schemas.openxmlformats.org/officeDocument/2006/relationships/image" Target="../media/image4.png"/><Relationship Id="rId5" Type="http://schemas.openxmlformats.org/officeDocument/2006/relationships/image" Target="../media/image50.jpe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3.png"/><Relationship Id="rId7" Type="http://schemas.openxmlformats.org/officeDocument/2006/relationships/image" Target="../media/image23.png"/><Relationship Id="rId2" Type="http://schemas.openxmlformats.org/officeDocument/2006/relationships/slideLayout" Target="../slideLayouts/slideLayout17.xml"/><Relationship Id="rId1" Type="http://schemas.openxmlformats.org/officeDocument/2006/relationships/tags" Target="../tags/tag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1.svg"/><Relationship Id="rId5" Type="http://schemas.openxmlformats.org/officeDocument/2006/relationships/image" Target="../media/image58.png"/><Relationship Id="rId4" Type="http://schemas.openxmlformats.org/officeDocument/2006/relationships/image" Target="../media/image4.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7.xml"/><Relationship Id="rId13" Type="http://schemas.openxmlformats.org/officeDocument/2006/relationships/image" Target="../media/image70.png"/><Relationship Id="rId3" Type="http://schemas.openxmlformats.org/officeDocument/2006/relationships/tags" Target="../tags/tag5.xml"/><Relationship Id="rId7" Type="http://schemas.openxmlformats.org/officeDocument/2006/relationships/slideLayout" Target="../slideLayouts/slideLayout1.xml"/><Relationship Id="rId12" Type="http://schemas.openxmlformats.org/officeDocument/2006/relationships/image" Target="../media/image69.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68.png"/><Relationship Id="rId5" Type="http://schemas.openxmlformats.org/officeDocument/2006/relationships/tags" Target="../tags/tag7.xml"/><Relationship Id="rId10" Type="http://schemas.openxmlformats.org/officeDocument/2006/relationships/image" Target="../media/image67.png"/><Relationship Id="rId4" Type="http://schemas.openxmlformats.org/officeDocument/2006/relationships/tags" Target="../tags/tag6.xml"/><Relationship Id="rId9" Type="http://schemas.openxmlformats.org/officeDocument/2006/relationships/image" Target="../media/image66.png"/><Relationship Id="rId14" Type="http://schemas.openxmlformats.org/officeDocument/2006/relationships/image" Target="../media/image7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7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2" name="矩形: 圆角 31">
            <a:extLst>
              <a:ext uri="{FF2B5EF4-FFF2-40B4-BE49-F238E27FC236}">
                <a16:creationId xmlns="" xmlns:a16="http://schemas.microsoft.com/office/drawing/2014/main" id="{0F7F61C2-DF20-48F8-A58A-B51E4B7F4523}"/>
              </a:ext>
            </a:extLst>
          </p:cNvPr>
          <p:cNvSpPr/>
          <p:nvPr/>
        </p:nvSpPr>
        <p:spPr>
          <a:xfrm>
            <a:off x="5128260" y="3228912"/>
            <a:ext cx="1935480" cy="42183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75000"/>
                    <a:lumOff val="25000"/>
                  </a:schemeClr>
                </a:solidFill>
                <a:latin typeface="+mj-ea"/>
              </a:rPr>
              <a:t>答辩人：小覃</a:t>
            </a:r>
          </a:p>
        </p:txBody>
      </p:sp>
      <p:sp>
        <p:nvSpPr>
          <p:cNvPr id="6" name="文本框 5">
            <a:extLst>
              <a:ext uri="{FF2B5EF4-FFF2-40B4-BE49-F238E27FC236}">
                <a16:creationId xmlns="" xmlns:a16="http://schemas.microsoft.com/office/drawing/2014/main" id="{D6A0F954-8466-4E4A-9CDD-D70891F8AADB}"/>
              </a:ext>
            </a:extLst>
          </p:cNvPr>
          <p:cNvSpPr txBox="1"/>
          <p:nvPr/>
        </p:nvSpPr>
        <p:spPr>
          <a:xfrm>
            <a:off x="1981199" y="1427726"/>
            <a:ext cx="8229600" cy="1107996"/>
          </a:xfrm>
          <a:prstGeom prst="rect">
            <a:avLst/>
          </a:prstGeom>
          <a:noFill/>
        </p:spPr>
        <p:txBody>
          <a:bodyPr wrap="square" rtlCol="0">
            <a:spAutoFit/>
          </a:bodyPr>
          <a:lstStyle/>
          <a:p>
            <a:pPr algn="dist"/>
            <a:r>
              <a:rPr lang="zh-CN" altLang="en-US" sz="6600" b="1" dirty="0">
                <a:solidFill>
                  <a:schemeClr val="bg1"/>
                </a:solidFill>
                <a:latin typeface="+mj-ea"/>
                <a:ea typeface="+mj-ea"/>
              </a:rPr>
              <a:t>理工直男学术风模板</a:t>
            </a:r>
          </a:p>
        </p:txBody>
      </p:sp>
      <p:sp>
        <p:nvSpPr>
          <p:cNvPr id="11" name="文本框 10">
            <a:extLst>
              <a:ext uri="{FF2B5EF4-FFF2-40B4-BE49-F238E27FC236}">
                <a16:creationId xmlns="" xmlns:a16="http://schemas.microsoft.com/office/drawing/2014/main" id="{C655E9EC-275C-4D40-BE04-0A1E80AAC9B7}"/>
              </a:ext>
            </a:extLst>
          </p:cNvPr>
          <p:cNvSpPr txBox="1"/>
          <p:nvPr/>
        </p:nvSpPr>
        <p:spPr>
          <a:xfrm>
            <a:off x="5118099" y="970526"/>
            <a:ext cx="1955800" cy="400110"/>
          </a:xfrm>
          <a:prstGeom prst="rect">
            <a:avLst/>
          </a:prstGeom>
          <a:noFill/>
        </p:spPr>
        <p:txBody>
          <a:bodyPr wrap="square" rtlCol="0">
            <a:spAutoFit/>
          </a:bodyPr>
          <a:lstStyle/>
          <a:p>
            <a:pPr algn="dist"/>
            <a:r>
              <a:rPr lang="zh-CN" altLang="en-US" sz="2000" dirty="0">
                <a:solidFill>
                  <a:schemeClr val="bg1"/>
                </a:solidFill>
                <a:latin typeface="+mj-ea"/>
                <a:ea typeface="+mj-ea"/>
              </a:rPr>
              <a:t>武汉理工大学</a:t>
            </a:r>
          </a:p>
        </p:txBody>
      </p:sp>
      <p:sp>
        <p:nvSpPr>
          <p:cNvPr id="2" name="矩形: 圆角 1">
            <a:extLst>
              <a:ext uri="{FF2B5EF4-FFF2-40B4-BE49-F238E27FC236}">
                <a16:creationId xmlns="" xmlns:a16="http://schemas.microsoft.com/office/drawing/2014/main" id="{CD1606E2-DEDA-4E22-9E81-C5C0BDC577D9}"/>
              </a:ext>
            </a:extLst>
          </p:cNvPr>
          <p:cNvSpPr/>
          <p:nvPr/>
        </p:nvSpPr>
        <p:spPr>
          <a:xfrm>
            <a:off x="5044323" y="970526"/>
            <a:ext cx="2103352" cy="400110"/>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 xmlns:a16="http://schemas.microsoft.com/office/drawing/2014/main" id="{E9B46F82-AD45-4F7F-AD0B-6D482FD09394}"/>
              </a:ext>
            </a:extLst>
          </p:cNvPr>
          <p:cNvCxnSpPr>
            <a:stCxn id="2" idx="1"/>
          </p:cNvCxnSpPr>
          <p:nvPr/>
        </p:nvCxnSpPr>
        <p:spPr>
          <a:xfrm flipH="1">
            <a:off x="2148113" y="1170581"/>
            <a:ext cx="2896210" cy="41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83EB658-FD02-425B-B205-EDDDC297C38F}"/>
              </a:ext>
            </a:extLst>
          </p:cNvPr>
          <p:cNvCxnSpPr/>
          <p:nvPr/>
        </p:nvCxnSpPr>
        <p:spPr>
          <a:xfrm flipH="1">
            <a:off x="7147675" y="1170581"/>
            <a:ext cx="2896210" cy="41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 xmlns:a16="http://schemas.microsoft.com/office/drawing/2014/main" id="{B887CF0E-CFA9-4B90-A8A5-78193A9A405C}"/>
              </a:ext>
            </a:extLst>
          </p:cNvPr>
          <p:cNvSpPr txBox="1"/>
          <p:nvPr/>
        </p:nvSpPr>
        <p:spPr>
          <a:xfrm>
            <a:off x="1981199" y="2494526"/>
            <a:ext cx="8229600" cy="369332"/>
          </a:xfrm>
          <a:prstGeom prst="rect">
            <a:avLst/>
          </a:prstGeom>
          <a:noFill/>
        </p:spPr>
        <p:txBody>
          <a:bodyPr wrap="square" rtlCol="0">
            <a:spAutoFit/>
          </a:bodyPr>
          <a:lstStyle/>
          <a:p>
            <a:pPr algn="dist"/>
            <a:r>
              <a:rPr lang="en-US" altLang="zh-CN" dirty="0">
                <a:solidFill>
                  <a:schemeClr val="bg1"/>
                </a:solidFill>
                <a:ea typeface="+mj-ea"/>
              </a:rPr>
              <a:t>Academic Style Template for Graduation Defense</a:t>
            </a:r>
            <a:endParaRPr lang="zh-CN" altLang="en-US" dirty="0">
              <a:solidFill>
                <a:schemeClr val="bg1"/>
              </a:solidFill>
              <a:ea typeface="+mj-ea"/>
            </a:endParaRPr>
          </a:p>
        </p:txBody>
      </p:sp>
    </p:spTree>
    <p:extLst>
      <p:ext uri="{BB962C8B-B14F-4D97-AF65-F5344CB8AC3E}">
        <p14:creationId xmlns:p14="http://schemas.microsoft.com/office/powerpoint/2010/main" val="9371802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论文研究目标</a:t>
            </a:r>
          </a:p>
        </p:txBody>
      </p:sp>
      <p:sp>
        <p:nvSpPr>
          <p:cNvPr id="22" name="文本框 21">
            <a:extLst>
              <a:ext uri="{FF2B5EF4-FFF2-40B4-BE49-F238E27FC236}">
                <a16:creationId xmlns="" xmlns:a16="http://schemas.microsoft.com/office/drawing/2014/main" id="{2CB022DC-8980-45FA-87C4-A728A5ED5B83}"/>
              </a:ext>
            </a:extLst>
          </p:cNvPr>
          <p:cNvSpPr txBox="1"/>
          <p:nvPr/>
        </p:nvSpPr>
        <p:spPr>
          <a:xfrm>
            <a:off x="2628900" y="5223041"/>
            <a:ext cx="69342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Research objectives of the paper</a:t>
            </a:r>
          </a:p>
        </p:txBody>
      </p:sp>
      <p:cxnSp>
        <p:nvCxnSpPr>
          <p:cNvPr id="23" name="直接连接符 22">
            <a:extLst>
              <a:ext uri="{FF2B5EF4-FFF2-40B4-BE49-F238E27FC236}">
                <a16:creationId xmlns=""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02</a:t>
            </a:r>
            <a:endParaRPr lang="zh-CN" altLang="en-US" sz="13800" dirty="0">
              <a:solidFill>
                <a:schemeClr val="bg1"/>
              </a:solidFill>
            </a:endParaRPr>
          </a:p>
        </p:txBody>
      </p:sp>
      <p:sp>
        <p:nvSpPr>
          <p:cNvPr id="35" name="等腰三角形 34">
            <a:extLst>
              <a:ext uri="{FF2B5EF4-FFF2-40B4-BE49-F238E27FC236}">
                <a16:creationId xmlns=""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48163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761C6E99-B63D-4405-9AED-2068D5B7F98B}"/>
              </a:ext>
            </a:extLst>
          </p:cNvPr>
          <p:cNvSpPr>
            <a:spLocks noGrp="1"/>
          </p:cNvSpPr>
          <p:nvPr>
            <p:ph type="title"/>
          </p:nvPr>
        </p:nvSpPr>
        <p:spPr/>
        <p:txBody>
          <a:bodyPr/>
          <a:lstStyle/>
          <a:p>
            <a:r>
              <a:rPr lang="zh-CN" altLang="en-US" dirty="0"/>
              <a:t>一段内容页</a:t>
            </a:r>
          </a:p>
        </p:txBody>
      </p:sp>
      <p:pic>
        <p:nvPicPr>
          <p:cNvPr id="5" name="图片占位符 4">
            <a:extLst>
              <a:ext uri="{FF2B5EF4-FFF2-40B4-BE49-F238E27FC236}">
                <a16:creationId xmlns="" xmlns:a16="http://schemas.microsoft.com/office/drawing/2014/main" id="{13CA3B69-C1C4-4430-871A-D26A0C9CB676}"/>
              </a:ext>
            </a:extLst>
          </p:cNvPr>
          <p:cNvPicPr>
            <a:picLocks noGrp="1" noChangeAspect="1"/>
          </p:cNvPicPr>
          <p:nvPr>
            <p:ph type="pic" sz="quarter" idx="10"/>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2044" r="12044"/>
          <a:stretch/>
        </p:blipFill>
        <p:spPr>
          <a:xfrm>
            <a:off x="660401" y="1432463"/>
            <a:ext cx="5435600" cy="4768311"/>
          </a:xfrm>
          <a:prstGeom prst="rect">
            <a:avLst/>
          </a:prstGeom>
        </p:spPr>
      </p:pic>
      <p:sp>
        <p:nvSpPr>
          <p:cNvPr id="16" name="图文框 15">
            <a:extLst>
              <a:ext uri="{FF2B5EF4-FFF2-40B4-BE49-F238E27FC236}">
                <a16:creationId xmlns="" xmlns:a16="http://schemas.microsoft.com/office/drawing/2014/main" id="{70FB6C2F-1483-4F8F-8953-D176445CF8A8}"/>
              </a:ext>
            </a:extLst>
          </p:cNvPr>
          <p:cNvSpPr/>
          <p:nvPr/>
        </p:nvSpPr>
        <p:spPr>
          <a:xfrm>
            <a:off x="815341" y="1647825"/>
            <a:ext cx="10561320" cy="4343400"/>
          </a:xfrm>
          <a:prstGeom prst="frame">
            <a:avLst>
              <a:gd name="adj1" fmla="val 6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a:extLst>
              <a:ext uri="{FF2B5EF4-FFF2-40B4-BE49-F238E27FC236}">
                <a16:creationId xmlns="" xmlns:a16="http://schemas.microsoft.com/office/drawing/2014/main" id="{A93E4CEB-C6F4-4490-8CEE-F6C36478B624}"/>
              </a:ext>
            </a:extLst>
          </p:cNvPr>
          <p:cNvSpPr/>
          <p:nvPr/>
        </p:nvSpPr>
        <p:spPr>
          <a:xfrm>
            <a:off x="6324600" y="2822940"/>
            <a:ext cx="4781550" cy="2634183"/>
          </a:xfrm>
          <a:prstGeom prst="rect">
            <a:avLst/>
          </a:prstGeom>
        </p:spPr>
        <p:txBody>
          <a:bodyPr wrap="square">
            <a:spAutoFit/>
          </a:bodyPr>
          <a:lstStyle/>
          <a:p>
            <a:pPr algn="just">
              <a:lnSpc>
                <a:spcPct val="15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加大技术和设备的投入，借助人工智能技术的支持，来提高物流分拣配送环节的准确率，使快递包裹以更快的速度更低的成本到达客户手中。</a:t>
            </a:r>
          </a:p>
        </p:txBody>
      </p:sp>
      <p:sp>
        <p:nvSpPr>
          <p:cNvPr id="9" name="椭圆 8">
            <a:extLst>
              <a:ext uri="{FF2B5EF4-FFF2-40B4-BE49-F238E27FC236}">
                <a16:creationId xmlns="" xmlns:a16="http://schemas.microsoft.com/office/drawing/2014/main" id="{F9A01965-1486-4981-8FBE-47BBD00C58F8}"/>
              </a:ext>
            </a:extLst>
          </p:cNvPr>
          <p:cNvSpPr/>
          <p:nvPr/>
        </p:nvSpPr>
        <p:spPr>
          <a:xfrm>
            <a:off x="6380798" y="2321560"/>
            <a:ext cx="354329" cy="35432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10E5A0C3-762A-4297-9805-A683D4320331}"/>
              </a:ext>
            </a:extLst>
          </p:cNvPr>
          <p:cNvSpPr/>
          <p:nvPr/>
        </p:nvSpPr>
        <p:spPr>
          <a:xfrm>
            <a:off x="6852286" y="2321560"/>
            <a:ext cx="354329" cy="354329"/>
          </a:xfrm>
          <a:prstGeom prst="ellipse">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EC341C25-7915-48FA-986E-A38214A12503}"/>
              </a:ext>
            </a:extLst>
          </p:cNvPr>
          <p:cNvSpPr/>
          <p:nvPr/>
        </p:nvSpPr>
        <p:spPr>
          <a:xfrm>
            <a:off x="7323773" y="2321560"/>
            <a:ext cx="354329" cy="354329"/>
          </a:xfrm>
          <a:prstGeom prst="ellipse">
            <a:avLst/>
          </a:prstGeom>
          <a:solidFill>
            <a:schemeClr val="accent4">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 xmlns:a16="http://schemas.microsoft.com/office/drawing/2014/main" id="{8191612F-4D35-411E-8603-41F0E35DFB6E}"/>
              </a:ext>
            </a:extLst>
          </p:cNvPr>
          <p:cNvCxnSpPr>
            <a:cxnSpLocks/>
          </p:cNvCxnSpPr>
          <p:nvPr/>
        </p:nvCxnSpPr>
        <p:spPr>
          <a:xfrm>
            <a:off x="10668000" y="2510790"/>
            <a:ext cx="297180" cy="0"/>
          </a:xfrm>
          <a:prstGeom prst="line">
            <a:avLst/>
          </a:prstGeom>
          <a:ln w="1905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 xmlns:a16="http://schemas.microsoft.com/office/drawing/2014/main" id="{CEEDA044-ACD7-47F4-A9CC-9F1DD5A3DBD7}"/>
              </a:ext>
            </a:extLst>
          </p:cNvPr>
          <p:cNvGrpSpPr/>
          <p:nvPr/>
        </p:nvGrpSpPr>
        <p:grpSpPr>
          <a:xfrm>
            <a:off x="6324600" y="1924141"/>
            <a:ext cx="4693920" cy="3773714"/>
            <a:chOff x="6797040" y="1924141"/>
            <a:chExt cx="4221480" cy="3773714"/>
          </a:xfrm>
        </p:grpSpPr>
        <p:cxnSp>
          <p:nvCxnSpPr>
            <p:cNvPr id="14" name="直接连接符 13">
              <a:extLst>
                <a:ext uri="{FF2B5EF4-FFF2-40B4-BE49-F238E27FC236}">
                  <a16:creationId xmlns="" xmlns:a16="http://schemas.microsoft.com/office/drawing/2014/main" id="{E6091589-05DA-4D6B-A323-4A726FF05579}"/>
                </a:ext>
              </a:extLst>
            </p:cNvPr>
            <p:cNvCxnSpPr>
              <a:cxnSpLocks/>
            </p:cNvCxnSpPr>
            <p:nvPr/>
          </p:nvCxnSpPr>
          <p:spPr>
            <a:xfrm>
              <a:off x="6797040" y="5697855"/>
              <a:ext cx="42214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67430B90-79FE-4110-BE36-16713DB0612C}"/>
                </a:ext>
              </a:extLst>
            </p:cNvPr>
            <p:cNvCxnSpPr>
              <a:cxnSpLocks/>
            </p:cNvCxnSpPr>
            <p:nvPr/>
          </p:nvCxnSpPr>
          <p:spPr>
            <a:xfrm>
              <a:off x="6797040" y="1924141"/>
              <a:ext cx="42214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任意多边形: 形状 16">
            <a:extLst>
              <a:ext uri="{FF2B5EF4-FFF2-40B4-BE49-F238E27FC236}">
                <a16:creationId xmlns="" xmlns:a16="http://schemas.microsoft.com/office/drawing/2014/main" id="{30C0AA61-BF15-418C-9A41-FB56A046C9D8}"/>
              </a:ext>
            </a:extLst>
          </p:cNvPr>
          <p:cNvSpPr/>
          <p:nvPr/>
        </p:nvSpPr>
        <p:spPr>
          <a:xfrm>
            <a:off x="6096000" y="1647825"/>
            <a:ext cx="5273675" cy="4343400"/>
          </a:xfrm>
          <a:custGeom>
            <a:avLst/>
            <a:gdLst>
              <a:gd name="connsiteX0" fmla="*/ 0 w 5041899"/>
              <a:gd name="connsiteY0" fmla="*/ 0 h 4343400"/>
              <a:gd name="connsiteX1" fmla="*/ 5041899 w 5041899"/>
              <a:gd name="connsiteY1" fmla="*/ 0 h 4343400"/>
              <a:gd name="connsiteX2" fmla="*/ 5041899 w 5041899"/>
              <a:gd name="connsiteY2" fmla="*/ 4343400 h 4343400"/>
              <a:gd name="connsiteX3" fmla="*/ 0 w 5041899"/>
              <a:gd name="connsiteY3" fmla="*/ 4343400 h 4343400"/>
              <a:gd name="connsiteX4" fmla="*/ 0 w 5041899"/>
              <a:gd name="connsiteY4" fmla="*/ 4314820 h 4343400"/>
              <a:gd name="connsiteX5" fmla="*/ 5013319 w 5041899"/>
              <a:gd name="connsiteY5" fmla="*/ 4314820 h 4343400"/>
              <a:gd name="connsiteX6" fmla="*/ 5013319 w 5041899"/>
              <a:gd name="connsiteY6" fmla="*/ 28580 h 4343400"/>
              <a:gd name="connsiteX7" fmla="*/ 0 w 5041899"/>
              <a:gd name="connsiteY7" fmla="*/ 28580 h 434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1899" h="4343400">
                <a:moveTo>
                  <a:pt x="0" y="0"/>
                </a:moveTo>
                <a:lnTo>
                  <a:pt x="5041899" y="0"/>
                </a:lnTo>
                <a:lnTo>
                  <a:pt x="5041899" y="4343400"/>
                </a:lnTo>
                <a:lnTo>
                  <a:pt x="0" y="4343400"/>
                </a:lnTo>
                <a:lnTo>
                  <a:pt x="0" y="4314820"/>
                </a:lnTo>
                <a:lnTo>
                  <a:pt x="5013319" y="4314820"/>
                </a:lnTo>
                <a:lnTo>
                  <a:pt x="5013319" y="28580"/>
                </a:lnTo>
                <a:lnTo>
                  <a:pt x="0" y="285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0124924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03E2B65A-48EB-4001-959C-F0CD1520AE90}"/>
              </a:ext>
            </a:extLst>
          </p:cNvPr>
          <p:cNvSpPr/>
          <p:nvPr/>
        </p:nvSpPr>
        <p:spPr>
          <a:xfrm>
            <a:off x="2330451" y="2734892"/>
            <a:ext cx="2095500" cy="362792"/>
          </a:xfrm>
          <a:prstGeom prst="rect">
            <a:avLst/>
          </a:prstGeom>
        </p:spPr>
        <p:txBody>
          <a:bodyPr wrap="square">
            <a:spAutoFit/>
          </a:bodyPr>
          <a:lstStyle/>
          <a:p>
            <a:pPr algn="ctr">
              <a:lnSpc>
                <a:spcPct val="120000"/>
              </a:lnSpc>
            </a:pPr>
            <a:r>
              <a:rPr lang="zh-CN" altLang="en-US" sz="1600" b="1" dirty="0">
                <a:solidFill>
                  <a:schemeClr val="accent1"/>
                </a:solidFill>
                <a:latin typeface="+mn-ea"/>
              </a:rPr>
              <a:t>实验带头人 </a:t>
            </a:r>
            <a:r>
              <a:rPr lang="en-US" altLang="zh-CN" sz="1600" b="1" dirty="0">
                <a:solidFill>
                  <a:schemeClr val="accent1"/>
                </a:solidFill>
                <a:latin typeface="+mn-ea"/>
              </a:rPr>
              <a:t>— </a:t>
            </a:r>
            <a:r>
              <a:rPr lang="zh-CN" altLang="en-US" sz="1600" b="1" dirty="0">
                <a:solidFill>
                  <a:schemeClr val="accent1"/>
                </a:solidFill>
                <a:latin typeface="+mn-ea"/>
              </a:rPr>
              <a:t>沈晨</a:t>
            </a:r>
          </a:p>
        </p:txBody>
      </p:sp>
      <p:sp>
        <p:nvSpPr>
          <p:cNvPr id="24" name="矩形 23">
            <a:extLst>
              <a:ext uri="{FF2B5EF4-FFF2-40B4-BE49-F238E27FC236}">
                <a16:creationId xmlns="" xmlns:a16="http://schemas.microsoft.com/office/drawing/2014/main" id="{E8F6DFA4-91C1-48BE-B327-A5A8ED28A377}"/>
              </a:ext>
            </a:extLst>
          </p:cNvPr>
          <p:cNvSpPr/>
          <p:nvPr/>
        </p:nvSpPr>
        <p:spPr>
          <a:xfrm>
            <a:off x="2724151" y="3014527"/>
            <a:ext cx="1308100" cy="362792"/>
          </a:xfrm>
          <a:prstGeom prst="rect">
            <a:avLst/>
          </a:prstGeom>
        </p:spPr>
        <p:txBody>
          <a:bodyPr wrap="square">
            <a:spAutoFit/>
          </a:bodyPr>
          <a:lstStyle/>
          <a:p>
            <a:pPr algn="ctr">
              <a:lnSpc>
                <a:spcPct val="120000"/>
              </a:lnSpc>
            </a:pPr>
            <a:r>
              <a:rPr lang="en-US" altLang="zh-CN" sz="1600" dirty="0">
                <a:solidFill>
                  <a:schemeClr val="tx1">
                    <a:lumMod val="50000"/>
                    <a:lumOff val="50000"/>
                  </a:schemeClr>
                </a:solidFill>
              </a:rPr>
              <a:t>Shen </a:t>
            </a:r>
            <a:r>
              <a:rPr lang="en-US" altLang="zh-CN" sz="1600" dirty="0" err="1">
                <a:solidFill>
                  <a:schemeClr val="tx1">
                    <a:lumMod val="50000"/>
                    <a:lumOff val="50000"/>
                  </a:schemeClr>
                </a:solidFill>
              </a:rPr>
              <a:t>chen</a:t>
            </a:r>
            <a:endParaRPr lang="zh-CN" altLang="en-US" sz="1600" dirty="0">
              <a:solidFill>
                <a:schemeClr val="tx1">
                  <a:lumMod val="50000"/>
                  <a:lumOff val="50000"/>
                </a:schemeClr>
              </a:solidFill>
            </a:endParaRPr>
          </a:p>
        </p:txBody>
      </p:sp>
      <p:sp>
        <p:nvSpPr>
          <p:cNvPr id="27" name="矩形 26">
            <a:extLst>
              <a:ext uri="{FF2B5EF4-FFF2-40B4-BE49-F238E27FC236}">
                <a16:creationId xmlns="" xmlns:a16="http://schemas.microsoft.com/office/drawing/2014/main" id="{ED507DFE-0830-4414-B734-744072D5BFA1}"/>
              </a:ext>
            </a:extLst>
          </p:cNvPr>
          <p:cNvSpPr/>
          <p:nvPr/>
        </p:nvSpPr>
        <p:spPr>
          <a:xfrm>
            <a:off x="531570" y="5196152"/>
            <a:ext cx="2095500" cy="362792"/>
          </a:xfrm>
          <a:prstGeom prst="rect">
            <a:avLst/>
          </a:prstGeom>
        </p:spPr>
        <p:txBody>
          <a:bodyPr wrap="square">
            <a:spAutoFit/>
          </a:bodyPr>
          <a:lstStyle/>
          <a:p>
            <a:pPr algn="ctr">
              <a:lnSpc>
                <a:spcPct val="120000"/>
              </a:lnSpc>
            </a:pPr>
            <a:r>
              <a:rPr lang="zh-CN" altLang="en-US" sz="1600" b="1" dirty="0">
                <a:solidFill>
                  <a:schemeClr val="accent1"/>
                </a:solidFill>
                <a:latin typeface="+mn-ea"/>
              </a:rPr>
              <a:t>萧德胜</a:t>
            </a:r>
          </a:p>
        </p:txBody>
      </p:sp>
      <p:sp>
        <p:nvSpPr>
          <p:cNvPr id="28" name="矩形 27">
            <a:extLst>
              <a:ext uri="{FF2B5EF4-FFF2-40B4-BE49-F238E27FC236}">
                <a16:creationId xmlns="" xmlns:a16="http://schemas.microsoft.com/office/drawing/2014/main" id="{C5A7C8C3-FC71-4C4E-A162-2F07BE766387}"/>
              </a:ext>
            </a:extLst>
          </p:cNvPr>
          <p:cNvSpPr/>
          <p:nvPr/>
        </p:nvSpPr>
        <p:spPr>
          <a:xfrm>
            <a:off x="575460" y="5475787"/>
            <a:ext cx="2007720" cy="359457"/>
          </a:xfrm>
          <a:prstGeom prst="rect">
            <a:avLst/>
          </a:prstGeom>
        </p:spPr>
        <p:txBody>
          <a:bodyPr wrap="square">
            <a:spAutoFit/>
          </a:bodyPr>
          <a:lstStyle/>
          <a:p>
            <a:pPr algn="ctr">
              <a:lnSpc>
                <a:spcPct val="120000"/>
              </a:lnSpc>
            </a:pPr>
            <a:r>
              <a:rPr lang="en-US" altLang="zh-CN" sz="1600" dirty="0">
                <a:solidFill>
                  <a:schemeClr val="tx1">
                    <a:lumMod val="50000"/>
                    <a:lumOff val="50000"/>
                  </a:schemeClr>
                </a:solidFill>
              </a:rPr>
              <a:t>Xiao </a:t>
            </a:r>
            <a:r>
              <a:rPr lang="en-US" altLang="zh-CN" sz="1600" dirty="0" err="1">
                <a:solidFill>
                  <a:schemeClr val="tx1">
                    <a:lumMod val="50000"/>
                    <a:lumOff val="50000"/>
                  </a:schemeClr>
                </a:solidFill>
              </a:rPr>
              <a:t>Desheng</a:t>
            </a:r>
            <a:endParaRPr lang="zh-CN" altLang="en-US" sz="1600" dirty="0">
              <a:solidFill>
                <a:schemeClr val="tx1">
                  <a:lumMod val="50000"/>
                  <a:lumOff val="50000"/>
                </a:schemeClr>
              </a:solidFill>
            </a:endParaRPr>
          </a:p>
        </p:txBody>
      </p:sp>
      <p:sp>
        <p:nvSpPr>
          <p:cNvPr id="30" name="矩形 29">
            <a:extLst>
              <a:ext uri="{FF2B5EF4-FFF2-40B4-BE49-F238E27FC236}">
                <a16:creationId xmlns="" xmlns:a16="http://schemas.microsoft.com/office/drawing/2014/main" id="{5E73CBA2-A631-43A8-9610-BD68E12767F9}"/>
              </a:ext>
            </a:extLst>
          </p:cNvPr>
          <p:cNvSpPr/>
          <p:nvPr/>
        </p:nvSpPr>
        <p:spPr>
          <a:xfrm>
            <a:off x="2382603" y="5196152"/>
            <a:ext cx="2095500" cy="362792"/>
          </a:xfrm>
          <a:prstGeom prst="rect">
            <a:avLst/>
          </a:prstGeom>
        </p:spPr>
        <p:txBody>
          <a:bodyPr wrap="square">
            <a:spAutoFit/>
          </a:bodyPr>
          <a:lstStyle/>
          <a:p>
            <a:pPr algn="ctr">
              <a:lnSpc>
                <a:spcPct val="120000"/>
              </a:lnSpc>
            </a:pPr>
            <a:r>
              <a:rPr lang="zh-CN" altLang="en-US" sz="1600" b="1" dirty="0">
                <a:solidFill>
                  <a:schemeClr val="accent1"/>
                </a:solidFill>
                <a:latin typeface="+mn-ea"/>
              </a:rPr>
              <a:t>刘凯</a:t>
            </a:r>
          </a:p>
        </p:txBody>
      </p:sp>
      <p:sp>
        <p:nvSpPr>
          <p:cNvPr id="31" name="矩形 30">
            <a:extLst>
              <a:ext uri="{FF2B5EF4-FFF2-40B4-BE49-F238E27FC236}">
                <a16:creationId xmlns="" xmlns:a16="http://schemas.microsoft.com/office/drawing/2014/main" id="{E9CC1455-BD82-4AAE-B793-8598D9D7CB34}"/>
              </a:ext>
            </a:extLst>
          </p:cNvPr>
          <p:cNvSpPr/>
          <p:nvPr/>
        </p:nvSpPr>
        <p:spPr>
          <a:xfrm>
            <a:off x="2776303" y="5475787"/>
            <a:ext cx="1308100" cy="362792"/>
          </a:xfrm>
          <a:prstGeom prst="rect">
            <a:avLst/>
          </a:prstGeom>
        </p:spPr>
        <p:txBody>
          <a:bodyPr wrap="square">
            <a:spAutoFit/>
          </a:bodyPr>
          <a:lstStyle/>
          <a:p>
            <a:pPr algn="ctr">
              <a:lnSpc>
                <a:spcPct val="120000"/>
              </a:lnSpc>
            </a:pPr>
            <a:r>
              <a:rPr lang="en-US" altLang="zh-CN" sz="1600" dirty="0">
                <a:solidFill>
                  <a:schemeClr val="tx1">
                    <a:lumMod val="50000"/>
                    <a:lumOff val="50000"/>
                  </a:schemeClr>
                </a:solidFill>
              </a:rPr>
              <a:t>Liu Kai</a:t>
            </a:r>
            <a:endParaRPr lang="zh-CN" altLang="en-US" sz="1600" dirty="0">
              <a:solidFill>
                <a:schemeClr val="tx1">
                  <a:lumMod val="50000"/>
                  <a:lumOff val="50000"/>
                </a:schemeClr>
              </a:solidFill>
            </a:endParaRPr>
          </a:p>
        </p:txBody>
      </p:sp>
      <p:sp>
        <p:nvSpPr>
          <p:cNvPr id="33" name="矩形 32">
            <a:extLst>
              <a:ext uri="{FF2B5EF4-FFF2-40B4-BE49-F238E27FC236}">
                <a16:creationId xmlns="" xmlns:a16="http://schemas.microsoft.com/office/drawing/2014/main" id="{6E20A138-070E-47C8-A355-8996CE26480C}"/>
              </a:ext>
            </a:extLst>
          </p:cNvPr>
          <p:cNvSpPr/>
          <p:nvPr/>
        </p:nvSpPr>
        <p:spPr>
          <a:xfrm>
            <a:off x="4133223" y="5196152"/>
            <a:ext cx="2095500" cy="362792"/>
          </a:xfrm>
          <a:prstGeom prst="rect">
            <a:avLst/>
          </a:prstGeom>
        </p:spPr>
        <p:txBody>
          <a:bodyPr wrap="square">
            <a:spAutoFit/>
          </a:bodyPr>
          <a:lstStyle/>
          <a:p>
            <a:pPr algn="ctr">
              <a:lnSpc>
                <a:spcPct val="120000"/>
              </a:lnSpc>
            </a:pPr>
            <a:r>
              <a:rPr lang="zh-CN" altLang="en-US" sz="1600" b="1" dirty="0">
                <a:solidFill>
                  <a:schemeClr val="accent1"/>
                </a:solidFill>
                <a:latin typeface="+mn-ea"/>
              </a:rPr>
              <a:t>王全</a:t>
            </a:r>
          </a:p>
        </p:txBody>
      </p:sp>
      <p:sp>
        <p:nvSpPr>
          <p:cNvPr id="34" name="矩形 33">
            <a:extLst>
              <a:ext uri="{FF2B5EF4-FFF2-40B4-BE49-F238E27FC236}">
                <a16:creationId xmlns="" xmlns:a16="http://schemas.microsoft.com/office/drawing/2014/main" id="{304096C3-D886-4989-B811-D7243BBD3C53}"/>
              </a:ext>
            </a:extLst>
          </p:cNvPr>
          <p:cNvSpPr/>
          <p:nvPr/>
        </p:nvSpPr>
        <p:spPr>
          <a:xfrm>
            <a:off x="4319286" y="5475787"/>
            <a:ext cx="1723374" cy="359457"/>
          </a:xfrm>
          <a:prstGeom prst="rect">
            <a:avLst/>
          </a:prstGeom>
        </p:spPr>
        <p:txBody>
          <a:bodyPr wrap="square">
            <a:spAutoFit/>
          </a:bodyPr>
          <a:lstStyle/>
          <a:p>
            <a:pPr algn="ctr">
              <a:lnSpc>
                <a:spcPct val="120000"/>
              </a:lnSpc>
            </a:pPr>
            <a:r>
              <a:rPr lang="en-US" altLang="zh-CN" sz="1600" dirty="0">
                <a:solidFill>
                  <a:schemeClr val="tx1">
                    <a:lumMod val="50000"/>
                    <a:lumOff val="50000"/>
                  </a:schemeClr>
                </a:solidFill>
              </a:rPr>
              <a:t>Wang Quan</a:t>
            </a:r>
            <a:endParaRPr lang="zh-CN" altLang="en-US" sz="1600" dirty="0">
              <a:solidFill>
                <a:schemeClr val="tx1">
                  <a:lumMod val="50000"/>
                  <a:lumOff val="50000"/>
                </a:schemeClr>
              </a:solidFill>
            </a:endParaRPr>
          </a:p>
        </p:txBody>
      </p:sp>
      <p:cxnSp>
        <p:nvCxnSpPr>
          <p:cNvPr id="36" name="直接连接符 35">
            <a:extLst>
              <a:ext uri="{FF2B5EF4-FFF2-40B4-BE49-F238E27FC236}">
                <a16:creationId xmlns="" xmlns:a16="http://schemas.microsoft.com/office/drawing/2014/main" id="{07DC57CD-A46E-46AE-8C38-DA306C10938C}"/>
              </a:ext>
            </a:extLst>
          </p:cNvPr>
          <p:cNvCxnSpPr/>
          <p:nvPr/>
        </p:nvCxnSpPr>
        <p:spPr>
          <a:xfrm>
            <a:off x="660400" y="3632200"/>
            <a:ext cx="1087120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 xmlns:a16="http://schemas.microsoft.com/office/drawing/2014/main" id="{A0C4F9FF-40D1-4A95-A1DE-D5D9937D672E}"/>
              </a:ext>
            </a:extLst>
          </p:cNvPr>
          <p:cNvSpPr/>
          <p:nvPr/>
        </p:nvSpPr>
        <p:spPr>
          <a:xfrm>
            <a:off x="6042660" y="1636296"/>
            <a:ext cx="5476240" cy="1544654"/>
          </a:xfrm>
          <a:prstGeom prst="rect">
            <a:avLst/>
          </a:prstGeom>
        </p:spPr>
        <p:txBody>
          <a:bodyPr wrap="square">
            <a:spAutoFit/>
          </a:bodyPr>
          <a:lstStyle/>
          <a:p>
            <a:pPr>
              <a:lnSpc>
                <a:spcPct val="120000"/>
              </a:lnSpc>
            </a:pPr>
            <a:r>
              <a:rPr lang="zh-CN" altLang="en-US" sz="1600" dirty="0">
                <a:solidFill>
                  <a:schemeClr val="bg1">
                    <a:lumMod val="50000"/>
                  </a:schemeClr>
                </a:solidFill>
                <a:latin typeface="+mn-ea"/>
              </a:rPr>
              <a:t>物流企业应提前进行物流需求量的预加大技术和设备的投入，借助人工智能技术的支持。物流企业应提前进行物流需求量的预加大技术和设备的投入，借助人工智能技术的支持。物流企业应提前进行物流需求量的预加大技术和设备的投入，借助人工智能技术的支持。</a:t>
            </a:r>
          </a:p>
        </p:txBody>
      </p:sp>
      <p:sp>
        <p:nvSpPr>
          <p:cNvPr id="38" name="矩形 37">
            <a:extLst>
              <a:ext uri="{FF2B5EF4-FFF2-40B4-BE49-F238E27FC236}">
                <a16:creationId xmlns="" xmlns:a16="http://schemas.microsoft.com/office/drawing/2014/main" id="{88A1CA40-F44C-4F4D-86FD-E2C37FC15E16}"/>
              </a:ext>
            </a:extLst>
          </p:cNvPr>
          <p:cNvSpPr/>
          <p:nvPr/>
        </p:nvSpPr>
        <p:spPr>
          <a:xfrm>
            <a:off x="6042660" y="4074696"/>
            <a:ext cx="5476240" cy="1544654"/>
          </a:xfrm>
          <a:prstGeom prst="rect">
            <a:avLst/>
          </a:prstGeom>
        </p:spPr>
        <p:txBody>
          <a:bodyPr wrap="square">
            <a:spAutoFit/>
          </a:bodyPr>
          <a:lstStyle/>
          <a:p>
            <a:pPr>
              <a:lnSpc>
                <a:spcPct val="120000"/>
              </a:lnSpc>
            </a:pPr>
            <a:r>
              <a:rPr lang="zh-CN" altLang="en-US" sz="1600" dirty="0">
                <a:solidFill>
                  <a:schemeClr val="bg1">
                    <a:lumMod val="50000"/>
                  </a:schemeClr>
                </a:solidFill>
                <a:latin typeface="+mn-ea"/>
              </a:rPr>
              <a:t>物流企业应提前进行物流需求量的预加大技术和设备的投入，借助人工智能技术的支持。借助人工智能技术的支持。物流企业应提前进行物流需求量的预加大技术和设备的投入，该实验参与人包括</a:t>
            </a:r>
            <a:r>
              <a:rPr lang="zh-CN" altLang="en-US" sz="1600" b="1" dirty="0">
                <a:solidFill>
                  <a:schemeClr val="accent1"/>
                </a:solidFill>
                <a:latin typeface="+mn-ea"/>
              </a:rPr>
              <a:t>萧得胜</a:t>
            </a:r>
            <a:r>
              <a:rPr lang="zh-CN" altLang="en-US" sz="1600" dirty="0">
                <a:solidFill>
                  <a:schemeClr val="tx1">
                    <a:lumMod val="50000"/>
                    <a:lumOff val="50000"/>
                  </a:schemeClr>
                </a:solidFill>
                <a:latin typeface="+mn-ea"/>
              </a:rPr>
              <a:t>，</a:t>
            </a:r>
            <a:r>
              <a:rPr lang="zh-CN" altLang="en-US" sz="1600" b="1" dirty="0">
                <a:solidFill>
                  <a:schemeClr val="accent1"/>
                </a:solidFill>
                <a:latin typeface="+mn-ea"/>
              </a:rPr>
              <a:t>刘凯</a:t>
            </a:r>
            <a:r>
              <a:rPr lang="zh-CN" altLang="en-US" sz="1600" dirty="0">
                <a:solidFill>
                  <a:schemeClr val="tx1">
                    <a:lumMod val="50000"/>
                    <a:lumOff val="50000"/>
                  </a:schemeClr>
                </a:solidFill>
                <a:latin typeface="+mn-ea"/>
              </a:rPr>
              <a:t>，</a:t>
            </a:r>
            <a:r>
              <a:rPr lang="zh-CN" altLang="en-US" sz="1600" b="1" dirty="0">
                <a:solidFill>
                  <a:schemeClr val="accent1"/>
                </a:solidFill>
                <a:latin typeface="+mn-ea"/>
              </a:rPr>
              <a:t>王全</a:t>
            </a:r>
            <a:r>
              <a:rPr lang="zh-CN" altLang="en-US" sz="1600" dirty="0">
                <a:solidFill>
                  <a:schemeClr val="tx1">
                    <a:lumMod val="50000"/>
                    <a:lumOff val="50000"/>
                  </a:schemeClr>
                </a:solidFill>
                <a:latin typeface="+mn-ea"/>
              </a:rPr>
              <a:t>，在全组人员的共同努力下，实验取得很好的成绩。</a:t>
            </a:r>
          </a:p>
        </p:txBody>
      </p:sp>
      <p:sp>
        <p:nvSpPr>
          <p:cNvPr id="3" name="标题 2">
            <a:extLst>
              <a:ext uri="{FF2B5EF4-FFF2-40B4-BE49-F238E27FC236}">
                <a16:creationId xmlns="" xmlns:a16="http://schemas.microsoft.com/office/drawing/2014/main" id="{57CEC59F-2E4B-4F69-9426-EE70D06656DD}"/>
              </a:ext>
            </a:extLst>
          </p:cNvPr>
          <p:cNvSpPr>
            <a:spLocks noGrp="1"/>
          </p:cNvSpPr>
          <p:nvPr>
            <p:ph type="title"/>
          </p:nvPr>
        </p:nvSpPr>
        <p:spPr/>
        <p:txBody>
          <a:bodyPr/>
          <a:lstStyle/>
          <a:p>
            <a:r>
              <a:rPr lang="zh-CN" altLang="en-US" dirty="0"/>
              <a:t>团队介绍</a:t>
            </a:r>
          </a:p>
        </p:txBody>
      </p:sp>
      <p:pic>
        <p:nvPicPr>
          <p:cNvPr id="22" name="图片占位符 21" descr="图片包含 墙壁, 妇女, 人员, 服装&#10;&#10;自动生成的说明">
            <a:extLst>
              <a:ext uri="{FF2B5EF4-FFF2-40B4-BE49-F238E27FC236}">
                <a16:creationId xmlns="" xmlns:a16="http://schemas.microsoft.com/office/drawing/2014/main" id="{9811CEBC-B80B-47F0-8A41-1EE30AA86603}"/>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26" name="图片占位符 25" descr="图片包含 墙壁, 妇女, 人员, 服装&#10;&#10;自动生成的说明">
            <a:extLst>
              <a:ext uri="{FF2B5EF4-FFF2-40B4-BE49-F238E27FC236}">
                <a16:creationId xmlns="" xmlns:a16="http://schemas.microsoft.com/office/drawing/2014/main" id="{29EBD8DD-AFFE-4348-81F1-CB6722A93F8E}"/>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32" name="图片占位符 31" descr="图片包含 墙壁, 妇女, 人员, 服装&#10;&#10;自动生成的说明">
            <a:extLst>
              <a:ext uri="{FF2B5EF4-FFF2-40B4-BE49-F238E27FC236}">
                <a16:creationId xmlns="" xmlns:a16="http://schemas.microsoft.com/office/drawing/2014/main" id="{08DE36B0-D45B-4E88-82A4-3149B817BEE0}"/>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39" name="图片占位符 38" descr="图片包含 墙壁, 妇女, 人员, 服装&#10;&#10;自动生成的说明">
            <a:extLst>
              <a:ext uri="{FF2B5EF4-FFF2-40B4-BE49-F238E27FC236}">
                <a16:creationId xmlns="" xmlns:a16="http://schemas.microsoft.com/office/drawing/2014/main" id="{9BFC6022-6A79-453C-9CA3-A04F3281835B}"/>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46634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 xmlns:a16="http://schemas.microsoft.com/office/drawing/2014/main" id="{DB4F26EE-AEF5-40A2-BADF-8B7766B8D5C2}"/>
              </a:ext>
            </a:extLst>
          </p:cNvPr>
          <p:cNvGraphicFramePr/>
          <p:nvPr>
            <p:extLst>
              <p:ext uri="{D42A27DB-BD31-4B8C-83A1-F6EECF244321}">
                <p14:modId xmlns:p14="http://schemas.microsoft.com/office/powerpoint/2010/main" val="3589870419"/>
              </p:ext>
            </p:extLst>
          </p:nvPr>
        </p:nvGraphicFramePr>
        <p:xfrm>
          <a:off x="407988" y="1633538"/>
          <a:ext cx="4140200" cy="276013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a:extLst>
              <a:ext uri="{FF2B5EF4-FFF2-40B4-BE49-F238E27FC236}">
                <a16:creationId xmlns="" xmlns:a16="http://schemas.microsoft.com/office/drawing/2014/main" id="{F75C18EA-83FF-4597-B13B-2E2A64D8A635}"/>
              </a:ext>
            </a:extLst>
          </p:cNvPr>
          <p:cNvGraphicFramePr/>
          <p:nvPr>
            <p:extLst>
              <p:ext uri="{D42A27DB-BD31-4B8C-83A1-F6EECF244321}">
                <p14:modId xmlns:p14="http://schemas.microsoft.com/office/powerpoint/2010/main" val="2142238595"/>
              </p:ext>
            </p:extLst>
          </p:nvPr>
        </p:nvGraphicFramePr>
        <p:xfrm>
          <a:off x="4025900" y="1633538"/>
          <a:ext cx="4140200" cy="276013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图表 7">
            <a:extLst>
              <a:ext uri="{FF2B5EF4-FFF2-40B4-BE49-F238E27FC236}">
                <a16:creationId xmlns="" xmlns:a16="http://schemas.microsoft.com/office/drawing/2014/main" id="{6F1775FD-78DA-4D97-9D27-660B84877478}"/>
              </a:ext>
            </a:extLst>
          </p:cNvPr>
          <p:cNvGraphicFramePr/>
          <p:nvPr>
            <p:extLst>
              <p:ext uri="{D42A27DB-BD31-4B8C-83A1-F6EECF244321}">
                <p14:modId xmlns:p14="http://schemas.microsoft.com/office/powerpoint/2010/main" val="755223467"/>
              </p:ext>
            </p:extLst>
          </p:nvPr>
        </p:nvGraphicFramePr>
        <p:xfrm>
          <a:off x="7643812" y="1633538"/>
          <a:ext cx="4140200" cy="2760134"/>
        </p:xfrm>
        <a:graphic>
          <a:graphicData uri="http://schemas.openxmlformats.org/drawingml/2006/chart">
            <c:chart xmlns:c="http://schemas.openxmlformats.org/drawingml/2006/chart" xmlns:r="http://schemas.openxmlformats.org/officeDocument/2006/relationships" r:id="rId5"/>
          </a:graphicData>
        </a:graphic>
      </p:graphicFrame>
      <p:sp>
        <p:nvSpPr>
          <p:cNvPr id="9" name="矩形 8">
            <a:extLst>
              <a:ext uri="{FF2B5EF4-FFF2-40B4-BE49-F238E27FC236}">
                <a16:creationId xmlns="" xmlns:a16="http://schemas.microsoft.com/office/drawing/2014/main" id="{7F28B815-2455-4A56-B05F-5F602CF68434}"/>
              </a:ext>
            </a:extLst>
          </p:cNvPr>
          <p:cNvSpPr/>
          <p:nvPr/>
        </p:nvSpPr>
        <p:spPr>
          <a:xfrm>
            <a:off x="1769029" y="2174566"/>
            <a:ext cx="1418118" cy="893643"/>
          </a:xfrm>
          <a:prstGeom prst="rect">
            <a:avLst/>
          </a:prstGeom>
        </p:spPr>
        <p:txBody>
          <a:bodyPr wrap="square">
            <a:spAutoFit/>
          </a:bodyPr>
          <a:lstStyle/>
          <a:p>
            <a:pPr algn="ctr">
              <a:lnSpc>
                <a:spcPct val="120000"/>
              </a:lnSpc>
            </a:pPr>
            <a:r>
              <a:rPr lang="en-US" altLang="zh-CN" sz="4800" dirty="0">
                <a:solidFill>
                  <a:schemeClr val="accent1"/>
                </a:solidFill>
              </a:rPr>
              <a:t>36</a:t>
            </a:r>
            <a:r>
              <a:rPr lang="en-US" altLang="zh-CN" sz="2400" dirty="0">
                <a:solidFill>
                  <a:schemeClr val="accent1"/>
                </a:solidFill>
              </a:rPr>
              <a:t>%</a:t>
            </a:r>
            <a:endParaRPr lang="zh-CN" altLang="en-US" sz="3200" dirty="0">
              <a:solidFill>
                <a:schemeClr val="accent1"/>
              </a:solidFill>
            </a:endParaRPr>
          </a:p>
        </p:txBody>
      </p:sp>
      <p:sp>
        <p:nvSpPr>
          <p:cNvPr id="10" name="矩形 9">
            <a:extLst>
              <a:ext uri="{FF2B5EF4-FFF2-40B4-BE49-F238E27FC236}">
                <a16:creationId xmlns="" xmlns:a16="http://schemas.microsoft.com/office/drawing/2014/main" id="{EFCFD3EE-6039-44A9-9A45-C035FED6BF67}"/>
              </a:ext>
            </a:extLst>
          </p:cNvPr>
          <p:cNvSpPr/>
          <p:nvPr/>
        </p:nvSpPr>
        <p:spPr>
          <a:xfrm>
            <a:off x="5386941" y="2174566"/>
            <a:ext cx="1418118" cy="893643"/>
          </a:xfrm>
          <a:prstGeom prst="rect">
            <a:avLst/>
          </a:prstGeom>
        </p:spPr>
        <p:txBody>
          <a:bodyPr wrap="square">
            <a:spAutoFit/>
          </a:bodyPr>
          <a:lstStyle/>
          <a:p>
            <a:pPr algn="ctr">
              <a:lnSpc>
                <a:spcPct val="120000"/>
              </a:lnSpc>
            </a:pPr>
            <a:r>
              <a:rPr lang="en-US" altLang="zh-CN" sz="4800" dirty="0">
                <a:solidFill>
                  <a:schemeClr val="accent1"/>
                </a:solidFill>
              </a:rPr>
              <a:t>54</a:t>
            </a:r>
            <a:r>
              <a:rPr lang="en-US" altLang="zh-CN" sz="2400" dirty="0">
                <a:solidFill>
                  <a:schemeClr val="accent1"/>
                </a:solidFill>
              </a:rPr>
              <a:t>%</a:t>
            </a:r>
            <a:endParaRPr lang="zh-CN" altLang="en-US" sz="3200" dirty="0">
              <a:solidFill>
                <a:schemeClr val="accent1"/>
              </a:solidFill>
            </a:endParaRPr>
          </a:p>
        </p:txBody>
      </p:sp>
      <p:sp>
        <p:nvSpPr>
          <p:cNvPr id="11" name="矩形 10">
            <a:extLst>
              <a:ext uri="{FF2B5EF4-FFF2-40B4-BE49-F238E27FC236}">
                <a16:creationId xmlns="" xmlns:a16="http://schemas.microsoft.com/office/drawing/2014/main" id="{45449EFF-C4FC-4341-9F3A-AEED42430055}"/>
              </a:ext>
            </a:extLst>
          </p:cNvPr>
          <p:cNvSpPr/>
          <p:nvPr/>
        </p:nvSpPr>
        <p:spPr>
          <a:xfrm>
            <a:off x="9004853" y="2174566"/>
            <a:ext cx="1418118" cy="893643"/>
          </a:xfrm>
          <a:prstGeom prst="rect">
            <a:avLst/>
          </a:prstGeom>
        </p:spPr>
        <p:txBody>
          <a:bodyPr wrap="square">
            <a:spAutoFit/>
          </a:bodyPr>
          <a:lstStyle/>
          <a:p>
            <a:pPr algn="ctr">
              <a:lnSpc>
                <a:spcPct val="120000"/>
              </a:lnSpc>
            </a:pPr>
            <a:r>
              <a:rPr lang="en-US" altLang="zh-CN" sz="4800" dirty="0">
                <a:solidFill>
                  <a:schemeClr val="accent4"/>
                </a:solidFill>
              </a:rPr>
              <a:t>78</a:t>
            </a:r>
            <a:r>
              <a:rPr lang="en-US" altLang="zh-CN" sz="2400" dirty="0">
                <a:solidFill>
                  <a:schemeClr val="accent4"/>
                </a:solidFill>
              </a:rPr>
              <a:t>%</a:t>
            </a:r>
            <a:endParaRPr lang="zh-CN" altLang="en-US" sz="3200" dirty="0">
              <a:solidFill>
                <a:schemeClr val="accent4"/>
              </a:solidFill>
            </a:endParaRPr>
          </a:p>
        </p:txBody>
      </p:sp>
      <p:sp>
        <p:nvSpPr>
          <p:cNvPr id="12" name="等腰三角形 11">
            <a:extLst>
              <a:ext uri="{FF2B5EF4-FFF2-40B4-BE49-F238E27FC236}">
                <a16:creationId xmlns="" xmlns:a16="http://schemas.microsoft.com/office/drawing/2014/main" id="{ABA02395-0C01-4B16-8D43-299E6737C49C}"/>
              </a:ext>
            </a:extLst>
          </p:cNvPr>
          <p:cNvSpPr/>
          <p:nvPr/>
        </p:nvSpPr>
        <p:spPr>
          <a:xfrm flipV="1">
            <a:off x="2424113" y="3129169"/>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8671B959-19D0-40A3-A7CD-01978990E445}"/>
              </a:ext>
            </a:extLst>
          </p:cNvPr>
          <p:cNvSpPr/>
          <p:nvPr/>
        </p:nvSpPr>
        <p:spPr>
          <a:xfrm>
            <a:off x="1769029" y="3288991"/>
            <a:ext cx="1418118"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第一季度</a:t>
            </a:r>
            <a:endParaRPr lang="zh-CN" altLang="en-US" sz="1050" dirty="0">
              <a:solidFill>
                <a:schemeClr val="tx1">
                  <a:lumMod val="50000"/>
                  <a:lumOff val="50000"/>
                </a:schemeClr>
              </a:solidFill>
              <a:latin typeface="+mn-ea"/>
            </a:endParaRPr>
          </a:p>
        </p:txBody>
      </p:sp>
      <p:sp>
        <p:nvSpPr>
          <p:cNvPr id="14" name="矩形 13">
            <a:extLst>
              <a:ext uri="{FF2B5EF4-FFF2-40B4-BE49-F238E27FC236}">
                <a16:creationId xmlns="" xmlns:a16="http://schemas.microsoft.com/office/drawing/2014/main" id="{FDB8580E-05A5-459A-BE25-87AC603467AE}"/>
              </a:ext>
            </a:extLst>
          </p:cNvPr>
          <p:cNvSpPr/>
          <p:nvPr/>
        </p:nvSpPr>
        <p:spPr>
          <a:xfrm>
            <a:off x="5386941" y="3288991"/>
            <a:ext cx="1418118"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第二季度</a:t>
            </a:r>
            <a:endParaRPr lang="zh-CN" altLang="en-US" sz="1050" dirty="0">
              <a:solidFill>
                <a:schemeClr val="tx1">
                  <a:lumMod val="50000"/>
                  <a:lumOff val="50000"/>
                </a:schemeClr>
              </a:solidFill>
              <a:latin typeface="+mn-ea"/>
            </a:endParaRPr>
          </a:p>
        </p:txBody>
      </p:sp>
      <p:sp>
        <p:nvSpPr>
          <p:cNvPr id="15" name="矩形 14">
            <a:extLst>
              <a:ext uri="{FF2B5EF4-FFF2-40B4-BE49-F238E27FC236}">
                <a16:creationId xmlns="" xmlns:a16="http://schemas.microsoft.com/office/drawing/2014/main" id="{99DDED38-CD24-4E46-89B2-E88C945C222E}"/>
              </a:ext>
            </a:extLst>
          </p:cNvPr>
          <p:cNvSpPr/>
          <p:nvPr/>
        </p:nvSpPr>
        <p:spPr>
          <a:xfrm>
            <a:off x="9004853" y="3288991"/>
            <a:ext cx="1418118"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第三季度</a:t>
            </a:r>
            <a:endParaRPr lang="zh-CN" altLang="en-US" sz="1050" dirty="0">
              <a:solidFill>
                <a:schemeClr val="tx1">
                  <a:lumMod val="50000"/>
                  <a:lumOff val="50000"/>
                </a:schemeClr>
              </a:solidFill>
              <a:latin typeface="+mn-ea"/>
            </a:endParaRPr>
          </a:p>
        </p:txBody>
      </p:sp>
      <p:sp>
        <p:nvSpPr>
          <p:cNvPr id="16" name="等腰三角形 15">
            <a:extLst>
              <a:ext uri="{FF2B5EF4-FFF2-40B4-BE49-F238E27FC236}">
                <a16:creationId xmlns="" xmlns:a16="http://schemas.microsoft.com/office/drawing/2014/main" id="{87B2CAF5-A798-4CC6-9965-405B30FFA63C}"/>
              </a:ext>
            </a:extLst>
          </p:cNvPr>
          <p:cNvSpPr/>
          <p:nvPr/>
        </p:nvSpPr>
        <p:spPr>
          <a:xfrm flipV="1">
            <a:off x="6042025" y="3129169"/>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 xmlns:a16="http://schemas.microsoft.com/office/drawing/2014/main" id="{2F2F31D5-0C8A-459F-ACE2-364975EAED00}"/>
              </a:ext>
            </a:extLst>
          </p:cNvPr>
          <p:cNvSpPr/>
          <p:nvPr/>
        </p:nvSpPr>
        <p:spPr>
          <a:xfrm flipV="1">
            <a:off x="9659937" y="3129169"/>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6E199927-44B3-4E34-9FBB-9D4108CDACB0}"/>
              </a:ext>
            </a:extLst>
          </p:cNvPr>
          <p:cNvSpPr/>
          <p:nvPr/>
        </p:nvSpPr>
        <p:spPr>
          <a:xfrm>
            <a:off x="4653795" y="4614454"/>
            <a:ext cx="2884411" cy="953723"/>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sp>
        <p:nvSpPr>
          <p:cNvPr id="19" name="矩形 18">
            <a:extLst>
              <a:ext uri="{FF2B5EF4-FFF2-40B4-BE49-F238E27FC236}">
                <a16:creationId xmlns="" xmlns:a16="http://schemas.microsoft.com/office/drawing/2014/main" id="{D3748D9C-97AF-4631-A63E-2230DD9F1D7B}"/>
              </a:ext>
            </a:extLst>
          </p:cNvPr>
          <p:cNvSpPr/>
          <p:nvPr/>
        </p:nvSpPr>
        <p:spPr>
          <a:xfrm>
            <a:off x="1035883" y="4614454"/>
            <a:ext cx="2884411" cy="953723"/>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sp>
        <p:nvSpPr>
          <p:cNvPr id="20" name="矩形 19">
            <a:extLst>
              <a:ext uri="{FF2B5EF4-FFF2-40B4-BE49-F238E27FC236}">
                <a16:creationId xmlns="" xmlns:a16="http://schemas.microsoft.com/office/drawing/2014/main" id="{9B8D0A38-F4DE-4C93-B06C-76167D5787EE}"/>
              </a:ext>
            </a:extLst>
          </p:cNvPr>
          <p:cNvSpPr/>
          <p:nvPr/>
        </p:nvSpPr>
        <p:spPr>
          <a:xfrm>
            <a:off x="8271707" y="4614454"/>
            <a:ext cx="2884411" cy="953723"/>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sp>
        <p:nvSpPr>
          <p:cNvPr id="3" name="标题 2">
            <a:extLst>
              <a:ext uri="{FF2B5EF4-FFF2-40B4-BE49-F238E27FC236}">
                <a16:creationId xmlns="" xmlns:a16="http://schemas.microsoft.com/office/drawing/2014/main" id="{89EA896D-F4BD-4B24-AF26-6611D0F84BF5}"/>
              </a:ext>
            </a:extLst>
          </p:cNvPr>
          <p:cNvSpPr>
            <a:spLocks noGrp="1"/>
          </p:cNvSpPr>
          <p:nvPr>
            <p:ph type="title"/>
          </p:nvPr>
        </p:nvSpPr>
        <p:spPr/>
        <p:txBody>
          <a:bodyPr/>
          <a:lstStyle/>
          <a:p>
            <a:r>
              <a:rPr lang="zh-CN" altLang="en-US" dirty="0"/>
              <a:t>数据展示</a:t>
            </a:r>
          </a:p>
        </p:txBody>
      </p:sp>
    </p:spTree>
    <p:extLst>
      <p:ext uri="{BB962C8B-B14F-4D97-AF65-F5344CB8AC3E}">
        <p14:creationId xmlns:p14="http://schemas.microsoft.com/office/powerpoint/2010/main" val="21262481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147F221F-1BDA-464B-9C68-890FF5DB2259}"/>
              </a:ext>
            </a:extLst>
          </p:cNvPr>
          <p:cNvGrpSpPr/>
          <p:nvPr/>
        </p:nvGrpSpPr>
        <p:grpSpPr>
          <a:xfrm>
            <a:off x="3085667" y="2606841"/>
            <a:ext cx="6020667" cy="3638384"/>
            <a:chOff x="353795" y="1475618"/>
            <a:chExt cx="8388677" cy="5069410"/>
          </a:xfrm>
          <a:solidFill>
            <a:schemeClr val="bg1">
              <a:lumMod val="65000"/>
            </a:schemeClr>
          </a:solidFill>
          <a:effectLst>
            <a:outerShdw blurRad="63500" sx="102000" sy="102000" algn="ctr" rotWithShape="0">
              <a:schemeClr val="bg1">
                <a:lumMod val="50000"/>
                <a:alpha val="40000"/>
              </a:schemeClr>
            </a:outerShdw>
          </a:effectLst>
        </p:grpSpPr>
        <p:sp>
          <p:nvSpPr>
            <p:cNvPr id="5" name="Freeform 375">
              <a:extLst>
                <a:ext uri="{FF2B5EF4-FFF2-40B4-BE49-F238E27FC236}">
                  <a16:creationId xmlns="" xmlns:a16="http://schemas.microsoft.com/office/drawing/2014/main" id="{2D61B1C8-FEB5-42DF-8A68-40AC6761C3F0}"/>
                </a:ext>
              </a:extLst>
            </p:cNvPr>
            <p:cNvSpPr>
              <a:spLocks/>
            </p:cNvSpPr>
            <p:nvPr/>
          </p:nvSpPr>
          <p:spPr bwMode="gray">
            <a:xfrm>
              <a:off x="2171866" y="1964058"/>
              <a:ext cx="155517" cy="344128"/>
            </a:xfrm>
            <a:custGeom>
              <a:avLst/>
              <a:gdLst>
                <a:gd name="T0" fmla="*/ 76 w 84"/>
                <a:gd name="T1" fmla="*/ 8 h 186"/>
                <a:gd name="T2" fmla="*/ 74 w 84"/>
                <a:gd name="T3" fmla="*/ 4 h 186"/>
                <a:gd name="T4" fmla="*/ 74 w 84"/>
                <a:gd name="T5" fmla="*/ 0 h 186"/>
                <a:gd name="T6" fmla="*/ 70 w 84"/>
                <a:gd name="T7" fmla="*/ 0 h 186"/>
                <a:gd name="T8" fmla="*/ 64 w 84"/>
                <a:gd name="T9" fmla="*/ 8 h 186"/>
                <a:gd name="T10" fmla="*/ 50 w 84"/>
                <a:gd name="T11" fmla="*/ 22 h 186"/>
                <a:gd name="T12" fmla="*/ 38 w 84"/>
                <a:gd name="T13" fmla="*/ 30 h 186"/>
                <a:gd name="T14" fmla="*/ 34 w 84"/>
                <a:gd name="T15" fmla="*/ 32 h 186"/>
                <a:gd name="T16" fmla="*/ 2 w 84"/>
                <a:gd name="T17" fmla="*/ 116 h 186"/>
                <a:gd name="T18" fmla="*/ 0 w 84"/>
                <a:gd name="T19" fmla="*/ 148 h 186"/>
                <a:gd name="T20" fmla="*/ 2 w 84"/>
                <a:gd name="T21" fmla="*/ 148 h 186"/>
                <a:gd name="T22" fmla="*/ 6 w 84"/>
                <a:gd name="T23" fmla="*/ 150 h 186"/>
                <a:gd name="T24" fmla="*/ 4 w 84"/>
                <a:gd name="T25" fmla="*/ 158 h 186"/>
                <a:gd name="T26" fmla="*/ 4 w 84"/>
                <a:gd name="T27" fmla="*/ 168 h 186"/>
                <a:gd name="T28" fmla="*/ 6 w 84"/>
                <a:gd name="T29" fmla="*/ 176 h 186"/>
                <a:gd name="T30" fmla="*/ 14 w 84"/>
                <a:gd name="T31" fmla="*/ 178 h 186"/>
                <a:gd name="T32" fmla="*/ 24 w 84"/>
                <a:gd name="T33" fmla="*/ 180 h 186"/>
                <a:gd name="T34" fmla="*/ 28 w 84"/>
                <a:gd name="T35" fmla="*/ 184 h 186"/>
                <a:gd name="T36" fmla="*/ 40 w 84"/>
                <a:gd name="T37" fmla="*/ 186 h 186"/>
                <a:gd name="T38" fmla="*/ 44 w 84"/>
                <a:gd name="T39" fmla="*/ 184 h 186"/>
                <a:gd name="T40" fmla="*/ 48 w 84"/>
                <a:gd name="T41" fmla="*/ 180 h 186"/>
                <a:gd name="T42" fmla="*/ 48 w 84"/>
                <a:gd name="T43" fmla="*/ 174 h 186"/>
                <a:gd name="T44" fmla="*/ 44 w 84"/>
                <a:gd name="T45" fmla="*/ 170 h 186"/>
                <a:gd name="T46" fmla="*/ 40 w 84"/>
                <a:gd name="T47" fmla="*/ 170 h 186"/>
                <a:gd name="T48" fmla="*/ 30 w 84"/>
                <a:gd name="T49" fmla="*/ 154 h 186"/>
                <a:gd name="T50" fmla="*/ 26 w 84"/>
                <a:gd name="T51" fmla="*/ 128 h 186"/>
                <a:gd name="T52" fmla="*/ 34 w 84"/>
                <a:gd name="T53" fmla="*/ 100 h 186"/>
                <a:gd name="T54" fmla="*/ 32 w 84"/>
                <a:gd name="T55" fmla="*/ 96 h 186"/>
                <a:gd name="T56" fmla="*/ 34 w 84"/>
                <a:gd name="T57" fmla="*/ 86 h 186"/>
                <a:gd name="T58" fmla="*/ 40 w 84"/>
                <a:gd name="T59" fmla="*/ 76 h 186"/>
                <a:gd name="T60" fmla="*/ 56 w 84"/>
                <a:gd name="T61" fmla="*/ 50 h 186"/>
                <a:gd name="T62" fmla="*/ 84 w 84"/>
                <a:gd name="T63" fmla="*/ 2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186">
                  <a:moveTo>
                    <a:pt x="76" y="8"/>
                  </a:moveTo>
                  <a:lnTo>
                    <a:pt x="76" y="8"/>
                  </a:lnTo>
                  <a:lnTo>
                    <a:pt x="76" y="6"/>
                  </a:lnTo>
                  <a:lnTo>
                    <a:pt x="74" y="4"/>
                  </a:lnTo>
                  <a:lnTo>
                    <a:pt x="74" y="2"/>
                  </a:lnTo>
                  <a:lnTo>
                    <a:pt x="74" y="0"/>
                  </a:lnTo>
                  <a:lnTo>
                    <a:pt x="72" y="0"/>
                  </a:lnTo>
                  <a:lnTo>
                    <a:pt x="70" y="0"/>
                  </a:lnTo>
                  <a:lnTo>
                    <a:pt x="66" y="2"/>
                  </a:lnTo>
                  <a:lnTo>
                    <a:pt x="64" y="8"/>
                  </a:lnTo>
                  <a:lnTo>
                    <a:pt x="56" y="16"/>
                  </a:lnTo>
                  <a:lnTo>
                    <a:pt x="50" y="22"/>
                  </a:lnTo>
                  <a:lnTo>
                    <a:pt x="44" y="28"/>
                  </a:lnTo>
                  <a:lnTo>
                    <a:pt x="38" y="30"/>
                  </a:lnTo>
                  <a:lnTo>
                    <a:pt x="36" y="32"/>
                  </a:lnTo>
                  <a:lnTo>
                    <a:pt x="34" y="32"/>
                  </a:lnTo>
                  <a:lnTo>
                    <a:pt x="8" y="88"/>
                  </a:lnTo>
                  <a:lnTo>
                    <a:pt x="2" y="116"/>
                  </a:lnTo>
                  <a:lnTo>
                    <a:pt x="2" y="124"/>
                  </a:lnTo>
                  <a:lnTo>
                    <a:pt x="0" y="148"/>
                  </a:lnTo>
                  <a:lnTo>
                    <a:pt x="2" y="148"/>
                  </a:lnTo>
                  <a:lnTo>
                    <a:pt x="2" y="148"/>
                  </a:lnTo>
                  <a:lnTo>
                    <a:pt x="4" y="148"/>
                  </a:lnTo>
                  <a:lnTo>
                    <a:pt x="6" y="150"/>
                  </a:lnTo>
                  <a:lnTo>
                    <a:pt x="6" y="154"/>
                  </a:lnTo>
                  <a:lnTo>
                    <a:pt x="4" y="158"/>
                  </a:lnTo>
                  <a:lnTo>
                    <a:pt x="4" y="162"/>
                  </a:lnTo>
                  <a:lnTo>
                    <a:pt x="4" y="168"/>
                  </a:lnTo>
                  <a:lnTo>
                    <a:pt x="4" y="172"/>
                  </a:lnTo>
                  <a:lnTo>
                    <a:pt x="6" y="176"/>
                  </a:lnTo>
                  <a:lnTo>
                    <a:pt x="8" y="178"/>
                  </a:lnTo>
                  <a:lnTo>
                    <a:pt x="14" y="178"/>
                  </a:lnTo>
                  <a:lnTo>
                    <a:pt x="20" y="178"/>
                  </a:lnTo>
                  <a:lnTo>
                    <a:pt x="24" y="180"/>
                  </a:lnTo>
                  <a:lnTo>
                    <a:pt x="26" y="182"/>
                  </a:lnTo>
                  <a:lnTo>
                    <a:pt x="28" y="184"/>
                  </a:lnTo>
                  <a:lnTo>
                    <a:pt x="28" y="184"/>
                  </a:lnTo>
                  <a:lnTo>
                    <a:pt x="40" y="186"/>
                  </a:lnTo>
                  <a:lnTo>
                    <a:pt x="42" y="186"/>
                  </a:lnTo>
                  <a:lnTo>
                    <a:pt x="44" y="184"/>
                  </a:lnTo>
                  <a:lnTo>
                    <a:pt x="46" y="184"/>
                  </a:lnTo>
                  <a:lnTo>
                    <a:pt x="48" y="180"/>
                  </a:lnTo>
                  <a:lnTo>
                    <a:pt x="50" y="178"/>
                  </a:lnTo>
                  <a:lnTo>
                    <a:pt x="48" y="174"/>
                  </a:lnTo>
                  <a:lnTo>
                    <a:pt x="46" y="172"/>
                  </a:lnTo>
                  <a:lnTo>
                    <a:pt x="44" y="170"/>
                  </a:lnTo>
                  <a:lnTo>
                    <a:pt x="40" y="170"/>
                  </a:lnTo>
                  <a:lnTo>
                    <a:pt x="40" y="170"/>
                  </a:lnTo>
                  <a:lnTo>
                    <a:pt x="30" y="158"/>
                  </a:lnTo>
                  <a:lnTo>
                    <a:pt x="30" y="154"/>
                  </a:lnTo>
                  <a:lnTo>
                    <a:pt x="26" y="142"/>
                  </a:lnTo>
                  <a:lnTo>
                    <a:pt x="26" y="128"/>
                  </a:lnTo>
                  <a:lnTo>
                    <a:pt x="26" y="112"/>
                  </a:lnTo>
                  <a:lnTo>
                    <a:pt x="34" y="100"/>
                  </a:lnTo>
                  <a:lnTo>
                    <a:pt x="34" y="98"/>
                  </a:lnTo>
                  <a:lnTo>
                    <a:pt x="32" y="96"/>
                  </a:lnTo>
                  <a:lnTo>
                    <a:pt x="32" y="92"/>
                  </a:lnTo>
                  <a:lnTo>
                    <a:pt x="34" y="86"/>
                  </a:lnTo>
                  <a:lnTo>
                    <a:pt x="36" y="82"/>
                  </a:lnTo>
                  <a:lnTo>
                    <a:pt x="40" y="76"/>
                  </a:lnTo>
                  <a:lnTo>
                    <a:pt x="48" y="66"/>
                  </a:lnTo>
                  <a:lnTo>
                    <a:pt x="56" y="50"/>
                  </a:lnTo>
                  <a:lnTo>
                    <a:pt x="66" y="36"/>
                  </a:lnTo>
                  <a:lnTo>
                    <a:pt x="84" y="22"/>
                  </a:lnTo>
                  <a:lnTo>
                    <a:pt x="76" y="8"/>
                  </a:lnTo>
                </a:path>
              </a:pathLst>
            </a:custGeom>
            <a:grpFill/>
            <a:ln w="6350">
              <a:solidFill>
                <a:schemeClr val="bg1"/>
              </a:solidFill>
              <a:prstDash val="solid"/>
              <a:round/>
              <a:headEnd/>
              <a:tailEnd/>
            </a:ln>
            <a:effectLst/>
          </p:spPr>
          <p:txBody>
            <a:bodyPr/>
            <a:lstStyle/>
            <a:p>
              <a:endParaRPr lang="zh-CN" altLang="en-US"/>
            </a:p>
          </p:txBody>
        </p:sp>
        <p:sp>
          <p:nvSpPr>
            <p:cNvPr id="6" name="Freeform 376">
              <a:extLst>
                <a:ext uri="{FF2B5EF4-FFF2-40B4-BE49-F238E27FC236}">
                  <a16:creationId xmlns="" xmlns:a16="http://schemas.microsoft.com/office/drawing/2014/main" id="{9A49FC87-C1C5-4B50-A85B-E86D16E8FF07}"/>
                </a:ext>
              </a:extLst>
            </p:cNvPr>
            <p:cNvSpPr>
              <a:spLocks/>
            </p:cNvSpPr>
            <p:nvPr/>
          </p:nvSpPr>
          <p:spPr bwMode="gray">
            <a:xfrm>
              <a:off x="1842318" y="1675434"/>
              <a:ext cx="203654" cy="129510"/>
            </a:xfrm>
            <a:custGeom>
              <a:avLst/>
              <a:gdLst>
                <a:gd name="T0" fmla="*/ 26 w 110"/>
                <a:gd name="T1" fmla="*/ 10 h 70"/>
                <a:gd name="T2" fmla="*/ 26 w 110"/>
                <a:gd name="T3" fmla="*/ 10 h 70"/>
                <a:gd name="T4" fmla="*/ 26 w 110"/>
                <a:gd name="T5" fmla="*/ 12 h 70"/>
                <a:gd name="T6" fmla="*/ 24 w 110"/>
                <a:gd name="T7" fmla="*/ 16 h 70"/>
                <a:gd name="T8" fmla="*/ 22 w 110"/>
                <a:gd name="T9" fmla="*/ 18 h 70"/>
                <a:gd name="T10" fmla="*/ 20 w 110"/>
                <a:gd name="T11" fmla="*/ 20 h 70"/>
                <a:gd name="T12" fmla="*/ 14 w 110"/>
                <a:gd name="T13" fmla="*/ 22 h 70"/>
                <a:gd name="T14" fmla="*/ 10 w 110"/>
                <a:gd name="T15" fmla="*/ 24 h 70"/>
                <a:gd name="T16" fmla="*/ 4 w 110"/>
                <a:gd name="T17" fmla="*/ 24 h 70"/>
                <a:gd name="T18" fmla="*/ 2 w 110"/>
                <a:gd name="T19" fmla="*/ 28 h 70"/>
                <a:gd name="T20" fmla="*/ 0 w 110"/>
                <a:gd name="T21" fmla="*/ 30 h 70"/>
                <a:gd name="T22" fmla="*/ 0 w 110"/>
                <a:gd name="T23" fmla="*/ 32 h 70"/>
                <a:gd name="T24" fmla="*/ 2 w 110"/>
                <a:gd name="T25" fmla="*/ 34 h 70"/>
                <a:gd name="T26" fmla="*/ 8 w 110"/>
                <a:gd name="T27" fmla="*/ 38 h 70"/>
                <a:gd name="T28" fmla="*/ 22 w 110"/>
                <a:gd name="T29" fmla="*/ 42 h 70"/>
                <a:gd name="T30" fmla="*/ 34 w 110"/>
                <a:gd name="T31" fmla="*/ 44 h 70"/>
                <a:gd name="T32" fmla="*/ 46 w 110"/>
                <a:gd name="T33" fmla="*/ 44 h 70"/>
                <a:gd name="T34" fmla="*/ 50 w 110"/>
                <a:gd name="T35" fmla="*/ 44 h 70"/>
                <a:gd name="T36" fmla="*/ 68 w 110"/>
                <a:gd name="T37" fmla="*/ 70 h 70"/>
                <a:gd name="T38" fmla="*/ 86 w 110"/>
                <a:gd name="T39" fmla="*/ 56 h 70"/>
                <a:gd name="T40" fmla="*/ 88 w 110"/>
                <a:gd name="T41" fmla="*/ 44 h 70"/>
                <a:gd name="T42" fmla="*/ 88 w 110"/>
                <a:gd name="T43" fmla="*/ 44 h 70"/>
                <a:gd name="T44" fmla="*/ 92 w 110"/>
                <a:gd name="T45" fmla="*/ 42 h 70"/>
                <a:gd name="T46" fmla="*/ 96 w 110"/>
                <a:gd name="T47" fmla="*/ 40 h 70"/>
                <a:gd name="T48" fmla="*/ 100 w 110"/>
                <a:gd name="T49" fmla="*/ 36 h 70"/>
                <a:gd name="T50" fmla="*/ 104 w 110"/>
                <a:gd name="T51" fmla="*/ 32 h 70"/>
                <a:gd name="T52" fmla="*/ 108 w 110"/>
                <a:gd name="T53" fmla="*/ 28 h 70"/>
                <a:gd name="T54" fmla="*/ 110 w 110"/>
                <a:gd name="T55" fmla="*/ 22 h 70"/>
                <a:gd name="T56" fmla="*/ 110 w 110"/>
                <a:gd name="T57" fmla="*/ 18 h 70"/>
                <a:gd name="T58" fmla="*/ 110 w 110"/>
                <a:gd name="T59" fmla="*/ 16 h 70"/>
                <a:gd name="T60" fmla="*/ 108 w 110"/>
                <a:gd name="T61" fmla="*/ 16 h 70"/>
                <a:gd name="T62" fmla="*/ 106 w 110"/>
                <a:gd name="T63" fmla="*/ 16 h 70"/>
                <a:gd name="T64" fmla="*/ 104 w 110"/>
                <a:gd name="T65" fmla="*/ 18 h 70"/>
                <a:gd name="T66" fmla="*/ 102 w 110"/>
                <a:gd name="T67" fmla="*/ 18 h 70"/>
                <a:gd name="T68" fmla="*/ 100 w 110"/>
                <a:gd name="T69" fmla="*/ 20 h 70"/>
                <a:gd name="T70" fmla="*/ 98 w 110"/>
                <a:gd name="T71" fmla="*/ 22 h 70"/>
                <a:gd name="T72" fmla="*/ 98 w 110"/>
                <a:gd name="T73" fmla="*/ 22 h 70"/>
                <a:gd name="T74" fmla="*/ 80 w 110"/>
                <a:gd name="T75" fmla="*/ 32 h 70"/>
                <a:gd name="T76" fmla="*/ 62 w 110"/>
                <a:gd name="T77" fmla="*/ 30 h 70"/>
                <a:gd name="T78" fmla="*/ 60 w 110"/>
                <a:gd name="T79" fmla="*/ 28 h 70"/>
                <a:gd name="T80" fmla="*/ 58 w 110"/>
                <a:gd name="T81" fmla="*/ 28 h 70"/>
                <a:gd name="T82" fmla="*/ 56 w 110"/>
                <a:gd name="T83" fmla="*/ 24 h 70"/>
                <a:gd name="T84" fmla="*/ 56 w 110"/>
                <a:gd name="T85" fmla="*/ 22 h 70"/>
                <a:gd name="T86" fmla="*/ 56 w 110"/>
                <a:gd name="T87" fmla="*/ 18 h 70"/>
                <a:gd name="T88" fmla="*/ 58 w 110"/>
                <a:gd name="T89" fmla="*/ 14 h 70"/>
                <a:gd name="T90" fmla="*/ 62 w 110"/>
                <a:gd name="T91" fmla="*/ 10 h 70"/>
                <a:gd name="T92" fmla="*/ 64 w 110"/>
                <a:gd name="T93" fmla="*/ 6 h 70"/>
                <a:gd name="T94" fmla="*/ 66 w 110"/>
                <a:gd name="T95" fmla="*/ 4 h 70"/>
                <a:gd name="T96" fmla="*/ 66 w 110"/>
                <a:gd name="T97" fmla="*/ 4 h 70"/>
                <a:gd name="T98" fmla="*/ 62 w 110"/>
                <a:gd name="T99" fmla="*/ 2 h 70"/>
                <a:gd name="T100" fmla="*/ 54 w 110"/>
                <a:gd name="T101" fmla="*/ 2 h 70"/>
                <a:gd name="T102" fmla="*/ 44 w 110"/>
                <a:gd name="T103" fmla="*/ 0 h 70"/>
                <a:gd name="T104" fmla="*/ 34 w 110"/>
                <a:gd name="T105" fmla="*/ 4 h 70"/>
                <a:gd name="T106" fmla="*/ 26 w 110"/>
                <a:gd name="T107" fmla="*/ 1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70">
                  <a:moveTo>
                    <a:pt x="26" y="10"/>
                  </a:moveTo>
                  <a:lnTo>
                    <a:pt x="26" y="10"/>
                  </a:lnTo>
                  <a:lnTo>
                    <a:pt x="26" y="12"/>
                  </a:lnTo>
                  <a:lnTo>
                    <a:pt x="24" y="16"/>
                  </a:lnTo>
                  <a:lnTo>
                    <a:pt x="22" y="18"/>
                  </a:lnTo>
                  <a:lnTo>
                    <a:pt x="20" y="20"/>
                  </a:lnTo>
                  <a:lnTo>
                    <a:pt x="14" y="22"/>
                  </a:lnTo>
                  <a:lnTo>
                    <a:pt x="10" y="24"/>
                  </a:lnTo>
                  <a:lnTo>
                    <a:pt x="4" y="24"/>
                  </a:lnTo>
                  <a:lnTo>
                    <a:pt x="2" y="28"/>
                  </a:lnTo>
                  <a:lnTo>
                    <a:pt x="0" y="30"/>
                  </a:lnTo>
                  <a:lnTo>
                    <a:pt x="0" y="32"/>
                  </a:lnTo>
                  <a:lnTo>
                    <a:pt x="2" y="34"/>
                  </a:lnTo>
                  <a:lnTo>
                    <a:pt x="8" y="38"/>
                  </a:lnTo>
                  <a:lnTo>
                    <a:pt x="22" y="42"/>
                  </a:lnTo>
                  <a:lnTo>
                    <a:pt x="34" y="44"/>
                  </a:lnTo>
                  <a:lnTo>
                    <a:pt x="46" y="44"/>
                  </a:lnTo>
                  <a:lnTo>
                    <a:pt x="50" y="44"/>
                  </a:lnTo>
                  <a:lnTo>
                    <a:pt x="68" y="70"/>
                  </a:lnTo>
                  <a:lnTo>
                    <a:pt x="86" y="56"/>
                  </a:lnTo>
                  <a:lnTo>
                    <a:pt x="88" y="44"/>
                  </a:lnTo>
                  <a:lnTo>
                    <a:pt x="88" y="44"/>
                  </a:lnTo>
                  <a:lnTo>
                    <a:pt x="92" y="42"/>
                  </a:lnTo>
                  <a:lnTo>
                    <a:pt x="96" y="40"/>
                  </a:lnTo>
                  <a:lnTo>
                    <a:pt x="100" y="36"/>
                  </a:lnTo>
                  <a:lnTo>
                    <a:pt x="104" y="32"/>
                  </a:lnTo>
                  <a:lnTo>
                    <a:pt x="108" y="28"/>
                  </a:lnTo>
                  <a:lnTo>
                    <a:pt x="110" y="22"/>
                  </a:lnTo>
                  <a:lnTo>
                    <a:pt x="110" y="18"/>
                  </a:lnTo>
                  <a:lnTo>
                    <a:pt x="110" y="16"/>
                  </a:lnTo>
                  <a:lnTo>
                    <a:pt x="108" y="16"/>
                  </a:lnTo>
                  <a:lnTo>
                    <a:pt x="106" y="16"/>
                  </a:lnTo>
                  <a:lnTo>
                    <a:pt x="104" y="18"/>
                  </a:lnTo>
                  <a:lnTo>
                    <a:pt x="102" y="18"/>
                  </a:lnTo>
                  <a:lnTo>
                    <a:pt x="100" y="20"/>
                  </a:lnTo>
                  <a:lnTo>
                    <a:pt x="98" y="22"/>
                  </a:lnTo>
                  <a:lnTo>
                    <a:pt x="98" y="22"/>
                  </a:lnTo>
                  <a:lnTo>
                    <a:pt x="80" y="32"/>
                  </a:lnTo>
                  <a:lnTo>
                    <a:pt x="62" y="30"/>
                  </a:lnTo>
                  <a:lnTo>
                    <a:pt x="60" y="28"/>
                  </a:lnTo>
                  <a:lnTo>
                    <a:pt x="58" y="28"/>
                  </a:lnTo>
                  <a:lnTo>
                    <a:pt x="56" y="24"/>
                  </a:lnTo>
                  <a:lnTo>
                    <a:pt x="56" y="22"/>
                  </a:lnTo>
                  <a:lnTo>
                    <a:pt x="56" y="18"/>
                  </a:lnTo>
                  <a:lnTo>
                    <a:pt x="58" y="14"/>
                  </a:lnTo>
                  <a:lnTo>
                    <a:pt x="62" y="10"/>
                  </a:lnTo>
                  <a:lnTo>
                    <a:pt x="64" y="6"/>
                  </a:lnTo>
                  <a:lnTo>
                    <a:pt x="66" y="4"/>
                  </a:lnTo>
                  <a:lnTo>
                    <a:pt x="66" y="4"/>
                  </a:lnTo>
                  <a:lnTo>
                    <a:pt x="62" y="2"/>
                  </a:lnTo>
                  <a:lnTo>
                    <a:pt x="54" y="2"/>
                  </a:lnTo>
                  <a:lnTo>
                    <a:pt x="44" y="0"/>
                  </a:lnTo>
                  <a:lnTo>
                    <a:pt x="34" y="4"/>
                  </a:lnTo>
                  <a:lnTo>
                    <a:pt x="26" y="10"/>
                  </a:lnTo>
                </a:path>
              </a:pathLst>
            </a:custGeom>
            <a:grpFill/>
            <a:ln w="6350">
              <a:solidFill>
                <a:schemeClr val="bg1"/>
              </a:solidFill>
              <a:prstDash val="solid"/>
              <a:round/>
              <a:headEnd/>
              <a:tailEnd/>
            </a:ln>
            <a:effectLst/>
          </p:spPr>
          <p:txBody>
            <a:bodyPr/>
            <a:lstStyle/>
            <a:p>
              <a:endParaRPr lang="zh-CN" altLang="en-US"/>
            </a:p>
          </p:txBody>
        </p:sp>
        <p:sp>
          <p:nvSpPr>
            <p:cNvPr id="7" name="Freeform 377">
              <a:extLst>
                <a:ext uri="{FF2B5EF4-FFF2-40B4-BE49-F238E27FC236}">
                  <a16:creationId xmlns="" xmlns:a16="http://schemas.microsoft.com/office/drawing/2014/main" id="{D642EF87-C242-4941-9DA2-58FB55D140FF}"/>
                </a:ext>
              </a:extLst>
            </p:cNvPr>
            <p:cNvSpPr>
              <a:spLocks/>
            </p:cNvSpPr>
            <p:nvPr/>
          </p:nvSpPr>
          <p:spPr bwMode="gray">
            <a:xfrm>
              <a:off x="1157301" y="1705037"/>
              <a:ext cx="203654" cy="407033"/>
            </a:xfrm>
            <a:custGeom>
              <a:avLst/>
              <a:gdLst>
                <a:gd name="T0" fmla="*/ 44 w 110"/>
                <a:gd name="T1" fmla="*/ 20 h 220"/>
                <a:gd name="T2" fmla="*/ 40 w 110"/>
                <a:gd name="T3" fmla="*/ 20 h 220"/>
                <a:gd name="T4" fmla="*/ 36 w 110"/>
                <a:gd name="T5" fmla="*/ 20 h 220"/>
                <a:gd name="T6" fmla="*/ 34 w 110"/>
                <a:gd name="T7" fmla="*/ 26 h 220"/>
                <a:gd name="T8" fmla="*/ 32 w 110"/>
                <a:gd name="T9" fmla="*/ 32 h 220"/>
                <a:gd name="T10" fmla="*/ 28 w 110"/>
                <a:gd name="T11" fmla="*/ 34 h 220"/>
                <a:gd name="T12" fmla="*/ 24 w 110"/>
                <a:gd name="T13" fmla="*/ 34 h 220"/>
                <a:gd name="T14" fmla="*/ 24 w 110"/>
                <a:gd name="T15" fmla="*/ 34 h 220"/>
                <a:gd name="T16" fmla="*/ 20 w 110"/>
                <a:gd name="T17" fmla="*/ 26 h 220"/>
                <a:gd name="T18" fmla="*/ 12 w 110"/>
                <a:gd name="T19" fmla="*/ 18 h 220"/>
                <a:gd name="T20" fmla="*/ 2 w 110"/>
                <a:gd name="T21" fmla="*/ 16 h 220"/>
                <a:gd name="T22" fmla="*/ 0 w 110"/>
                <a:gd name="T23" fmla="*/ 60 h 220"/>
                <a:gd name="T24" fmla="*/ 4 w 110"/>
                <a:gd name="T25" fmla="*/ 72 h 220"/>
                <a:gd name="T26" fmla="*/ 14 w 110"/>
                <a:gd name="T27" fmla="*/ 94 h 220"/>
                <a:gd name="T28" fmla="*/ 42 w 110"/>
                <a:gd name="T29" fmla="*/ 106 h 220"/>
                <a:gd name="T30" fmla="*/ 58 w 110"/>
                <a:gd name="T31" fmla="*/ 94 h 220"/>
                <a:gd name="T32" fmla="*/ 60 w 110"/>
                <a:gd name="T33" fmla="*/ 96 h 220"/>
                <a:gd name="T34" fmla="*/ 66 w 110"/>
                <a:gd name="T35" fmla="*/ 100 h 220"/>
                <a:gd name="T36" fmla="*/ 68 w 110"/>
                <a:gd name="T37" fmla="*/ 106 h 220"/>
                <a:gd name="T38" fmla="*/ 62 w 110"/>
                <a:gd name="T39" fmla="*/ 114 h 220"/>
                <a:gd name="T40" fmla="*/ 46 w 110"/>
                <a:gd name="T41" fmla="*/ 126 h 220"/>
                <a:gd name="T42" fmla="*/ 38 w 110"/>
                <a:gd name="T43" fmla="*/ 130 h 220"/>
                <a:gd name="T44" fmla="*/ 36 w 110"/>
                <a:gd name="T45" fmla="*/ 144 h 220"/>
                <a:gd name="T46" fmla="*/ 36 w 110"/>
                <a:gd name="T47" fmla="*/ 166 h 220"/>
                <a:gd name="T48" fmla="*/ 38 w 110"/>
                <a:gd name="T49" fmla="*/ 170 h 220"/>
                <a:gd name="T50" fmla="*/ 42 w 110"/>
                <a:gd name="T51" fmla="*/ 182 h 220"/>
                <a:gd name="T52" fmla="*/ 48 w 110"/>
                <a:gd name="T53" fmla="*/ 192 h 220"/>
                <a:gd name="T54" fmla="*/ 56 w 110"/>
                <a:gd name="T55" fmla="*/ 202 h 220"/>
                <a:gd name="T56" fmla="*/ 62 w 110"/>
                <a:gd name="T57" fmla="*/ 212 h 220"/>
                <a:gd name="T58" fmla="*/ 66 w 110"/>
                <a:gd name="T59" fmla="*/ 220 h 220"/>
                <a:gd name="T60" fmla="*/ 74 w 110"/>
                <a:gd name="T61" fmla="*/ 212 h 220"/>
                <a:gd name="T62" fmla="*/ 90 w 110"/>
                <a:gd name="T63" fmla="*/ 154 h 220"/>
                <a:gd name="T64" fmla="*/ 104 w 110"/>
                <a:gd name="T65" fmla="*/ 98 h 220"/>
                <a:gd name="T66" fmla="*/ 108 w 110"/>
                <a:gd name="T67" fmla="*/ 88 h 220"/>
                <a:gd name="T68" fmla="*/ 108 w 110"/>
                <a:gd name="T69" fmla="*/ 66 h 220"/>
                <a:gd name="T70" fmla="*/ 102 w 110"/>
                <a:gd name="T71" fmla="*/ 22 h 220"/>
                <a:gd name="T72" fmla="*/ 70 w 110"/>
                <a:gd name="T73" fmla="*/ 2 h 220"/>
                <a:gd name="T74" fmla="*/ 64 w 110"/>
                <a:gd name="T75" fmla="*/ 4 h 220"/>
                <a:gd name="T76" fmla="*/ 58 w 110"/>
                <a:gd name="T77" fmla="*/ 8 h 220"/>
                <a:gd name="T78" fmla="*/ 58 w 110"/>
                <a:gd name="T79" fmla="*/ 14 h 220"/>
                <a:gd name="T80" fmla="*/ 56 w 110"/>
                <a:gd name="T81" fmla="*/ 24 h 220"/>
                <a:gd name="T82" fmla="*/ 54 w 110"/>
                <a:gd name="T83" fmla="*/ 30 h 220"/>
                <a:gd name="T84" fmla="*/ 44 w 110"/>
                <a:gd name="T85" fmla="*/ 2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 h="220">
                  <a:moveTo>
                    <a:pt x="44" y="22"/>
                  </a:moveTo>
                  <a:lnTo>
                    <a:pt x="44" y="20"/>
                  </a:lnTo>
                  <a:lnTo>
                    <a:pt x="42" y="20"/>
                  </a:lnTo>
                  <a:lnTo>
                    <a:pt x="40" y="20"/>
                  </a:lnTo>
                  <a:lnTo>
                    <a:pt x="38" y="20"/>
                  </a:lnTo>
                  <a:lnTo>
                    <a:pt x="36" y="20"/>
                  </a:lnTo>
                  <a:lnTo>
                    <a:pt x="34" y="22"/>
                  </a:lnTo>
                  <a:lnTo>
                    <a:pt x="34" y="26"/>
                  </a:lnTo>
                  <a:lnTo>
                    <a:pt x="34" y="28"/>
                  </a:lnTo>
                  <a:lnTo>
                    <a:pt x="32" y="32"/>
                  </a:lnTo>
                  <a:lnTo>
                    <a:pt x="32" y="34"/>
                  </a:lnTo>
                  <a:lnTo>
                    <a:pt x="28" y="34"/>
                  </a:lnTo>
                  <a:lnTo>
                    <a:pt x="26" y="34"/>
                  </a:lnTo>
                  <a:lnTo>
                    <a:pt x="24" y="34"/>
                  </a:lnTo>
                  <a:lnTo>
                    <a:pt x="24" y="34"/>
                  </a:lnTo>
                  <a:lnTo>
                    <a:pt x="24" y="34"/>
                  </a:lnTo>
                  <a:lnTo>
                    <a:pt x="22" y="30"/>
                  </a:lnTo>
                  <a:lnTo>
                    <a:pt x="20" y="26"/>
                  </a:lnTo>
                  <a:lnTo>
                    <a:pt x="16" y="22"/>
                  </a:lnTo>
                  <a:lnTo>
                    <a:pt x="12" y="18"/>
                  </a:lnTo>
                  <a:lnTo>
                    <a:pt x="8" y="16"/>
                  </a:lnTo>
                  <a:lnTo>
                    <a:pt x="2" y="16"/>
                  </a:lnTo>
                  <a:lnTo>
                    <a:pt x="0" y="36"/>
                  </a:lnTo>
                  <a:lnTo>
                    <a:pt x="0" y="60"/>
                  </a:lnTo>
                  <a:lnTo>
                    <a:pt x="0" y="64"/>
                  </a:lnTo>
                  <a:lnTo>
                    <a:pt x="4" y="72"/>
                  </a:lnTo>
                  <a:lnTo>
                    <a:pt x="8" y="84"/>
                  </a:lnTo>
                  <a:lnTo>
                    <a:pt x="14" y="94"/>
                  </a:lnTo>
                  <a:lnTo>
                    <a:pt x="28" y="114"/>
                  </a:lnTo>
                  <a:lnTo>
                    <a:pt x="42" y="106"/>
                  </a:lnTo>
                  <a:lnTo>
                    <a:pt x="44" y="94"/>
                  </a:lnTo>
                  <a:lnTo>
                    <a:pt x="58" y="94"/>
                  </a:lnTo>
                  <a:lnTo>
                    <a:pt x="58" y="96"/>
                  </a:lnTo>
                  <a:lnTo>
                    <a:pt x="60" y="96"/>
                  </a:lnTo>
                  <a:lnTo>
                    <a:pt x="64" y="98"/>
                  </a:lnTo>
                  <a:lnTo>
                    <a:pt x="66" y="100"/>
                  </a:lnTo>
                  <a:lnTo>
                    <a:pt x="68" y="104"/>
                  </a:lnTo>
                  <a:lnTo>
                    <a:pt x="68" y="106"/>
                  </a:lnTo>
                  <a:lnTo>
                    <a:pt x="66" y="110"/>
                  </a:lnTo>
                  <a:lnTo>
                    <a:pt x="62" y="114"/>
                  </a:lnTo>
                  <a:lnTo>
                    <a:pt x="54" y="122"/>
                  </a:lnTo>
                  <a:lnTo>
                    <a:pt x="46" y="126"/>
                  </a:lnTo>
                  <a:lnTo>
                    <a:pt x="40" y="128"/>
                  </a:lnTo>
                  <a:lnTo>
                    <a:pt x="38" y="130"/>
                  </a:lnTo>
                  <a:lnTo>
                    <a:pt x="36" y="132"/>
                  </a:lnTo>
                  <a:lnTo>
                    <a:pt x="36" y="144"/>
                  </a:lnTo>
                  <a:lnTo>
                    <a:pt x="46" y="152"/>
                  </a:lnTo>
                  <a:lnTo>
                    <a:pt x="36" y="166"/>
                  </a:lnTo>
                  <a:lnTo>
                    <a:pt x="36" y="166"/>
                  </a:lnTo>
                  <a:lnTo>
                    <a:pt x="38" y="170"/>
                  </a:lnTo>
                  <a:lnTo>
                    <a:pt x="40" y="176"/>
                  </a:lnTo>
                  <a:lnTo>
                    <a:pt x="42" y="182"/>
                  </a:lnTo>
                  <a:lnTo>
                    <a:pt x="44" y="188"/>
                  </a:lnTo>
                  <a:lnTo>
                    <a:pt x="48" y="192"/>
                  </a:lnTo>
                  <a:lnTo>
                    <a:pt x="52" y="196"/>
                  </a:lnTo>
                  <a:lnTo>
                    <a:pt x="56" y="202"/>
                  </a:lnTo>
                  <a:lnTo>
                    <a:pt x="58" y="208"/>
                  </a:lnTo>
                  <a:lnTo>
                    <a:pt x="62" y="212"/>
                  </a:lnTo>
                  <a:lnTo>
                    <a:pt x="64" y="216"/>
                  </a:lnTo>
                  <a:lnTo>
                    <a:pt x="66" y="220"/>
                  </a:lnTo>
                  <a:lnTo>
                    <a:pt x="66" y="220"/>
                  </a:lnTo>
                  <a:lnTo>
                    <a:pt x="74" y="212"/>
                  </a:lnTo>
                  <a:lnTo>
                    <a:pt x="84" y="172"/>
                  </a:lnTo>
                  <a:lnTo>
                    <a:pt x="90" y="154"/>
                  </a:lnTo>
                  <a:lnTo>
                    <a:pt x="94" y="132"/>
                  </a:lnTo>
                  <a:lnTo>
                    <a:pt x="104" y="98"/>
                  </a:lnTo>
                  <a:lnTo>
                    <a:pt x="106" y="96"/>
                  </a:lnTo>
                  <a:lnTo>
                    <a:pt x="108" y="88"/>
                  </a:lnTo>
                  <a:lnTo>
                    <a:pt x="110" y="76"/>
                  </a:lnTo>
                  <a:lnTo>
                    <a:pt x="108" y="66"/>
                  </a:lnTo>
                  <a:lnTo>
                    <a:pt x="98" y="46"/>
                  </a:lnTo>
                  <a:lnTo>
                    <a:pt x="102" y="22"/>
                  </a:lnTo>
                  <a:lnTo>
                    <a:pt x="70" y="0"/>
                  </a:lnTo>
                  <a:lnTo>
                    <a:pt x="70" y="2"/>
                  </a:lnTo>
                  <a:lnTo>
                    <a:pt x="66" y="2"/>
                  </a:lnTo>
                  <a:lnTo>
                    <a:pt x="64" y="4"/>
                  </a:lnTo>
                  <a:lnTo>
                    <a:pt x="60" y="6"/>
                  </a:lnTo>
                  <a:lnTo>
                    <a:pt x="58" y="8"/>
                  </a:lnTo>
                  <a:lnTo>
                    <a:pt x="58" y="10"/>
                  </a:lnTo>
                  <a:lnTo>
                    <a:pt x="58" y="14"/>
                  </a:lnTo>
                  <a:lnTo>
                    <a:pt x="58" y="18"/>
                  </a:lnTo>
                  <a:lnTo>
                    <a:pt x="56" y="24"/>
                  </a:lnTo>
                  <a:lnTo>
                    <a:pt x="56" y="26"/>
                  </a:lnTo>
                  <a:lnTo>
                    <a:pt x="54" y="30"/>
                  </a:lnTo>
                  <a:lnTo>
                    <a:pt x="54" y="30"/>
                  </a:lnTo>
                  <a:lnTo>
                    <a:pt x="44" y="22"/>
                  </a:lnTo>
                </a:path>
              </a:pathLst>
            </a:custGeom>
            <a:grpFill/>
            <a:ln w="6350">
              <a:solidFill>
                <a:schemeClr val="bg1"/>
              </a:solidFill>
              <a:prstDash val="solid"/>
              <a:round/>
              <a:headEnd/>
              <a:tailEnd/>
            </a:ln>
            <a:effectLst/>
          </p:spPr>
          <p:txBody>
            <a:bodyPr/>
            <a:lstStyle/>
            <a:p>
              <a:endParaRPr lang="zh-CN" altLang="en-US"/>
            </a:p>
          </p:txBody>
        </p:sp>
        <p:sp>
          <p:nvSpPr>
            <p:cNvPr id="8" name="Freeform 378">
              <a:extLst>
                <a:ext uri="{FF2B5EF4-FFF2-40B4-BE49-F238E27FC236}">
                  <a16:creationId xmlns="" xmlns:a16="http://schemas.microsoft.com/office/drawing/2014/main" id="{F4AAE141-B0D8-4209-9132-F613E263B139}"/>
                </a:ext>
              </a:extLst>
            </p:cNvPr>
            <p:cNvSpPr>
              <a:spLocks/>
            </p:cNvSpPr>
            <p:nvPr/>
          </p:nvSpPr>
          <p:spPr bwMode="gray">
            <a:xfrm>
              <a:off x="1320224" y="1631031"/>
              <a:ext cx="225870" cy="173914"/>
            </a:xfrm>
            <a:custGeom>
              <a:avLst/>
              <a:gdLst>
                <a:gd name="T0" fmla="*/ 22 w 122"/>
                <a:gd name="T1" fmla="*/ 0 h 94"/>
                <a:gd name="T2" fmla="*/ 14 w 122"/>
                <a:gd name="T3" fmla="*/ 20 h 94"/>
                <a:gd name="T4" fmla="*/ 0 w 122"/>
                <a:gd name="T5" fmla="*/ 32 h 94"/>
                <a:gd name="T6" fmla="*/ 0 w 122"/>
                <a:gd name="T7" fmla="*/ 32 h 94"/>
                <a:gd name="T8" fmla="*/ 2 w 122"/>
                <a:gd name="T9" fmla="*/ 36 h 94"/>
                <a:gd name="T10" fmla="*/ 4 w 122"/>
                <a:gd name="T11" fmla="*/ 40 h 94"/>
                <a:gd name="T12" fmla="*/ 6 w 122"/>
                <a:gd name="T13" fmla="*/ 46 h 94"/>
                <a:gd name="T14" fmla="*/ 10 w 122"/>
                <a:gd name="T15" fmla="*/ 50 h 94"/>
                <a:gd name="T16" fmla="*/ 12 w 122"/>
                <a:gd name="T17" fmla="*/ 52 h 94"/>
                <a:gd name="T18" fmla="*/ 14 w 122"/>
                <a:gd name="T19" fmla="*/ 54 h 94"/>
                <a:gd name="T20" fmla="*/ 18 w 122"/>
                <a:gd name="T21" fmla="*/ 54 h 94"/>
                <a:gd name="T22" fmla="*/ 22 w 122"/>
                <a:gd name="T23" fmla="*/ 56 h 94"/>
                <a:gd name="T24" fmla="*/ 26 w 122"/>
                <a:gd name="T25" fmla="*/ 56 h 94"/>
                <a:gd name="T26" fmla="*/ 28 w 122"/>
                <a:gd name="T27" fmla="*/ 56 h 94"/>
                <a:gd name="T28" fmla="*/ 30 w 122"/>
                <a:gd name="T29" fmla="*/ 58 h 94"/>
                <a:gd name="T30" fmla="*/ 32 w 122"/>
                <a:gd name="T31" fmla="*/ 60 h 94"/>
                <a:gd name="T32" fmla="*/ 30 w 122"/>
                <a:gd name="T33" fmla="*/ 62 h 94"/>
                <a:gd name="T34" fmla="*/ 28 w 122"/>
                <a:gd name="T35" fmla="*/ 66 h 94"/>
                <a:gd name="T36" fmla="*/ 24 w 122"/>
                <a:gd name="T37" fmla="*/ 70 h 94"/>
                <a:gd name="T38" fmla="*/ 24 w 122"/>
                <a:gd name="T39" fmla="*/ 74 h 94"/>
                <a:gd name="T40" fmla="*/ 26 w 122"/>
                <a:gd name="T41" fmla="*/ 80 h 94"/>
                <a:gd name="T42" fmla="*/ 28 w 122"/>
                <a:gd name="T43" fmla="*/ 82 h 94"/>
                <a:gd name="T44" fmla="*/ 32 w 122"/>
                <a:gd name="T45" fmla="*/ 86 h 94"/>
                <a:gd name="T46" fmla="*/ 36 w 122"/>
                <a:gd name="T47" fmla="*/ 88 h 94"/>
                <a:gd name="T48" fmla="*/ 40 w 122"/>
                <a:gd name="T49" fmla="*/ 88 h 94"/>
                <a:gd name="T50" fmla="*/ 50 w 122"/>
                <a:gd name="T51" fmla="*/ 88 h 94"/>
                <a:gd name="T52" fmla="*/ 64 w 122"/>
                <a:gd name="T53" fmla="*/ 88 h 94"/>
                <a:gd name="T54" fmla="*/ 80 w 122"/>
                <a:gd name="T55" fmla="*/ 94 h 94"/>
                <a:gd name="T56" fmla="*/ 122 w 122"/>
                <a:gd name="T57" fmla="*/ 42 h 94"/>
                <a:gd name="T58" fmla="*/ 114 w 122"/>
                <a:gd name="T59" fmla="*/ 24 h 94"/>
                <a:gd name="T60" fmla="*/ 92 w 122"/>
                <a:gd name="T61" fmla="*/ 20 h 94"/>
                <a:gd name="T62" fmla="*/ 56 w 122"/>
                <a:gd name="T63" fmla="*/ 0 h 94"/>
                <a:gd name="T64" fmla="*/ 54 w 122"/>
                <a:gd name="T65" fmla="*/ 12 h 94"/>
                <a:gd name="T66" fmla="*/ 40 w 122"/>
                <a:gd name="T67" fmla="*/ 10 h 94"/>
                <a:gd name="T68" fmla="*/ 22 w 122"/>
                <a:gd name="T6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 h="94">
                  <a:moveTo>
                    <a:pt x="22" y="0"/>
                  </a:moveTo>
                  <a:lnTo>
                    <a:pt x="14" y="20"/>
                  </a:lnTo>
                  <a:lnTo>
                    <a:pt x="0" y="32"/>
                  </a:lnTo>
                  <a:lnTo>
                    <a:pt x="0" y="32"/>
                  </a:lnTo>
                  <a:lnTo>
                    <a:pt x="2" y="36"/>
                  </a:lnTo>
                  <a:lnTo>
                    <a:pt x="4" y="40"/>
                  </a:lnTo>
                  <a:lnTo>
                    <a:pt x="6" y="46"/>
                  </a:lnTo>
                  <a:lnTo>
                    <a:pt x="10" y="50"/>
                  </a:lnTo>
                  <a:lnTo>
                    <a:pt x="12" y="52"/>
                  </a:lnTo>
                  <a:lnTo>
                    <a:pt x="14" y="54"/>
                  </a:lnTo>
                  <a:lnTo>
                    <a:pt x="18" y="54"/>
                  </a:lnTo>
                  <a:lnTo>
                    <a:pt x="22" y="56"/>
                  </a:lnTo>
                  <a:lnTo>
                    <a:pt x="26" y="56"/>
                  </a:lnTo>
                  <a:lnTo>
                    <a:pt x="28" y="56"/>
                  </a:lnTo>
                  <a:lnTo>
                    <a:pt x="30" y="58"/>
                  </a:lnTo>
                  <a:lnTo>
                    <a:pt x="32" y="60"/>
                  </a:lnTo>
                  <a:lnTo>
                    <a:pt x="30" y="62"/>
                  </a:lnTo>
                  <a:lnTo>
                    <a:pt x="28" y="66"/>
                  </a:lnTo>
                  <a:lnTo>
                    <a:pt x="24" y="70"/>
                  </a:lnTo>
                  <a:lnTo>
                    <a:pt x="24" y="74"/>
                  </a:lnTo>
                  <a:lnTo>
                    <a:pt x="26" y="80"/>
                  </a:lnTo>
                  <a:lnTo>
                    <a:pt x="28" y="82"/>
                  </a:lnTo>
                  <a:lnTo>
                    <a:pt x="32" y="86"/>
                  </a:lnTo>
                  <a:lnTo>
                    <a:pt x="36" y="88"/>
                  </a:lnTo>
                  <a:lnTo>
                    <a:pt x="40" y="88"/>
                  </a:lnTo>
                  <a:lnTo>
                    <a:pt x="50" y="88"/>
                  </a:lnTo>
                  <a:lnTo>
                    <a:pt x="64" y="88"/>
                  </a:lnTo>
                  <a:lnTo>
                    <a:pt x="80" y="94"/>
                  </a:lnTo>
                  <a:lnTo>
                    <a:pt x="122" y="42"/>
                  </a:lnTo>
                  <a:lnTo>
                    <a:pt x="114" y="24"/>
                  </a:lnTo>
                  <a:lnTo>
                    <a:pt x="92" y="20"/>
                  </a:lnTo>
                  <a:lnTo>
                    <a:pt x="56" y="0"/>
                  </a:lnTo>
                  <a:lnTo>
                    <a:pt x="54" y="12"/>
                  </a:lnTo>
                  <a:lnTo>
                    <a:pt x="40" y="10"/>
                  </a:lnTo>
                  <a:lnTo>
                    <a:pt x="22" y="0"/>
                  </a:lnTo>
                </a:path>
              </a:pathLst>
            </a:custGeom>
            <a:grpFill/>
            <a:ln w="6350">
              <a:solidFill>
                <a:schemeClr val="bg1"/>
              </a:solidFill>
              <a:prstDash val="solid"/>
              <a:round/>
              <a:headEnd/>
              <a:tailEnd/>
            </a:ln>
            <a:effectLst/>
          </p:spPr>
          <p:txBody>
            <a:bodyPr/>
            <a:lstStyle/>
            <a:p>
              <a:endParaRPr lang="zh-CN" altLang="en-US"/>
            </a:p>
          </p:txBody>
        </p:sp>
        <p:sp>
          <p:nvSpPr>
            <p:cNvPr id="9" name="Freeform 379">
              <a:extLst>
                <a:ext uri="{FF2B5EF4-FFF2-40B4-BE49-F238E27FC236}">
                  <a16:creationId xmlns="" xmlns:a16="http://schemas.microsoft.com/office/drawing/2014/main" id="{DECD6E83-F68C-4A5E-AAE5-EC69819F568F}"/>
                </a:ext>
              </a:extLst>
            </p:cNvPr>
            <p:cNvSpPr>
              <a:spLocks/>
            </p:cNvSpPr>
            <p:nvPr/>
          </p:nvSpPr>
          <p:spPr bwMode="gray">
            <a:xfrm>
              <a:off x="1372063" y="1934455"/>
              <a:ext cx="85164" cy="85107"/>
            </a:xfrm>
            <a:custGeom>
              <a:avLst/>
              <a:gdLst>
                <a:gd name="T0" fmla="*/ 28 w 46"/>
                <a:gd name="T1" fmla="*/ 8 h 46"/>
                <a:gd name="T2" fmla="*/ 28 w 46"/>
                <a:gd name="T3" fmla="*/ 6 h 46"/>
                <a:gd name="T4" fmla="*/ 26 w 46"/>
                <a:gd name="T5" fmla="*/ 4 h 46"/>
                <a:gd name="T6" fmla="*/ 22 w 46"/>
                <a:gd name="T7" fmla="*/ 2 h 46"/>
                <a:gd name="T8" fmla="*/ 20 w 46"/>
                <a:gd name="T9" fmla="*/ 0 h 46"/>
                <a:gd name="T10" fmla="*/ 16 w 46"/>
                <a:gd name="T11" fmla="*/ 0 h 46"/>
                <a:gd name="T12" fmla="*/ 12 w 46"/>
                <a:gd name="T13" fmla="*/ 0 h 46"/>
                <a:gd name="T14" fmla="*/ 10 w 46"/>
                <a:gd name="T15" fmla="*/ 0 h 46"/>
                <a:gd name="T16" fmla="*/ 8 w 46"/>
                <a:gd name="T17" fmla="*/ 4 h 46"/>
                <a:gd name="T18" fmla="*/ 4 w 46"/>
                <a:gd name="T19" fmla="*/ 8 h 46"/>
                <a:gd name="T20" fmla="*/ 2 w 46"/>
                <a:gd name="T21" fmla="*/ 12 h 46"/>
                <a:gd name="T22" fmla="*/ 2 w 46"/>
                <a:gd name="T23" fmla="*/ 16 h 46"/>
                <a:gd name="T24" fmla="*/ 0 w 46"/>
                <a:gd name="T25" fmla="*/ 20 h 46"/>
                <a:gd name="T26" fmla="*/ 2 w 46"/>
                <a:gd name="T27" fmla="*/ 24 h 46"/>
                <a:gd name="T28" fmla="*/ 4 w 46"/>
                <a:gd name="T29" fmla="*/ 26 h 46"/>
                <a:gd name="T30" fmla="*/ 8 w 46"/>
                <a:gd name="T31" fmla="*/ 30 h 46"/>
                <a:gd name="T32" fmla="*/ 12 w 46"/>
                <a:gd name="T33" fmla="*/ 34 h 46"/>
                <a:gd name="T34" fmla="*/ 16 w 46"/>
                <a:gd name="T35" fmla="*/ 36 h 46"/>
                <a:gd name="T36" fmla="*/ 20 w 46"/>
                <a:gd name="T37" fmla="*/ 40 h 46"/>
                <a:gd name="T38" fmla="*/ 24 w 46"/>
                <a:gd name="T39" fmla="*/ 42 h 46"/>
                <a:gd name="T40" fmla="*/ 28 w 46"/>
                <a:gd name="T41" fmla="*/ 44 h 46"/>
                <a:gd name="T42" fmla="*/ 28 w 46"/>
                <a:gd name="T43" fmla="*/ 46 h 46"/>
                <a:gd name="T44" fmla="*/ 28 w 46"/>
                <a:gd name="T45" fmla="*/ 44 h 46"/>
                <a:gd name="T46" fmla="*/ 32 w 46"/>
                <a:gd name="T47" fmla="*/ 44 h 46"/>
                <a:gd name="T48" fmla="*/ 36 w 46"/>
                <a:gd name="T49" fmla="*/ 40 h 46"/>
                <a:gd name="T50" fmla="*/ 40 w 46"/>
                <a:gd name="T51" fmla="*/ 38 h 46"/>
                <a:gd name="T52" fmla="*/ 42 w 46"/>
                <a:gd name="T53" fmla="*/ 34 h 46"/>
                <a:gd name="T54" fmla="*/ 46 w 46"/>
                <a:gd name="T55" fmla="*/ 32 h 46"/>
                <a:gd name="T56" fmla="*/ 46 w 46"/>
                <a:gd name="T57" fmla="*/ 28 h 46"/>
                <a:gd name="T58" fmla="*/ 46 w 46"/>
                <a:gd name="T59" fmla="*/ 24 h 46"/>
                <a:gd name="T60" fmla="*/ 42 w 46"/>
                <a:gd name="T61" fmla="*/ 20 h 46"/>
                <a:gd name="T62" fmla="*/ 38 w 46"/>
                <a:gd name="T63" fmla="*/ 16 h 46"/>
                <a:gd name="T64" fmla="*/ 34 w 46"/>
                <a:gd name="T65" fmla="*/ 12 h 46"/>
                <a:gd name="T66" fmla="*/ 32 w 46"/>
                <a:gd name="T67" fmla="*/ 10 h 46"/>
                <a:gd name="T68" fmla="*/ 28 w 46"/>
                <a:gd name="T69" fmla="*/ 8 h 46"/>
                <a:gd name="T70" fmla="*/ 28 w 46"/>
                <a:gd name="T71"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46">
                  <a:moveTo>
                    <a:pt x="28" y="8"/>
                  </a:moveTo>
                  <a:lnTo>
                    <a:pt x="28" y="6"/>
                  </a:lnTo>
                  <a:lnTo>
                    <a:pt x="26" y="4"/>
                  </a:lnTo>
                  <a:lnTo>
                    <a:pt x="22" y="2"/>
                  </a:lnTo>
                  <a:lnTo>
                    <a:pt x="20" y="0"/>
                  </a:lnTo>
                  <a:lnTo>
                    <a:pt x="16" y="0"/>
                  </a:lnTo>
                  <a:lnTo>
                    <a:pt x="12" y="0"/>
                  </a:lnTo>
                  <a:lnTo>
                    <a:pt x="10" y="0"/>
                  </a:lnTo>
                  <a:lnTo>
                    <a:pt x="8" y="4"/>
                  </a:lnTo>
                  <a:lnTo>
                    <a:pt x="4" y="8"/>
                  </a:lnTo>
                  <a:lnTo>
                    <a:pt x="2" y="12"/>
                  </a:lnTo>
                  <a:lnTo>
                    <a:pt x="2" y="16"/>
                  </a:lnTo>
                  <a:lnTo>
                    <a:pt x="0" y="20"/>
                  </a:lnTo>
                  <a:lnTo>
                    <a:pt x="2" y="24"/>
                  </a:lnTo>
                  <a:lnTo>
                    <a:pt x="4" y="26"/>
                  </a:lnTo>
                  <a:lnTo>
                    <a:pt x="8" y="30"/>
                  </a:lnTo>
                  <a:lnTo>
                    <a:pt x="12" y="34"/>
                  </a:lnTo>
                  <a:lnTo>
                    <a:pt x="16" y="36"/>
                  </a:lnTo>
                  <a:lnTo>
                    <a:pt x="20" y="40"/>
                  </a:lnTo>
                  <a:lnTo>
                    <a:pt x="24" y="42"/>
                  </a:lnTo>
                  <a:lnTo>
                    <a:pt x="28" y="44"/>
                  </a:lnTo>
                  <a:lnTo>
                    <a:pt x="28" y="46"/>
                  </a:lnTo>
                  <a:lnTo>
                    <a:pt x="28" y="44"/>
                  </a:lnTo>
                  <a:lnTo>
                    <a:pt x="32" y="44"/>
                  </a:lnTo>
                  <a:lnTo>
                    <a:pt x="36" y="40"/>
                  </a:lnTo>
                  <a:lnTo>
                    <a:pt x="40" y="38"/>
                  </a:lnTo>
                  <a:lnTo>
                    <a:pt x="42" y="34"/>
                  </a:lnTo>
                  <a:lnTo>
                    <a:pt x="46" y="32"/>
                  </a:lnTo>
                  <a:lnTo>
                    <a:pt x="46" y="28"/>
                  </a:lnTo>
                  <a:lnTo>
                    <a:pt x="46" y="24"/>
                  </a:lnTo>
                  <a:lnTo>
                    <a:pt x="42" y="20"/>
                  </a:lnTo>
                  <a:lnTo>
                    <a:pt x="38" y="16"/>
                  </a:lnTo>
                  <a:lnTo>
                    <a:pt x="34" y="12"/>
                  </a:lnTo>
                  <a:lnTo>
                    <a:pt x="32" y="10"/>
                  </a:lnTo>
                  <a:lnTo>
                    <a:pt x="28" y="8"/>
                  </a:lnTo>
                  <a:lnTo>
                    <a:pt x="28" y="8"/>
                  </a:lnTo>
                </a:path>
              </a:pathLst>
            </a:custGeom>
            <a:grpFill/>
            <a:ln w="6350">
              <a:solidFill>
                <a:schemeClr val="bg1"/>
              </a:solidFill>
              <a:prstDash val="solid"/>
              <a:round/>
              <a:headEnd/>
              <a:tailEnd/>
            </a:ln>
            <a:effectLst/>
          </p:spPr>
          <p:txBody>
            <a:bodyPr/>
            <a:lstStyle/>
            <a:p>
              <a:endParaRPr lang="zh-CN" altLang="en-US"/>
            </a:p>
          </p:txBody>
        </p:sp>
        <p:sp>
          <p:nvSpPr>
            <p:cNvPr id="10" name="Freeform 380">
              <a:extLst>
                <a:ext uri="{FF2B5EF4-FFF2-40B4-BE49-F238E27FC236}">
                  <a16:creationId xmlns="" xmlns:a16="http://schemas.microsoft.com/office/drawing/2014/main" id="{08BF0F49-70FD-4663-8CE3-8EB704422609}"/>
                </a:ext>
              </a:extLst>
            </p:cNvPr>
            <p:cNvSpPr>
              <a:spLocks/>
            </p:cNvSpPr>
            <p:nvPr/>
          </p:nvSpPr>
          <p:spPr bwMode="gray">
            <a:xfrm>
              <a:off x="4101021" y="3155554"/>
              <a:ext cx="59245" cy="303425"/>
            </a:xfrm>
            <a:custGeom>
              <a:avLst/>
              <a:gdLst>
                <a:gd name="T0" fmla="*/ 26 w 32"/>
                <a:gd name="T1" fmla="*/ 8 h 164"/>
                <a:gd name="T2" fmla="*/ 26 w 32"/>
                <a:gd name="T3" fmla="*/ 6 h 164"/>
                <a:gd name="T4" fmla="*/ 24 w 32"/>
                <a:gd name="T5" fmla="*/ 6 h 164"/>
                <a:gd name="T6" fmla="*/ 22 w 32"/>
                <a:gd name="T7" fmla="*/ 2 h 164"/>
                <a:gd name="T8" fmla="*/ 20 w 32"/>
                <a:gd name="T9" fmla="*/ 2 h 164"/>
                <a:gd name="T10" fmla="*/ 18 w 32"/>
                <a:gd name="T11" fmla="*/ 0 h 164"/>
                <a:gd name="T12" fmla="*/ 16 w 32"/>
                <a:gd name="T13" fmla="*/ 2 h 164"/>
                <a:gd name="T14" fmla="*/ 14 w 32"/>
                <a:gd name="T15" fmla="*/ 6 h 164"/>
                <a:gd name="T16" fmla="*/ 12 w 32"/>
                <a:gd name="T17" fmla="*/ 10 h 164"/>
                <a:gd name="T18" fmla="*/ 10 w 32"/>
                <a:gd name="T19" fmla="*/ 14 h 164"/>
                <a:gd name="T20" fmla="*/ 8 w 32"/>
                <a:gd name="T21" fmla="*/ 18 h 164"/>
                <a:gd name="T22" fmla="*/ 8 w 32"/>
                <a:gd name="T23" fmla="*/ 22 h 164"/>
                <a:gd name="T24" fmla="*/ 8 w 32"/>
                <a:gd name="T25" fmla="*/ 22 h 164"/>
                <a:gd name="T26" fmla="*/ 2 w 32"/>
                <a:gd name="T27" fmla="*/ 42 h 164"/>
                <a:gd name="T28" fmla="*/ 2 w 32"/>
                <a:gd name="T29" fmla="*/ 44 h 164"/>
                <a:gd name="T30" fmla="*/ 2 w 32"/>
                <a:gd name="T31" fmla="*/ 46 h 164"/>
                <a:gd name="T32" fmla="*/ 4 w 32"/>
                <a:gd name="T33" fmla="*/ 52 h 164"/>
                <a:gd name="T34" fmla="*/ 4 w 32"/>
                <a:gd name="T35" fmla="*/ 56 h 164"/>
                <a:gd name="T36" fmla="*/ 6 w 32"/>
                <a:gd name="T37" fmla="*/ 60 h 164"/>
                <a:gd name="T38" fmla="*/ 6 w 32"/>
                <a:gd name="T39" fmla="*/ 66 h 164"/>
                <a:gd name="T40" fmla="*/ 8 w 32"/>
                <a:gd name="T41" fmla="*/ 82 h 164"/>
                <a:gd name="T42" fmla="*/ 6 w 32"/>
                <a:gd name="T43" fmla="*/ 100 h 164"/>
                <a:gd name="T44" fmla="*/ 6 w 32"/>
                <a:gd name="T45" fmla="*/ 118 h 164"/>
                <a:gd name="T46" fmla="*/ 6 w 32"/>
                <a:gd name="T47" fmla="*/ 132 h 164"/>
                <a:gd name="T48" fmla="*/ 6 w 32"/>
                <a:gd name="T49" fmla="*/ 140 h 164"/>
                <a:gd name="T50" fmla="*/ 6 w 32"/>
                <a:gd name="T51" fmla="*/ 142 h 164"/>
                <a:gd name="T52" fmla="*/ 4 w 32"/>
                <a:gd name="T53" fmla="*/ 146 h 164"/>
                <a:gd name="T54" fmla="*/ 2 w 32"/>
                <a:gd name="T55" fmla="*/ 150 h 164"/>
                <a:gd name="T56" fmla="*/ 0 w 32"/>
                <a:gd name="T57" fmla="*/ 156 h 164"/>
                <a:gd name="T58" fmla="*/ 0 w 32"/>
                <a:gd name="T59" fmla="*/ 158 h 164"/>
                <a:gd name="T60" fmla="*/ 0 w 32"/>
                <a:gd name="T61" fmla="*/ 160 h 164"/>
                <a:gd name="T62" fmla="*/ 8 w 32"/>
                <a:gd name="T63" fmla="*/ 164 h 164"/>
                <a:gd name="T64" fmla="*/ 12 w 32"/>
                <a:gd name="T65" fmla="*/ 152 h 164"/>
                <a:gd name="T66" fmla="*/ 22 w 32"/>
                <a:gd name="T67" fmla="*/ 162 h 164"/>
                <a:gd name="T68" fmla="*/ 22 w 32"/>
                <a:gd name="T69" fmla="*/ 160 h 164"/>
                <a:gd name="T70" fmla="*/ 22 w 32"/>
                <a:gd name="T71" fmla="*/ 158 h 164"/>
                <a:gd name="T72" fmla="*/ 22 w 32"/>
                <a:gd name="T73" fmla="*/ 152 h 164"/>
                <a:gd name="T74" fmla="*/ 22 w 32"/>
                <a:gd name="T75" fmla="*/ 146 h 164"/>
                <a:gd name="T76" fmla="*/ 20 w 32"/>
                <a:gd name="T77" fmla="*/ 140 h 164"/>
                <a:gd name="T78" fmla="*/ 16 w 32"/>
                <a:gd name="T79" fmla="*/ 130 h 164"/>
                <a:gd name="T80" fmla="*/ 16 w 32"/>
                <a:gd name="T81" fmla="*/ 118 h 164"/>
                <a:gd name="T82" fmla="*/ 24 w 32"/>
                <a:gd name="T83" fmla="*/ 106 h 164"/>
                <a:gd name="T84" fmla="*/ 28 w 32"/>
                <a:gd name="T85" fmla="*/ 102 h 164"/>
                <a:gd name="T86" fmla="*/ 32 w 32"/>
                <a:gd name="T87" fmla="*/ 96 h 164"/>
                <a:gd name="T88" fmla="*/ 32 w 32"/>
                <a:gd name="T89" fmla="*/ 92 h 164"/>
                <a:gd name="T90" fmla="*/ 32 w 32"/>
                <a:gd name="T91" fmla="*/ 88 h 164"/>
                <a:gd name="T92" fmla="*/ 30 w 32"/>
                <a:gd name="T93" fmla="*/ 84 h 164"/>
                <a:gd name="T94" fmla="*/ 30 w 32"/>
                <a:gd name="T95" fmla="*/ 80 h 164"/>
                <a:gd name="T96" fmla="*/ 30 w 32"/>
                <a:gd name="T97" fmla="*/ 74 h 164"/>
                <a:gd name="T98" fmla="*/ 28 w 32"/>
                <a:gd name="T99" fmla="*/ 62 h 164"/>
                <a:gd name="T100" fmla="*/ 26 w 32"/>
                <a:gd name="T101" fmla="*/ 50 h 164"/>
                <a:gd name="T102" fmla="*/ 24 w 32"/>
                <a:gd name="T103" fmla="*/ 40 h 164"/>
                <a:gd name="T104" fmla="*/ 24 w 32"/>
                <a:gd name="T105" fmla="*/ 36 h 164"/>
                <a:gd name="T106" fmla="*/ 24 w 32"/>
                <a:gd name="T107" fmla="*/ 36 h 164"/>
                <a:gd name="T108" fmla="*/ 22 w 32"/>
                <a:gd name="T109" fmla="*/ 32 h 164"/>
                <a:gd name="T110" fmla="*/ 22 w 32"/>
                <a:gd name="T111" fmla="*/ 28 h 164"/>
                <a:gd name="T112" fmla="*/ 22 w 32"/>
                <a:gd name="T113" fmla="*/ 22 h 164"/>
                <a:gd name="T114" fmla="*/ 22 w 32"/>
                <a:gd name="T115" fmla="*/ 16 h 164"/>
                <a:gd name="T116" fmla="*/ 24 w 32"/>
                <a:gd name="T117" fmla="*/ 12 h 164"/>
                <a:gd name="T118" fmla="*/ 26 w 32"/>
                <a:gd name="T119"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164">
                  <a:moveTo>
                    <a:pt x="26" y="8"/>
                  </a:moveTo>
                  <a:lnTo>
                    <a:pt x="26" y="6"/>
                  </a:lnTo>
                  <a:lnTo>
                    <a:pt x="24" y="6"/>
                  </a:lnTo>
                  <a:lnTo>
                    <a:pt x="22" y="2"/>
                  </a:lnTo>
                  <a:lnTo>
                    <a:pt x="20" y="2"/>
                  </a:lnTo>
                  <a:lnTo>
                    <a:pt x="18" y="0"/>
                  </a:lnTo>
                  <a:lnTo>
                    <a:pt x="16" y="2"/>
                  </a:lnTo>
                  <a:lnTo>
                    <a:pt x="14" y="6"/>
                  </a:lnTo>
                  <a:lnTo>
                    <a:pt x="12" y="10"/>
                  </a:lnTo>
                  <a:lnTo>
                    <a:pt x="10" y="14"/>
                  </a:lnTo>
                  <a:lnTo>
                    <a:pt x="8" y="18"/>
                  </a:lnTo>
                  <a:lnTo>
                    <a:pt x="8" y="22"/>
                  </a:lnTo>
                  <a:lnTo>
                    <a:pt x="8" y="22"/>
                  </a:lnTo>
                  <a:lnTo>
                    <a:pt x="2" y="42"/>
                  </a:lnTo>
                  <a:lnTo>
                    <a:pt x="2" y="44"/>
                  </a:lnTo>
                  <a:lnTo>
                    <a:pt x="2" y="46"/>
                  </a:lnTo>
                  <a:lnTo>
                    <a:pt x="4" y="52"/>
                  </a:lnTo>
                  <a:lnTo>
                    <a:pt x="4" y="56"/>
                  </a:lnTo>
                  <a:lnTo>
                    <a:pt x="6" y="60"/>
                  </a:lnTo>
                  <a:lnTo>
                    <a:pt x="6" y="66"/>
                  </a:lnTo>
                  <a:lnTo>
                    <a:pt x="8" y="82"/>
                  </a:lnTo>
                  <a:lnTo>
                    <a:pt x="6" y="100"/>
                  </a:lnTo>
                  <a:lnTo>
                    <a:pt x="6" y="118"/>
                  </a:lnTo>
                  <a:lnTo>
                    <a:pt x="6" y="132"/>
                  </a:lnTo>
                  <a:lnTo>
                    <a:pt x="6" y="140"/>
                  </a:lnTo>
                  <a:lnTo>
                    <a:pt x="6" y="142"/>
                  </a:lnTo>
                  <a:lnTo>
                    <a:pt x="4" y="146"/>
                  </a:lnTo>
                  <a:lnTo>
                    <a:pt x="2" y="150"/>
                  </a:lnTo>
                  <a:lnTo>
                    <a:pt x="0" y="156"/>
                  </a:lnTo>
                  <a:lnTo>
                    <a:pt x="0" y="158"/>
                  </a:lnTo>
                  <a:lnTo>
                    <a:pt x="0" y="160"/>
                  </a:lnTo>
                  <a:lnTo>
                    <a:pt x="8" y="164"/>
                  </a:lnTo>
                  <a:lnTo>
                    <a:pt x="12" y="152"/>
                  </a:lnTo>
                  <a:lnTo>
                    <a:pt x="22" y="162"/>
                  </a:lnTo>
                  <a:lnTo>
                    <a:pt x="22" y="160"/>
                  </a:lnTo>
                  <a:lnTo>
                    <a:pt x="22" y="158"/>
                  </a:lnTo>
                  <a:lnTo>
                    <a:pt x="22" y="152"/>
                  </a:lnTo>
                  <a:lnTo>
                    <a:pt x="22" y="146"/>
                  </a:lnTo>
                  <a:lnTo>
                    <a:pt x="20" y="140"/>
                  </a:lnTo>
                  <a:lnTo>
                    <a:pt x="16" y="130"/>
                  </a:lnTo>
                  <a:lnTo>
                    <a:pt x="16" y="118"/>
                  </a:lnTo>
                  <a:lnTo>
                    <a:pt x="24" y="106"/>
                  </a:lnTo>
                  <a:lnTo>
                    <a:pt x="28" y="102"/>
                  </a:lnTo>
                  <a:lnTo>
                    <a:pt x="32" y="96"/>
                  </a:lnTo>
                  <a:lnTo>
                    <a:pt x="32" y="92"/>
                  </a:lnTo>
                  <a:lnTo>
                    <a:pt x="32" y="88"/>
                  </a:lnTo>
                  <a:lnTo>
                    <a:pt x="30" y="84"/>
                  </a:lnTo>
                  <a:lnTo>
                    <a:pt x="30" y="80"/>
                  </a:lnTo>
                  <a:lnTo>
                    <a:pt x="30" y="74"/>
                  </a:lnTo>
                  <a:lnTo>
                    <a:pt x="28" y="62"/>
                  </a:lnTo>
                  <a:lnTo>
                    <a:pt x="26" y="50"/>
                  </a:lnTo>
                  <a:lnTo>
                    <a:pt x="24" y="40"/>
                  </a:lnTo>
                  <a:lnTo>
                    <a:pt x="24" y="36"/>
                  </a:lnTo>
                  <a:lnTo>
                    <a:pt x="24" y="36"/>
                  </a:lnTo>
                  <a:lnTo>
                    <a:pt x="22" y="32"/>
                  </a:lnTo>
                  <a:lnTo>
                    <a:pt x="22" y="28"/>
                  </a:lnTo>
                  <a:lnTo>
                    <a:pt x="22" y="22"/>
                  </a:lnTo>
                  <a:lnTo>
                    <a:pt x="22" y="16"/>
                  </a:lnTo>
                  <a:lnTo>
                    <a:pt x="24" y="12"/>
                  </a:lnTo>
                  <a:lnTo>
                    <a:pt x="26" y="8"/>
                  </a:lnTo>
                </a:path>
              </a:pathLst>
            </a:custGeom>
            <a:grpFill/>
            <a:ln w="6350">
              <a:solidFill>
                <a:schemeClr val="bg1"/>
              </a:solidFill>
              <a:prstDash val="solid"/>
              <a:round/>
              <a:headEnd/>
              <a:tailEnd/>
            </a:ln>
            <a:effectLst/>
          </p:spPr>
          <p:txBody>
            <a:bodyPr/>
            <a:lstStyle/>
            <a:p>
              <a:endParaRPr lang="zh-CN" altLang="en-US"/>
            </a:p>
          </p:txBody>
        </p:sp>
        <p:sp>
          <p:nvSpPr>
            <p:cNvPr id="11" name="Freeform 381">
              <a:extLst>
                <a:ext uri="{FF2B5EF4-FFF2-40B4-BE49-F238E27FC236}">
                  <a16:creationId xmlns="" xmlns:a16="http://schemas.microsoft.com/office/drawing/2014/main" id="{F4E6631C-6896-4A31-A31B-C03682B38992}"/>
                </a:ext>
              </a:extLst>
            </p:cNvPr>
            <p:cNvSpPr>
              <a:spLocks/>
            </p:cNvSpPr>
            <p:nvPr/>
          </p:nvSpPr>
          <p:spPr bwMode="gray">
            <a:xfrm>
              <a:off x="1286899" y="1664333"/>
              <a:ext cx="3947177" cy="2146174"/>
            </a:xfrm>
            <a:custGeom>
              <a:avLst/>
              <a:gdLst>
                <a:gd name="T0" fmla="*/ 1494 w 2132"/>
                <a:gd name="T1" fmla="*/ 916 h 1160"/>
                <a:gd name="T2" fmla="*/ 1558 w 2132"/>
                <a:gd name="T3" fmla="*/ 688 h 1160"/>
                <a:gd name="T4" fmla="*/ 1762 w 2132"/>
                <a:gd name="T5" fmla="*/ 626 h 1160"/>
                <a:gd name="T6" fmla="*/ 1698 w 2132"/>
                <a:gd name="T7" fmla="*/ 776 h 1160"/>
                <a:gd name="T8" fmla="*/ 1790 w 2132"/>
                <a:gd name="T9" fmla="*/ 726 h 1160"/>
                <a:gd name="T10" fmla="*/ 1876 w 2132"/>
                <a:gd name="T11" fmla="*/ 654 h 1160"/>
                <a:gd name="T12" fmla="*/ 1998 w 2132"/>
                <a:gd name="T13" fmla="*/ 586 h 1160"/>
                <a:gd name="T14" fmla="*/ 2084 w 2132"/>
                <a:gd name="T15" fmla="*/ 548 h 1160"/>
                <a:gd name="T16" fmla="*/ 2074 w 2132"/>
                <a:gd name="T17" fmla="*/ 480 h 1160"/>
                <a:gd name="T18" fmla="*/ 1880 w 2132"/>
                <a:gd name="T19" fmla="*/ 370 h 1160"/>
                <a:gd name="T20" fmla="*/ 1640 w 2132"/>
                <a:gd name="T21" fmla="*/ 308 h 1160"/>
                <a:gd name="T22" fmla="*/ 1578 w 2132"/>
                <a:gd name="T23" fmla="*/ 268 h 1160"/>
                <a:gd name="T24" fmla="*/ 1412 w 2132"/>
                <a:gd name="T25" fmla="*/ 308 h 1160"/>
                <a:gd name="T26" fmla="*/ 1338 w 2132"/>
                <a:gd name="T27" fmla="*/ 230 h 1160"/>
                <a:gd name="T28" fmla="*/ 1160 w 2132"/>
                <a:gd name="T29" fmla="*/ 170 h 1160"/>
                <a:gd name="T30" fmla="*/ 1134 w 2132"/>
                <a:gd name="T31" fmla="*/ 160 h 1160"/>
                <a:gd name="T32" fmla="*/ 1086 w 2132"/>
                <a:gd name="T33" fmla="*/ 8 h 1160"/>
                <a:gd name="T34" fmla="*/ 1020 w 2132"/>
                <a:gd name="T35" fmla="*/ 108 h 1160"/>
                <a:gd name="T36" fmla="*/ 906 w 2132"/>
                <a:gd name="T37" fmla="*/ 98 h 1160"/>
                <a:gd name="T38" fmla="*/ 764 w 2132"/>
                <a:gd name="T39" fmla="*/ 244 h 1160"/>
                <a:gd name="T40" fmla="*/ 812 w 2132"/>
                <a:gd name="T41" fmla="*/ 382 h 1160"/>
                <a:gd name="T42" fmla="*/ 778 w 2132"/>
                <a:gd name="T43" fmla="*/ 298 h 1160"/>
                <a:gd name="T44" fmla="*/ 706 w 2132"/>
                <a:gd name="T45" fmla="*/ 244 h 1160"/>
                <a:gd name="T46" fmla="*/ 670 w 2132"/>
                <a:gd name="T47" fmla="*/ 318 h 1160"/>
                <a:gd name="T48" fmla="*/ 726 w 2132"/>
                <a:gd name="T49" fmla="*/ 416 h 1160"/>
                <a:gd name="T50" fmla="*/ 756 w 2132"/>
                <a:gd name="T51" fmla="*/ 470 h 1160"/>
                <a:gd name="T52" fmla="*/ 712 w 2132"/>
                <a:gd name="T53" fmla="*/ 492 h 1160"/>
                <a:gd name="T54" fmla="*/ 676 w 2132"/>
                <a:gd name="T55" fmla="*/ 424 h 1160"/>
                <a:gd name="T56" fmla="*/ 648 w 2132"/>
                <a:gd name="T57" fmla="*/ 466 h 1160"/>
                <a:gd name="T58" fmla="*/ 656 w 2132"/>
                <a:gd name="T59" fmla="*/ 368 h 1160"/>
                <a:gd name="T60" fmla="*/ 610 w 2132"/>
                <a:gd name="T61" fmla="*/ 280 h 1160"/>
                <a:gd name="T62" fmla="*/ 552 w 2132"/>
                <a:gd name="T63" fmla="*/ 374 h 1160"/>
                <a:gd name="T64" fmla="*/ 390 w 2132"/>
                <a:gd name="T65" fmla="*/ 422 h 1160"/>
                <a:gd name="T66" fmla="*/ 328 w 2132"/>
                <a:gd name="T67" fmla="*/ 410 h 1160"/>
                <a:gd name="T68" fmla="*/ 302 w 2132"/>
                <a:gd name="T69" fmla="*/ 490 h 1160"/>
                <a:gd name="T70" fmla="*/ 208 w 2132"/>
                <a:gd name="T71" fmla="*/ 560 h 1160"/>
                <a:gd name="T72" fmla="*/ 258 w 2132"/>
                <a:gd name="T73" fmla="*/ 480 h 1160"/>
                <a:gd name="T74" fmla="*/ 162 w 2132"/>
                <a:gd name="T75" fmla="*/ 368 h 1160"/>
                <a:gd name="T76" fmla="*/ 134 w 2132"/>
                <a:gd name="T77" fmla="*/ 606 h 1160"/>
                <a:gd name="T78" fmla="*/ 54 w 2132"/>
                <a:gd name="T79" fmla="*/ 674 h 1160"/>
                <a:gd name="T80" fmla="*/ 28 w 2132"/>
                <a:gd name="T81" fmla="*/ 730 h 1160"/>
                <a:gd name="T82" fmla="*/ 42 w 2132"/>
                <a:gd name="T83" fmla="*/ 810 h 1160"/>
                <a:gd name="T84" fmla="*/ 38 w 2132"/>
                <a:gd name="T85" fmla="*/ 892 h 1160"/>
                <a:gd name="T86" fmla="*/ 60 w 2132"/>
                <a:gd name="T87" fmla="*/ 918 h 1160"/>
                <a:gd name="T88" fmla="*/ 114 w 2132"/>
                <a:gd name="T89" fmla="*/ 970 h 1160"/>
                <a:gd name="T90" fmla="*/ 174 w 2132"/>
                <a:gd name="T91" fmla="*/ 998 h 1160"/>
                <a:gd name="T92" fmla="*/ 212 w 2132"/>
                <a:gd name="T93" fmla="*/ 974 h 1160"/>
                <a:gd name="T94" fmla="*/ 236 w 2132"/>
                <a:gd name="T95" fmla="*/ 1020 h 1160"/>
                <a:gd name="T96" fmla="*/ 316 w 2132"/>
                <a:gd name="T97" fmla="*/ 1092 h 1160"/>
                <a:gd name="T98" fmla="*/ 348 w 2132"/>
                <a:gd name="T99" fmla="*/ 1034 h 1160"/>
                <a:gd name="T100" fmla="*/ 390 w 2132"/>
                <a:gd name="T101" fmla="*/ 992 h 1160"/>
                <a:gd name="T102" fmla="*/ 410 w 2132"/>
                <a:gd name="T103" fmla="*/ 1058 h 1160"/>
                <a:gd name="T104" fmla="*/ 452 w 2132"/>
                <a:gd name="T105" fmla="*/ 1122 h 1160"/>
                <a:gd name="T106" fmla="*/ 560 w 2132"/>
                <a:gd name="T107" fmla="*/ 1128 h 1160"/>
                <a:gd name="T108" fmla="*/ 660 w 2132"/>
                <a:gd name="T109" fmla="*/ 1104 h 1160"/>
                <a:gd name="T110" fmla="*/ 732 w 2132"/>
                <a:gd name="T111" fmla="*/ 1050 h 1160"/>
                <a:gd name="T112" fmla="*/ 752 w 2132"/>
                <a:gd name="T113" fmla="*/ 994 h 1160"/>
                <a:gd name="T114" fmla="*/ 834 w 2132"/>
                <a:gd name="T115" fmla="*/ 912 h 1160"/>
                <a:gd name="T116" fmla="*/ 964 w 2132"/>
                <a:gd name="T117" fmla="*/ 912 h 1160"/>
                <a:gd name="T118" fmla="*/ 1168 w 2132"/>
                <a:gd name="T119" fmla="*/ 880 h 1160"/>
                <a:gd name="T120" fmla="*/ 1354 w 2132"/>
                <a:gd name="T121" fmla="*/ 904 h 1160"/>
                <a:gd name="T122" fmla="*/ 1432 w 2132"/>
                <a:gd name="T123" fmla="*/ 908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32" h="1160">
                  <a:moveTo>
                    <a:pt x="1396" y="998"/>
                  </a:moveTo>
                  <a:lnTo>
                    <a:pt x="1398" y="994"/>
                  </a:lnTo>
                  <a:lnTo>
                    <a:pt x="1398" y="994"/>
                  </a:lnTo>
                  <a:lnTo>
                    <a:pt x="1398" y="994"/>
                  </a:lnTo>
                  <a:lnTo>
                    <a:pt x="1398" y="996"/>
                  </a:lnTo>
                  <a:lnTo>
                    <a:pt x="1396" y="1000"/>
                  </a:lnTo>
                  <a:lnTo>
                    <a:pt x="1396" y="1002"/>
                  </a:lnTo>
                  <a:lnTo>
                    <a:pt x="1394" y="1006"/>
                  </a:lnTo>
                  <a:lnTo>
                    <a:pt x="1394" y="1010"/>
                  </a:lnTo>
                  <a:lnTo>
                    <a:pt x="1394" y="1012"/>
                  </a:lnTo>
                  <a:lnTo>
                    <a:pt x="1392" y="1012"/>
                  </a:lnTo>
                  <a:lnTo>
                    <a:pt x="1394" y="1018"/>
                  </a:lnTo>
                  <a:lnTo>
                    <a:pt x="1398" y="1024"/>
                  </a:lnTo>
                  <a:lnTo>
                    <a:pt x="1402" y="1028"/>
                  </a:lnTo>
                  <a:lnTo>
                    <a:pt x="1406" y="1030"/>
                  </a:lnTo>
                  <a:lnTo>
                    <a:pt x="1410" y="1032"/>
                  </a:lnTo>
                  <a:lnTo>
                    <a:pt x="1412" y="1034"/>
                  </a:lnTo>
                  <a:lnTo>
                    <a:pt x="1414" y="1034"/>
                  </a:lnTo>
                  <a:lnTo>
                    <a:pt x="1424" y="1026"/>
                  </a:lnTo>
                  <a:lnTo>
                    <a:pt x="1436" y="1010"/>
                  </a:lnTo>
                  <a:lnTo>
                    <a:pt x="1450" y="992"/>
                  </a:lnTo>
                  <a:lnTo>
                    <a:pt x="1464" y="970"/>
                  </a:lnTo>
                  <a:lnTo>
                    <a:pt x="1476" y="950"/>
                  </a:lnTo>
                  <a:lnTo>
                    <a:pt x="1486" y="932"/>
                  </a:lnTo>
                  <a:lnTo>
                    <a:pt x="1492" y="920"/>
                  </a:lnTo>
                  <a:lnTo>
                    <a:pt x="1494" y="916"/>
                  </a:lnTo>
                  <a:lnTo>
                    <a:pt x="1496" y="898"/>
                  </a:lnTo>
                  <a:lnTo>
                    <a:pt x="1502" y="884"/>
                  </a:lnTo>
                  <a:lnTo>
                    <a:pt x="1506" y="876"/>
                  </a:lnTo>
                  <a:lnTo>
                    <a:pt x="1510" y="872"/>
                  </a:lnTo>
                  <a:lnTo>
                    <a:pt x="1512" y="846"/>
                  </a:lnTo>
                  <a:lnTo>
                    <a:pt x="1514" y="842"/>
                  </a:lnTo>
                  <a:lnTo>
                    <a:pt x="1516" y="830"/>
                  </a:lnTo>
                  <a:lnTo>
                    <a:pt x="1514" y="818"/>
                  </a:lnTo>
                  <a:lnTo>
                    <a:pt x="1510" y="808"/>
                  </a:lnTo>
                  <a:lnTo>
                    <a:pt x="1500" y="804"/>
                  </a:lnTo>
                  <a:lnTo>
                    <a:pt x="1494" y="804"/>
                  </a:lnTo>
                  <a:lnTo>
                    <a:pt x="1486" y="806"/>
                  </a:lnTo>
                  <a:lnTo>
                    <a:pt x="1478" y="808"/>
                  </a:lnTo>
                  <a:lnTo>
                    <a:pt x="1472" y="808"/>
                  </a:lnTo>
                  <a:lnTo>
                    <a:pt x="1466" y="806"/>
                  </a:lnTo>
                  <a:lnTo>
                    <a:pt x="1462" y="802"/>
                  </a:lnTo>
                  <a:lnTo>
                    <a:pt x="1460" y="800"/>
                  </a:lnTo>
                  <a:lnTo>
                    <a:pt x="1458" y="798"/>
                  </a:lnTo>
                  <a:lnTo>
                    <a:pt x="1456" y="798"/>
                  </a:lnTo>
                  <a:lnTo>
                    <a:pt x="1444" y="794"/>
                  </a:lnTo>
                  <a:lnTo>
                    <a:pt x="1470" y="770"/>
                  </a:lnTo>
                  <a:lnTo>
                    <a:pt x="1472" y="762"/>
                  </a:lnTo>
                  <a:lnTo>
                    <a:pt x="1494" y="738"/>
                  </a:lnTo>
                  <a:lnTo>
                    <a:pt x="1542" y="686"/>
                  </a:lnTo>
                  <a:lnTo>
                    <a:pt x="1546" y="686"/>
                  </a:lnTo>
                  <a:lnTo>
                    <a:pt x="1558" y="688"/>
                  </a:lnTo>
                  <a:lnTo>
                    <a:pt x="1572" y="692"/>
                  </a:lnTo>
                  <a:lnTo>
                    <a:pt x="1588" y="694"/>
                  </a:lnTo>
                  <a:lnTo>
                    <a:pt x="1602" y="698"/>
                  </a:lnTo>
                  <a:lnTo>
                    <a:pt x="1608" y="698"/>
                  </a:lnTo>
                  <a:lnTo>
                    <a:pt x="1612" y="698"/>
                  </a:lnTo>
                  <a:lnTo>
                    <a:pt x="1612" y="694"/>
                  </a:lnTo>
                  <a:lnTo>
                    <a:pt x="1612" y="692"/>
                  </a:lnTo>
                  <a:lnTo>
                    <a:pt x="1612" y="688"/>
                  </a:lnTo>
                  <a:lnTo>
                    <a:pt x="1612" y="686"/>
                  </a:lnTo>
                  <a:lnTo>
                    <a:pt x="1612" y="686"/>
                  </a:lnTo>
                  <a:lnTo>
                    <a:pt x="1622" y="680"/>
                  </a:lnTo>
                  <a:lnTo>
                    <a:pt x="1634" y="682"/>
                  </a:lnTo>
                  <a:lnTo>
                    <a:pt x="1642" y="682"/>
                  </a:lnTo>
                  <a:lnTo>
                    <a:pt x="1650" y="700"/>
                  </a:lnTo>
                  <a:lnTo>
                    <a:pt x="1694" y="686"/>
                  </a:lnTo>
                  <a:lnTo>
                    <a:pt x="1694" y="676"/>
                  </a:lnTo>
                  <a:lnTo>
                    <a:pt x="1732" y="642"/>
                  </a:lnTo>
                  <a:lnTo>
                    <a:pt x="1734" y="642"/>
                  </a:lnTo>
                  <a:lnTo>
                    <a:pt x="1736" y="640"/>
                  </a:lnTo>
                  <a:lnTo>
                    <a:pt x="1738" y="636"/>
                  </a:lnTo>
                  <a:lnTo>
                    <a:pt x="1742" y="634"/>
                  </a:lnTo>
                  <a:lnTo>
                    <a:pt x="1746" y="630"/>
                  </a:lnTo>
                  <a:lnTo>
                    <a:pt x="1750" y="628"/>
                  </a:lnTo>
                  <a:lnTo>
                    <a:pt x="1756" y="626"/>
                  </a:lnTo>
                  <a:lnTo>
                    <a:pt x="1760" y="624"/>
                  </a:lnTo>
                  <a:lnTo>
                    <a:pt x="1762" y="626"/>
                  </a:lnTo>
                  <a:lnTo>
                    <a:pt x="1764" y="628"/>
                  </a:lnTo>
                  <a:lnTo>
                    <a:pt x="1764" y="632"/>
                  </a:lnTo>
                  <a:lnTo>
                    <a:pt x="1760" y="638"/>
                  </a:lnTo>
                  <a:lnTo>
                    <a:pt x="1758" y="644"/>
                  </a:lnTo>
                  <a:lnTo>
                    <a:pt x="1754" y="648"/>
                  </a:lnTo>
                  <a:lnTo>
                    <a:pt x="1754" y="652"/>
                  </a:lnTo>
                  <a:lnTo>
                    <a:pt x="1754" y="654"/>
                  </a:lnTo>
                  <a:lnTo>
                    <a:pt x="1758" y="654"/>
                  </a:lnTo>
                  <a:lnTo>
                    <a:pt x="1760" y="654"/>
                  </a:lnTo>
                  <a:lnTo>
                    <a:pt x="1764" y="654"/>
                  </a:lnTo>
                  <a:lnTo>
                    <a:pt x="1768" y="652"/>
                  </a:lnTo>
                  <a:lnTo>
                    <a:pt x="1770" y="650"/>
                  </a:lnTo>
                  <a:lnTo>
                    <a:pt x="1776" y="644"/>
                  </a:lnTo>
                  <a:lnTo>
                    <a:pt x="1784" y="634"/>
                  </a:lnTo>
                  <a:lnTo>
                    <a:pt x="1790" y="624"/>
                  </a:lnTo>
                  <a:lnTo>
                    <a:pt x="1796" y="616"/>
                  </a:lnTo>
                  <a:lnTo>
                    <a:pt x="1798" y="614"/>
                  </a:lnTo>
                  <a:lnTo>
                    <a:pt x="1792" y="626"/>
                  </a:lnTo>
                  <a:lnTo>
                    <a:pt x="1792" y="638"/>
                  </a:lnTo>
                  <a:lnTo>
                    <a:pt x="1794" y="648"/>
                  </a:lnTo>
                  <a:lnTo>
                    <a:pt x="1796" y="652"/>
                  </a:lnTo>
                  <a:lnTo>
                    <a:pt x="1762" y="676"/>
                  </a:lnTo>
                  <a:lnTo>
                    <a:pt x="1752" y="706"/>
                  </a:lnTo>
                  <a:lnTo>
                    <a:pt x="1714" y="736"/>
                  </a:lnTo>
                  <a:lnTo>
                    <a:pt x="1698" y="776"/>
                  </a:lnTo>
                  <a:lnTo>
                    <a:pt x="1698" y="776"/>
                  </a:lnTo>
                  <a:lnTo>
                    <a:pt x="1696" y="780"/>
                  </a:lnTo>
                  <a:lnTo>
                    <a:pt x="1696" y="784"/>
                  </a:lnTo>
                  <a:lnTo>
                    <a:pt x="1694" y="790"/>
                  </a:lnTo>
                  <a:lnTo>
                    <a:pt x="1696" y="798"/>
                  </a:lnTo>
                  <a:lnTo>
                    <a:pt x="1698" y="806"/>
                  </a:lnTo>
                  <a:lnTo>
                    <a:pt x="1702" y="820"/>
                  </a:lnTo>
                  <a:lnTo>
                    <a:pt x="1708" y="838"/>
                  </a:lnTo>
                  <a:lnTo>
                    <a:pt x="1712" y="854"/>
                  </a:lnTo>
                  <a:lnTo>
                    <a:pt x="1718" y="868"/>
                  </a:lnTo>
                  <a:lnTo>
                    <a:pt x="1718" y="874"/>
                  </a:lnTo>
                  <a:lnTo>
                    <a:pt x="1736" y="848"/>
                  </a:lnTo>
                  <a:lnTo>
                    <a:pt x="1766" y="802"/>
                  </a:lnTo>
                  <a:lnTo>
                    <a:pt x="1782" y="798"/>
                  </a:lnTo>
                  <a:lnTo>
                    <a:pt x="1780" y="794"/>
                  </a:lnTo>
                  <a:lnTo>
                    <a:pt x="1780" y="784"/>
                  </a:lnTo>
                  <a:lnTo>
                    <a:pt x="1782" y="772"/>
                  </a:lnTo>
                  <a:lnTo>
                    <a:pt x="1786" y="758"/>
                  </a:lnTo>
                  <a:lnTo>
                    <a:pt x="1790" y="750"/>
                  </a:lnTo>
                  <a:lnTo>
                    <a:pt x="1792" y="744"/>
                  </a:lnTo>
                  <a:lnTo>
                    <a:pt x="1792" y="740"/>
                  </a:lnTo>
                  <a:lnTo>
                    <a:pt x="1792" y="736"/>
                  </a:lnTo>
                  <a:lnTo>
                    <a:pt x="1792" y="732"/>
                  </a:lnTo>
                  <a:lnTo>
                    <a:pt x="1792" y="730"/>
                  </a:lnTo>
                  <a:lnTo>
                    <a:pt x="1790" y="730"/>
                  </a:lnTo>
                  <a:lnTo>
                    <a:pt x="1790" y="728"/>
                  </a:lnTo>
                  <a:lnTo>
                    <a:pt x="1790" y="726"/>
                  </a:lnTo>
                  <a:lnTo>
                    <a:pt x="1788" y="724"/>
                  </a:lnTo>
                  <a:lnTo>
                    <a:pt x="1786" y="720"/>
                  </a:lnTo>
                  <a:lnTo>
                    <a:pt x="1786" y="716"/>
                  </a:lnTo>
                  <a:lnTo>
                    <a:pt x="1786" y="712"/>
                  </a:lnTo>
                  <a:lnTo>
                    <a:pt x="1790" y="708"/>
                  </a:lnTo>
                  <a:lnTo>
                    <a:pt x="1792" y="704"/>
                  </a:lnTo>
                  <a:lnTo>
                    <a:pt x="1796" y="702"/>
                  </a:lnTo>
                  <a:lnTo>
                    <a:pt x="1802" y="702"/>
                  </a:lnTo>
                  <a:lnTo>
                    <a:pt x="1812" y="700"/>
                  </a:lnTo>
                  <a:lnTo>
                    <a:pt x="1816" y="698"/>
                  </a:lnTo>
                  <a:lnTo>
                    <a:pt x="1818" y="696"/>
                  </a:lnTo>
                  <a:lnTo>
                    <a:pt x="1820" y="692"/>
                  </a:lnTo>
                  <a:lnTo>
                    <a:pt x="1820" y="688"/>
                  </a:lnTo>
                  <a:lnTo>
                    <a:pt x="1820" y="684"/>
                  </a:lnTo>
                  <a:lnTo>
                    <a:pt x="1820" y="680"/>
                  </a:lnTo>
                  <a:lnTo>
                    <a:pt x="1820" y="678"/>
                  </a:lnTo>
                  <a:lnTo>
                    <a:pt x="1822" y="676"/>
                  </a:lnTo>
                  <a:lnTo>
                    <a:pt x="1824" y="676"/>
                  </a:lnTo>
                  <a:lnTo>
                    <a:pt x="1832" y="676"/>
                  </a:lnTo>
                  <a:lnTo>
                    <a:pt x="1838" y="674"/>
                  </a:lnTo>
                  <a:lnTo>
                    <a:pt x="1846" y="670"/>
                  </a:lnTo>
                  <a:lnTo>
                    <a:pt x="1858" y="660"/>
                  </a:lnTo>
                  <a:lnTo>
                    <a:pt x="1862" y="656"/>
                  </a:lnTo>
                  <a:lnTo>
                    <a:pt x="1868" y="654"/>
                  </a:lnTo>
                  <a:lnTo>
                    <a:pt x="1872" y="654"/>
                  </a:lnTo>
                  <a:lnTo>
                    <a:pt x="1876" y="654"/>
                  </a:lnTo>
                  <a:lnTo>
                    <a:pt x="1880" y="656"/>
                  </a:lnTo>
                  <a:lnTo>
                    <a:pt x="1882" y="660"/>
                  </a:lnTo>
                  <a:lnTo>
                    <a:pt x="1884" y="662"/>
                  </a:lnTo>
                  <a:lnTo>
                    <a:pt x="1884" y="664"/>
                  </a:lnTo>
                  <a:lnTo>
                    <a:pt x="1884" y="664"/>
                  </a:lnTo>
                  <a:lnTo>
                    <a:pt x="1906" y="656"/>
                  </a:lnTo>
                  <a:lnTo>
                    <a:pt x="1914" y="642"/>
                  </a:lnTo>
                  <a:lnTo>
                    <a:pt x="1926" y="630"/>
                  </a:lnTo>
                  <a:lnTo>
                    <a:pt x="1944" y="622"/>
                  </a:lnTo>
                  <a:lnTo>
                    <a:pt x="1948" y="610"/>
                  </a:lnTo>
                  <a:lnTo>
                    <a:pt x="1964" y="610"/>
                  </a:lnTo>
                  <a:lnTo>
                    <a:pt x="1966" y="610"/>
                  </a:lnTo>
                  <a:lnTo>
                    <a:pt x="1970" y="610"/>
                  </a:lnTo>
                  <a:lnTo>
                    <a:pt x="1974" y="610"/>
                  </a:lnTo>
                  <a:lnTo>
                    <a:pt x="1978" y="610"/>
                  </a:lnTo>
                  <a:lnTo>
                    <a:pt x="1982" y="612"/>
                  </a:lnTo>
                  <a:lnTo>
                    <a:pt x="1986" y="612"/>
                  </a:lnTo>
                  <a:lnTo>
                    <a:pt x="1988" y="610"/>
                  </a:lnTo>
                  <a:lnTo>
                    <a:pt x="1992" y="608"/>
                  </a:lnTo>
                  <a:lnTo>
                    <a:pt x="1996" y="604"/>
                  </a:lnTo>
                  <a:lnTo>
                    <a:pt x="2000" y="602"/>
                  </a:lnTo>
                  <a:lnTo>
                    <a:pt x="2002" y="598"/>
                  </a:lnTo>
                  <a:lnTo>
                    <a:pt x="2004" y="596"/>
                  </a:lnTo>
                  <a:lnTo>
                    <a:pt x="2006" y="596"/>
                  </a:lnTo>
                  <a:lnTo>
                    <a:pt x="2004" y="592"/>
                  </a:lnTo>
                  <a:lnTo>
                    <a:pt x="1998" y="586"/>
                  </a:lnTo>
                  <a:lnTo>
                    <a:pt x="1990" y="576"/>
                  </a:lnTo>
                  <a:lnTo>
                    <a:pt x="1984" y="568"/>
                  </a:lnTo>
                  <a:lnTo>
                    <a:pt x="1978" y="562"/>
                  </a:lnTo>
                  <a:lnTo>
                    <a:pt x="1974" y="560"/>
                  </a:lnTo>
                  <a:lnTo>
                    <a:pt x="1972" y="556"/>
                  </a:lnTo>
                  <a:lnTo>
                    <a:pt x="1972" y="552"/>
                  </a:lnTo>
                  <a:lnTo>
                    <a:pt x="1972" y="550"/>
                  </a:lnTo>
                  <a:lnTo>
                    <a:pt x="1972" y="546"/>
                  </a:lnTo>
                  <a:lnTo>
                    <a:pt x="1974" y="546"/>
                  </a:lnTo>
                  <a:lnTo>
                    <a:pt x="1978" y="546"/>
                  </a:lnTo>
                  <a:lnTo>
                    <a:pt x="1982" y="546"/>
                  </a:lnTo>
                  <a:lnTo>
                    <a:pt x="1986" y="546"/>
                  </a:lnTo>
                  <a:lnTo>
                    <a:pt x="1988" y="544"/>
                  </a:lnTo>
                  <a:lnTo>
                    <a:pt x="1992" y="542"/>
                  </a:lnTo>
                  <a:lnTo>
                    <a:pt x="1994" y="540"/>
                  </a:lnTo>
                  <a:lnTo>
                    <a:pt x="1994" y="540"/>
                  </a:lnTo>
                  <a:lnTo>
                    <a:pt x="2016" y="518"/>
                  </a:lnTo>
                  <a:lnTo>
                    <a:pt x="2014" y="502"/>
                  </a:lnTo>
                  <a:lnTo>
                    <a:pt x="2024" y="494"/>
                  </a:lnTo>
                  <a:lnTo>
                    <a:pt x="2032" y="512"/>
                  </a:lnTo>
                  <a:lnTo>
                    <a:pt x="2050" y="518"/>
                  </a:lnTo>
                  <a:lnTo>
                    <a:pt x="2054" y="520"/>
                  </a:lnTo>
                  <a:lnTo>
                    <a:pt x="2060" y="526"/>
                  </a:lnTo>
                  <a:lnTo>
                    <a:pt x="2068" y="534"/>
                  </a:lnTo>
                  <a:lnTo>
                    <a:pt x="2076" y="542"/>
                  </a:lnTo>
                  <a:lnTo>
                    <a:pt x="2084" y="548"/>
                  </a:lnTo>
                  <a:lnTo>
                    <a:pt x="2088" y="550"/>
                  </a:lnTo>
                  <a:lnTo>
                    <a:pt x="2090" y="552"/>
                  </a:lnTo>
                  <a:lnTo>
                    <a:pt x="2094" y="550"/>
                  </a:lnTo>
                  <a:lnTo>
                    <a:pt x="2094" y="550"/>
                  </a:lnTo>
                  <a:lnTo>
                    <a:pt x="2096" y="550"/>
                  </a:lnTo>
                  <a:lnTo>
                    <a:pt x="2100" y="524"/>
                  </a:lnTo>
                  <a:lnTo>
                    <a:pt x="2100" y="518"/>
                  </a:lnTo>
                  <a:lnTo>
                    <a:pt x="2102" y="518"/>
                  </a:lnTo>
                  <a:lnTo>
                    <a:pt x="2106" y="518"/>
                  </a:lnTo>
                  <a:lnTo>
                    <a:pt x="2110" y="518"/>
                  </a:lnTo>
                  <a:lnTo>
                    <a:pt x="2116" y="518"/>
                  </a:lnTo>
                  <a:lnTo>
                    <a:pt x="2122" y="516"/>
                  </a:lnTo>
                  <a:lnTo>
                    <a:pt x="2126" y="512"/>
                  </a:lnTo>
                  <a:lnTo>
                    <a:pt x="2130" y="508"/>
                  </a:lnTo>
                  <a:lnTo>
                    <a:pt x="2132" y="500"/>
                  </a:lnTo>
                  <a:lnTo>
                    <a:pt x="2124" y="494"/>
                  </a:lnTo>
                  <a:lnTo>
                    <a:pt x="2114" y="488"/>
                  </a:lnTo>
                  <a:lnTo>
                    <a:pt x="2102" y="482"/>
                  </a:lnTo>
                  <a:lnTo>
                    <a:pt x="2092" y="476"/>
                  </a:lnTo>
                  <a:lnTo>
                    <a:pt x="2088" y="472"/>
                  </a:lnTo>
                  <a:lnTo>
                    <a:pt x="2084" y="472"/>
                  </a:lnTo>
                  <a:lnTo>
                    <a:pt x="2080" y="474"/>
                  </a:lnTo>
                  <a:lnTo>
                    <a:pt x="2078" y="474"/>
                  </a:lnTo>
                  <a:lnTo>
                    <a:pt x="2076" y="478"/>
                  </a:lnTo>
                  <a:lnTo>
                    <a:pt x="2074" y="478"/>
                  </a:lnTo>
                  <a:lnTo>
                    <a:pt x="2074" y="480"/>
                  </a:lnTo>
                  <a:lnTo>
                    <a:pt x="2066" y="464"/>
                  </a:lnTo>
                  <a:lnTo>
                    <a:pt x="2054" y="446"/>
                  </a:lnTo>
                  <a:lnTo>
                    <a:pt x="2040" y="432"/>
                  </a:lnTo>
                  <a:lnTo>
                    <a:pt x="2024" y="420"/>
                  </a:lnTo>
                  <a:lnTo>
                    <a:pt x="2010" y="412"/>
                  </a:lnTo>
                  <a:lnTo>
                    <a:pt x="1998" y="408"/>
                  </a:lnTo>
                  <a:lnTo>
                    <a:pt x="1994" y="406"/>
                  </a:lnTo>
                  <a:lnTo>
                    <a:pt x="1960" y="376"/>
                  </a:lnTo>
                  <a:lnTo>
                    <a:pt x="1954" y="376"/>
                  </a:lnTo>
                  <a:lnTo>
                    <a:pt x="1942" y="376"/>
                  </a:lnTo>
                  <a:lnTo>
                    <a:pt x="1930" y="374"/>
                  </a:lnTo>
                  <a:lnTo>
                    <a:pt x="1922" y="372"/>
                  </a:lnTo>
                  <a:lnTo>
                    <a:pt x="1920" y="370"/>
                  </a:lnTo>
                  <a:lnTo>
                    <a:pt x="1916" y="366"/>
                  </a:lnTo>
                  <a:lnTo>
                    <a:pt x="1910" y="366"/>
                  </a:lnTo>
                  <a:lnTo>
                    <a:pt x="1906" y="364"/>
                  </a:lnTo>
                  <a:lnTo>
                    <a:pt x="1902" y="364"/>
                  </a:lnTo>
                  <a:lnTo>
                    <a:pt x="1902" y="364"/>
                  </a:lnTo>
                  <a:lnTo>
                    <a:pt x="1900" y="388"/>
                  </a:lnTo>
                  <a:lnTo>
                    <a:pt x="1900" y="406"/>
                  </a:lnTo>
                  <a:lnTo>
                    <a:pt x="1896" y="414"/>
                  </a:lnTo>
                  <a:lnTo>
                    <a:pt x="1884" y="416"/>
                  </a:lnTo>
                  <a:lnTo>
                    <a:pt x="1884" y="408"/>
                  </a:lnTo>
                  <a:lnTo>
                    <a:pt x="1866" y="386"/>
                  </a:lnTo>
                  <a:lnTo>
                    <a:pt x="1880" y="376"/>
                  </a:lnTo>
                  <a:lnTo>
                    <a:pt x="1880" y="370"/>
                  </a:lnTo>
                  <a:lnTo>
                    <a:pt x="1842" y="386"/>
                  </a:lnTo>
                  <a:lnTo>
                    <a:pt x="1834" y="382"/>
                  </a:lnTo>
                  <a:lnTo>
                    <a:pt x="1790" y="378"/>
                  </a:lnTo>
                  <a:lnTo>
                    <a:pt x="1774" y="398"/>
                  </a:lnTo>
                  <a:lnTo>
                    <a:pt x="1762" y="380"/>
                  </a:lnTo>
                  <a:lnTo>
                    <a:pt x="1762" y="378"/>
                  </a:lnTo>
                  <a:lnTo>
                    <a:pt x="1764" y="370"/>
                  </a:lnTo>
                  <a:lnTo>
                    <a:pt x="1762" y="358"/>
                  </a:lnTo>
                  <a:lnTo>
                    <a:pt x="1758" y="342"/>
                  </a:lnTo>
                  <a:lnTo>
                    <a:pt x="1748" y="332"/>
                  </a:lnTo>
                  <a:lnTo>
                    <a:pt x="1734" y="326"/>
                  </a:lnTo>
                  <a:lnTo>
                    <a:pt x="1722" y="326"/>
                  </a:lnTo>
                  <a:lnTo>
                    <a:pt x="1712" y="326"/>
                  </a:lnTo>
                  <a:lnTo>
                    <a:pt x="1710" y="328"/>
                  </a:lnTo>
                  <a:lnTo>
                    <a:pt x="1704" y="328"/>
                  </a:lnTo>
                  <a:lnTo>
                    <a:pt x="1690" y="330"/>
                  </a:lnTo>
                  <a:lnTo>
                    <a:pt x="1676" y="330"/>
                  </a:lnTo>
                  <a:lnTo>
                    <a:pt x="1664" y="328"/>
                  </a:lnTo>
                  <a:lnTo>
                    <a:pt x="1660" y="324"/>
                  </a:lnTo>
                  <a:lnTo>
                    <a:pt x="1654" y="322"/>
                  </a:lnTo>
                  <a:lnTo>
                    <a:pt x="1650" y="322"/>
                  </a:lnTo>
                  <a:lnTo>
                    <a:pt x="1648" y="324"/>
                  </a:lnTo>
                  <a:lnTo>
                    <a:pt x="1646" y="324"/>
                  </a:lnTo>
                  <a:lnTo>
                    <a:pt x="1646" y="314"/>
                  </a:lnTo>
                  <a:lnTo>
                    <a:pt x="1638" y="310"/>
                  </a:lnTo>
                  <a:lnTo>
                    <a:pt x="1640" y="308"/>
                  </a:lnTo>
                  <a:lnTo>
                    <a:pt x="1640" y="304"/>
                  </a:lnTo>
                  <a:lnTo>
                    <a:pt x="1638" y="298"/>
                  </a:lnTo>
                  <a:lnTo>
                    <a:pt x="1636" y="290"/>
                  </a:lnTo>
                  <a:lnTo>
                    <a:pt x="1634" y="282"/>
                  </a:lnTo>
                  <a:lnTo>
                    <a:pt x="1630" y="278"/>
                  </a:lnTo>
                  <a:lnTo>
                    <a:pt x="1626" y="276"/>
                  </a:lnTo>
                  <a:lnTo>
                    <a:pt x="1622" y="276"/>
                  </a:lnTo>
                  <a:lnTo>
                    <a:pt x="1618" y="278"/>
                  </a:lnTo>
                  <a:lnTo>
                    <a:pt x="1614" y="280"/>
                  </a:lnTo>
                  <a:lnTo>
                    <a:pt x="1610" y="282"/>
                  </a:lnTo>
                  <a:lnTo>
                    <a:pt x="1606" y="286"/>
                  </a:lnTo>
                  <a:lnTo>
                    <a:pt x="1604" y="288"/>
                  </a:lnTo>
                  <a:lnTo>
                    <a:pt x="1604" y="288"/>
                  </a:lnTo>
                  <a:lnTo>
                    <a:pt x="1602" y="288"/>
                  </a:lnTo>
                  <a:lnTo>
                    <a:pt x="1600" y="288"/>
                  </a:lnTo>
                  <a:lnTo>
                    <a:pt x="1598" y="290"/>
                  </a:lnTo>
                  <a:lnTo>
                    <a:pt x="1596" y="288"/>
                  </a:lnTo>
                  <a:lnTo>
                    <a:pt x="1594" y="288"/>
                  </a:lnTo>
                  <a:lnTo>
                    <a:pt x="1592" y="286"/>
                  </a:lnTo>
                  <a:lnTo>
                    <a:pt x="1592" y="282"/>
                  </a:lnTo>
                  <a:lnTo>
                    <a:pt x="1592" y="280"/>
                  </a:lnTo>
                  <a:lnTo>
                    <a:pt x="1592" y="276"/>
                  </a:lnTo>
                  <a:lnTo>
                    <a:pt x="1590" y="272"/>
                  </a:lnTo>
                  <a:lnTo>
                    <a:pt x="1588" y="270"/>
                  </a:lnTo>
                  <a:lnTo>
                    <a:pt x="1584" y="268"/>
                  </a:lnTo>
                  <a:lnTo>
                    <a:pt x="1578" y="268"/>
                  </a:lnTo>
                  <a:lnTo>
                    <a:pt x="1566" y="266"/>
                  </a:lnTo>
                  <a:lnTo>
                    <a:pt x="1552" y="264"/>
                  </a:lnTo>
                  <a:lnTo>
                    <a:pt x="1538" y="260"/>
                  </a:lnTo>
                  <a:lnTo>
                    <a:pt x="1528" y="256"/>
                  </a:lnTo>
                  <a:lnTo>
                    <a:pt x="1524" y="256"/>
                  </a:lnTo>
                  <a:lnTo>
                    <a:pt x="1528" y="260"/>
                  </a:lnTo>
                  <a:lnTo>
                    <a:pt x="1526" y="264"/>
                  </a:lnTo>
                  <a:lnTo>
                    <a:pt x="1524" y="268"/>
                  </a:lnTo>
                  <a:lnTo>
                    <a:pt x="1518" y="270"/>
                  </a:lnTo>
                  <a:lnTo>
                    <a:pt x="1512" y="272"/>
                  </a:lnTo>
                  <a:lnTo>
                    <a:pt x="1504" y="276"/>
                  </a:lnTo>
                  <a:lnTo>
                    <a:pt x="1502" y="286"/>
                  </a:lnTo>
                  <a:lnTo>
                    <a:pt x="1502" y="296"/>
                  </a:lnTo>
                  <a:lnTo>
                    <a:pt x="1502" y="306"/>
                  </a:lnTo>
                  <a:lnTo>
                    <a:pt x="1502" y="310"/>
                  </a:lnTo>
                  <a:lnTo>
                    <a:pt x="1494" y="312"/>
                  </a:lnTo>
                  <a:lnTo>
                    <a:pt x="1482" y="318"/>
                  </a:lnTo>
                  <a:lnTo>
                    <a:pt x="1460" y="304"/>
                  </a:lnTo>
                  <a:lnTo>
                    <a:pt x="1452" y="310"/>
                  </a:lnTo>
                  <a:lnTo>
                    <a:pt x="1438" y="310"/>
                  </a:lnTo>
                  <a:lnTo>
                    <a:pt x="1422" y="294"/>
                  </a:lnTo>
                  <a:lnTo>
                    <a:pt x="1422" y="294"/>
                  </a:lnTo>
                  <a:lnTo>
                    <a:pt x="1420" y="296"/>
                  </a:lnTo>
                  <a:lnTo>
                    <a:pt x="1418" y="300"/>
                  </a:lnTo>
                  <a:lnTo>
                    <a:pt x="1416" y="304"/>
                  </a:lnTo>
                  <a:lnTo>
                    <a:pt x="1412" y="308"/>
                  </a:lnTo>
                  <a:lnTo>
                    <a:pt x="1410" y="312"/>
                  </a:lnTo>
                  <a:lnTo>
                    <a:pt x="1410" y="316"/>
                  </a:lnTo>
                  <a:lnTo>
                    <a:pt x="1408" y="320"/>
                  </a:lnTo>
                  <a:lnTo>
                    <a:pt x="1404" y="324"/>
                  </a:lnTo>
                  <a:lnTo>
                    <a:pt x="1402" y="328"/>
                  </a:lnTo>
                  <a:lnTo>
                    <a:pt x="1398" y="330"/>
                  </a:lnTo>
                  <a:lnTo>
                    <a:pt x="1396" y="334"/>
                  </a:lnTo>
                  <a:lnTo>
                    <a:pt x="1396" y="334"/>
                  </a:lnTo>
                  <a:lnTo>
                    <a:pt x="1392" y="320"/>
                  </a:lnTo>
                  <a:lnTo>
                    <a:pt x="1384" y="304"/>
                  </a:lnTo>
                  <a:lnTo>
                    <a:pt x="1384" y="274"/>
                  </a:lnTo>
                  <a:lnTo>
                    <a:pt x="1388" y="254"/>
                  </a:lnTo>
                  <a:lnTo>
                    <a:pt x="1386" y="248"/>
                  </a:lnTo>
                  <a:lnTo>
                    <a:pt x="1384" y="246"/>
                  </a:lnTo>
                  <a:lnTo>
                    <a:pt x="1382" y="244"/>
                  </a:lnTo>
                  <a:lnTo>
                    <a:pt x="1378" y="242"/>
                  </a:lnTo>
                  <a:lnTo>
                    <a:pt x="1374" y="242"/>
                  </a:lnTo>
                  <a:lnTo>
                    <a:pt x="1372" y="244"/>
                  </a:lnTo>
                  <a:lnTo>
                    <a:pt x="1370" y="244"/>
                  </a:lnTo>
                  <a:lnTo>
                    <a:pt x="1368" y="244"/>
                  </a:lnTo>
                  <a:lnTo>
                    <a:pt x="1368" y="244"/>
                  </a:lnTo>
                  <a:lnTo>
                    <a:pt x="1366" y="240"/>
                  </a:lnTo>
                  <a:lnTo>
                    <a:pt x="1362" y="238"/>
                  </a:lnTo>
                  <a:lnTo>
                    <a:pt x="1356" y="234"/>
                  </a:lnTo>
                  <a:lnTo>
                    <a:pt x="1348" y="232"/>
                  </a:lnTo>
                  <a:lnTo>
                    <a:pt x="1338" y="230"/>
                  </a:lnTo>
                  <a:lnTo>
                    <a:pt x="1332" y="230"/>
                  </a:lnTo>
                  <a:lnTo>
                    <a:pt x="1326" y="228"/>
                  </a:lnTo>
                  <a:lnTo>
                    <a:pt x="1322" y="228"/>
                  </a:lnTo>
                  <a:lnTo>
                    <a:pt x="1320" y="230"/>
                  </a:lnTo>
                  <a:lnTo>
                    <a:pt x="1316" y="232"/>
                  </a:lnTo>
                  <a:lnTo>
                    <a:pt x="1312" y="234"/>
                  </a:lnTo>
                  <a:lnTo>
                    <a:pt x="1308" y="238"/>
                  </a:lnTo>
                  <a:lnTo>
                    <a:pt x="1296" y="242"/>
                  </a:lnTo>
                  <a:lnTo>
                    <a:pt x="1284" y="240"/>
                  </a:lnTo>
                  <a:lnTo>
                    <a:pt x="1272" y="238"/>
                  </a:lnTo>
                  <a:lnTo>
                    <a:pt x="1262" y="236"/>
                  </a:lnTo>
                  <a:lnTo>
                    <a:pt x="1258" y="234"/>
                  </a:lnTo>
                  <a:lnTo>
                    <a:pt x="1224" y="216"/>
                  </a:lnTo>
                  <a:lnTo>
                    <a:pt x="1210" y="216"/>
                  </a:lnTo>
                  <a:lnTo>
                    <a:pt x="1194" y="214"/>
                  </a:lnTo>
                  <a:lnTo>
                    <a:pt x="1182" y="208"/>
                  </a:lnTo>
                  <a:lnTo>
                    <a:pt x="1172" y="204"/>
                  </a:lnTo>
                  <a:lnTo>
                    <a:pt x="1168" y="202"/>
                  </a:lnTo>
                  <a:lnTo>
                    <a:pt x="1160" y="196"/>
                  </a:lnTo>
                  <a:lnTo>
                    <a:pt x="1156" y="190"/>
                  </a:lnTo>
                  <a:lnTo>
                    <a:pt x="1164" y="186"/>
                  </a:lnTo>
                  <a:lnTo>
                    <a:pt x="1166" y="184"/>
                  </a:lnTo>
                  <a:lnTo>
                    <a:pt x="1166" y="182"/>
                  </a:lnTo>
                  <a:lnTo>
                    <a:pt x="1166" y="178"/>
                  </a:lnTo>
                  <a:lnTo>
                    <a:pt x="1164" y="172"/>
                  </a:lnTo>
                  <a:lnTo>
                    <a:pt x="1160" y="170"/>
                  </a:lnTo>
                  <a:lnTo>
                    <a:pt x="1158" y="168"/>
                  </a:lnTo>
                  <a:lnTo>
                    <a:pt x="1156" y="168"/>
                  </a:lnTo>
                  <a:lnTo>
                    <a:pt x="1152" y="170"/>
                  </a:lnTo>
                  <a:lnTo>
                    <a:pt x="1150" y="170"/>
                  </a:lnTo>
                  <a:lnTo>
                    <a:pt x="1148" y="172"/>
                  </a:lnTo>
                  <a:lnTo>
                    <a:pt x="1148" y="172"/>
                  </a:lnTo>
                  <a:lnTo>
                    <a:pt x="1146" y="174"/>
                  </a:lnTo>
                  <a:lnTo>
                    <a:pt x="1144" y="176"/>
                  </a:lnTo>
                  <a:lnTo>
                    <a:pt x="1142" y="180"/>
                  </a:lnTo>
                  <a:lnTo>
                    <a:pt x="1140" y="184"/>
                  </a:lnTo>
                  <a:lnTo>
                    <a:pt x="1136" y="190"/>
                  </a:lnTo>
                  <a:lnTo>
                    <a:pt x="1132" y="194"/>
                  </a:lnTo>
                  <a:lnTo>
                    <a:pt x="1128" y="198"/>
                  </a:lnTo>
                  <a:lnTo>
                    <a:pt x="1126" y="200"/>
                  </a:lnTo>
                  <a:lnTo>
                    <a:pt x="1120" y="202"/>
                  </a:lnTo>
                  <a:lnTo>
                    <a:pt x="1116" y="206"/>
                  </a:lnTo>
                  <a:lnTo>
                    <a:pt x="1112" y="210"/>
                  </a:lnTo>
                  <a:lnTo>
                    <a:pt x="1110" y="216"/>
                  </a:lnTo>
                  <a:lnTo>
                    <a:pt x="1108" y="220"/>
                  </a:lnTo>
                  <a:lnTo>
                    <a:pt x="1106" y="222"/>
                  </a:lnTo>
                  <a:lnTo>
                    <a:pt x="1104" y="224"/>
                  </a:lnTo>
                  <a:lnTo>
                    <a:pt x="1096" y="224"/>
                  </a:lnTo>
                  <a:lnTo>
                    <a:pt x="1092" y="204"/>
                  </a:lnTo>
                  <a:lnTo>
                    <a:pt x="1084" y="194"/>
                  </a:lnTo>
                  <a:lnTo>
                    <a:pt x="1108" y="192"/>
                  </a:lnTo>
                  <a:lnTo>
                    <a:pt x="1134" y="160"/>
                  </a:lnTo>
                  <a:lnTo>
                    <a:pt x="1150" y="144"/>
                  </a:lnTo>
                  <a:lnTo>
                    <a:pt x="1158" y="130"/>
                  </a:lnTo>
                  <a:lnTo>
                    <a:pt x="1162" y="122"/>
                  </a:lnTo>
                  <a:lnTo>
                    <a:pt x="1164" y="120"/>
                  </a:lnTo>
                  <a:lnTo>
                    <a:pt x="1164" y="96"/>
                  </a:lnTo>
                  <a:lnTo>
                    <a:pt x="1166" y="78"/>
                  </a:lnTo>
                  <a:lnTo>
                    <a:pt x="1160" y="64"/>
                  </a:lnTo>
                  <a:lnTo>
                    <a:pt x="1148" y="54"/>
                  </a:lnTo>
                  <a:lnTo>
                    <a:pt x="1134" y="52"/>
                  </a:lnTo>
                  <a:lnTo>
                    <a:pt x="1122" y="56"/>
                  </a:lnTo>
                  <a:lnTo>
                    <a:pt x="1108" y="64"/>
                  </a:lnTo>
                  <a:lnTo>
                    <a:pt x="1098" y="68"/>
                  </a:lnTo>
                  <a:lnTo>
                    <a:pt x="1090" y="70"/>
                  </a:lnTo>
                  <a:lnTo>
                    <a:pt x="1084" y="70"/>
                  </a:lnTo>
                  <a:lnTo>
                    <a:pt x="1080" y="70"/>
                  </a:lnTo>
                  <a:lnTo>
                    <a:pt x="1080" y="70"/>
                  </a:lnTo>
                  <a:lnTo>
                    <a:pt x="1078" y="52"/>
                  </a:lnTo>
                  <a:lnTo>
                    <a:pt x="1070" y="46"/>
                  </a:lnTo>
                  <a:lnTo>
                    <a:pt x="1080" y="20"/>
                  </a:lnTo>
                  <a:lnTo>
                    <a:pt x="1082" y="20"/>
                  </a:lnTo>
                  <a:lnTo>
                    <a:pt x="1084" y="18"/>
                  </a:lnTo>
                  <a:lnTo>
                    <a:pt x="1086" y="18"/>
                  </a:lnTo>
                  <a:lnTo>
                    <a:pt x="1088" y="16"/>
                  </a:lnTo>
                  <a:lnTo>
                    <a:pt x="1088" y="14"/>
                  </a:lnTo>
                  <a:lnTo>
                    <a:pt x="1088" y="10"/>
                  </a:lnTo>
                  <a:lnTo>
                    <a:pt x="1086" y="8"/>
                  </a:lnTo>
                  <a:lnTo>
                    <a:pt x="1080" y="4"/>
                  </a:lnTo>
                  <a:lnTo>
                    <a:pt x="1068" y="0"/>
                  </a:lnTo>
                  <a:lnTo>
                    <a:pt x="1056" y="4"/>
                  </a:lnTo>
                  <a:lnTo>
                    <a:pt x="1048" y="10"/>
                  </a:lnTo>
                  <a:lnTo>
                    <a:pt x="1042" y="16"/>
                  </a:lnTo>
                  <a:lnTo>
                    <a:pt x="1038" y="22"/>
                  </a:lnTo>
                  <a:lnTo>
                    <a:pt x="1030" y="32"/>
                  </a:lnTo>
                  <a:lnTo>
                    <a:pt x="1022" y="42"/>
                  </a:lnTo>
                  <a:lnTo>
                    <a:pt x="1016" y="50"/>
                  </a:lnTo>
                  <a:lnTo>
                    <a:pt x="1012" y="54"/>
                  </a:lnTo>
                  <a:lnTo>
                    <a:pt x="1016" y="62"/>
                  </a:lnTo>
                  <a:lnTo>
                    <a:pt x="1008" y="76"/>
                  </a:lnTo>
                  <a:lnTo>
                    <a:pt x="990" y="68"/>
                  </a:lnTo>
                  <a:lnTo>
                    <a:pt x="988" y="68"/>
                  </a:lnTo>
                  <a:lnTo>
                    <a:pt x="986" y="68"/>
                  </a:lnTo>
                  <a:lnTo>
                    <a:pt x="986" y="68"/>
                  </a:lnTo>
                  <a:lnTo>
                    <a:pt x="986" y="70"/>
                  </a:lnTo>
                  <a:lnTo>
                    <a:pt x="988" y="72"/>
                  </a:lnTo>
                  <a:lnTo>
                    <a:pt x="990" y="74"/>
                  </a:lnTo>
                  <a:lnTo>
                    <a:pt x="992" y="76"/>
                  </a:lnTo>
                  <a:lnTo>
                    <a:pt x="992" y="78"/>
                  </a:lnTo>
                  <a:lnTo>
                    <a:pt x="994" y="78"/>
                  </a:lnTo>
                  <a:lnTo>
                    <a:pt x="1020" y="98"/>
                  </a:lnTo>
                  <a:lnTo>
                    <a:pt x="1020" y="100"/>
                  </a:lnTo>
                  <a:lnTo>
                    <a:pt x="1020" y="102"/>
                  </a:lnTo>
                  <a:lnTo>
                    <a:pt x="1020" y="108"/>
                  </a:lnTo>
                  <a:lnTo>
                    <a:pt x="1020" y="114"/>
                  </a:lnTo>
                  <a:lnTo>
                    <a:pt x="1020" y="122"/>
                  </a:lnTo>
                  <a:lnTo>
                    <a:pt x="1018" y="126"/>
                  </a:lnTo>
                  <a:lnTo>
                    <a:pt x="1014" y="130"/>
                  </a:lnTo>
                  <a:lnTo>
                    <a:pt x="1010" y="128"/>
                  </a:lnTo>
                  <a:lnTo>
                    <a:pt x="1006" y="126"/>
                  </a:lnTo>
                  <a:lnTo>
                    <a:pt x="1002" y="120"/>
                  </a:lnTo>
                  <a:lnTo>
                    <a:pt x="998" y="112"/>
                  </a:lnTo>
                  <a:lnTo>
                    <a:pt x="992" y="100"/>
                  </a:lnTo>
                  <a:lnTo>
                    <a:pt x="980" y="92"/>
                  </a:lnTo>
                  <a:lnTo>
                    <a:pt x="966" y="90"/>
                  </a:lnTo>
                  <a:lnTo>
                    <a:pt x="952" y="92"/>
                  </a:lnTo>
                  <a:lnTo>
                    <a:pt x="944" y="92"/>
                  </a:lnTo>
                  <a:lnTo>
                    <a:pt x="940" y="92"/>
                  </a:lnTo>
                  <a:lnTo>
                    <a:pt x="936" y="92"/>
                  </a:lnTo>
                  <a:lnTo>
                    <a:pt x="932" y="90"/>
                  </a:lnTo>
                  <a:lnTo>
                    <a:pt x="930" y="88"/>
                  </a:lnTo>
                  <a:lnTo>
                    <a:pt x="930" y="86"/>
                  </a:lnTo>
                  <a:lnTo>
                    <a:pt x="930" y="84"/>
                  </a:lnTo>
                  <a:lnTo>
                    <a:pt x="930" y="84"/>
                  </a:lnTo>
                  <a:lnTo>
                    <a:pt x="928" y="84"/>
                  </a:lnTo>
                  <a:lnTo>
                    <a:pt x="924" y="86"/>
                  </a:lnTo>
                  <a:lnTo>
                    <a:pt x="920" y="88"/>
                  </a:lnTo>
                  <a:lnTo>
                    <a:pt x="914" y="92"/>
                  </a:lnTo>
                  <a:lnTo>
                    <a:pt x="910" y="94"/>
                  </a:lnTo>
                  <a:lnTo>
                    <a:pt x="906" y="98"/>
                  </a:lnTo>
                  <a:lnTo>
                    <a:pt x="902" y="100"/>
                  </a:lnTo>
                  <a:lnTo>
                    <a:pt x="898" y="104"/>
                  </a:lnTo>
                  <a:lnTo>
                    <a:pt x="892" y="110"/>
                  </a:lnTo>
                  <a:lnTo>
                    <a:pt x="884" y="114"/>
                  </a:lnTo>
                  <a:lnTo>
                    <a:pt x="872" y="116"/>
                  </a:lnTo>
                  <a:lnTo>
                    <a:pt x="864" y="122"/>
                  </a:lnTo>
                  <a:lnTo>
                    <a:pt x="856" y="132"/>
                  </a:lnTo>
                  <a:lnTo>
                    <a:pt x="850" y="146"/>
                  </a:lnTo>
                  <a:lnTo>
                    <a:pt x="846" y="158"/>
                  </a:lnTo>
                  <a:lnTo>
                    <a:pt x="844" y="162"/>
                  </a:lnTo>
                  <a:lnTo>
                    <a:pt x="842" y="168"/>
                  </a:lnTo>
                  <a:lnTo>
                    <a:pt x="836" y="172"/>
                  </a:lnTo>
                  <a:lnTo>
                    <a:pt x="830" y="176"/>
                  </a:lnTo>
                  <a:lnTo>
                    <a:pt x="826" y="180"/>
                  </a:lnTo>
                  <a:lnTo>
                    <a:pt x="822" y="182"/>
                  </a:lnTo>
                  <a:lnTo>
                    <a:pt x="818" y="184"/>
                  </a:lnTo>
                  <a:lnTo>
                    <a:pt x="818" y="188"/>
                  </a:lnTo>
                  <a:lnTo>
                    <a:pt x="820" y="190"/>
                  </a:lnTo>
                  <a:lnTo>
                    <a:pt x="822" y="192"/>
                  </a:lnTo>
                  <a:lnTo>
                    <a:pt x="822" y="196"/>
                  </a:lnTo>
                  <a:lnTo>
                    <a:pt x="818" y="202"/>
                  </a:lnTo>
                  <a:lnTo>
                    <a:pt x="804" y="208"/>
                  </a:lnTo>
                  <a:lnTo>
                    <a:pt x="782" y="214"/>
                  </a:lnTo>
                  <a:lnTo>
                    <a:pt x="772" y="220"/>
                  </a:lnTo>
                  <a:lnTo>
                    <a:pt x="768" y="232"/>
                  </a:lnTo>
                  <a:lnTo>
                    <a:pt x="764" y="244"/>
                  </a:lnTo>
                  <a:lnTo>
                    <a:pt x="766" y="256"/>
                  </a:lnTo>
                  <a:lnTo>
                    <a:pt x="766" y="266"/>
                  </a:lnTo>
                  <a:lnTo>
                    <a:pt x="766" y="272"/>
                  </a:lnTo>
                  <a:lnTo>
                    <a:pt x="768" y="276"/>
                  </a:lnTo>
                  <a:lnTo>
                    <a:pt x="772" y="276"/>
                  </a:lnTo>
                  <a:lnTo>
                    <a:pt x="776" y="278"/>
                  </a:lnTo>
                  <a:lnTo>
                    <a:pt x="782" y="278"/>
                  </a:lnTo>
                  <a:lnTo>
                    <a:pt x="784" y="278"/>
                  </a:lnTo>
                  <a:lnTo>
                    <a:pt x="786" y="278"/>
                  </a:lnTo>
                  <a:lnTo>
                    <a:pt x="786" y="282"/>
                  </a:lnTo>
                  <a:lnTo>
                    <a:pt x="788" y="284"/>
                  </a:lnTo>
                  <a:lnTo>
                    <a:pt x="792" y="288"/>
                  </a:lnTo>
                  <a:lnTo>
                    <a:pt x="796" y="292"/>
                  </a:lnTo>
                  <a:lnTo>
                    <a:pt x="800" y="294"/>
                  </a:lnTo>
                  <a:lnTo>
                    <a:pt x="802" y="296"/>
                  </a:lnTo>
                  <a:lnTo>
                    <a:pt x="804" y="298"/>
                  </a:lnTo>
                  <a:lnTo>
                    <a:pt x="804" y="344"/>
                  </a:lnTo>
                  <a:lnTo>
                    <a:pt x="800" y="352"/>
                  </a:lnTo>
                  <a:lnTo>
                    <a:pt x="800" y="358"/>
                  </a:lnTo>
                  <a:lnTo>
                    <a:pt x="800" y="364"/>
                  </a:lnTo>
                  <a:lnTo>
                    <a:pt x="802" y="368"/>
                  </a:lnTo>
                  <a:lnTo>
                    <a:pt x="806" y="372"/>
                  </a:lnTo>
                  <a:lnTo>
                    <a:pt x="808" y="374"/>
                  </a:lnTo>
                  <a:lnTo>
                    <a:pt x="810" y="376"/>
                  </a:lnTo>
                  <a:lnTo>
                    <a:pt x="812" y="376"/>
                  </a:lnTo>
                  <a:lnTo>
                    <a:pt x="812" y="382"/>
                  </a:lnTo>
                  <a:lnTo>
                    <a:pt x="800" y="380"/>
                  </a:lnTo>
                  <a:lnTo>
                    <a:pt x="796" y="378"/>
                  </a:lnTo>
                  <a:lnTo>
                    <a:pt x="792" y="374"/>
                  </a:lnTo>
                  <a:lnTo>
                    <a:pt x="788" y="370"/>
                  </a:lnTo>
                  <a:lnTo>
                    <a:pt x="784" y="366"/>
                  </a:lnTo>
                  <a:lnTo>
                    <a:pt x="782" y="360"/>
                  </a:lnTo>
                  <a:lnTo>
                    <a:pt x="782" y="356"/>
                  </a:lnTo>
                  <a:lnTo>
                    <a:pt x="782" y="352"/>
                  </a:lnTo>
                  <a:lnTo>
                    <a:pt x="784" y="348"/>
                  </a:lnTo>
                  <a:lnTo>
                    <a:pt x="784" y="344"/>
                  </a:lnTo>
                  <a:lnTo>
                    <a:pt x="782" y="340"/>
                  </a:lnTo>
                  <a:lnTo>
                    <a:pt x="778" y="338"/>
                  </a:lnTo>
                  <a:lnTo>
                    <a:pt x="776" y="338"/>
                  </a:lnTo>
                  <a:lnTo>
                    <a:pt x="776" y="336"/>
                  </a:lnTo>
                  <a:lnTo>
                    <a:pt x="776" y="334"/>
                  </a:lnTo>
                  <a:lnTo>
                    <a:pt x="778" y="332"/>
                  </a:lnTo>
                  <a:lnTo>
                    <a:pt x="782" y="326"/>
                  </a:lnTo>
                  <a:lnTo>
                    <a:pt x="784" y="322"/>
                  </a:lnTo>
                  <a:lnTo>
                    <a:pt x="788" y="316"/>
                  </a:lnTo>
                  <a:lnTo>
                    <a:pt x="790" y="308"/>
                  </a:lnTo>
                  <a:lnTo>
                    <a:pt x="790" y="304"/>
                  </a:lnTo>
                  <a:lnTo>
                    <a:pt x="788" y="300"/>
                  </a:lnTo>
                  <a:lnTo>
                    <a:pt x="788" y="298"/>
                  </a:lnTo>
                  <a:lnTo>
                    <a:pt x="786" y="298"/>
                  </a:lnTo>
                  <a:lnTo>
                    <a:pt x="782" y="298"/>
                  </a:lnTo>
                  <a:lnTo>
                    <a:pt x="778" y="298"/>
                  </a:lnTo>
                  <a:lnTo>
                    <a:pt x="774" y="298"/>
                  </a:lnTo>
                  <a:lnTo>
                    <a:pt x="768" y="296"/>
                  </a:lnTo>
                  <a:lnTo>
                    <a:pt x="766" y="294"/>
                  </a:lnTo>
                  <a:lnTo>
                    <a:pt x="764" y="292"/>
                  </a:lnTo>
                  <a:lnTo>
                    <a:pt x="762" y="290"/>
                  </a:lnTo>
                  <a:lnTo>
                    <a:pt x="762" y="290"/>
                  </a:lnTo>
                  <a:lnTo>
                    <a:pt x="758" y="290"/>
                  </a:lnTo>
                  <a:lnTo>
                    <a:pt x="754" y="290"/>
                  </a:lnTo>
                  <a:lnTo>
                    <a:pt x="750" y="288"/>
                  </a:lnTo>
                  <a:lnTo>
                    <a:pt x="744" y="286"/>
                  </a:lnTo>
                  <a:lnTo>
                    <a:pt x="738" y="284"/>
                  </a:lnTo>
                  <a:lnTo>
                    <a:pt x="732" y="280"/>
                  </a:lnTo>
                  <a:lnTo>
                    <a:pt x="728" y="276"/>
                  </a:lnTo>
                  <a:lnTo>
                    <a:pt x="726" y="276"/>
                  </a:lnTo>
                  <a:lnTo>
                    <a:pt x="724" y="274"/>
                  </a:lnTo>
                  <a:lnTo>
                    <a:pt x="722" y="276"/>
                  </a:lnTo>
                  <a:lnTo>
                    <a:pt x="720" y="278"/>
                  </a:lnTo>
                  <a:lnTo>
                    <a:pt x="718" y="280"/>
                  </a:lnTo>
                  <a:lnTo>
                    <a:pt x="718" y="282"/>
                  </a:lnTo>
                  <a:lnTo>
                    <a:pt x="716" y="282"/>
                  </a:lnTo>
                  <a:lnTo>
                    <a:pt x="712" y="278"/>
                  </a:lnTo>
                  <a:lnTo>
                    <a:pt x="710" y="270"/>
                  </a:lnTo>
                  <a:lnTo>
                    <a:pt x="710" y="260"/>
                  </a:lnTo>
                  <a:lnTo>
                    <a:pt x="710" y="250"/>
                  </a:lnTo>
                  <a:lnTo>
                    <a:pt x="708" y="246"/>
                  </a:lnTo>
                  <a:lnTo>
                    <a:pt x="706" y="244"/>
                  </a:lnTo>
                  <a:lnTo>
                    <a:pt x="704" y="244"/>
                  </a:lnTo>
                  <a:lnTo>
                    <a:pt x="700" y="242"/>
                  </a:lnTo>
                  <a:lnTo>
                    <a:pt x="696" y="242"/>
                  </a:lnTo>
                  <a:lnTo>
                    <a:pt x="694" y="244"/>
                  </a:lnTo>
                  <a:lnTo>
                    <a:pt x="692" y="244"/>
                  </a:lnTo>
                  <a:lnTo>
                    <a:pt x="690" y="244"/>
                  </a:lnTo>
                  <a:lnTo>
                    <a:pt x="688" y="246"/>
                  </a:lnTo>
                  <a:lnTo>
                    <a:pt x="684" y="248"/>
                  </a:lnTo>
                  <a:lnTo>
                    <a:pt x="684" y="250"/>
                  </a:lnTo>
                  <a:lnTo>
                    <a:pt x="684" y="254"/>
                  </a:lnTo>
                  <a:lnTo>
                    <a:pt x="684" y="258"/>
                  </a:lnTo>
                  <a:lnTo>
                    <a:pt x="686" y="262"/>
                  </a:lnTo>
                  <a:lnTo>
                    <a:pt x="686" y="266"/>
                  </a:lnTo>
                  <a:lnTo>
                    <a:pt x="688" y="270"/>
                  </a:lnTo>
                  <a:lnTo>
                    <a:pt x="690" y="274"/>
                  </a:lnTo>
                  <a:lnTo>
                    <a:pt x="690" y="278"/>
                  </a:lnTo>
                  <a:lnTo>
                    <a:pt x="690" y="282"/>
                  </a:lnTo>
                  <a:lnTo>
                    <a:pt x="690" y="284"/>
                  </a:lnTo>
                  <a:lnTo>
                    <a:pt x="686" y="288"/>
                  </a:lnTo>
                  <a:lnTo>
                    <a:pt x="682" y="290"/>
                  </a:lnTo>
                  <a:lnTo>
                    <a:pt x="676" y="292"/>
                  </a:lnTo>
                  <a:lnTo>
                    <a:pt x="672" y="298"/>
                  </a:lnTo>
                  <a:lnTo>
                    <a:pt x="670" y="304"/>
                  </a:lnTo>
                  <a:lnTo>
                    <a:pt x="668" y="308"/>
                  </a:lnTo>
                  <a:lnTo>
                    <a:pt x="670" y="314"/>
                  </a:lnTo>
                  <a:lnTo>
                    <a:pt x="670" y="318"/>
                  </a:lnTo>
                  <a:lnTo>
                    <a:pt x="672" y="320"/>
                  </a:lnTo>
                  <a:lnTo>
                    <a:pt x="674" y="322"/>
                  </a:lnTo>
                  <a:lnTo>
                    <a:pt x="678" y="324"/>
                  </a:lnTo>
                  <a:lnTo>
                    <a:pt x="680" y="326"/>
                  </a:lnTo>
                  <a:lnTo>
                    <a:pt x="680" y="330"/>
                  </a:lnTo>
                  <a:lnTo>
                    <a:pt x="682" y="332"/>
                  </a:lnTo>
                  <a:lnTo>
                    <a:pt x="680" y="338"/>
                  </a:lnTo>
                  <a:lnTo>
                    <a:pt x="680" y="344"/>
                  </a:lnTo>
                  <a:lnTo>
                    <a:pt x="678" y="350"/>
                  </a:lnTo>
                  <a:lnTo>
                    <a:pt x="674" y="354"/>
                  </a:lnTo>
                  <a:lnTo>
                    <a:pt x="670" y="364"/>
                  </a:lnTo>
                  <a:lnTo>
                    <a:pt x="670" y="378"/>
                  </a:lnTo>
                  <a:lnTo>
                    <a:pt x="668" y="392"/>
                  </a:lnTo>
                  <a:lnTo>
                    <a:pt x="668" y="398"/>
                  </a:lnTo>
                  <a:lnTo>
                    <a:pt x="684" y="400"/>
                  </a:lnTo>
                  <a:lnTo>
                    <a:pt x="698" y="390"/>
                  </a:lnTo>
                  <a:lnTo>
                    <a:pt x="704" y="390"/>
                  </a:lnTo>
                  <a:lnTo>
                    <a:pt x="710" y="390"/>
                  </a:lnTo>
                  <a:lnTo>
                    <a:pt x="714" y="392"/>
                  </a:lnTo>
                  <a:lnTo>
                    <a:pt x="716" y="394"/>
                  </a:lnTo>
                  <a:lnTo>
                    <a:pt x="718" y="398"/>
                  </a:lnTo>
                  <a:lnTo>
                    <a:pt x="720" y="400"/>
                  </a:lnTo>
                  <a:lnTo>
                    <a:pt x="722" y="402"/>
                  </a:lnTo>
                  <a:lnTo>
                    <a:pt x="722" y="404"/>
                  </a:lnTo>
                  <a:lnTo>
                    <a:pt x="724" y="406"/>
                  </a:lnTo>
                  <a:lnTo>
                    <a:pt x="726" y="416"/>
                  </a:lnTo>
                  <a:lnTo>
                    <a:pt x="730" y="428"/>
                  </a:lnTo>
                  <a:lnTo>
                    <a:pt x="732" y="438"/>
                  </a:lnTo>
                  <a:lnTo>
                    <a:pt x="732" y="444"/>
                  </a:lnTo>
                  <a:lnTo>
                    <a:pt x="734" y="446"/>
                  </a:lnTo>
                  <a:lnTo>
                    <a:pt x="736" y="448"/>
                  </a:lnTo>
                  <a:lnTo>
                    <a:pt x="738" y="450"/>
                  </a:lnTo>
                  <a:lnTo>
                    <a:pt x="740" y="450"/>
                  </a:lnTo>
                  <a:lnTo>
                    <a:pt x="742" y="450"/>
                  </a:lnTo>
                  <a:lnTo>
                    <a:pt x="742" y="450"/>
                  </a:lnTo>
                  <a:lnTo>
                    <a:pt x="742" y="450"/>
                  </a:lnTo>
                  <a:lnTo>
                    <a:pt x="746" y="448"/>
                  </a:lnTo>
                  <a:lnTo>
                    <a:pt x="748" y="448"/>
                  </a:lnTo>
                  <a:lnTo>
                    <a:pt x="752" y="448"/>
                  </a:lnTo>
                  <a:lnTo>
                    <a:pt x="754" y="450"/>
                  </a:lnTo>
                  <a:lnTo>
                    <a:pt x="758" y="452"/>
                  </a:lnTo>
                  <a:lnTo>
                    <a:pt x="760" y="454"/>
                  </a:lnTo>
                  <a:lnTo>
                    <a:pt x="766" y="456"/>
                  </a:lnTo>
                  <a:lnTo>
                    <a:pt x="770" y="458"/>
                  </a:lnTo>
                  <a:lnTo>
                    <a:pt x="774" y="458"/>
                  </a:lnTo>
                  <a:lnTo>
                    <a:pt x="774" y="458"/>
                  </a:lnTo>
                  <a:lnTo>
                    <a:pt x="772" y="462"/>
                  </a:lnTo>
                  <a:lnTo>
                    <a:pt x="768" y="466"/>
                  </a:lnTo>
                  <a:lnTo>
                    <a:pt x="764" y="468"/>
                  </a:lnTo>
                  <a:lnTo>
                    <a:pt x="760" y="468"/>
                  </a:lnTo>
                  <a:lnTo>
                    <a:pt x="758" y="470"/>
                  </a:lnTo>
                  <a:lnTo>
                    <a:pt x="756" y="470"/>
                  </a:lnTo>
                  <a:lnTo>
                    <a:pt x="752" y="470"/>
                  </a:lnTo>
                  <a:lnTo>
                    <a:pt x="750" y="472"/>
                  </a:lnTo>
                  <a:lnTo>
                    <a:pt x="748" y="476"/>
                  </a:lnTo>
                  <a:lnTo>
                    <a:pt x="746" y="480"/>
                  </a:lnTo>
                  <a:lnTo>
                    <a:pt x="746" y="484"/>
                  </a:lnTo>
                  <a:lnTo>
                    <a:pt x="748" y="486"/>
                  </a:lnTo>
                  <a:lnTo>
                    <a:pt x="752" y="496"/>
                  </a:lnTo>
                  <a:lnTo>
                    <a:pt x="752" y="510"/>
                  </a:lnTo>
                  <a:lnTo>
                    <a:pt x="752" y="520"/>
                  </a:lnTo>
                  <a:lnTo>
                    <a:pt x="750" y="522"/>
                  </a:lnTo>
                  <a:lnTo>
                    <a:pt x="746" y="524"/>
                  </a:lnTo>
                  <a:lnTo>
                    <a:pt x="744" y="522"/>
                  </a:lnTo>
                  <a:lnTo>
                    <a:pt x="740" y="520"/>
                  </a:lnTo>
                  <a:lnTo>
                    <a:pt x="738" y="516"/>
                  </a:lnTo>
                  <a:lnTo>
                    <a:pt x="738" y="510"/>
                  </a:lnTo>
                  <a:lnTo>
                    <a:pt x="736" y="498"/>
                  </a:lnTo>
                  <a:lnTo>
                    <a:pt x="730" y="484"/>
                  </a:lnTo>
                  <a:lnTo>
                    <a:pt x="726" y="476"/>
                  </a:lnTo>
                  <a:lnTo>
                    <a:pt x="724" y="474"/>
                  </a:lnTo>
                  <a:lnTo>
                    <a:pt x="722" y="474"/>
                  </a:lnTo>
                  <a:lnTo>
                    <a:pt x="720" y="476"/>
                  </a:lnTo>
                  <a:lnTo>
                    <a:pt x="718" y="480"/>
                  </a:lnTo>
                  <a:lnTo>
                    <a:pt x="716" y="482"/>
                  </a:lnTo>
                  <a:lnTo>
                    <a:pt x="716" y="484"/>
                  </a:lnTo>
                  <a:lnTo>
                    <a:pt x="714" y="488"/>
                  </a:lnTo>
                  <a:lnTo>
                    <a:pt x="712" y="492"/>
                  </a:lnTo>
                  <a:lnTo>
                    <a:pt x="710" y="494"/>
                  </a:lnTo>
                  <a:lnTo>
                    <a:pt x="706" y="494"/>
                  </a:lnTo>
                  <a:lnTo>
                    <a:pt x="704" y="494"/>
                  </a:lnTo>
                  <a:lnTo>
                    <a:pt x="704" y="492"/>
                  </a:lnTo>
                  <a:lnTo>
                    <a:pt x="704" y="490"/>
                  </a:lnTo>
                  <a:lnTo>
                    <a:pt x="704" y="488"/>
                  </a:lnTo>
                  <a:lnTo>
                    <a:pt x="706" y="486"/>
                  </a:lnTo>
                  <a:lnTo>
                    <a:pt x="706" y="486"/>
                  </a:lnTo>
                  <a:lnTo>
                    <a:pt x="708" y="476"/>
                  </a:lnTo>
                  <a:lnTo>
                    <a:pt x="710" y="460"/>
                  </a:lnTo>
                  <a:lnTo>
                    <a:pt x="712" y="442"/>
                  </a:lnTo>
                  <a:lnTo>
                    <a:pt x="712" y="424"/>
                  </a:lnTo>
                  <a:lnTo>
                    <a:pt x="712" y="412"/>
                  </a:lnTo>
                  <a:lnTo>
                    <a:pt x="710" y="408"/>
                  </a:lnTo>
                  <a:lnTo>
                    <a:pt x="706" y="398"/>
                  </a:lnTo>
                  <a:lnTo>
                    <a:pt x="698" y="408"/>
                  </a:lnTo>
                  <a:lnTo>
                    <a:pt x="698" y="408"/>
                  </a:lnTo>
                  <a:lnTo>
                    <a:pt x="696" y="410"/>
                  </a:lnTo>
                  <a:lnTo>
                    <a:pt x="692" y="410"/>
                  </a:lnTo>
                  <a:lnTo>
                    <a:pt x="686" y="410"/>
                  </a:lnTo>
                  <a:lnTo>
                    <a:pt x="682" y="412"/>
                  </a:lnTo>
                  <a:lnTo>
                    <a:pt x="680" y="414"/>
                  </a:lnTo>
                  <a:lnTo>
                    <a:pt x="678" y="416"/>
                  </a:lnTo>
                  <a:lnTo>
                    <a:pt x="678" y="418"/>
                  </a:lnTo>
                  <a:lnTo>
                    <a:pt x="678" y="418"/>
                  </a:lnTo>
                  <a:lnTo>
                    <a:pt x="676" y="424"/>
                  </a:lnTo>
                  <a:lnTo>
                    <a:pt x="676" y="440"/>
                  </a:lnTo>
                  <a:lnTo>
                    <a:pt x="676" y="456"/>
                  </a:lnTo>
                  <a:lnTo>
                    <a:pt x="676" y="468"/>
                  </a:lnTo>
                  <a:lnTo>
                    <a:pt x="674" y="474"/>
                  </a:lnTo>
                  <a:lnTo>
                    <a:pt x="674" y="478"/>
                  </a:lnTo>
                  <a:lnTo>
                    <a:pt x="670" y="482"/>
                  </a:lnTo>
                  <a:lnTo>
                    <a:pt x="666" y="486"/>
                  </a:lnTo>
                  <a:lnTo>
                    <a:pt x="662" y="486"/>
                  </a:lnTo>
                  <a:lnTo>
                    <a:pt x="658" y="486"/>
                  </a:lnTo>
                  <a:lnTo>
                    <a:pt x="652" y="488"/>
                  </a:lnTo>
                  <a:lnTo>
                    <a:pt x="648" y="490"/>
                  </a:lnTo>
                  <a:lnTo>
                    <a:pt x="646" y="492"/>
                  </a:lnTo>
                  <a:lnTo>
                    <a:pt x="646" y="492"/>
                  </a:lnTo>
                  <a:lnTo>
                    <a:pt x="632" y="494"/>
                  </a:lnTo>
                  <a:lnTo>
                    <a:pt x="618" y="490"/>
                  </a:lnTo>
                  <a:lnTo>
                    <a:pt x="606" y="486"/>
                  </a:lnTo>
                  <a:lnTo>
                    <a:pt x="602" y="484"/>
                  </a:lnTo>
                  <a:lnTo>
                    <a:pt x="610" y="480"/>
                  </a:lnTo>
                  <a:lnTo>
                    <a:pt x="622" y="478"/>
                  </a:lnTo>
                  <a:lnTo>
                    <a:pt x="636" y="476"/>
                  </a:lnTo>
                  <a:lnTo>
                    <a:pt x="642" y="476"/>
                  </a:lnTo>
                  <a:lnTo>
                    <a:pt x="646" y="474"/>
                  </a:lnTo>
                  <a:lnTo>
                    <a:pt x="648" y="472"/>
                  </a:lnTo>
                  <a:lnTo>
                    <a:pt x="648" y="468"/>
                  </a:lnTo>
                  <a:lnTo>
                    <a:pt x="648" y="466"/>
                  </a:lnTo>
                  <a:lnTo>
                    <a:pt x="648" y="466"/>
                  </a:lnTo>
                  <a:lnTo>
                    <a:pt x="646" y="462"/>
                  </a:lnTo>
                  <a:lnTo>
                    <a:pt x="646" y="458"/>
                  </a:lnTo>
                  <a:lnTo>
                    <a:pt x="646" y="456"/>
                  </a:lnTo>
                  <a:lnTo>
                    <a:pt x="646" y="454"/>
                  </a:lnTo>
                  <a:lnTo>
                    <a:pt x="648" y="452"/>
                  </a:lnTo>
                  <a:lnTo>
                    <a:pt x="650" y="448"/>
                  </a:lnTo>
                  <a:lnTo>
                    <a:pt x="652" y="444"/>
                  </a:lnTo>
                  <a:lnTo>
                    <a:pt x="656" y="440"/>
                  </a:lnTo>
                  <a:lnTo>
                    <a:pt x="660" y="434"/>
                  </a:lnTo>
                  <a:lnTo>
                    <a:pt x="662" y="430"/>
                  </a:lnTo>
                  <a:lnTo>
                    <a:pt x="664" y="428"/>
                  </a:lnTo>
                  <a:lnTo>
                    <a:pt x="664" y="426"/>
                  </a:lnTo>
                  <a:lnTo>
                    <a:pt x="668" y="422"/>
                  </a:lnTo>
                  <a:lnTo>
                    <a:pt x="668" y="418"/>
                  </a:lnTo>
                  <a:lnTo>
                    <a:pt x="668" y="416"/>
                  </a:lnTo>
                  <a:lnTo>
                    <a:pt x="666" y="416"/>
                  </a:lnTo>
                  <a:lnTo>
                    <a:pt x="666" y="414"/>
                  </a:lnTo>
                  <a:lnTo>
                    <a:pt x="664" y="414"/>
                  </a:lnTo>
                  <a:lnTo>
                    <a:pt x="662" y="414"/>
                  </a:lnTo>
                  <a:lnTo>
                    <a:pt x="660" y="412"/>
                  </a:lnTo>
                  <a:lnTo>
                    <a:pt x="658" y="412"/>
                  </a:lnTo>
                  <a:lnTo>
                    <a:pt x="656" y="410"/>
                  </a:lnTo>
                  <a:lnTo>
                    <a:pt x="656" y="408"/>
                  </a:lnTo>
                  <a:lnTo>
                    <a:pt x="656" y="400"/>
                  </a:lnTo>
                  <a:lnTo>
                    <a:pt x="656" y="384"/>
                  </a:lnTo>
                  <a:lnTo>
                    <a:pt x="656" y="368"/>
                  </a:lnTo>
                  <a:lnTo>
                    <a:pt x="656" y="354"/>
                  </a:lnTo>
                  <a:lnTo>
                    <a:pt x="656" y="348"/>
                  </a:lnTo>
                  <a:lnTo>
                    <a:pt x="658" y="342"/>
                  </a:lnTo>
                  <a:lnTo>
                    <a:pt x="658" y="336"/>
                  </a:lnTo>
                  <a:lnTo>
                    <a:pt x="656" y="330"/>
                  </a:lnTo>
                  <a:lnTo>
                    <a:pt x="654" y="324"/>
                  </a:lnTo>
                  <a:lnTo>
                    <a:pt x="652" y="320"/>
                  </a:lnTo>
                  <a:lnTo>
                    <a:pt x="650" y="318"/>
                  </a:lnTo>
                  <a:lnTo>
                    <a:pt x="650" y="318"/>
                  </a:lnTo>
                  <a:lnTo>
                    <a:pt x="650" y="292"/>
                  </a:lnTo>
                  <a:lnTo>
                    <a:pt x="656" y="286"/>
                  </a:lnTo>
                  <a:lnTo>
                    <a:pt x="658" y="274"/>
                  </a:lnTo>
                  <a:lnTo>
                    <a:pt x="670" y="262"/>
                  </a:lnTo>
                  <a:lnTo>
                    <a:pt x="672" y="258"/>
                  </a:lnTo>
                  <a:lnTo>
                    <a:pt x="670" y="256"/>
                  </a:lnTo>
                  <a:lnTo>
                    <a:pt x="666" y="252"/>
                  </a:lnTo>
                  <a:lnTo>
                    <a:pt x="664" y="250"/>
                  </a:lnTo>
                  <a:lnTo>
                    <a:pt x="660" y="250"/>
                  </a:lnTo>
                  <a:lnTo>
                    <a:pt x="660" y="248"/>
                  </a:lnTo>
                  <a:lnTo>
                    <a:pt x="634" y="252"/>
                  </a:lnTo>
                  <a:lnTo>
                    <a:pt x="630" y="246"/>
                  </a:lnTo>
                  <a:lnTo>
                    <a:pt x="620" y="250"/>
                  </a:lnTo>
                  <a:lnTo>
                    <a:pt x="614" y="258"/>
                  </a:lnTo>
                  <a:lnTo>
                    <a:pt x="610" y="268"/>
                  </a:lnTo>
                  <a:lnTo>
                    <a:pt x="610" y="278"/>
                  </a:lnTo>
                  <a:lnTo>
                    <a:pt x="610" y="280"/>
                  </a:lnTo>
                  <a:lnTo>
                    <a:pt x="608" y="286"/>
                  </a:lnTo>
                  <a:lnTo>
                    <a:pt x="604" y="292"/>
                  </a:lnTo>
                  <a:lnTo>
                    <a:pt x="602" y="296"/>
                  </a:lnTo>
                  <a:lnTo>
                    <a:pt x="598" y="300"/>
                  </a:lnTo>
                  <a:lnTo>
                    <a:pt x="594" y="302"/>
                  </a:lnTo>
                  <a:lnTo>
                    <a:pt x="592" y="304"/>
                  </a:lnTo>
                  <a:lnTo>
                    <a:pt x="592" y="304"/>
                  </a:lnTo>
                  <a:lnTo>
                    <a:pt x="584" y="316"/>
                  </a:lnTo>
                  <a:lnTo>
                    <a:pt x="580" y="332"/>
                  </a:lnTo>
                  <a:lnTo>
                    <a:pt x="580" y="350"/>
                  </a:lnTo>
                  <a:lnTo>
                    <a:pt x="582" y="364"/>
                  </a:lnTo>
                  <a:lnTo>
                    <a:pt x="582" y="370"/>
                  </a:lnTo>
                  <a:lnTo>
                    <a:pt x="582" y="370"/>
                  </a:lnTo>
                  <a:lnTo>
                    <a:pt x="584" y="374"/>
                  </a:lnTo>
                  <a:lnTo>
                    <a:pt x="586" y="376"/>
                  </a:lnTo>
                  <a:lnTo>
                    <a:pt x="586" y="382"/>
                  </a:lnTo>
                  <a:lnTo>
                    <a:pt x="588" y="386"/>
                  </a:lnTo>
                  <a:lnTo>
                    <a:pt x="590" y="392"/>
                  </a:lnTo>
                  <a:lnTo>
                    <a:pt x="590" y="396"/>
                  </a:lnTo>
                  <a:lnTo>
                    <a:pt x="590" y="400"/>
                  </a:lnTo>
                  <a:lnTo>
                    <a:pt x="588" y="402"/>
                  </a:lnTo>
                  <a:lnTo>
                    <a:pt x="586" y="404"/>
                  </a:lnTo>
                  <a:lnTo>
                    <a:pt x="584" y="404"/>
                  </a:lnTo>
                  <a:lnTo>
                    <a:pt x="584" y="404"/>
                  </a:lnTo>
                  <a:lnTo>
                    <a:pt x="584" y="404"/>
                  </a:lnTo>
                  <a:lnTo>
                    <a:pt x="552" y="374"/>
                  </a:lnTo>
                  <a:lnTo>
                    <a:pt x="516" y="370"/>
                  </a:lnTo>
                  <a:lnTo>
                    <a:pt x="512" y="380"/>
                  </a:lnTo>
                  <a:lnTo>
                    <a:pt x="516" y="388"/>
                  </a:lnTo>
                  <a:lnTo>
                    <a:pt x="516" y="404"/>
                  </a:lnTo>
                  <a:lnTo>
                    <a:pt x="494" y="420"/>
                  </a:lnTo>
                  <a:lnTo>
                    <a:pt x="496" y="410"/>
                  </a:lnTo>
                  <a:lnTo>
                    <a:pt x="496" y="402"/>
                  </a:lnTo>
                  <a:lnTo>
                    <a:pt x="498" y="398"/>
                  </a:lnTo>
                  <a:lnTo>
                    <a:pt x="498" y="396"/>
                  </a:lnTo>
                  <a:lnTo>
                    <a:pt x="490" y="396"/>
                  </a:lnTo>
                  <a:lnTo>
                    <a:pt x="482" y="404"/>
                  </a:lnTo>
                  <a:lnTo>
                    <a:pt x="478" y="414"/>
                  </a:lnTo>
                  <a:lnTo>
                    <a:pt x="456" y="412"/>
                  </a:lnTo>
                  <a:lnTo>
                    <a:pt x="448" y="412"/>
                  </a:lnTo>
                  <a:lnTo>
                    <a:pt x="442" y="414"/>
                  </a:lnTo>
                  <a:lnTo>
                    <a:pt x="438" y="416"/>
                  </a:lnTo>
                  <a:lnTo>
                    <a:pt x="434" y="418"/>
                  </a:lnTo>
                  <a:lnTo>
                    <a:pt x="432" y="420"/>
                  </a:lnTo>
                  <a:lnTo>
                    <a:pt x="432" y="420"/>
                  </a:lnTo>
                  <a:lnTo>
                    <a:pt x="432" y="400"/>
                  </a:lnTo>
                  <a:lnTo>
                    <a:pt x="426" y="400"/>
                  </a:lnTo>
                  <a:lnTo>
                    <a:pt x="420" y="404"/>
                  </a:lnTo>
                  <a:lnTo>
                    <a:pt x="410" y="410"/>
                  </a:lnTo>
                  <a:lnTo>
                    <a:pt x="400" y="416"/>
                  </a:lnTo>
                  <a:lnTo>
                    <a:pt x="392" y="420"/>
                  </a:lnTo>
                  <a:lnTo>
                    <a:pt x="390" y="422"/>
                  </a:lnTo>
                  <a:lnTo>
                    <a:pt x="372" y="428"/>
                  </a:lnTo>
                  <a:lnTo>
                    <a:pt x="360" y="436"/>
                  </a:lnTo>
                  <a:lnTo>
                    <a:pt x="352" y="448"/>
                  </a:lnTo>
                  <a:lnTo>
                    <a:pt x="350" y="456"/>
                  </a:lnTo>
                  <a:lnTo>
                    <a:pt x="350" y="458"/>
                  </a:lnTo>
                  <a:lnTo>
                    <a:pt x="348" y="466"/>
                  </a:lnTo>
                  <a:lnTo>
                    <a:pt x="348" y="470"/>
                  </a:lnTo>
                  <a:lnTo>
                    <a:pt x="346" y="470"/>
                  </a:lnTo>
                  <a:lnTo>
                    <a:pt x="344" y="472"/>
                  </a:lnTo>
                  <a:lnTo>
                    <a:pt x="342" y="470"/>
                  </a:lnTo>
                  <a:lnTo>
                    <a:pt x="340" y="470"/>
                  </a:lnTo>
                  <a:lnTo>
                    <a:pt x="340" y="468"/>
                  </a:lnTo>
                  <a:lnTo>
                    <a:pt x="338" y="466"/>
                  </a:lnTo>
                  <a:lnTo>
                    <a:pt x="338" y="466"/>
                  </a:lnTo>
                  <a:lnTo>
                    <a:pt x="324" y="460"/>
                  </a:lnTo>
                  <a:lnTo>
                    <a:pt x="324" y="446"/>
                  </a:lnTo>
                  <a:lnTo>
                    <a:pt x="330" y="440"/>
                  </a:lnTo>
                  <a:lnTo>
                    <a:pt x="334" y="436"/>
                  </a:lnTo>
                  <a:lnTo>
                    <a:pt x="336" y="432"/>
                  </a:lnTo>
                  <a:lnTo>
                    <a:pt x="336" y="428"/>
                  </a:lnTo>
                  <a:lnTo>
                    <a:pt x="336" y="426"/>
                  </a:lnTo>
                  <a:lnTo>
                    <a:pt x="336" y="424"/>
                  </a:lnTo>
                  <a:lnTo>
                    <a:pt x="334" y="424"/>
                  </a:lnTo>
                  <a:lnTo>
                    <a:pt x="334" y="418"/>
                  </a:lnTo>
                  <a:lnTo>
                    <a:pt x="330" y="414"/>
                  </a:lnTo>
                  <a:lnTo>
                    <a:pt x="328" y="410"/>
                  </a:lnTo>
                  <a:lnTo>
                    <a:pt x="322" y="408"/>
                  </a:lnTo>
                  <a:lnTo>
                    <a:pt x="318" y="406"/>
                  </a:lnTo>
                  <a:lnTo>
                    <a:pt x="314" y="404"/>
                  </a:lnTo>
                  <a:lnTo>
                    <a:pt x="310" y="404"/>
                  </a:lnTo>
                  <a:lnTo>
                    <a:pt x="308" y="404"/>
                  </a:lnTo>
                  <a:lnTo>
                    <a:pt x="306" y="404"/>
                  </a:lnTo>
                  <a:lnTo>
                    <a:pt x="304" y="406"/>
                  </a:lnTo>
                  <a:lnTo>
                    <a:pt x="300" y="406"/>
                  </a:lnTo>
                  <a:lnTo>
                    <a:pt x="296" y="408"/>
                  </a:lnTo>
                  <a:lnTo>
                    <a:pt x="292" y="408"/>
                  </a:lnTo>
                  <a:lnTo>
                    <a:pt x="290" y="408"/>
                  </a:lnTo>
                  <a:lnTo>
                    <a:pt x="288" y="408"/>
                  </a:lnTo>
                  <a:lnTo>
                    <a:pt x="300" y="416"/>
                  </a:lnTo>
                  <a:lnTo>
                    <a:pt x="300" y="440"/>
                  </a:lnTo>
                  <a:lnTo>
                    <a:pt x="300" y="454"/>
                  </a:lnTo>
                  <a:lnTo>
                    <a:pt x="302" y="454"/>
                  </a:lnTo>
                  <a:lnTo>
                    <a:pt x="302" y="456"/>
                  </a:lnTo>
                  <a:lnTo>
                    <a:pt x="304" y="460"/>
                  </a:lnTo>
                  <a:lnTo>
                    <a:pt x="306" y="462"/>
                  </a:lnTo>
                  <a:lnTo>
                    <a:pt x="306" y="464"/>
                  </a:lnTo>
                  <a:lnTo>
                    <a:pt x="308" y="466"/>
                  </a:lnTo>
                  <a:lnTo>
                    <a:pt x="306" y="476"/>
                  </a:lnTo>
                  <a:lnTo>
                    <a:pt x="306" y="482"/>
                  </a:lnTo>
                  <a:lnTo>
                    <a:pt x="304" y="486"/>
                  </a:lnTo>
                  <a:lnTo>
                    <a:pt x="302" y="490"/>
                  </a:lnTo>
                  <a:lnTo>
                    <a:pt x="302" y="490"/>
                  </a:lnTo>
                  <a:lnTo>
                    <a:pt x="292" y="486"/>
                  </a:lnTo>
                  <a:lnTo>
                    <a:pt x="284" y="480"/>
                  </a:lnTo>
                  <a:lnTo>
                    <a:pt x="278" y="480"/>
                  </a:lnTo>
                  <a:lnTo>
                    <a:pt x="262" y="498"/>
                  </a:lnTo>
                  <a:lnTo>
                    <a:pt x="246" y="510"/>
                  </a:lnTo>
                  <a:lnTo>
                    <a:pt x="244" y="514"/>
                  </a:lnTo>
                  <a:lnTo>
                    <a:pt x="244" y="518"/>
                  </a:lnTo>
                  <a:lnTo>
                    <a:pt x="248" y="522"/>
                  </a:lnTo>
                  <a:lnTo>
                    <a:pt x="250" y="524"/>
                  </a:lnTo>
                  <a:lnTo>
                    <a:pt x="254" y="528"/>
                  </a:lnTo>
                  <a:lnTo>
                    <a:pt x="256" y="530"/>
                  </a:lnTo>
                  <a:lnTo>
                    <a:pt x="258" y="530"/>
                  </a:lnTo>
                  <a:lnTo>
                    <a:pt x="256" y="538"/>
                  </a:lnTo>
                  <a:lnTo>
                    <a:pt x="232" y="540"/>
                  </a:lnTo>
                  <a:lnTo>
                    <a:pt x="220" y="526"/>
                  </a:lnTo>
                  <a:lnTo>
                    <a:pt x="216" y="514"/>
                  </a:lnTo>
                  <a:lnTo>
                    <a:pt x="206" y="508"/>
                  </a:lnTo>
                  <a:lnTo>
                    <a:pt x="202" y="518"/>
                  </a:lnTo>
                  <a:lnTo>
                    <a:pt x="208" y="534"/>
                  </a:lnTo>
                  <a:lnTo>
                    <a:pt x="218" y="554"/>
                  </a:lnTo>
                  <a:lnTo>
                    <a:pt x="218" y="558"/>
                  </a:lnTo>
                  <a:lnTo>
                    <a:pt x="216" y="560"/>
                  </a:lnTo>
                  <a:lnTo>
                    <a:pt x="216" y="562"/>
                  </a:lnTo>
                  <a:lnTo>
                    <a:pt x="212" y="562"/>
                  </a:lnTo>
                  <a:lnTo>
                    <a:pt x="210" y="560"/>
                  </a:lnTo>
                  <a:lnTo>
                    <a:pt x="208" y="560"/>
                  </a:lnTo>
                  <a:lnTo>
                    <a:pt x="208" y="560"/>
                  </a:lnTo>
                  <a:lnTo>
                    <a:pt x="198" y="548"/>
                  </a:lnTo>
                  <a:lnTo>
                    <a:pt x="182" y="540"/>
                  </a:lnTo>
                  <a:lnTo>
                    <a:pt x="182" y="540"/>
                  </a:lnTo>
                  <a:lnTo>
                    <a:pt x="182" y="536"/>
                  </a:lnTo>
                  <a:lnTo>
                    <a:pt x="182" y="532"/>
                  </a:lnTo>
                  <a:lnTo>
                    <a:pt x="182" y="528"/>
                  </a:lnTo>
                  <a:lnTo>
                    <a:pt x="182" y="524"/>
                  </a:lnTo>
                  <a:lnTo>
                    <a:pt x="184" y="520"/>
                  </a:lnTo>
                  <a:lnTo>
                    <a:pt x="186" y="518"/>
                  </a:lnTo>
                  <a:lnTo>
                    <a:pt x="186" y="514"/>
                  </a:lnTo>
                  <a:lnTo>
                    <a:pt x="186" y="510"/>
                  </a:lnTo>
                  <a:lnTo>
                    <a:pt x="186" y="508"/>
                  </a:lnTo>
                  <a:lnTo>
                    <a:pt x="186" y="504"/>
                  </a:lnTo>
                  <a:lnTo>
                    <a:pt x="186" y="504"/>
                  </a:lnTo>
                  <a:lnTo>
                    <a:pt x="162" y="484"/>
                  </a:lnTo>
                  <a:lnTo>
                    <a:pt x="156" y="468"/>
                  </a:lnTo>
                  <a:lnTo>
                    <a:pt x="176" y="476"/>
                  </a:lnTo>
                  <a:lnTo>
                    <a:pt x="182" y="482"/>
                  </a:lnTo>
                  <a:lnTo>
                    <a:pt x="198" y="488"/>
                  </a:lnTo>
                  <a:lnTo>
                    <a:pt x="210" y="498"/>
                  </a:lnTo>
                  <a:lnTo>
                    <a:pt x="220" y="502"/>
                  </a:lnTo>
                  <a:lnTo>
                    <a:pt x="232" y="500"/>
                  </a:lnTo>
                  <a:lnTo>
                    <a:pt x="242" y="496"/>
                  </a:lnTo>
                  <a:lnTo>
                    <a:pt x="246" y="494"/>
                  </a:lnTo>
                  <a:lnTo>
                    <a:pt x="258" y="480"/>
                  </a:lnTo>
                  <a:lnTo>
                    <a:pt x="266" y="466"/>
                  </a:lnTo>
                  <a:lnTo>
                    <a:pt x="268" y="452"/>
                  </a:lnTo>
                  <a:lnTo>
                    <a:pt x="268" y="446"/>
                  </a:lnTo>
                  <a:lnTo>
                    <a:pt x="266" y="442"/>
                  </a:lnTo>
                  <a:lnTo>
                    <a:pt x="262" y="438"/>
                  </a:lnTo>
                  <a:lnTo>
                    <a:pt x="256" y="436"/>
                  </a:lnTo>
                  <a:lnTo>
                    <a:pt x="252" y="432"/>
                  </a:lnTo>
                  <a:lnTo>
                    <a:pt x="246" y="432"/>
                  </a:lnTo>
                  <a:lnTo>
                    <a:pt x="242" y="430"/>
                  </a:lnTo>
                  <a:lnTo>
                    <a:pt x="238" y="430"/>
                  </a:lnTo>
                  <a:lnTo>
                    <a:pt x="236" y="428"/>
                  </a:lnTo>
                  <a:lnTo>
                    <a:pt x="230" y="412"/>
                  </a:lnTo>
                  <a:lnTo>
                    <a:pt x="218" y="396"/>
                  </a:lnTo>
                  <a:lnTo>
                    <a:pt x="204" y="388"/>
                  </a:lnTo>
                  <a:lnTo>
                    <a:pt x="190" y="384"/>
                  </a:lnTo>
                  <a:lnTo>
                    <a:pt x="176" y="382"/>
                  </a:lnTo>
                  <a:lnTo>
                    <a:pt x="168" y="382"/>
                  </a:lnTo>
                  <a:lnTo>
                    <a:pt x="164" y="382"/>
                  </a:lnTo>
                  <a:lnTo>
                    <a:pt x="162" y="380"/>
                  </a:lnTo>
                  <a:lnTo>
                    <a:pt x="160" y="376"/>
                  </a:lnTo>
                  <a:lnTo>
                    <a:pt x="156" y="374"/>
                  </a:lnTo>
                  <a:lnTo>
                    <a:pt x="154" y="372"/>
                  </a:lnTo>
                  <a:lnTo>
                    <a:pt x="150" y="372"/>
                  </a:lnTo>
                  <a:lnTo>
                    <a:pt x="150" y="370"/>
                  </a:lnTo>
                  <a:lnTo>
                    <a:pt x="152" y="364"/>
                  </a:lnTo>
                  <a:lnTo>
                    <a:pt x="162" y="368"/>
                  </a:lnTo>
                  <a:lnTo>
                    <a:pt x="168" y="364"/>
                  </a:lnTo>
                  <a:lnTo>
                    <a:pt x="148" y="354"/>
                  </a:lnTo>
                  <a:lnTo>
                    <a:pt x="140" y="364"/>
                  </a:lnTo>
                  <a:lnTo>
                    <a:pt x="132" y="364"/>
                  </a:lnTo>
                  <a:lnTo>
                    <a:pt x="132" y="370"/>
                  </a:lnTo>
                  <a:lnTo>
                    <a:pt x="130" y="374"/>
                  </a:lnTo>
                  <a:lnTo>
                    <a:pt x="128" y="378"/>
                  </a:lnTo>
                  <a:lnTo>
                    <a:pt x="124" y="380"/>
                  </a:lnTo>
                  <a:lnTo>
                    <a:pt x="122" y="382"/>
                  </a:lnTo>
                  <a:lnTo>
                    <a:pt x="120" y="384"/>
                  </a:lnTo>
                  <a:lnTo>
                    <a:pt x="118" y="384"/>
                  </a:lnTo>
                  <a:lnTo>
                    <a:pt x="110" y="402"/>
                  </a:lnTo>
                  <a:lnTo>
                    <a:pt x="110" y="420"/>
                  </a:lnTo>
                  <a:lnTo>
                    <a:pt x="130" y="440"/>
                  </a:lnTo>
                  <a:lnTo>
                    <a:pt x="130" y="470"/>
                  </a:lnTo>
                  <a:lnTo>
                    <a:pt x="118" y="484"/>
                  </a:lnTo>
                  <a:lnTo>
                    <a:pt x="126" y="502"/>
                  </a:lnTo>
                  <a:lnTo>
                    <a:pt x="122" y="556"/>
                  </a:lnTo>
                  <a:lnTo>
                    <a:pt x="122" y="562"/>
                  </a:lnTo>
                  <a:lnTo>
                    <a:pt x="122" y="568"/>
                  </a:lnTo>
                  <a:lnTo>
                    <a:pt x="124" y="572"/>
                  </a:lnTo>
                  <a:lnTo>
                    <a:pt x="126" y="574"/>
                  </a:lnTo>
                  <a:lnTo>
                    <a:pt x="126" y="576"/>
                  </a:lnTo>
                  <a:lnTo>
                    <a:pt x="126" y="576"/>
                  </a:lnTo>
                  <a:lnTo>
                    <a:pt x="132" y="592"/>
                  </a:lnTo>
                  <a:lnTo>
                    <a:pt x="134" y="606"/>
                  </a:lnTo>
                  <a:lnTo>
                    <a:pt x="132" y="614"/>
                  </a:lnTo>
                  <a:lnTo>
                    <a:pt x="130" y="616"/>
                  </a:lnTo>
                  <a:lnTo>
                    <a:pt x="96" y="650"/>
                  </a:lnTo>
                  <a:lnTo>
                    <a:pt x="100" y="654"/>
                  </a:lnTo>
                  <a:lnTo>
                    <a:pt x="106" y="658"/>
                  </a:lnTo>
                  <a:lnTo>
                    <a:pt x="110" y="660"/>
                  </a:lnTo>
                  <a:lnTo>
                    <a:pt x="116" y="662"/>
                  </a:lnTo>
                  <a:lnTo>
                    <a:pt x="122" y="662"/>
                  </a:lnTo>
                  <a:lnTo>
                    <a:pt x="124" y="662"/>
                  </a:lnTo>
                  <a:lnTo>
                    <a:pt x="126" y="662"/>
                  </a:lnTo>
                  <a:lnTo>
                    <a:pt x="122" y="662"/>
                  </a:lnTo>
                  <a:lnTo>
                    <a:pt x="118" y="664"/>
                  </a:lnTo>
                  <a:lnTo>
                    <a:pt x="114" y="666"/>
                  </a:lnTo>
                  <a:lnTo>
                    <a:pt x="112" y="668"/>
                  </a:lnTo>
                  <a:lnTo>
                    <a:pt x="110" y="668"/>
                  </a:lnTo>
                  <a:lnTo>
                    <a:pt x="104" y="668"/>
                  </a:lnTo>
                  <a:lnTo>
                    <a:pt x="98" y="670"/>
                  </a:lnTo>
                  <a:lnTo>
                    <a:pt x="94" y="672"/>
                  </a:lnTo>
                  <a:lnTo>
                    <a:pt x="90" y="674"/>
                  </a:lnTo>
                  <a:lnTo>
                    <a:pt x="86" y="676"/>
                  </a:lnTo>
                  <a:lnTo>
                    <a:pt x="84" y="678"/>
                  </a:lnTo>
                  <a:lnTo>
                    <a:pt x="84" y="678"/>
                  </a:lnTo>
                  <a:lnTo>
                    <a:pt x="78" y="674"/>
                  </a:lnTo>
                  <a:lnTo>
                    <a:pt x="68" y="672"/>
                  </a:lnTo>
                  <a:lnTo>
                    <a:pt x="60" y="672"/>
                  </a:lnTo>
                  <a:lnTo>
                    <a:pt x="54" y="674"/>
                  </a:lnTo>
                  <a:lnTo>
                    <a:pt x="50" y="678"/>
                  </a:lnTo>
                  <a:lnTo>
                    <a:pt x="46" y="680"/>
                  </a:lnTo>
                  <a:lnTo>
                    <a:pt x="44" y="682"/>
                  </a:lnTo>
                  <a:lnTo>
                    <a:pt x="44" y="684"/>
                  </a:lnTo>
                  <a:lnTo>
                    <a:pt x="42" y="686"/>
                  </a:lnTo>
                  <a:lnTo>
                    <a:pt x="42" y="686"/>
                  </a:lnTo>
                  <a:lnTo>
                    <a:pt x="40" y="690"/>
                  </a:lnTo>
                  <a:lnTo>
                    <a:pt x="40" y="694"/>
                  </a:lnTo>
                  <a:lnTo>
                    <a:pt x="40" y="698"/>
                  </a:lnTo>
                  <a:lnTo>
                    <a:pt x="40" y="702"/>
                  </a:lnTo>
                  <a:lnTo>
                    <a:pt x="40" y="704"/>
                  </a:lnTo>
                  <a:lnTo>
                    <a:pt x="40" y="706"/>
                  </a:lnTo>
                  <a:lnTo>
                    <a:pt x="46" y="710"/>
                  </a:lnTo>
                  <a:lnTo>
                    <a:pt x="48" y="720"/>
                  </a:lnTo>
                  <a:lnTo>
                    <a:pt x="48" y="726"/>
                  </a:lnTo>
                  <a:lnTo>
                    <a:pt x="48" y="730"/>
                  </a:lnTo>
                  <a:lnTo>
                    <a:pt x="46" y="734"/>
                  </a:lnTo>
                  <a:lnTo>
                    <a:pt x="46" y="736"/>
                  </a:lnTo>
                  <a:lnTo>
                    <a:pt x="44" y="738"/>
                  </a:lnTo>
                  <a:lnTo>
                    <a:pt x="44" y="738"/>
                  </a:lnTo>
                  <a:lnTo>
                    <a:pt x="42" y="738"/>
                  </a:lnTo>
                  <a:lnTo>
                    <a:pt x="38" y="736"/>
                  </a:lnTo>
                  <a:lnTo>
                    <a:pt x="34" y="734"/>
                  </a:lnTo>
                  <a:lnTo>
                    <a:pt x="30" y="732"/>
                  </a:lnTo>
                  <a:lnTo>
                    <a:pt x="30" y="730"/>
                  </a:lnTo>
                  <a:lnTo>
                    <a:pt x="28" y="730"/>
                  </a:lnTo>
                  <a:lnTo>
                    <a:pt x="20" y="722"/>
                  </a:lnTo>
                  <a:lnTo>
                    <a:pt x="8" y="736"/>
                  </a:lnTo>
                  <a:lnTo>
                    <a:pt x="4" y="738"/>
                  </a:lnTo>
                  <a:lnTo>
                    <a:pt x="4" y="744"/>
                  </a:lnTo>
                  <a:lnTo>
                    <a:pt x="2" y="750"/>
                  </a:lnTo>
                  <a:lnTo>
                    <a:pt x="2" y="756"/>
                  </a:lnTo>
                  <a:lnTo>
                    <a:pt x="0" y="764"/>
                  </a:lnTo>
                  <a:lnTo>
                    <a:pt x="0" y="778"/>
                  </a:lnTo>
                  <a:lnTo>
                    <a:pt x="2" y="780"/>
                  </a:lnTo>
                  <a:lnTo>
                    <a:pt x="4" y="782"/>
                  </a:lnTo>
                  <a:lnTo>
                    <a:pt x="8" y="782"/>
                  </a:lnTo>
                  <a:lnTo>
                    <a:pt x="8" y="782"/>
                  </a:lnTo>
                  <a:lnTo>
                    <a:pt x="14" y="782"/>
                  </a:lnTo>
                  <a:lnTo>
                    <a:pt x="18" y="782"/>
                  </a:lnTo>
                  <a:lnTo>
                    <a:pt x="20" y="780"/>
                  </a:lnTo>
                  <a:lnTo>
                    <a:pt x="22" y="780"/>
                  </a:lnTo>
                  <a:lnTo>
                    <a:pt x="22" y="782"/>
                  </a:lnTo>
                  <a:lnTo>
                    <a:pt x="24" y="784"/>
                  </a:lnTo>
                  <a:lnTo>
                    <a:pt x="26" y="786"/>
                  </a:lnTo>
                  <a:lnTo>
                    <a:pt x="30" y="788"/>
                  </a:lnTo>
                  <a:lnTo>
                    <a:pt x="32" y="790"/>
                  </a:lnTo>
                  <a:lnTo>
                    <a:pt x="34" y="792"/>
                  </a:lnTo>
                  <a:lnTo>
                    <a:pt x="36" y="796"/>
                  </a:lnTo>
                  <a:lnTo>
                    <a:pt x="38" y="802"/>
                  </a:lnTo>
                  <a:lnTo>
                    <a:pt x="40" y="806"/>
                  </a:lnTo>
                  <a:lnTo>
                    <a:pt x="42" y="810"/>
                  </a:lnTo>
                  <a:lnTo>
                    <a:pt x="44" y="814"/>
                  </a:lnTo>
                  <a:lnTo>
                    <a:pt x="44" y="814"/>
                  </a:lnTo>
                  <a:lnTo>
                    <a:pt x="46" y="820"/>
                  </a:lnTo>
                  <a:lnTo>
                    <a:pt x="44" y="824"/>
                  </a:lnTo>
                  <a:lnTo>
                    <a:pt x="42" y="828"/>
                  </a:lnTo>
                  <a:lnTo>
                    <a:pt x="40" y="830"/>
                  </a:lnTo>
                  <a:lnTo>
                    <a:pt x="38" y="832"/>
                  </a:lnTo>
                  <a:lnTo>
                    <a:pt x="36" y="832"/>
                  </a:lnTo>
                  <a:lnTo>
                    <a:pt x="36" y="832"/>
                  </a:lnTo>
                  <a:lnTo>
                    <a:pt x="40" y="834"/>
                  </a:lnTo>
                  <a:lnTo>
                    <a:pt x="42" y="838"/>
                  </a:lnTo>
                  <a:lnTo>
                    <a:pt x="46" y="842"/>
                  </a:lnTo>
                  <a:lnTo>
                    <a:pt x="50" y="846"/>
                  </a:lnTo>
                  <a:lnTo>
                    <a:pt x="52" y="852"/>
                  </a:lnTo>
                  <a:lnTo>
                    <a:pt x="54" y="856"/>
                  </a:lnTo>
                  <a:lnTo>
                    <a:pt x="56" y="858"/>
                  </a:lnTo>
                  <a:lnTo>
                    <a:pt x="56" y="860"/>
                  </a:lnTo>
                  <a:lnTo>
                    <a:pt x="58" y="866"/>
                  </a:lnTo>
                  <a:lnTo>
                    <a:pt x="60" y="872"/>
                  </a:lnTo>
                  <a:lnTo>
                    <a:pt x="62" y="874"/>
                  </a:lnTo>
                  <a:lnTo>
                    <a:pt x="62" y="876"/>
                  </a:lnTo>
                  <a:lnTo>
                    <a:pt x="60" y="878"/>
                  </a:lnTo>
                  <a:lnTo>
                    <a:pt x="60" y="878"/>
                  </a:lnTo>
                  <a:lnTo>
                    <a:pt x="60" y="878"/>
                  </a:lnTo>
                  <a:lnTo>
                    <a:pt x="60" y="878"/>
                  </a:lnTo>
                  <a:lnTo>
                    <a:pt x="38" y="892"/>
                  </a:lnTo>
                  <a:lnTo>
                    <a:pt x="38" y="894"/>
                  </a:lnTo>
                  <a:lnTo>
                    <a:pt x="36" y="894"/>
                  </a:lnTo>
                  <a:lnTo>
                    <a:pt x="34" y="894"/>
                  </a:lnTo>
                  <a:lnTo>
                    <a:pt x="32" y="892"/>
                  </a:lnTo>
                  <a:lnTo>
                    <a:pt x="32" y="894"/>
                  </a:lnTo>
                  <a:lnTo>
                    <a:pt x="30" y="898"/>
                  </a:lnTo>
                  <a:lnTo>
                    <a:pt x="28" y="902"/>
                  </a:lnTo>
                  <a:lnTo>
                    <a:pt x="30" y="906"/>
                  </a:lnTo>
                  <a:lnTo>
                    <a:pt x="30" y="908"/>
                  </a:lnTo>
                  <a:lnTo>
                    <a:pt x="32" y="908"/>
                  </a:lnTo>
                  <a:lnTo>
                    <a:pt x="32" y="908"/>
                  </a:lnTo>
                  <a:lnTo>
                    <a:pt x="28" y="908"/>
                  </a:lnTo>
                  <a:lnTo>
                    <a:pt x="26" y="910"/>
                  </a:lnTo>
                  <a:lnTo>
                    <a:pt x="24" y="910"/>
                  </a:lnTo>
                  <a:lnTo>
                    <a:pt x="22" y="912"/>
                  </a:lnTo>
                  <a:lnTo>
                    <a:pt x="22" y="912"/>
                  </a:lnTo>
                  <a:lnTo>
                    <a:pt x="28" y="918"/>
                  </a:lnTo>
                  <a:lnTo>
                    <a:pt x="28" y="918"/>
                  </a:lnTo>
                  <a:lnTo>
                    <a:pt x="30" y="916"/>
                  </a:lnTo>
                  <a:lnTo>
                    <a:pt x="34" y="914"/>
                  </a:lnTo>
                  <a:lnTo>
                    <a:pt x="40" y="914"/>
                  </a:lnTo>
                  <a:lnTo>
                    <a:pt x="46" y="914"/>
                  </a:lnTo>
                  <a:lnTo>
                    <a:pt x="50" y="914"/>
                  </a:lnTo>
                  <a:lnTo>
                    <a:pt x="56" y="916"/>
                  </a:lnTo>
                  <a:lnTo>
                    <a:pt x="58" y="916"/>
                  </a:lnTo>
                  <a:lnTo>
                    <a:pt x="60" y="918"/>
                  </a:lnTo>
                  <a:lnTo>
                    <a:pt x="64" y="918"/>
                  </a:lnTo>
                  <a:lnTo>
                    <a:pt x="68" y="918"/>
                  </a:lnTo>
                  <a:lnTo>
                    <a:pt x="74" y="918"/>
                  </a:lnTo>
                  <a:lnTo>
                    <a:pt x="76" y="916"/>
                  </a:lnTo>
                  <a:lnTo>
                    <a:pt x="78" y="916"/>
                  </a:lnTo>
                  <a:lnTo>
                    <a:pt x="80" y="912"/>
                  </a:lnTo>
                  <a:lnTo>
                    <a:pt x="80" y="912"/>
                  </a:lnTo>
                  <a:lnTo>
                    <a:pt x="84" y="914"/>
                  </a:lnTo>
                  <a:lnTo>
                    <a:pt x="88" y="916"/>
                  </a:lnTo>
                  <a:lnTo>
                    <a:pt x="92" y="918"/>
                  </a:lnTo>
                  <a:lnTo>
                    <a:pt x="96" y="922"/>
                  </a:lnTo>
                  <a:lnTo>
                    <a:pt x="100" y="926"/>
                  </a:lnTo>
                  <a:lnTo>
                    <a:pt x="100" y="928"/>
                  </a:lnTo>
                  <a:lnTo>
                    <a:pt x="102" y="930"/>
                  </a:lnTo>
                  <a:lnTo>
                    <a:pt x="104" y="934"/>
                  </a:lnTo>
                  <a:lnTo>
                    <a:pt x="106" y="940"/>
                  </a:lnTo>
                  <a:lnTo>
                    <a:pt x="106" y="946"/>
                  </a:lnTo>
                  <a:lnTo>
                    <a:pt x="106" y="952"/>
                  </a:lnTo>
                  <a:lnTo>
                    <a:pt x="104" y="960"/>
                  </a:lnTo>
                  <a:lnTo>
                    <a:pt x="104" y="966"/>
                  </a:lnTo>
                  <a:lnTo>
                    <a:pt x="104" y="970"/>
                  </a:lnTo>
                  <a:lnTo>
                    <a:pt x="106" y="972"/>
                  </a:lnTo>
                  <a:lnTo>
                    <a:pt x="108" y="974"/>
                  </a:lnTo>
                  <a:lnTo>
                    <a:pt x="110" y="976"/>
                  </a:lnTo>
                  <a:lnTo>
                    <a:pt x="112" y="972"/>
                  </a:lnTo>
                  <a:lnTo>
                    <a:pt x="114" y="970"/>
                  </a:lnTo>
                  <a:lnTo>
                    <a:pt x="114" y="970"/>
                  </a:lnTo>
                  <a:lnTo>
                    <a:pt x="116" y="970"/>
                  </a:lnTo>
                  <a:lnTo>
                    <a:pt x="120" y="968"/>
                  </a:lnTo>
                  <a:lnTo>
                    <a:pt x="124" y="966"/>
                  </a:lnTo>
                  <a:lnTo>
                    <a:pt x="128" y="966"/>
                  </a:lnTo>
                  <a:lnTo>
                    <a:pt x="130" y="966"/>
                  </a:lnTo>
                  <a:lnTo>
                    <a:pt x="140" y="964"/>
                  </a:lnTo>
                  <a:lnTo>
                    <a:pt x="150" y="968"/>
                  </a:lnTo>
                  <a:lnTo>
                    <a:pt x="158" y="972"/>
                  </a:lnTo>
                  <a:lnTo>
                    <a:pt x="162" y="974"/>
                  </a:lnTo>
                  <a:lnTo>
                    <a:pt x="158" y="976"/>
                  </a:lnTo>
                  <a:lnTo>
                    <a:pt x="164" y="976"/>
                  </a:lnTo>
                  <a:lnTo>
                    <a:pt x="170" y="974"/>
                  </a:lnTo>
                  <a:lnTo>
                    <a:pt x="174" y="974"/>
                  </a:lnTo>
                  <a:lnTo>
                    <a:pt x="176" y="976"/>
                  </a:lnTo>
                  <a:lnTo>
                    <a:pt x="180" y="976"/>
                  </a:lnTo>
                  <a:lnTo>
                    <a:pt x="180" y="978"/>
                  </a:lnTo>
                  <a:lnTo>
                    <a:pt x="182" y="978"/>
                  </a:lnTo>
                  <a:lnTo>
                    <a:pt x="180" y="978"/>
                  </a:lnTo>
                  <a:lnTo>
                    <a:pt x="178" y="980"/>
                  </a:lnTo>
                  <a:lnTo>
                    <a:pt x="176" y="984"/>
                  </a:lnTo>
                  <a:lnTo>
                    <a:pt x="174" y="986"/>
                  </a:lnTo>
                  <a:lnTo>
                    <a:pt x="174" y="988"/>
                  </a:lnTo>
                  <a:lnTo>
                    <a:pt x="174" y="990"/>
                  </a:lnTo>
                  <a:lnTo>
                    <a:pt x="174" y="992"/>
                  </a:lnTo>
                  <a:lnTo>
                    <a:pt x="174" y="998"/>
                  </a:lnTo>
                  <a:lnTo>
                    <a:pt x="178" y="1000"/>
                  </a:lnTo>
                  <a:lnTo>
                    <a:pt x="182" y="998"/>
                  </a:lnTo>
                  <a:lnTo>
                    <a:pt x="186" y="996"/>
                  </a:lnTo>
                  <a:lnTo>
                    <a:pt x="190" y="992"/>
                  </a:lnTo>
                  <a:lnTo>
                    <a:pt x="192" y="988"/>
                  </a:lnTo>
                  <a:lnTo>
                    <a:pt x="194" y="986"/>
                  </a:lnTo>
                  <a:lnTo>
                    <a:pt x="194" y="984"/>
                  </a:lnTo>
                  <a:lnTo>
                    <a:pt x="192" y="984"/>
                  </a:lnTo>
                  <a:lnTo>
                    <a:pt x="190" y="982"/>
                  </a:lnTo>
                  <a:lnTo>
                    <a:pt x="188" y="980"/>
                  </a:lnTo>
                  <a:lnTo>
                    <a:pt x="186" y="978"/>
                  </a:lnTo>
                  <a:lnTo>
                    <a:pt x="186" y="974"/>
                  </a:lnTo>
                  <a:lnTo>
                    <a:pt x="186" y="972"/>
                  </a:lnTo>
                  <a:lnTo>
                    <a:pt x="186" y="970"/>
                  </a:lnTo>
                  <a:lnTo>
                    <a:pt x="188" y="966"/>
                  </a:lnTo>
                  <a:lnTo>
                    <a:pt x="192" y="964"/>
                  </a:lnTo>
                  <a:lnTo>
                    <a:pt x="196" y="962"/>
                  </a:lnTo>
                  <a:lnTo>
                    <a:pt x="200" y="960"/>
                  </a:lnTo>
                  <a:lnTo>
                    <a:pt x="202" y="960"/>
                  </a:lnTo>
                  <a:lnTo>
                    <a:pt x="206" y="958"/>
                  </a:lnTo>
                  <a:lnTo>
                    <a:pt x="210" y="960"/>
                  </a:lnTo>
                  <a:lnTo>
                    <a:pt x="214" y="962"/>
                  </a:lnTo>
                  <a:lnTo>
                    <a:pt x="216" y="968"/>
                  </a:lnTo>
                  <a:lnTo>
                    <a:pt x="216" y="972"/>
                  </a:lnTo>
                  <a:lnTo>
                    <a:pt x="214" y="974"/>
                  </a:lnTo>
                  <a:lnTo>
                    <a:pt x="212" y="974"/>
                  </a:lnTo>
                  <a:lnTo>
                    <a:pt x="210" y="976"/>
                  </a:lnTo>
                  <a:lnTo>
                    <a:pt x="210" y="976"/>
                  </a:lnTo>
                  <a:lnTo>
                    <a:pt x="206" y="976"/>
                  </a:lnTo>
                  <a:lnTo>
                    <a:pt x="202" y="976"/>
                  </a:lnTo>
                  <a:lnTo>
                    <a:pt x="200" y="978"/>
                  </a:lnTo>
                  <a:lnTo>
                    <a:pt x="200" y="980"/>
                  </a:lnTo>
                  <a:lnTo>
                    <a:pt x="200" y="980"/>
                  </a:lnTo>
                  <a:lnTo>
                    <a:pt x="198" y="984"/>
                  </a:lnTo>
                  <a:lnTo>
                    <a:pt x="200" y="988"/>
                  </a:lnTo>
                  <a:lnTo>
                    <a:pt x="200" y="990"/>
                  </a:lnTo>
                  <a:lnTo>
                    <a:pt x="202" y="992"/>
                  </a:lnTo>
                  <a:lnTo>
                    <a:pt x="204" y="994"/>
                  </a:lnTo>
                  <a:lnTo>
                    <a:pt x="208" y="996"/>
                  </a:lnTo>
                  <a:lnTo>
                    <a:pt x="210" y="998"/>
                  </a:lnTo>
                  <a:lnTo>
                    <a:pt x="214" y="1000"/>
                  </a:lnTo>
                  <a:lnTo>
                    <a:pt x="216" y="1002"/>
                  </a:lnTo>
                  <a:lnTo>
                    <a:pt x="218" y="1002"/>
                  </a:lnTo>
                  <a:lnTo>
                    <a:pt x="218" y="1004"/>
                  </a:lnTo>
                  <a:lnTo>
                    <a:pt x="220" y="1008"/>
                  </a:lnTo>
                  <a:lnTo>
                    <a:pt x="222" y="1010"/>
                  </a:lnTo>
                  <a:lnTo>
                    <a:pt x="224" y="1012"/>
                  </a:lnTo>
                  <a:lnTo>
                    <a:pt x="226" y="1014"/>
                  </a:lnTo>
                  <a:lnTo>
                    <a:pt x="228" y="1014"/>
                  </a:lnTo>
                  <a:lnTo>
                    <a:pt x="228" y="1016"/>
                  </a:lnTo>
                  <a:lnTo>
                    <a:pt x="232" y="1018"/>
                  </a:lnTo>
                  <a:lnTo>
                    <a:pt x="236" y="1020"/>
                  </a:lnTo>
                  <a:lnTo>
                    <a:pt x="242" y="1024"/>
                  </a:lnTo>
                  <a:lnTo>
                    <a:pt x="246" y="1028"/>
                  </a:lnTo>
                  <a:lnTo>
                    <a:pt x="250" y="1030"/>
                  </a:lnTo>
                  <a:lnTo>
                    <a:pt x="254" y="1032"/>
                  </a:lnTo>
                  <a:lnTo>
                    <a:pt x="254" y="1032"/>
                  </a:lnTo>
                  <a:lnTo>
                    <a:pt x="256" y="1040"/>
                  </a:lnTo>
                  <a:lnTo>
                    <a:pt x="256" y="1046"/>
                  </a:lnTo>
                  <a:lnTo>
                    <a:pt x="256" y="1052"/>
                  </a:lnTo>
                  <a:lnTo>
                    <a:pt x="252" y="1058"/>
                  </a:lnTo>
                  <a:lnTo>
                    <a:pt x="250" y="1062"/>
                  </a:lnTo>
                  <a:lnTo>
                    <a:pt x="250" y="1062"/>
                  </a:lnTo>
                  <a:lnTo>
                    <a:pt x="252" y="1064"/>
                  </a:lnTo>
                  <a:lnTo>
                    <a:pt x="256" y="1066"/>
                  </a:lnTo>
                  <a:lnTo>
                    <a:pt x="260" y="1068"/>
                  </a:lnTo>
                  <a:lnTo>
                    <a:pt x="264" y="1070"/>
                  </a:lnTo>
                  <a:lnTo>
                    <a:pt x="266" y="1072"/>
                  </a:lnTo>
                  <a:lnTo>
                    <a:pt x="268" y="1072"/>
                  </a:lnTo>
                  <a:lnTo>
                    <a:pt x="270" y="1074"/>
                  </a:lnTo>
                  <a:lnTo>
                    <a:pt x="274" y="1076"/>
                  </a:lnTo>
                  <a:lnTo>
                    <a:pt x="278" y="1080"/>
                  </a:lnTo>
                  <a:lnTo>
                    <a:pt x="282" y="1086"/>
                  </a:lnTo>
                  <a:lnTo>
                    <a:pt x="304" y="1090"/>
                  </a:lnTo>
                  <a:lnTo>
                    <a:pt x="306" y="1092"/>
                  </a:lnTo>
                  <a:lnTo>
                    <a:pt x="310" y="1094"/>
                  </a:lnTo>
                  <a:lnTo>
                    <a:pt x="312" y="1094"/>
                  </a:lnTo>
                  <a:lnTo>
                    <a:pt x="316" y="1092"/>
                  </a:lnTo>
                  <a:lnTo>
                    <a:pt x="318" y="1092"/>
                  </a:lnTo>
                  <a:lnTo>
                    <a:pt x="320" y="1092"/>
                  </a:lnTo>
                  <a:lnTo>
                    <a:pt x="334" y="1076"/>
                  </a:lnTo>
                  <a:lnTo>
                    <a:pt x="336" y="1080"/>
                  </a:lnTo>
                  <a:lnTo>
                    <a:pt x="338" y="1082"/>
                  </a:lnTo>
                  <a:lnTo>
                    <a:pt x="340" y="1086"/>
                  </a:lnTo>
                  <a:lnTo>
                    <a:pt x="344" y="1088"/>
                  </a:lnTo>
                  <a:lnTo>
                    <a:pt x="344" y="1088"/>
                  </a:lnTo>
                  <a:lnTo>
                    <a:pt x="350" y="1098"/>
                  </a:lnTo>
                  <a:lnTo>
                    <a:pt x="350" y="1096"/>
                  </a:lnTo>
                  <a:lnTo>
                    <a:pt x="348" y="1088"/>
                  </a:lnTo>
                  <a:lnTo>
                    <a:pt x="346" y="1078"/>
                  </a:lnTo>
                  <a:lnTo>
                    <a:pt x="346" y="1070"/>
                  </a:lnTo>
                  <a:lnTo>
                    <a:pt x="346" y="1064"/>
                  </a:lnTo>
                  <a:lnTo>
                    <a:pt x="352" y="1062"/>
                  </a:lnTo>
                  <a:lnTo>
                    <a:pt x="352" y="1062"/>
                  </a:lnTo>
                  <a:lnTo>
                    <a:pt x="350" y="1060"/>
                  </a:lnTo>
                  <a:lnTo>
                    <a:pt x="348" y="1056"/>
                  </a:lnTo>
                  <a:lnTo>
                    <a:pt x="346" y="1052"/>
                  </a:lnTo>
                  <a:lnTo>
                    <a:pt x="346" y="1048"/>
                  </a:lnTo>
                  <a:lnTo>
                    <a:pt x="344" y="1044"/>
                  </a:lnTo>
                  <a:lnTo>
                    <a:pt x="346" y="1040"/>
                  </a:lnTo>
                  <a:lnTo>
                    <a:pt x="348" y="1036"/>
                  </a:lnTo>
                  <a:lnTo>
                    <a:pt x="350" y="1034"/>
                  </a:lnTo>
                  <a:lnTo>
                    <a:pt x="350" y="1034"/>
                  </a:lnTo>
                  <a:lnTo>
                    <a:pt x="348" y="1034"/>
                  </a:lnTo>
                  <a:lnTo>
                    <a:pt x="346" y="1032"/>
                  </a:lnTo>
                  <a:lnTo>
                    <a:pt x="342" y="1030"/>
                  </a:lnTo>
                  <a:lnTo>
                    <a:pt x="338" y="1028"/>
                  </a:lnTo>
                  <a:lnTo>
                    <a:pt x="334" y="1022"/>
                  </a:lnTo>
                  <a:lnTo>
                    <a:pt x="332" y="1016"/>
                  </a:lnTo>
                  <a:lnTo>
                    <a:pt x="330" y="1008"/>
                  </a:lnTo>
                  <a:lnTo>
                    <a:pt x="326" y="992"/>
                  </a:lnTo>
                  <a:lnTo>
                    <a:pt x="330" y="976"/>
                  </a:lnTo>
                  <a:lnTo>
                    <a:pt x="334" y="972"/>
                  </a:lnTo>
                  <a:lnTo>
                    <a:pt x="344" y="964"/>
                  </a:lnTo>
                  <a:lnTo>
                    <a:pt x="358" y="956"/>
                  </a:lnTo>
                  <a:lnTo>
                    <a:pt x="378" y="952"/>
                  </a:lnTo>
                  <a:lnTo>
                    <a:pt x="382" y="954"/>
                  </a:lnTo>
                  <a:lnTo>
                    <a:pt x="390" y="956"/>
                  </a:lnTo>
                  <a:lnTo>
                    <a:pt x="400" y="960"/>
                  </a:lnTo>
                  <a:lnTo>
                    <a:pt x="408" y="966"/>
                  </a:lnTo>
                  <a:lnTo>
                    <a:pt x="410" y="976"/>
                  </a:lnTo>
                  <a:lnTo>
                    <a:pt x="410" y="976"/>
                  </a:lnTo>
                  <a:lnTo>
                    <a:pt x="410" y="978"/>
                  </a:lnTo>
                  <a:lnTo>
                    <a:pt x="408" y="982"/>
                  </a:lnTo>
                  <a:lnTo>
                    <a:pt x="406" y="984"/>
                  </a:lnTo>
                  <a:lnTo>
                    <a:pt x="404" y="988"/>
                  </a:lnTo>
                  <a:lnTo>
                    <a:pt x="400" y="990"/>
                  </a:lnTo>
                  <a:lnTo>
                    <a:pt x="394" y="992"/>
                  </a:lnTo>
                  <a:lnTo>
                    <a:pt x="392" y="992"/>
                  </a:lnTo>
                  <a:lnTo>
                    <a:pt x="390" y="992"/>
                  </a:lnTo>
                  <a:lnTo>
                    <a:pt x="384" y="992"/>
                  </a:lnTo>
                  <a:lnTo>
                    <a:pt x="380" y="992"/>
                  </a:lnTo>
                  <a:lnTo>
                    <a:pt x="374" y="994"/>
                  </a:lnTo>
                  <a:lnTo>
                    <a:pt x="372" y="996"/>
                  </a:lnTo>
                  <a:lnTo>
                    <a:pt x="370" y="998"/>
                  </a:lnTo>
                  <a:lnTo>
                    <a:pt x="370" y="1000"/>
                  </a:lnTo>
                  <a:lnTo>
                    <a:pt x="368" y="1004"/>
                  </a:lnTo>
                  <a:lnTo>
                    <a:pt x="368" y="1008"/>
                  </a:lnTo>
                  <a:lnTo>
                    <a:pt x="378" y="1026"/>
                  </a:lnTo>
                  <a:lnTo>
                    <a:pt x="384" y="1028"/>
                  </a:lnTo>
                  <a:lnTo>
                    <a:pt x="386" y="1028"/>
                  </a:lnTo>
                  <a:lnTo>
                    <a:pt x="388" y="1030"/>
                  </a:lnTo>
                  <a:lnTo>
                    <a:pt x="390" y="1032"/>
                  </a:lnTo>
                  <a:lnTo>
                    <a:pt x="390" y="1036"/>
                  </a:lnTo>
                  <a:lnTo>
                    <a:pt x="390" y="1050"/>
                  </a:lnTo>
                  <a:lnTo>
                    <a:pt x="390" y="1050"/>
                  </a:lnTo>
                  <a:lnTo>
                    <a:pt x="392" y="1052"/>
                  </a:lnTo>
                  <a:lnTo>
                    <a:pt x="394" y="1054"/>
                  </a:lnTo>
                  <a:lnTo>
                    <a:pt x="396" y="1054"/>
                  </a:lnTo>
                  <a:lnTo>
                    <a:pt x="398" y="1052"/>
                  </a:lnTo>
                  <a:lnTo>
                    <a:pt x="400" y="1050"/>
                  </a:lnTo>
                  <a:lnTo>
                    <a:pt x="402" y="1050"/>
                  </a:lnTo>
                  <a:lnTo>
                    <a:pt x="404" y="1050"/>
                  </a:lnTo>
                  <a:lnTo>
                    <a:pt x="406" y="1052"/>
                  </a:lnTo>
                  <a:lnTo>
                    <a:pt x="408" y="1054"/>
                  </a:lnTo>
                  <a:lnTo>
                    <a:pt x="410" y="1058"/>
                  </a:lnTo>
                  <a:lnTo>
                    <a:pt x="412" y="1060"/>
                  </a:lnTo>
                  <a:lnTo>
                    <a:pt x="412" y="1062"/>
                  </a:lnTo>
                  <a:lnTo>
                    <a:pt x="410" y="1070"/>
                  </a:lnTo>
                  <a:lnTo>
                    <a:pt x="410" y="1070"/>
                  </a:lnTo>
                  <a:lnTo>
                    <a:pt x="406" y="1070"/>
                  </a:lnTo>
                  <a:lnTo>
                    <a:pt x="402" y="1070"/>
                  </a:lnTo>
                  <a:lnTo>
                    <a:pt x="402" y="1070"/>
                  </a:lnTo>
                  <a:lnTo>
                    <a:pt x="400" y="1070"/>
                  </a:lnTo>
                  <a:lnTo>
                    <a:pt x="398" y="1072"/>
                  </a:lnTo>
                  <a:lnTo>
                    <a:pt x="396" y="1072"/>
                  </a:lnTo>
                  <a:lnTo>
                    <a:pt x="394" y="1076"/>
                  </a:lnTo>
                  <a:lnTo>
                    <a:pt x="394" y="1078"/>
                  </a:lnTo>
                  <a:lnTo>
                    <a:pt x="396" y="1084"/>
                  </a:lnTo>
                  <a:lnTo>
                    <a:pt x="398" y="1086"/>
                  </a:lnTo>
                  <a:lnTo>
                    <a:pt x="400" y="1088"/>
                  </a:lnTo>
                  <a:lnTo>
                    <a:pt x="400" y="1088"/>
                  </a:lnTo>
                  <a:lnTo>
                    <a:pt x="402" y="1104"/>
                  </a:lnTo>
                  <a:lnTo>
                    <a:pt x="402" y="1104"/>
                  </a:lnTo>
                  <a:lnTo>
                    <a:pt x="404" y="1106"/>
                  </a:lnTo>
                  <a:lnTo>
                    <a:pt x="406" y="1108"/>
                  </a:lnTo>
                  <a:lnTo>
                    <a:pt x="408" y="1110"/>
                  </a:lnTo>
                  <a:lnTo>
                    <a:pt x="408" y="1114"/>
                  </a:lnTo>
                  <a:lnTo>
                    <a:pt x="408" y="1130"/>
                  </a:lnTo>
                  <a:lnTo>
                    <a:pt x="426" y="1120"/>
                  </a:lnTo>
                  <a:lnTo>
                    <a:pt x="442" y="1120"/>
                  </a:lnTo>
                  <a:lnTo>
                    <a:pt x="452" y="1122"/>
                  </a:lnTo>
                  <a:lnTo>
                    <a:pt x="454" y="1124"/>
                  </a:lnTo>
                  <a:lnTo>
                    <a:pt x="458" y="1124"/>
                  </a:lnTo>
                  <a:lnTo>
                    <a:pt x="462" y="1126"/>
                  </a:lnTo>
                  <a:lnTo>
                    <a:pt x="464" y="1126"/>
                  </a:lnTo>
                  <a:lnTo>
                    <a:pt x="466" y="1128"/>
                  </a:lnTo>
                  <a:lnTo>
                    <a:pt x="478" y="1130"/>
                  </a:lnTo>
                  <a:lnTo>
                    <a:pt x="488" y="1138"/>
                  </a:lnTo>
                  <a:lnTo>
                    <a:pt x="494" y="1146"/>
                  </a:lnTo>
                  <a:lnTo>
                    <a:pt x="496" y="1152"/>
                  </a:lnTo>
                  <a:lnTo>
                    <a:pt x="498" y="1156"/>
                  </a:lnTo>
                  <a:lnTo>
                    <a:pt x="498" y="1160"/>
                  </a:lnTo>
                  <a:lnTo>
                    <a:pt x="508" y="1160"/>
                  </a:lnTo>
                  <a:lnTo>
                    <a:pt x="516" y="1158"/>
                  </a:lnTo>
                  <a:lnTo>
                    <a:pt x="520" y="1150"/>
                  </a:lnTo>
                  <a:lnTo>
                    <a:pt x="522" y="1148"/>
                  </a:lnTo>
                  <a:lnTo>
                    <a:pt x="524" y="1148"/>
                  </a:lnTo>
                  <a:lnTo>
                    <a:pt x="530" y="1144"/>
                  </a:lnTo>
                  <a:lnTo>
                    <a:pt x="534" y="1142"/>
                  </a:lnTo>
                  <a:lnTo>
                    <a:pt x="540" y="1138"/>
                  </a:lnTo>
                  <a:lnTo>
                    <a:pt x="542" y="1132"/>
                  </a:lnTo>
                  <a:lnTo>
                    <a:pt x="546" y="1126"/>
                  </a:lnTo>
                  <a:lnTo>
                    <a:pt x="546" y="1126"/>
                  </a:lnTo>
                  <a:lnTo>
                    <a:pt x="550" y="1126"/>
                  </a:lnTo>
                  <a:lnTo>
                    <a:pt x="554" y="1128"/>
                  </a:lnTo>
                  <a:lnTo>
                    <a:pt x="556" y="1128"/>
                  </a:lnTo>
                  <a:lnTo>
                    <a:pt x="560" y="1128"/>
                  </a:lnTo>
                  <a:lnTo>
                    <a:pt x="566" y="1128"/>
                  </a:lnTo>
                  <a:lnTo>
                    <a:pt x="580" y="1130"/>
                  </a:lnTo>
                  <a:lnTo>
                    <a:pt x="594" y="1128"/>
                  </a:lnTo>
                  <a:lnTo>
                    <a:pt x="610" y="1118"/>
                  </a:lnTo>
                  <a:lnTo>
                    <a:pt x="618" y="1118"/>
                  </a:lnTo>
                  <a:lnTo>
                    <a:pt x="626" y="1126"/>
                  </a:lnTo>
                  <a:lnTo>
                    <a:pt x="628" y="1126"/>
                  </a:lnTo>
                  <a:lnTo>
                    <a:pt x="630" y="1128"/>
                  </a:lnTo>
                  <a:lnTo>
                    <a:pt x="632" y="1130"/>
                  </a:lnTo>
                  <a:lnTo>
                    <a:pt x="636" y="1134"/>
                  </a:lnTo>
                  <a:lnTo>
                    <a:pt x="640" y="1136"/>
                  </a:lnTo>
                  <a:lnTo>
                    <a:pt x="644" y="1138"/>
                  </a:lnTo>
                  <a:lnTo>
                    <a:pt x="650" y="1138"/>
                  </a:lnTo>
                  <a:lnTo>
                    <a:pt x="682" y="1138"/>
                  </a:lnTo>
                  <a:lnTo>
                    <a:pt x="680" y="1138"/>
                  </a:lnTo>
                  <a:lnTo>
                    <a:pt x="678" y="1136"/>
                  </a:lnTo>
                  <a:lnTo>
                    <a:pt x="676" y="1132"/>
                  </a:lnTo>
                  <a:lnTo>
                    <a:pt x="674" y="1128"/>
                  </a:lnTo>
                  <a:lnTo>
                    <a:pt x="672" y="1124"/>
                  </a:lnTo>
                  <a:lnTo>
                    <a:pt x="670" y="1118"/>
                  </a:lnTo>
                  <a:lnTo>
                    <a:pt x="672" y="1114"/>
                  </a:lnTo>
                  <a:lnTo>
                    <a:pt x="670" y="1114"/>
                  </a:lnTo>
                  <a:lnTo>
                    <a:pt x="670" y="1110"/>
                  </a:lnTo>
                  <a:lnTo>
                    <a:pt x="666" y="1108"/>
                  </a:lnTo>
                  <a:lnTo>
                    <a:pt x="664" y="1106"/>
                  </a:lnTo>
                  <a:lnTo>
                    <a:pt x="660" y="1104"/>
                  </a:lnTo>
                  <a:lnTo>
                    <a:pt x="658" y="1104"/>
                  </a:lnTo>
                  <a:lnTo>
                    <a:pt x="656" y="1102"/>
                  </a:lnTo>
                  <a:lnTo>
                    <a:pt x="654" y="1096"/>
                  </a:lnTo>
                  <a:lnTo>
                    <a:pt x="654" y="1096"/>
                  </a:lnTo>
                  <a:lnTo>
                    <a:pt x="654" y="1094"/>
                  </a:lnTo>
                  <a:lnTo>
                    <a:pt x="654" y="1090"/>
                  </a:lnTo>
                  <a:lnTo>
                    <a:pt x="654" y="1088"/>
                  </a:lnTo>
                  <a:lnTo>
                    <a:pt x="656" y="1084"/>
                  </a:lnTo>
                  <a:lnTo>
                    <a:pt x="658" y="1080"/>
                  </a:lnTo>
                  <a:lnTo>
                    <a:pt x="662" y="1078"/>
                  </a:lnTo>
                  <a:lnTo>
                    <a:pt x="666" y="1076"/>
                  </a:lnTo>
                  <a:lnTo>
                    <a:pt x="672" y="1076"/>
                  </a:lnTo>
                  <a:lnTo>
                    <a:pt x="682" y="1078"/>
                  </a:lnTo>
                  <a:lnTo>
                    <a:pt x="694" y="1070"/>
                  </a:lnTo>
                  <a:lnTo>
                    <a:pt x="694" y="1070"/>
                  </a:lnTo>
                  <a:lnTo>
                    <a:pt x="696" y="1068"/>
                  </a:lnTo>
                  <a:lnTo>
                    <a:pt x="700" y="1066"/>
                  </a:lnTo>
                  <a:lnTo>
                    <a:pt x="704" y="1064"/>
                  </a:lnTo>
                  <a:lnTo>
                    <a:pt x="708" y="1064"/>
                  </a:lnTo>
                  <a:lnTo>
                    <a:pt x="708" y="1064"/>
                  </a:lnTo>
                  <a:lnTo>
                    <a:pt x="712" y="1064"/>
                  </a:lnTo>
                  <a:lnTo>
                    <a:pt x="714" y="1064"/>
                  </a:lnTo>
                  <a:lnTo>
                    <a:pt x="720" y="1062"/>
                  </a:lnTo>
                  <a:lnTo>
                    <a:pt x="724" y="1060"/>
                  </a:lnTo>
                  <a:lnTo>
                    <a:pt x="728" y="1056"/>
                  </a:lnTo>
                  <a:lnTo>
                    <a:pt x="732" y="1050"/>
                  </a:lnTo>
                  <a:lnTo>
                    <a:pt x="736" y="1044"/>
                  </a:lnTo>
                  <a:lnTo>
                    <a:pt x="736" y="1042"/>
                  </a:lnTo>
                  <a:lnTo>
                    <a:pt x="736" y="1040"/>
                  </a:lnTo>
                  <a:lnTo>
                    <a:pt x="738" y="1038"/>
                  </a:lnTo>
                  <a:lnTo>
                    <a:pt x="738" y="1034"/>
                  </a:lnTo>
                  <a:lnTo>
                    <a:pt x="740" y="1032"/>
                  </a:lnTo>
                  <a:lnTo>
                    <a:pt x="738" y="1028"/>
                  </a:lnTo>
                  <a:lnTo>
                    <a:pt x="738" y="1026"/>
                  </a:lnTo>
                  <a:lnTo>
                    <a:pt x="734" y="1026"/>
                  </a:lnTo>
                  <a:lnTo>
                    <a:pt x="732" y="1022"/>
                  </a:lnTo>
                  <a:lnTo>
                    <a:pt x="730" y="1020"/>
                  </a:lnTo>
                  <a:lnTo>
                    <a:pt x="728" y="1016"/>
                  </a:lnTo>
                  <a:lnTo>
                    <a:pt x="728" y="1012"/>
                  </a:lnTo>
                  <a:lnTo>
                    <a:pt x="728" y="1010"/>
                  </a:lnTo>
                  <a:lnTo>
                    <a:pt x="734" y="1006"/>
                  </a:lnTo>
                  <a:lnTo>
                    <a:pt x="738" y="1006"/>
                  </a:lnTo>
                  <a:lnTo>
                    <a:pt x="740" y="1006"/>
                  </a:lnTo>
                  <a:lnTo>
                    <a:pt x="742" y="1004"/>
                  </a:lnTo>
                  <a:lnTo>
                    <a:pt x="742" y="1004"/>
                  </a:lnTo>
                  <a:lnTo>
                    <a:pt x="744" y="1002"/>
                  </a:lnTo>
                  <a:lnTo>
                    <a:pt x="744" y="1000"/>
                  </a:lnTo>
                  <a:lnTo>
                    <a:pt x="744" y="998"/>
                  </a:lnTo>
                  <a:lnTo>
                    <a:pt x="744" y="996"/>
                  </a:lnTo>
                  <a:lnTo>
                    <a:pt x="746" y="996"/>
                  </a:lnTo>
                  <a:lnTo>
                    <a:pt x="748" y="994"/>
                  </a:lnTo>
                  <a:lnTo>
                    <a:pt x="752" y="994"/>
                  </a:lnTo>
                  <a:lnTo>
                    <a:pt x="756" y="994"/>
                  </a:lnTo>
                  <a:lnTo>
                    <a:pt x="760" y="992"/>
                  </a:lnTo>
                  <a:lnTo>
                    <a:pt x="764" y="988"/>
                  </a:lnTo>
                  <a:lnTo>
                    <a:pt x="768" y="982"/>
                  </a:lnTo>
                  <a:lnTo>
                    <a:pt x="770" y="976"/>
                  </a:lnTo>
                  <a:lnTo>
                    <a:pt x="770" y="970"/>
                  </a:lnTo>
                  <a:lnTo>
                    <a:pt x="772" y="964"/>
                  </a:lnTo>
                  <a:lnTo>
                    <a:pt x="774" y="960"/>
                  </a:lnTo>
                  <a:lnTo>
                    <a:pt x="778" y="956"/>
                  </a:lnTo>
                  <a:lnTo>
                    <a:pt x="784" y="954"/>
                  </a:lnTo>
                  <a:lnTo>
                    <a:pt x="788" y="954"/>
                  </a:lnTo>
                  <a:lnTo>
                    <a:pt x="794" y="954"/>
                  </a:lnTo>
                  <a:lnTo>
                    <a:pt x="798" y="952"/>
                  </a:lnTo>
                  <a:lnTo>
                    <a:pt x="800" y="948"/>
                  </a:lnTo>
                  <a:lnTo>
                    <a:pt x="802" y="942"/>
                  </a:lnTo>
                  <a:lnTo>
                    <a:pt x="804" y="938"/>
                  </a:lnTo>
                  <a:lnTo>
                    <a:pt x="808" y="934"/>
                  </a:lnTo>
                  <a:lnTo>
                    <a:pt x="814" y="928"/>
                  </a:lnTo>
                  <a:lnTo>
                    <a:pt x="818" y="926"/>
                  </a:lnTo>
                  <a:lnTo>
                    <a:pt x="826" y="924"/>
                  </a:lnTo>
                  <a:lnTo>
                    <a:pt x="830" y="924"/>
                  </a:lnTo>
                  <a:lnTo>
                    <a:pt x="832" y="922"/>
                  </a:lnTo>
                  <a:lnTo>
                    <a:pt x="834" y="920"/>
                  </a:lnTo>
                  <a:lnTo>
                    <a:pt x="834" y="918"/>
                  </a:lnTo>
                  <a:lnTo>
                    <a:pt x="834" y="914"/>
                  </a:lnTo>
                  <a:lnTo>
                    <a:pt x="834" y="912"/>
                  </a:lnTo>
                  <a:lnTo>
                    <a:pt x="836" y="910"/>
                  </a:lnTo>
                  <a:lnTo>
                    <a:pt x="836" y="908"/>
                  </a:lnTo>
                  <a:lnTo>
                    <a:pt x="838" y="904"/>
                  </a:lnTo>
                  <a:lnTo>
                    <a:pt x="840" y="902"/>
                  </a:lnTo>
                  <a:lnTo>
                    <a:pt x="844" y="900"/>
                  </a:lnTo>
                  <a:lnTo>
                    <a:pt x="850" y="898"/>
                  </a:lnTo>
                  <a:lnTo>
                    <a:pt x="872" y="898"/>
                  </a:lnTo>
                  <a:lnTo>
                    <a:pt x="872" y="898"/>
                  </a:lnTo>
                  <a:lnTo>
                    <a:pt x="872" y="896"/>
                  </a:lnTo>
                  <a:lnTo>
                    <a:pt x="874" y="894"/>
                  </a:lnTo>
                  <a:lnTo>
                    <a:pt x="876" y="892"/>
                  </a:lnTo>
                  <a:lnTo>
                    <a:pt x="878" y="890"/>
                  </a:lnTo>
                  <a:lnTo>
                    <a:pt x="882" y="888"/>
                  </a:lnTo>
                  <a:lnTo>
                    <a:pt x="886" y="888"/>
                  </a:lnTo>
                  <a:lnTo>
                    <a:pt x="894" y="890"/>
                  </a:lnTo>
                  <a:lnTo>
                    <a:pt x="902" y="892"/>
                  </a:lnTo>
                  <a:lnTo>
                    <a:pt x="904" y="892"/>
                  </a:lnTo>
                  <a:lnTo>
                    <a:pt x="914" y="892"/>
                  </a:lnTo>
                  <a:lnTo>
                    <a:pt x="924" y="896"/>
                  </a:lnTo>
                  <a:lnTo>
                    <a:pt x="934" y="902"/>
                  </a:lnTo>
                  <a:lnTo>
                    <a:pt x="952" y="920"/>
                  </a:lnTo>
                  <a:lnTo>
                    <a:pt x="952" y="920"/>
                  </a:lnTo>
                  <a:lnTo>
                    <a:pt x="954" y="918"/>
                  </a:lnTo>
                  <a:lnTo>
                    <a:pt x="958" y="918"/>
                  </a:lnTo>
                  <a:lnTo>
                    <a:pt x="960" y="914"/>
                  </a:lnTo>
                  <a:lnTo>
                    <a:pt x="964" y="912"/>
                  </a:lnTo>
                  <a:lnTo>
                    <a:pt x="966" y="906"/>
                  </a:lnTo>
                  <a:lnTo>
                    <a:pt x="966" y="900"/>
                  </a:lnTo>
                  <a:lnTo>
                    <a:pt x="968" y="898"/>
                  </a:lnTo>
                  <a:lnTo>
                    <a:pt x="972" y="896"/>
                  </a:lnTo>
                  <a:lnTo>
                    <a:pt x="974" y="896"/>
                  </a:lnTo>
                  <a:lnTo>
                    <a:pt x="978" y="896"/>
                  </a:lnTo>
                  <a:lnTo>
                    <a:pt x="982" y="892"/>
                  </a:lnTo>
                  <a:lnTo>
                    <a:pt x="990" y="884"/>
                  </a:lnTo>
                  <a:lnTo>
                    <a:pt x="1000" y="878"/>
                  </a:lnTo>
                  <a:lnTo>
                    <a:pt x="1012" y="878"/>
                  </a:lnTo>
                  <a:lnTo>
                    <a:pt x="1024" y="882"/>
                  </a:lnTo>
                  <a:lnTo>
                    <a:pt x="1036" y="882"/>
                  </a:lnTo>
                  <a:lnTo>
                    <a:pt x="1046" y="880"/>
                  </a:lnTo>
                  <a:lnTo>
                    <a:pt x="1062" y="882"/>
                  </a:lnTo>
                  <a:lnTo>
                    <a:pt x="1080" y="890"/>
                  </a:lnTo>
                  <a:lnTo>
                    <a:pt x="1100" y="902"/>
                  </a:lnTo>
                  <a:lnTo>
                    <a:pt x="1102" y="902"/>
                  </a:lnTo>
                  <a:lnTo>
                    <a:pt x="1108" y="904"/>
                  </a:lnTo>
                  <a:lnTo>
                    <a:pt x="1120" y="904"/>
                  </a:lnTo>
                  <a:lnTo>
                    <a:pt x="1138" y="900"/>
                  </a:lnTo>
                  <a:lnTo>
                    <a:pt x="1150" y="896"/>
                  </a:lnTo>
                  <a:lnTo>
                    <a:pt x="1158" y="892"/>
                  </a:lnTo>
                  <a:lnTo>
                    <a:pt x="1164" y="888"/>
                  </a:lnTo>
                  <a:lnTo>
                    <a:pt x="1166" y="884"/>
                  </a:lnTo>
                  <a:lnTo>
                    <a:pt x="1168" y="882"/>
                  </a:lnTo>
                  <a:lnTo>
                    <a:pt x="1168" y="880"/>
                  </a:lnTo>
                  <a:lnTo>
                    <a:pt x="1168" y="880"/>
                  </a:lnTo>
                  <a:lnTo>
                    <a:pt x="1176" y="880"/>
                  </a:lnTo>
                  <a:lnTo>
                    <a:pt x="1188" y="884"/>
                  </a:lnTo>
                  <a:lnTo>
                    <a:pt x="1202" y="892"/>
                  </a:lnTo>
                  <a:lnTo>
                    <a:pt x="1224" y="900"/>
                  </a:lnTo>
                  <a:lnTo>
                    <a:pt x="1244" y="884"/>
                  </a:lnTo>
                  <a:lnTo>
                    <a:pt x="1244" y="880"/>
                  </a:lnTo>
                  <a:lnTo>
                    <a:pt x="1244" y="870"/>
                  </a:lnTo>
                  <a:lnTo>
                    <a:pt x="1244" y="858"/>
                  </a:lnTo>
                  <a:lnTo>
                    <a:pt x="1250" y="844"/>
                  </a:lnTo>
                  <a:lnTo>
                    <a:pt x="1256" y="832"/>
                  </a:lnTo>
                  <a:lnTo>
                    <a:pt x="1270" y="826"/>
                  </a:lnTo>
                  <a:lnTo>
                    <a:pt x="1288" y="824"/>
                  </a:lnTo>
                  <a:lnTo>
                    <a:pt x="1304" y="826"/>
                  </a:lnTo>
                  <a:lnTo>
                    <a:pt x="1312" y="832"/>
                  </a:lnTo>
                  <a:lnTo>
                    <a:pt x="1320" y="844"/>
                  </a:lnTo>
                  <a:lnTo>
                    <a:pt x="1320" y="844"/>
                  </a:lnTo>
                  <a:lnTo>
                    <a:pt x="1322" y="848"/>
                  </a:lnTo>
                  <a:lnTo>
                    <a:pt x="1324" y="852"/>
                  </a:lnTo>
                  <a:lnTo>
                    <a:pt x="1326" y="858"/>
                  </a:lnTo>
                  <a:lnTo>
                    <a:pt x="1328" y="866"/>
                  </a:lnTo>
                  <a:lnTo>
                    <a:pt x="1330" y="874"/>
                  </a:lnTo>
                  <a:lnTo>
                    <a:pt x="1332" y="876"/>
                  </a:lnTo>
                  <a:lnTo>
                    <a:pt x="1340" y="884"/>
                  </a:lnTo>
                  <a:lnTo>
                    <a:pt x="1348" y="894"/>
                  </a:lnTo>
                  <a:lnTo>
                    <a:pt x="1354" y="904"/>
                  </a:lnTo>
                  <a:lnTo>
                    <a:pt x="1358" y="916"/>
                  </a:lnTo>
                  <a:lnTo>
                    <a:pt x="1358" y="916"/>
                  </a:lnTo>
                  <a:lnTo>
                    <a:pt x="1360" y="914"/>
                  </a:lnTo>
                  <a:lnTo>
                    <a:pt x="1364" y="914"/>
                  </a:lnTo>
                  <a:lnTo>
                    <a:pt x="1368" y="914"/>
                  </a:lnTo>
                  <a:lnTo>
                    <a:pt x="1372" y="914"/>
                  </a:lnTo>
                  <a:lnTo>
                    <a:pt x="1376" y="914"/>
                  </a:lnTo>
                  <a:lnTo>
                    <a:pt x="1380" y="918"/>
                  </a:lnTo>
                  <a:lnTo>
                    <a:pt x="1384" y="922"/>
                  </a:lnTo>
                  <a:lnTo>
                    <a:pt x="1388" y="928"/>
                  </a:lnTo>
                  <a:lnTo>
                    <a:pt x="1388" y="928"/>
                  </a:lnTo>
                  <a:lnTo>
                    <a:pt x="1388" y="930"/>
                  </a:lnTo>
                  <a:lnTo>
                    <a:pt x="1388" y="932"/>
                  </a:lnTo>
                  <a:lnTo>
                    <a:pt x="1390" y="934"/>
                  </a:lnTo>
                  <a:lnTo>
                    <a:pt x="1392" y="936"/>
                  </a:lnTo>
                  <a:lnTo>
                    <a:pt x="1394" y="938"/>
                  </a:lnTo>
                  <a:lnTo>
                    <a:pt x="1398" y="938"/>
                  </a:lnTo>
                  <a:lnTo>
                    <a:pt x="1402" y="938"/>
                  </a:lnTo>
                  <a:lnTo>
                    <a:pt x="1408" y="936"/>
                  </a:lnTo>
                  <a:lnTo>
                    <a:pt x="1414" y="932"/>
                  </a:lnTo>
                  <a:lnTo>
                    <a:pt x="1414" y="930"/>
                  </a:lnTo>
                  <a:lnTo>
                    <a:pt x="1416" y="928"/>
                  </a:lnTo>
                  <a:lnTo>
                    <a:pt x="1418" y="924"/>
                  </a:lnTo>
                  <a:lnTo>
                    <a:pt x="1422" y="918"/>
                  </a:lnTo>
                  <a:lnTo>
                    <a:pt x="1428" y="914"/>
                  </a:lnTo>
                  <a:lnTo>
                    <a:pt x="1432" y="908"/>
                  </a:lnTo>
                  <a:lnTo>
                    <a:pt x="1438" y="904"/>
                  </a:lnTo>
                  <a:lnTo>
                    <a:pt x="1444" y="902"/>
                  </a:lnTo>
                  <a:lnTo>
                    <a:pt x="1444" y="902"/>
                  </a:lnTo>
                  <a:lnTo>
                    <a:pt x="1444" y="902"/>
                  </a:lnTo>
                  <a:lnTo>
                    <a:pt x="1444" y="904"/>
                  </a:lnTo>
                  <a:lnTo>
                    <a:pt x="1444" y="906"/>
                  </a:lnTo>
                  <a:lnTo>
                    <a:pt x="1444" y="908"/>
                  </a:lnTo>
                  <a:lnTo>
                    <a:pt x="1444" y="914"/>
                  </a:lnTo>
                  <a:lnTo>
                    <a:pt x="1442" y="920"/>
                  </a:lnTo>
                  <a:lnTo>
                    <a:pt x="1440" y="928"/>
                  </a:lnTo>
                  <a:lnTo>
                    <a:pt x="1438" y="932"/>
                  </a:lnTo>
                  <a:lnTo>
                    <a:pt x="1432" y="944"/>
                  </a:lnTo>
                  <a:lnTo>
                    <a:pt x="1426" y="956"/>
                  </a:lnTo>
                  <a:lnTo>
                    <a:pt x="1418" y="968"/>
                  </a:lnTo>
                  <a:lnTo>
                    <a:pt x="1400" y="988"/>
                  </a:lnTo>
                  <a:lnTo>
                    <a:pt x="1396" y="998"/>
                  </a:lnTo>
                </a:path>
              </a:pathLst>
            </a:custGeom>
            <a:grpFill/>
            <a:ln w="6350">
              <a:solidFill>
                <a:schemeClr val="bg1"/>
              </a:solidFill>
              <a:prstDash val="solid"/>
              <a:round/>
              <a:headEnd/>
              <a:tailEnd/>
            </a:ln>
            <a:effectLst/>
          </p:spPr>
          <p:txBody>
            <a:bodyPr/>
            <a:lstStyle/>
            <a:p>
              <a:endParaRPr lang="zh-CN" altLang="en-US"/>
            </a:p>
          </p:txBody>
        </p:sp>
        <p:sp>
          <p:nvSpPr>
            <p:cNvPr id="12" name="Freeform 382">
              <a:extLst>
                <a:ext uri="{FF2B5EF4-FFF2-40B4-BE49-F238E27FC236}">
                  <a16:creationId xmlns="" xmlns:a16="http://schemas.microsoft.com/office/drawing/2014/main" id="{BBD30483-FE36-425E-B388-826C2996FB39}"/>
                </a:ext>
              </a:extLst>
            </p:cNvPr>
            <p:cNvSpPr>
              <a:spLocks/>
            </p:cNvSpPr>
            <p:nvPr/>
          </p:nvSpPr>
          <p:spPr bwMode="gray">
            <a:xfrm>
              <a:off x="3112376" y="4154635"/>
              <a:ext cx="159220" cy="214617"/>
            </a:xfrm>
            <a:custGeom>
              <a:avLst/>
              <a:gdLst>
                <a:gd name="T0" fmla="*/ 2 w 86"/>
                <a:gd name="T1" fmla="*/ 26 h 116"/>
                <a:gd name="T2" fmla="*/ 8 w 86"/>
                <a:gd name="T3" fmla="*/ 28 h 116"/>
                <a:gd name="T4" fmla="*/ 10 w 86"/>
                <a:gd name="T5" fmla="*/ 32 h 116"/>
                <a:gd name="T6" fmla="*/ 10 w 86"/>
                <a:gd name="T7" fmla="*/ 36 h 116"/>
                <a:gd name="T8" fmla="*/ 22 w 86"/>
                <a:gd name="T9" fmla="*/ 40 h 116"/>
                <a:gd name="T10" fmla="*/ 22 w 86"/>
                <a:gd name="T11" fmla="*/ 48 h 116"/>
                <a:gd name="T12" fmla="*/ 20 w 86"/>
                <a:gd name="T13" fmla="*/ 58 h 116"/>
                <a:gd name="T14" fmla="*/ 18 w 86"/>
                <a:gd name="T15" fmla="*/ 60 h 116"/>
                <a:gd name="T16" fmla="*/ 20 w 86"/>
                <a:gd name="T17" fmla="*/ 62 h 116"/>
                <a:gd name="T18" fmla="*/ 26 w 86"/>
                <a:gd name="T19" fmla="*/ 60 h 116"/>
                <a:gd name="T20" fmla="*/ 32 w 86"/>
                <a:gd name="T21" fmla="*/ 56 h 116"/>
                <a:gd name="T22" fmla="*/ 38 w 86"/>
                <a:gd name="T23" fmla="*/ 56 h 116"/>
                <a:gd name="T24" fmla="*/ 42 w 86"/>
                <a:gd name="T25" fmla="*/ 58 h 116"/>
                <a:gd name="T26" fmla="*/ 50 w 86"/>
                <a:gd name="T27" fmla="*/ 66 h 116"/>
                <a:gd name="T28" fmla="*/ 58 w 86"/>
                <a:gd name="T29" fmla="*/ 78 h 116"/>
                <a:gd name="T30" fmla="*/ 60 w 86"/>
                <a:gd name="T31" fmla="*/ 86 h 116"/>
                <a:gd name="T32" fmla="*/ 62 w 86"/>
                <a:gd name="T33" fmla="*/ 94 h 116"/>
                <a:gd name="T34" fmla="*/ 62 w 86"/>
                <a:gd name="T35" fmla="*/ 104 h 116"/>
                <a:gd name="T36" fmla="*/ 60 w 86"/>
                <a:gd name="T37" fmla="*/ 110 h 116"/>
                <a:gd name="T38" fmla="*/ 70 w 86"/>
                <a:gd name="T39" fmla="*/ 114 h 116"/>
                <a:gd name="T40" fmla="*/ 78 w 86"/>
                <a:gd name="T41" fmla="*/ 114 h 116"/>
                <a:gd name="T42" fmla="*/ 86 w 86"/>
                <a:gd name="T43" fmla="*/ 114 h 116"/>
                <a:gd name="T44" fmla="*/ 86 w 86"/>
                <a:gd name="T45" fmla="*/ 100 h 116"/>
                <a:gd name="T46" fmla="*/ 80 w 86"/>
                <a:gd name="T47" fmla="*/ 78 h 116"/>
                <a:gd name="T48" fmla="*/ 72 w 86"/>
                <a:gd name="T49" fmla="*/ 70 h 116"/>
                <a:gd name="T50" fmla="*/ 64 w 86"/>
                <a:gd name="T51" fmla="*/ 62 h 116"/>
                <a:gd name="T52" fmla="*/ 60 w 86"/>
                <a:gd name="T53" fmla="*/ 58 h 116"/>
                <a:gd name="T54" fmla="*/ 58 w 86"/>
                <a:gd name="T55" fmla="*/ 56 h 116"/>
                <a:gd name="T56" fmla="*/ 52 w 86"/>
                <a:gd name="T57" fmla="*/ 50 h 116"/>
                <a:gd name="T58" fmla="*/ 46 w 86"/>
                <a:gd name="T59" fmla="*/ 44 h 116"/>
                <a:gd name="T60" fmla="*/ 50 w 86"/>
                <a:gd name="T61" fmla="*/ 38 h 116"/>
                <a:gd name="T62" fmla="*/ 52 w 86"/>
                <a:gd name="T63" fmla="*/ 36 h 116"/>
                <a:gd name="T64" fmla="*/ 54 w 86"/>
                <a:gd name="T65" fmla="*/ 30 h 116"/>
                <a:gd name="T66" fmla="*/ 52 w 86"/>
                <a:gd name="T67" fmla="*/ 24 h 116"/>
                <a:gd name="T68" fmla="*/ 40 w 86"/>
                <a:gd name="T69" fmla="*/ 16 h 116"/>
                <a:gd name="T70" fmla="*/ 36 w 86"/>
                <a:gd name="T71" fmla="*/ 4 h 116"/>
                <a:gd name="T72" fmla="*/ 34 w 86"/>
                <a:gd name="T73" fmla="*/ 0 h 116"/>
                <a:gd name="T74" fmla="*/ 28 w 86"/>
                <a:gd name="T75" fmla="*/ 0 h 116"/>
                <a:gd name="T76" fmla="*/ 24 w 86"/>
                <a:gd name="T77" fmla="*/ 4 h 116"/>
                <a:gd name="T78" fmla="*/ 24 w 86"/>
                <a:gd name="T79" fmla="*/ 10 h 116"/>
                <a:gd name="T80" fmla="*/ 24 w 86"/>
                <a:gd name="T81" fmla="*/ 18 h 116"/>
                <a:gd name="T82" fmla="*/ 22 w 86"/>
                <a:gd name="T83" fmla="*/ 20 h 116"/>
                <a:gd name="T84" fmla="*/ 18 w 86"/>
                <a:gd name="T85" fmla="*/ 20 h 116"/>
                <a:gd name="T86" fmla="*/ 12 w 86"/>
                <a:gd name="T87" fmla="*/ 22 h 116"/>
                <a:gd name="T88" fmla="*/ 0 w 86"/>
                <a:gd name="T89" fmla="*/ 2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6" h="116">
                  <a:moveTo>
                    <a:pt x="0" y="26"/>
                  </a:moveTo>
                  <a:lnTo>
                    <a:pt x="2" y="26"/>
                  </a:lnTo>
                  <a:lnTo>
                    <a:pt x="4" y="26"/>
                  </a:lnTo>
                  <a:lnTo>
                    <a:pt x="8" y="28"/>
                  </a:lnTo>
                  <a:lnTo>
                    <a:pt x="8" y="30"/>
                  </a:lnTo>
                  <a:lnTo>
                    <a:pt x="10" y="32"/>
                  </a:lnTo>
                  <a:lnTo>
                    <a:pt x="10" y="36"/>
                  </a:lnTo>
                  <a:lnTo>
                    <a:pt x="10" y="36"/>
                  </a:lnTo>
                  <a:lnTo>
                    <a:pt x="20" y="36"/>
                  </a:lnTo>
                  <a:lnTo>
                    <a:pt x="22" y="40"/>
                  </a:lnTo>
                  <a:lnTo>
                    <a:pt x="22" y="44"/>
                  </a:lnTo>
                  <a:lnTo>
                    <a:pt x="22" y="48"/>
                  </a:lnTo>
                  <a:lnTo>
                    <a:pt x="20" y="54"/>
                  </a:lnTo>
                  <a:lnTo>
                    <a:pt x="20" y="58"/>
                  </a:lnTo>
                  <a:lnTo>
                    <a:pt x="18" y="60"/>
                  </a:lnTo>
                  <a:lnTo>
                    <a:pt x="18" y="60"/>
                  </a:lnTo>
                  <a:lnTo>
                    <a:pt x="18" y="62"/>
                  </a:lnTo>
                  <a:lnTo>
                    <a:pt x="20" y="62"/>
                  </a:lnTo>
                  <a:lnTo>
                    <a:pt x="24" y="62"/>
                  </a:lnTo>
                  <a:lnTo>
                    <a:pt x="26" y="60"/>
                  </a:lnTo>
                  <a:lnTo>
                    <a:pt x="30" y="58"/>
                  </a:lnTo>
                  <a:lnTo>
                    <a:pt x="32" y="56"/>
                  </a:lnTo>
                  <a:lnTo>
                    <a:pt x="34" y="56"/>
                  </a:lnTo>
                  <a:lnTo>
                    <a:pt x="38" y="56"/>
                  </a:lnTo>
                  <a:lnTo>
                    <a:pt x="40" y="58"/>
                  </a:lnTo>
                  <a:lnTo>
                    <a:pt x="42" y="58"/>
                  </a:lnTo>
                  <a:lnTo>
                    <a:pt x="44" y="60"/>
                  </a:lnTo>
                  <a:lnTo>
                    <a:pt x="50" y="66"/>
                  </a:lnTo>
                  <a:lnTo>
                    <a:pt x="54" y="72"/>
                  </a:lnTo>
                  <a:lnTo>
                    <a:pt x="58" y="78"/>
                  </a:lnTo>
                  <a:lnTo>
                    <a:pt x="60" y="84"/>
                  </a:lnTo>
                  <a:lnTo>
                    <a:pt x="60" y="86"/>
                  </a:lnTo>
                  <a:lnTo>
                    <a:pt x="60" y="88"/>
                  </a:lnTo>
                  <a:lnTo>
                    <a:pt x="62" y="94"/>
                  </a:lnTo>
                  <a:lnTo>
                    <a:pt x="62" y="100"/>
                  </a:lnTo>
                  <a:lnTo>
                    <a:pt x="62" y="104"/>
                  </a:lnTo>
                  <a:lnTo>
                    <a:pt x="62" y="108"/>
                  </a:lnTo>
                  <a:lnTo>
                    <a:pt x="60" y="110"/>
                  </a:lnTo>
                  <a:lnTo>
                    <a:pt x="68" y="116"/>
                  </a:lnTo>
                  <a:lnTo>
                    <a:pt x="70" y="114"/>
                  </a:lnTo>
                  <a:lnTo>
                    <a:pt x="72" y="114"/>
                  </a:lnTo>
                  <a:lnTo>
                    <a:pt x="78" y="114"/>
                  </a:lnTo>
                  <a:lnTo>
                    <a:pt x="82" y="114"/>
                  </a:lnTo>
                  <a:lnTo>
                    <a:pt x="86" y="114"/>
                  </a:lnTo>
                  <a:lnTo>
                    <a:pt x="86" y="110"/>
                  </a:lnTo>
                  <a:lnTo>
                    <a:pt x="86" y="100"/>
                  </a:lnTo>
                  <a:lnTo>
                    <a:pt x="84" y="88"/>
                  </a:lnTo>
                  <a:lnTo>
                    <a:pt x="80" y="78"/>
                  </a:lnTo>
                  <a:lnTo>
                    <a:pt x="76" y="74"/>
                  </a:lnTo>
                  <a:lnTo>
                    <a:pt x="72" y="70"/>
                  </a:lnTo>
                  <a:lnTo>
                    <a:pt x="68" y="66"/>
                  </a:lnTo>
                  <a:lnTo>
                    <a:pt x="64" y="62"/>
                  </a:lnTo>
                  <a:lnTo>
                    <a:pt x="62" y="60"/>
                  </a:lnTo>
                  <a:lnTo>
                    <a:pt x="60" y="58"/>
                  </a:lnTo>
                  <a:lnTo>
                    <a:pt x="60" y="58"/>
                  </a:lnTo>
                  <a:lnTo>
                    <a:pt x="58" y="56"/>
                  </a:lnTo>
                  <a:lnTo>
                    <a:pt x="54" y="54"/>
                  </a:lnTo>
                  <a:lnTo>
                    <a:pt x="52" y="50"/>
                  </a:lnTo>
                  <a:lnTo>
                    <a:pt x="48" y="48"/>
                  </a:lnTo>
                  <a:lnTo>
                    <a:pt x="46" y="44"/>
                  </a:lnTo>
                  <a:lnTo>
                    <a:pt x="48" y="40"/>
                  </a:lnTo>
                  <a:lnTo>
                    <a:pt x="50" y="38"/>
                  </a:lnTo>
                  <a:lnTo>
                    <a:pt x="50" y="38"/>
                  </a:lnTo>
                  <a:lnTo>
                    <a:pt x="52" y="36"/>
                  </a:lnTo>
                  <a:lnTo>
                    <a:pt x="52" y="34"/>
                  </a:lnTo>
                  <a:lnTo>
                    <a:pt x="54" y="30"/>
                  </a:lnTo>
                  <a:lnTo>
                    <a:pt x="54" y="26"/>
                  </a:lnTo>
                  <a:lnTo>
                    <a:pt x="52" y="24"/>
                  </a:lnTo>
                  <a:lnTo>
                    <a:pt x="50" y="20"/>
                  </a:lnTo>
                  <a:lnTo>
                    <a:pt x="40" y="16"/>
                  </a:lnTo>
                  <a:lnTo>
                    <a:pt x="38" y="4"/>
                  </a:lnTo>
                  <a:lnTo>
                    <a:pt x="36" y="4"/>
                  </a:lnTo>
                  <a:lnTo>
                    <a:pt x="36" y="2"/>
                  </a:lnTo>
                  <a:lnTo>
                    <a:pt x="34" y="0"/>
                  </a:lnTo>
                  <a:lnTo>
                    <a:pt x="30" y="0"/>
                  </a:lnTo>
                  <a:lnTo>
                    <a:pt x="28" y="0"/>
                  </a:lnTo>
                  <a:lnTo>
                    <a:pt x="24" y="2"/>
                  </a:lnTo>
                  <a:lnTo>
                    <a:pt x="24" y="4"/>
                  </a:lnTo>
                  <a:lnTo>
                    <a:pt x="24" y="6"/>
                  </a:lnTo>
                  <a:lnTo>
                    <a:pt x="24" y="10"/>
                  </a:lnTo>
                  <a:lnTo>
                    <a:pt x="24" y="14"/>
                  </a:lnTo>
                  <a:lnTo>
                    <a:pt x="24" y="18"/>
                  </a:lnTo>
                  <a:lnTo>
                    <a:pt x="24" y="20"/>
                  </a:lnTo>
                  <a:lnTo>
                    <a:pt x="22" y="20"/>
                  </a:lnTo>
                  <a:lnTo>
                    <a:pt x="20" y="20"/>
                  </a:lnTo>
                  <a:lnTo>
                    <a:pt x="18" y="20"/>
                  </a:lnTo>
                  <a:lnTo>
                    <a:pt x="14" y="22"/>
                  </a:lnTo>
                  <a:lnTo>
                    <a:pt x="12" y="22"/>
                  </a:lnTo>
                  <a:lnTo>
                    <a:pt x="12" y="22"/>
                  </a:lnTo>
                  <a:lnTo>
                    <a:pt x="0" y="26"/>
                  </a:lnTo>
                </a:path>
              </a:pathLst>
            </a:custGeom>
            <a:grpFill/>
            <a:ln w="6350">
              <a:solidFill>
                <a:schemeClr val="bg1"/>
              </a:solidFill>
              <a:prstDash val="solid"/>
              <a:round/>
              <a:headEnd/>
              <a:tailEnd/>
            </a:ln>
            <a:effectLst/>
          </p:spPr>
          <p:txBody>
            <a:bodyPr/>
            <a:lstStyle/>
            <a:p>
              <a:endParaRPr lang="zh-CN" altLang="en-US"/>
            </a:p>
          </p:txBody>
        </p:sp>
        <p:sp>
          <p:nvSpPr>
            <p:cNvPr id="13" name="Freeform 383">
              <a:extLst>
                <a:ext uri="{FF2B5EF4-FFF2-40B4-BE49-F238E27FC236}">
                  <a16:creationId xmlns="" xmlns:a16="http://schemas.microsoft.com/office/drawing/2014/main" id="{2226D203-BE1D-4F8E-BB5E-D530C25202FB}"/>
                </a:ext>
              </a:extLst>
            </p:cNvPr>
            <p:cNvSpPr>
              <a:spLocks/>
            </p:cNvSpPr>
            <p:nvPr/>
          </p:nvSpPr>
          <p:spPr bwMode="gray">
            <a:xfrm>
              <a:off x="2212597" y="3799406"/>
              <a:ext cx="370279" cy="321926"/>
            </a:xfrm>
            <a:custGeom>
              <a:avLst/>
              <a:gdLst>
                <a:gd name="T0" fmla="*/ 150 w 200"/>
                <a:gd name="T1" fmla="*/ 2 h 174"/>
                <a:gd name="T2" fmla="*/ 142 w 200"/>
                <a:gd name="T3" fmla="*/ 10 h 174"/>
                <a:gd name="T4" fmla="*/ 122 w 200"/>
                <a:gd name="T5" fmla="*/ 28 h 174"/>
                <a:gd name="T6" fmla="*/ 118 w 200"/>
                <a:gd name="T7" fmla="*/ 30 h 174"/>
                <a:gd name="T8" fmla="*/ 110 w 200"/>
                <a:gd name="T9" fmla="*/ 36 h 174"/>
                <a:gd name="T10" fmla="*/ 92 w 200"/>
                <a:gd name="T11" fmla="*/ 66 h 174"/>
                <a:gd name="T12" fmla="*/ 82 w 200"/>
                <a:gd name="T13" fmla="*/ 66 h 174"/>
                <a:gd name="T14" fmla="*/ 66 w 200"/>
                <a:gd name="T15" fmla="*/ 70 h 174"/>
                <a:gd name="T16" fmla="*/ 56 w 200"/>
                <a:gd name="T17" fmla="*/ 82 h 174"/>
                <a:gd name="T18" fmla="*/ 46 w 200"/>
                <a:gd name="T19" fmla="*/ 90 h 174"/>
                <a:gd name="T20" fmla="*/ 40 w 200"/>
                <a:gd name="T21" fmla="*/ 94 h 174"/>
                <a:gd name="T22" fmla="*/ 8 w 200"/>
                <a:gd name="T23" fmla="*/ 98 h 174"/>
                <a:gd name="T24" fmla="*/ 14 w 200"/>
                <a:gd name="T25" fmla="*/ 120 h 174"/>
                <a:gd name="T26" fmla="*/ 12 w 200"/>
                <a:gd name="T27" fmla="*/ 132 h 174"/>
                <a:gd name="T28" fmla="*/ 4 w 200"/>
                <a:gd name="T29" fmla="*/ 144 h 174"/>
                <a:gd name="T30" fmla="*/ 4 w 200"/>
                <a:gd name="T31" fmla="*/ 154 h 174"/>
                <a:gd name="T32" fmla="*/ 8 w 200"/>
                <a:gd name="T33" fmla="*/ 162 h 174"/>
                <a:gd name="T34" fmla="*/ 18 w 200"/>
                <a:gd name="T35" fmla="*/ 158 h 174"/>
                <a:gd name="T36" fmla="*/ 30 w 200"/>
                <a:gd name="T37" fmla="*/ 156 h 174"/>
                <a:gd name="T38" fmla="*/ 44 w 200"/>
                <a:gd name="T39" fmla="*/ 158 h 174"/>
                <a:gd name="T40" fmla="*/ 48 w 200"/>
                <a:gd name="T41" fmla="*/ 158 h 174"/>
                <a:gd name="T42" fmla="*/ 60 w 200"/>
                <a:gd name="T43" fmla="*/ 160 h 174"/>
                <a:gd name="T44" fmla="*/ 76 w 200"/>
                <a:gd name="T45" fmla="*/ 174 h 174"/>
                <a:gd name="T46" fmla="*/ 94 w 200"/>
                <a:gd name="T47" fmla="*/ 156 h 174"/>
                <a:gd name="T48" fmla="*/ 114 w 200"/>
                <a:gd name="T49" fmla="*/ 154 h 174"/>
                <a:gd name="T50" fmla="*/ 114 w 200"/>
                <a:gd name="T51" fmla="*/ 130 h 174"/>
                <a:gd name="T52" fmla="*/ 116 w 200"/>
                <a:gd name="T53" fmla="*/ 112 h 174"/>
                <a:gd name="T54" fmla="*/ 152 w 200"/>
                <a:gd name="T55" fmla="*/ 82 h 174"/>
                <a:gd name="T56" fmla="*/ 156 w 200"/>
                <a:gd name="T57" fmla="*/ 76 h 174"/>
                <a:gd name="T58" fmla="*/ 164 w 200"/>
                <a:gd name="T59" fmla="*/ 66 h 174"/>
                <a:gd name="T60" fmla="*/ 172 w 200"/>
                <a:gd name="T61" fmla="*/ 60 h 174"/>
                <a:gd name="T62" fmla="*/ 172 w 200"/>
                <a:gd name="T63" fmla="*/ 52 h 174"/>
                <a:gd name="T64" fmla="*/ 178 w 200"/>
                <a:gd name="T65" fmla="*/ 46 h 174"/>
                <a:gd name="T66" fmla="*/ 188 w 200"/>
                <a:gd name="T67" fmla="*/ 44 h 174"/>
                <a:gd name="T68" fmla="*/ 200 w 200"/>
                <a:gd name="T69" fmla="*/ 46 h 174"/>
                <a:gd name="T70" fmla="*/ 198 w 200"/>
                <a:gd name="T71" fmla="*/ 42 h 174"/>
                <a:gd name="T72" fmla="*/ 192 w 200"/>
                <a:gd name="T73" fmla="*/ 38 h 174"/>
                <a:gd name="T74" fmla="*/ 184 w 200"/>
                <a:gd name="T75" fmla="*/ 36 h 174"/>
                <a:gd name="T76" fmla="*/ 180 w 200"/>
                <a:gd name="T77" fmla="*/ 32 h 174"/>
                <a:gd name="T78" fmla="*/ 172 w 200"/>
                <a:gd name="T79" fmla="*/ 26 h 174"/>
                <a:gd name="T80" fmla="*/ 160 w 200"/>
                <a:gd name="T81" fmla="*/ 28 h 174"/>
                <a:gd name="T82" fmla="*/ 156 w 200"/>
                <a:gd name="T83" fmla="*/ 18 h 174"/>
                <a:gd name="T84" fmla="*/ 154 w 200"/>
                <a:gd name="T8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74">
                  <a:moveTo>
                    <a:pt x="154" y="0"/>
                  </a:moveTo>
                  <a:lnTo>
                    <a:pt x="154" y="2"/>
                  </a:lnTo>
                  <a:lnTo>
                    <a:pt x="150" y="2"/>
                  </a:lnTo>
                  <a:lnTo>
                    <a:pt x="148" y="4"/>
                  </a:lnTo>
                  <a:lnTo>
                    <a:pt x="144" y="8"/>
                  </a:lnTo>
                  <a:lnTo>
                    <a:pt x="142" y="10"/>
                  </a:lnTo>
                  <a:lnTo>
                    <a:pt x="142" y="14"/>
                  </a:lnTo>
                  <a:lnTo>
                    <a:pt x="126" y="18"/>
                  </a:lnTo>
                  <a:lnTo>
                    <a:pt x="122" y="28"/>
                  </a:lnTo>
                  <a:lnTo>
                    <a:pt x="122" y="28"/>
                  </a:lnTo>
                  <a:lnTo>
                    <a:pt x="120" y="28"/>
                  </a:lnTo>
                  <a:lnTo>
                    <a:pt x="118" y="30"/>
                  </a:lnTo>
                  <a:lnTo>
                    <a:pt x="116" y="30"/>
                  </a:lnTo>
                  <a:lnTo>
                    <a:pt x="112" y="32"/>
                  </a:lnTo>
                  <a:lnTo>
                    <a:pt x="110" y="36"/>
                  </a:lnTo>
                  <a:lnTo>
                    <a:pt x="110" y="40"/>
                  </a:lnTo>
                  <a:lnTo>
                    <a:pt x="110" y="46"/>
                  </a:lnTo>
                  <a:lnTo>
                    <a:pt x="92" y="66"/>
                  </a:lnTo>
                  <a:lnTo>
                    <a:pt x="90" y="66"/>
                  </a:lnTo>
                  <a:lnTo>
                    <a:pt x="86" y="66"/>
                  </a:lnTo>
                  <a:lnTo>
                    <a:pt x="82" y="66"/>
                  </a:lnTo>
                  <a:lnTo>
                    <a:pt x="76" y="66"/>
                  </a:lnTo>
                  <a:lnTo>
                    <a:pt x="72" y="68"/>
                  </a:lnTo>
                  <a:lnTo>
                    <a:pt x="66" y="70"/>
                  </a:lnTo>
                  <a:lnTo>
                    <a:pt x="62" y="74"/>
                  </a:lnTo>
                  <a:lnTo>
                    <a:pt x="60" y="78"/>
                  </a:lnTo>
                  <a:lnTo>
                    <a:pt x="56" y="82"/>
                  </a:lnTo>
                  <a:lnTo>
                    <a:pt x="52" y="86"/>
                  </a:lnTo>
                  <a:lnTo>
                    <a:pt x="48" y="88"/>
                  </a:lnTo>
                  <a:lnTo>
                    <a:pt x="46" y="90"/>
                  </a:lnTo>
                  <a:lnTo>
                    <a:pt x="44" y="92"/>
                  </a:lnTo>
                  <a:lnTo>
                    <a:pt x="42" y="92"/>
                  </a:lnTo>
                  <a:lnTo>
                    <a:pt x="40" y="94"/>
                  </a:lnTo>
                  <a:lnTo>
                    <a:pt x="32" y="96"/>
                  </a:lnTo>
                  <a:lnTo>
                    <a:pt x="20" y="98"/>
                  </a:lnTo>
                  <a:lnTo>
                    <a:pt x="8" y="98"/>
                  </a:lnTo>
                  <a:lnTo>
                    <a:pt x="0" y="96"/>
                  </a:lnTo>
                  <a:lnTo>
                    <a:pt x="12" y="116"/>
                  </a:lnTo>
                  <a:lnTo>
                    <a:pt x="14" y="120"/>
                  </a:lnTo>
                  <a:lnTo>
                    <a:pt x="14" y="130"/>
                  </a:lnTo>
                  <a:lnTo>
                    <a:pt x="14" y="130"/>
                  </a:lnTo>
                  <a:lnTo>
                    <a:pt x="12" y="132"/>
                  </a:lnTo>
                  <a:lnTo>
                    <a:pt x="8" y="134"/>
                  </a:lnTo>
                  <a:lnTo>
                    <a:pt x="6" y="138"/>
                  </a:lnTo>
                  <a:lnTo>
                    <a:pt x="4" y="144"/>
                  </a:lnTo>
                  <a:lnTo>
                    <a:pt x="4" y="146"/>
                  </a:lnTo>
                  <a:lnTo>
                    <a:pt x="4" y="150"/>
                  </a:lnTo>
                  <a:lnTo>
                    <a:pt x="4" y="154"/>
                  </a:lnTo>
                  <a:lnTo>
                    <a:pt x="6" y="158"/>
                  </a:lnTo>
                  <a:lnTo>
                    <a:pt x="8" y="162"/>
                  </a:lnTo>
                  <a:lnTo>
                    <a:pt x="8" y="162"/>
                  </a:lnTo>
                  <a:lnTo>
                    <a:pt x="10" y="160"/>
                  </a:lnTo>
                  <a:lnTo>
                    <a:pt x="14" y="160"/>
                  </a:lnTo>
                  <a:lnTo>
                    <a:pt x="18" y="158"/>
                  </a:lnTo>
                  <a:lnTo>
                    <a:pt x="22" y="158"/>
                  </a:lnTo>
                  <a:lnTo>
                    <a:pt x="24" y="156"/>
                  </a:lnTo>
                  <a:lnTo>
                    <a:pt x="30" y="156"/>
                  </a:lnTo>
                  <a:lnTo>
                    <a:pt x="34" y="158"/>
                  </a:lnTo>
                  <a:lnTo>
                    <a:pt x="40" y="158"/>
                  </a:lnTo>
                  <a:lnTo>
                    <a:pt x="44" y="158"/>
                  </a:lnTo>
                  <a:lnTo>
                    <a:pt x="44" y="158"/>
                  </a:lnTo>
                  <a:lnTo>
                    <a:pt x="46" y="158"/>
                  </a:lnTo>
                  <a:lnTo>
                    <a:pt x="48" y="158"/>
                  </a:lnTo>
                  <a:lnTo>
                    <a:pt x="52" y="158"/>
                  </a:lnTo>
                  <a:lnTo>
                    <a:pt x="56" y="160"/>
                  </a:lnTo>
                  <a:lnTo>
                    <a:pt x="60" y="160"/>
                  </a:lnTo>
                  <a:lnTo>
                    <a:pt x="64" y="162"/>
                  </a:lnTo>
                  <a:lnTo>
                    <a:pt x="66" y="166"/>
                  </a:lnTo>
                  <a:lnTo>
                    <a:pt x="76" y="174"/>
                  </a:lnTo>
                  <a:lnTo>
                    <a:pt x="92" y="156"/>
                  </a:lnTo>
                  <a:lnTo>
                    <a:pt x="92" y="156"/>
                  </a:lnTo>
                  <a:lnTo>
                    <a:pt x="94" y="156"/>
                  </a:lnTo>
                  <a:lnTo>
                    <a:pt x="96" y="154"/>
                  </a:lnTo>
                  <a:lnTo>
                    <a:pt x="100" y="154"/>
                  </a:lnTo>
                  <a:lnTo>
                    <a:pt x="114" y="154"/>
                  </a:lnTo>
                  <a:lnTo>
                    <a:pt x="120" y="154"/>
                  </a:lnTo>
                  <a:lnTo>
                    <a:pt x="122" y="134"/>
                  </a:lnTo>
                  <a:lnTo>
                    <a:pt x="114" y="130"/>
                  </a:lnTo>
                  <a:lnTo>
                    <a:pt x="114" y="128"/>
                  </a:lnTo>
                  <a:lnTo>
                    <a:pt x="114" y="122"/>
                  </a:lnTo>
                  <a:lnTo>
                    <a:pt x="116" y="112"/>
                  </a:lnTo>
                  <a:lnTo>
                    <a:pt x="120" y="102"/>
                  </a:lnTo>
                  <a:lnTo>
                    <a:pt x="132" y="92"/>
                  </a:lnTo>
                  <a:lnTo>
                    <a:pt x="152" y="82"/>
                  </a:lnTo>
                  <a:lnTo>
                    <a:pt x="152" y="82"/>
                  </a:lnTo>
                  <a:lnTo>
                    <a:pt x="154" y="80"/>
                  </a:lnTo>
                  <a:lnTo>
                    <a:pt x="156" y="76"/>
                  </a:lnTo>
                  <a:lnTo>
                    <a:pt x="160" y="72"/>
                  </a:lnTo>
                  <a:lnTo>
                    <a:pt x="162" y="70"/>
                  </a:lnTo>
                  <a:lnTo>
                    <a:pt x="164" y="66"/>
                  </a:lnTo>
                  <a:lnTo>
                    <a:pt x="164" y="62"/>
                  </a:lnTo>
                  <a:lnTo>
                    <a:pt x="172" y="62"/>
                  </a:lnTo>
                  <a:lnTo>
                    <a:pt x="172" y="60"/>
                  </a:lnTo>
                  <a:lnTo>
                    <a:pt x="170" y="58"/>
                  </a:lnTo>
                  <a:lnTo>
                    <a:pt x="170" y="56"/>
                  </a:lnTo>
                  <a:lnTo>
                    <a:pt x="172" y="52"/>
                  </a:lnTo>
                  <a:lnTo>
                    <a:pt x="174" y="50"/>
                  </a:lnTo>
                  <a:lnTo>
                    <a:pt x="176" y="46"/>
                  </a:lnTo>
                  <a:lnTo>
                    <a:pt x="178" y="46"/>
                  </a:lnTo>
                  <a:lnTo>
                    <a:pt x="180" y="46"/>
                  </a:lnTo>
                  <a:lnTo>
                    <a:pt x="184" y="44"/>
                  </a:lnTo>
                  <a:lnTo>
                    <a:pt x="188" y="44"/>
                  </a:lnTo>
                  <a:lnTo>
                    <a:pt x="192" y="44"/>
                  </a:lnTo>
                  <a:lnTo>
                    <a:pt x="196" y="46"/>
                  </a:lnTo>
                  <a:lnTo>
                    <a:pt x="200" y="46"/>
                  </a:lnTo>
                  <a:lnTo>
                    <a:pt x="200" y="46"/>
                  </a:lnTo>
                  <a:lnTo>
                    <a:pt x="200" y="44"/>
                  </a:lnTo>
                  <a:lnTo>
                    <a:pt x="198" y="42"/>
                  </a:lnTo>
                  <a:lnTo>
                    <a:pt x="196" y="40"/>
                  </a:lnTo>
                  <a:lnTo>
                    <a:pt x="192" y="38"/>
                  </a:lnTo>
                  <a:lnTo>
                    <a:pt x="192" y="38"/>
                  </a:lnTo>
                  <a:lnTo>
                    <a:pt x="190" y="38"/>
                  </a:lnTo>
                  <a:lnTo>
                    <a:pt x="186" y="36"/>
                  </a:lnTo>
                  <a:lnTo>
                    <a:pt x="184" y="36"/>
                  </a:lnTo>
                  <a:lnTo>
                    <a:pt x="182" y="34"/>
                  </a:lnTo>
                  <a:lnTo>
                    <a:pt x="182" y="32"/>
                  </a:lnTo>
                  <a:lnTo>
                    <a:pt x="180" y="32"/>
                  </a:lnTo>
                  <a:lnTo>
                    <a:pt x="178" y="30"/>
                  </a:lnTo>
                  <a:lnTo>
                    <a:pt x="176" y="28"/>
                  </a:lnTo>
                  <a:lnTo>
                    <a:pt x="172" y="26"/>
                  </a:lnTo>
                  <a:lnTo>
                    <a:pt x="166" y="26"/>
                  </a:lnTo>
                  <a:lnTo>
                    <a:pt x="160" y="28"/>
                  </a:lnTo>
                  <a:lnTo>
                    <a:pt x="160" y="28"/>
                  </a:lnTo>
                  <a:lnTo>
                    <a:pt x="158" y="26"/>
                  </a:lnTo>
                  <a:lnTo>
                    <a:pt x="156" y="22"/>
                  </a:lnTo>
                  <a:lnTo>
                    <a:pt x="156" y="18"/>
                  </a:lnTo>
                  <a:lnTo>
                    <a:pt x="156" y="14"/>
                  </a:lnTo>
                  <a:lnTo>
                    <a:pt x="172" y="0"/>
                  </a:lnTo>
                  <a:lnTo>
                    <a:pt x="154" y="0"/>
                  </a:lnTo>
                </a:path>
              </a:pathLst>
            </a:custGeom>
            <a:grpFill/>
            <a:ln w="6350">
              <a:solidFill>
                <a:schemeClr val="bg1"/>
              </a:solidFill>
              <a:prstDash val="solid"/>
              <a:round/>
              <a:headEnd/>
              <a:tailEnd/>
            </a:ln>
            <a:effectLst/>
          </p:spPr>
          <p:txBody>
            <a:bodyPr/>
            <a:lstStyle/>
            <a:p>
              <a:endParaRPr lang="zh-CN" altLang="en-US"/>
            </a:p>
          </p:txBody>
        </p:sp>
        <p:sp>
          <p:nvSpPr>
            <p:cNvPr id="14" name="Freeform 384">
              <a:extLst>
                <a:ext uri="{FF2B5EF4-FFF2-40B4-BE49-F238E27FC236}">
                  <a16:creationId xmlns="" xmlns:a16="http://schemas.microsoft.com/office/drawing/2014/main" id="{452C1601-8EE9-4597-94FE-6A6ACF4F9639}"/>
                </a:ext>
              </a:extLst>
            </p:cNvPr>
            <p:cNvSpPr>
              <a:spLocks/>
            </p:cNvSpPr>
            <p:nvPr/>
          </p:nvSpPr>
          <p:spPr bwMode="gray">
            <a:xfrm>
              <a:off x="3097564" y="4561668"/>
              <a:ext cx="125895" cy="122110"/>
            </a:xfrm>
            <a:custGeom>
              <a:avLst/>
              <a:gdLst>
                <a:gd name="T0" fmla="*/ 0 w 68"/>
                <a:gd name="T1" fmla="*/ 0 h 66"/>
                <a:gd name="T2" fmla="*/ 16 w 68"/>
                <a:gd name="T3" fmla="*/ 26 h 66"/>
                <a:gd name="T4" fmla="*/ 18 w 68"/>
                <a:gd name="T5" fmla="*/ 28 h 66"/>
                <a:gd name="T6" fmla="*/ 28 w 68"/>
                <a:gd name="T7" fmla="*/ 36 h 66"/>
                <a:gd name="T8" fmla="*/ 38 w 68"/>
                <a:gd name="T9" fmla="*/ 44 h 66"/>
                <a:gd name="T10" fmla="*/ 50 w 68"/>
                <a:gd name="T11" fmla="*/ 54 h 66"/>
                <a:gd name="T12" fmla="*/ 60 w 68"/>
                <a:gd name="T13" fmla="*/ 62 h 66"/>
                <a:gd name="T14" fmla="*/ 66 w 68"/>
                <a:gd name="T15" fmla="*/ 66 h 66"/>
                <a:gd name="T16" fmla="*/ 68 w 68"/>
                <a:gd name="T17" fmla="*/ 66 h 66"/>
                <a:gd name="T18" fmla="*/ 68 w 68"/>
                <a:gd name="T19" fmla="*/ 62 h 66"/>
                <a:gd name="T20" fmla="*/ 68 w 68"/>
                <a:gd name="T21" fmla="*/ 60 h 66"/>
                <a:gd name="T22" fmla="*/ 68 w 68"/>
                <a:gd name="T23" fmla="*/ 58 h 66"/>
                <a:gd name="T24" fmla="*/ 66 w 68"/>
                <a:gd name="T25" fmla="*/ 56 h 66"/>
                <a:gd name="T26" fmla="*/ 66 w 68"/>
                <a:gd name="T27" fmla="*/ 54 h 66"/>
                <a:gd name="T28" fmla="*/ 58 w 68"/>
                <a:gd name="T29" fmla="*/ 42 h 66"/>
                <a:gd name="T30" fmla="*/ 58 w 68"/>
                <a:gd name="T31" fmla="*/ 40 h 66"/>
                <a:gd name="T32" fmla="*/ 58 w 68"/>
                <a:gd name="T33" fmla="*/ 36 h 66"/>
                <a:gd name="T34" fmla="*/ 56 w 68"/>
                <a:gd name="T35" fmla="*/ 32 h 66"/>
                <a:gd name="T36" fmla="*/ 56 w 68"/>
                <a:gd name="T37" fmla="*/ 26 h 66"/>
                <a:gd name="T38" fmla="*/ 54 w 68"/>
                <a:gd name="T39" fmla="*/ 24 h 66"/>
                <a:gd name="T40" fmla="*/ 46 w 68"/>
                <a:gd name="T41" fmla="*/ 12 h 66"/>
                <a:gd name="T42" fmla="*/ 38 w 68"/>
                <a:gd name="T43" fmla="*/ 14 h 66"/>
                <a:gd name="T44" fmla="*/ 30 w 68"/>
                <a:gd name="T45" fmla="*/ 4 h 66"/>
                <a:gd name="T46" fmla="*/ 12 w 68"/>
                <a:gd name="T47" fmla="*/ 6 h 66"/>
                <a:gd name="T48" fmla="*/ 0 w 68"/>
                <a:gd name="T4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6">
                  <a:moveTo>
                    <a:pt x="0" y="0"/>
                  </a:moveTo>
                  <a:lnTo>
                    <a:pt x="16" y="26"/>
                  </a:lnTo>
                  <a:lnTo>
                    <a:pt x="18" y="28"/>
                  </a:lnTo>
                  <a:lnTo>
                    <a:pt x="28" y="36"/>
                  </a:lnTo>
                  <a:lnTo>
                    <a:pt x="38" y="44"/>
                  </a:lnTo>
                  <a:lnTo>
                    <a:pt x="50" y="54"/>
                  </a:lnTo>
                  <a:lnTo>
                    <a:pt x="60" y="62"/>
                  </a:lnTo>
                  <a:lnTo>
                    <a:pt x="66" y="66"/>
                  </a:lnTo>
                  <a:lnTo>
                    <a:pt x="68" y="66"/>
                  </a:lnTo>
                  <a:lnTo>
                    <a:pt x="68" y="62"/>
                  </a:lnTo>
                  <a:lnTo>
                    <a:pt x="68" y="60"/>
                  </a:lnTo>
                  <a:lnTo>
                    <a:pt x="68" y="58"/>
                  </a:lnTo>
                  <a:lnTo>
                    <a:pt x="66" y="56"/>
                  </a:lnTo>
                  <a:lnTo>
                    <a:pt x="66" y="54"/>
                  </a:lnTo>
                  <a:lnTo>
                    <a:pt x="58" y="42"/>
                  </a:lnTo>
                  <a:lnTo>
                    <a:pt x="58" y="40"/>
                  </a:lnTo>
                  <a:lnTo>
                    <a:pt x="58" y="36"/>
                  </a:lnTo>
                  <a:lnTo>
                    <a:pt x="56" y="32"/>
                  </a:lnTo>
                  <a:lnTo>
                    <a:pt x="56" y="26"/>
                  </a:lnTo>
                  <a:lnTo>
                    <a:pt x="54" y="24"/>
                  </a:lnTo>
                  <a:lnTo>
                    <a:pt x="46" y="12"/>
                  </a:lnTo>
                  <a:lnTo>
                    <a:pt x="38" y="14"/>
                  </a:lnTo>
                  <a:lnTo>
                    <a:pt x="30" y="4"/>
                  </a:lnTo>
                  <a:lnTo>
                    <a:pt x="12" y="6"/>
                  </a:lnTo>
                  <a:lnTo>
                    <a:pt x="0" y="0"/>
                  </a:lnTo>
                </a:path>
              </a:pathLst>
            </a:custGeom>
            <a:grpFill/>
            <a:ln w="6350">
              <a:solidFill>
                <a:schemeClr val="bg1"/>
              </a:solidFill>
              <a:prstDash val="solid"/>
              <a:round/>
              <a:headEnd/>
              <a:tailEnd/>
            </a:ln>
            <a:effectLst/>
          </p:spPr>
          <p:txBody>
            <a:bodyPr/>
            <a:lstStyle/>
            <a:p>
              <a:endParaRPr lang="zh-CN" altLang="en-US"/>
            </a:p>
          </p:txBody>
        </p:sp>
        <p:sp>
          <p:nvSpPr>
            <p:cNvPr id="15" name="Freeform 385">
              <a:extLst>
                <a:ext uri="{FF2B5EF4-FFF2-40B4-BE49-F238E27FC236}">
                  <a16:creationId xmlns="" xmlns:a16="http://schemas.microsoft.com/office/drawing/2014/main" id="{4BAF0629-9157-464A-88AF-8198E8B9A8D9}"/>
                </a:ext>
              </a:extLst>
            </p:cNvPr>
            <p:cNvSpPr>
              <a:spLocks/>
            </p:cNvSpPr>
            <p:nvPr/>
          </p:nvSpPr>
          <p:spPr bwMode="gray">
            <a:xfrm>
              <a:off x="2842072" y="4091730"/>
              <a:ext cx="99975" cy="103608"/>
            </a:xfrm>
            <a:custGeom>
              <a:avLst/>
              <a:gdLst>
                <a:gd name="T0" fmla="*/ 54 w 54"/>
                <a:gd name="T1" fmla="*/ 56 h 56"/>
                <a:gd name="T2" fmla="*/ 48 w 54"/>
                <a:gd name="T3" fmla="*/ 44 h 56"/>
                <a:gd name="T4" fmla="*/ 48 w 54"/>
                <a:gd name="T5" fmla="*/ 44 h 56"/>
                <a:gd name="T6" fmla="*/ 48 w 54"/>
                <a:gd name="T7" fmla="*/ 42 h 56"/>
                <a:gd name="T8" fmla="*/ 44 w 54"/>
                <a:gd name="T9" fmla="*/ 40 h 56"/>
                <a:gd name="T10" fmla="*/ 40 w 54"/>
                <a:gd name="T11" fmla="*/ 38 h 56"/>
                <a:gd name="T12" fmla="*/ 40 w 54"/>
                <a:gd name="T13" fmla="*/ 38 h 56"/>
                <a:gd name="T14" fmla="*/ 38 w 54"/>
                <a:gd name="T15" fmla="*/ 36 h 56"/>
                <a:gd name="T16" fmla="*/ 34 w 54"/>
                <a:gd name="T17" fmla="*/ 36 h 56"/>
                <a:gd name="T18" fmla="*/ 28 w 54"/>
                <a:gd name="T19" fmla="*/ 36 h 56"/>
                <a:gd name="T20" fmla="*/ 24 w 54"/>
                <a:gd name="T21" fmla="*/ 38 h 56"/>
                <a:gd name="T22" fmla="*/ 20 w 54"/>
                <a:gd name="T23" fmla="*/ 40 h 56"/>
                <a:gd name="T24" fmla="*/ 20 w 54"/>
                <a:gd name="T25" fmla="*/ 42 h 56"/>
                <a:gd name="T26" fmla="*/ 18 w 54"/>
                <a:gd name="T27" fmla="*/ 42 h 56"/>
                <a:gd name="T28" fmla="*/ 18 w 54"/>
                <a:gd name="T29" fmla="*/ 44 h 56"/>
                <a:gd name="T30" fmla="*/ 16 w 54"/>
                <a:gd name="T31" fmla="*/ 44 h 56"/>
                <a:gd name="T32" fmla="*/ 12 w 54"/>
                <a:gd name="T33" fmla="*/ 46 h 56"/>
                <a:gd name="T34" fmla="*/ 6 w 54"/>
                <a:gd name="T35" fmla="*/ 46 h 56"/>
                <a:gd name="T36" fmla="*/ 6 w 54"/>
                <a:gd name="T37" fmla="*/ 32 h 56"/>
                <a:gd name="T38" fmla="*/ 6 w 54"/>
                <a:gd name="T39" fmla="*/ 32 h 56"/>
                <a:gd name="T40" fmla="*/ 6 w 54"/>
                <a:gd name="T41" fmla="*/ 30 h 56"/>
                <a:gd name="T42" fmla="*/ 4 w 54"/>
                <a:gd name="T43" fmla="*/ 26 h 56"/>
                <a:gd name="T44" fmla="*/ 2 w 54"/>
                <a:gd name="T45" fmla="*/ 26 h 56"/>
                <a:gd name="T46" fmla="*/ 2 w 54"/>
                <a:gd name="T47" fmla="*/ 24 h 56"/>
                <a:gd name="T48" fmla="*/ 0 w 54"/>
                <a:gd name="T49" fmla="*/ 22 h 56"/>
                <a:gd name="T50" fmla="*/ 0 w 54"/>
                <a:gd name="T51" fmla="*/ 18 h 56"/>
                <a:gd name="T52" fmla="*/ 0 w 54"/>
                <a:gd name="T53" fmla="*/ 14 h 56"/>
                <a:gd name="T54" fmla="*/ 2 w 54"/>
                <a:gd name="T55" fmla="*/ 12 h 56"/>
                <a:gd name="T56" fmla="*/ 2 w 54"/>
                <a:gd name="T57" fmla="*/ 10 h 56"/>
                <a:gd name="T58" fmla="*/ 2 w 54"/>
                <a:gd name="T59" fmla="*/ 8 h 56"/>
                <a:gd name="T60" fmla="*/ 4 w 54"/>
                <a:gd name="T61" fmla="*/ 4 h 56"/>
                <a:gd name="T62" fmla="*/ 4 w 54"/>
                <a:gd name="T63" fmla="*/ 2 h 56"/>
                <a:gd name="T64" fmla="*/ 6 w 54"/>
                <a:gd name="T65" fmla="*/ 0 h 56"/>
                <a:gd name="T66" fmla="*/ 10 w 54"/>
                <a:gd name="T67" fmla="*/ 0 h 56"/>
                <a:gd name="T68" fmla="*/ 18 w 54"/>
                <a:gd name="T69" fmla="*/ 0 h 56"/>
                <a:gd name="T70" fmla="*/ 24 w 54"/>
                <a:gd name="T71" fmla="*/ 0 h 56"/>
                <a:gd name="T72" fmla="*/ 24 w 54"/>
                <a:gd name="T73" fmla="*/ 0 h 56"/>
                <a:gd name="T74" fmla="*/ 26 w 54"/>
                <a:gd name="T75" fmla="*/ 0 h 56"/>
                <a:gd name="T76" fmla="*/ 26 w 54"/>
                <a:gd name="T77" fmla="*/ 0 h 56"/>
                <a:gd name="T78" fmla="*/ 28 w 54"/>
                <a:gd name="T79" fmla="*/ 2 h 56"/>
                <a:gd name="T80" fmla="*/ 30 w 54"/>
                <a:gd name="T81" fmla="*/ 6 h 56"/>
                <a:gd name="T82" fmla="*/ 30 w 54"/>
                <a:gd name="T83" fmla="*/ 14 h 56"/>
                <a:gd name="T84" fmla="*/ 34 w 54"/>
                <a:gd name="T85" fmla="*/ 28 h 56"/>
                <a:gd name="T86" fmla="*/ 36 w 54"/>
                <a:gd name="T87" fmla="*/ 26 h 56"/>
                <a:gd name="T88" fmla="*/ 36 w 54"/>
                <a:gd name="T89" fmla="*/ 26 h 56"/>
                <a:gd name="T90" fmla="*/ 38 w 54"/>
                <a:gd name="T91" fmla="*/ 24 h 56"/>
                <a:gd name="T92" fmla="*/ 40 w 54"/>
                <a:gd name="T93" fmla="*/ 20 h 56"/>
                <a:gd name="T94" fmla="*/ 40 w 54"/>
                <a:gd name="T95" fmla="*/ 18 h 56"/>
                <a:gd name="T96" fmla="*/ 42 w 54"/>
                <a:gd name="T97" fmla="*/ 14 h 56"/>
                <a:gd name="T98" fmla="*/ 44 w 54"/>
                <a:gd name="T99" fmla="*/ 12 h 56"/>
                <a:gd name="T100" fmla="*/ 44 w 54"/>
                <a:gd name="T101" fmla="*/ 12 h 56"/>
                <a:gd name="T102" fmla="*/ 46 w 54"/>
                <a:gd name="T103" fmla="*/ 12 h 56"/>
                <a:gd name="T104" fmla="*/ 48 w 54"/>
                <a:gd name="T105" fmla="*/ 14 h 56"/>
                <a:gd name="T106" fmla="*/ 48 w 54"/>
                <a:gd name="T107" fmla="*/ 18 h 56"/>
                <a:gd name="T108" fmla="*/ 52 w 54"/>
                <a:gd name="T109" fmla="*/ 34 h 56"/>
                <a:gd name="T110" fmla="*/ 54 w 54"/>
                <a:gd name="T111" fmla="*/ 46 h 56"/>
                <a:gd name="T112" fmla="*/ 54 w 54"/>
                <a:gd name="T11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 h="56">
                  <a:moveTo>
                    <a:pt x="54" y="56"/>
                  </a:moveTo>
                  <a:lnTo>
                    <a:pt x="48" y="44"/>
                  </a:lnTo>
                  <a:lnTo>
                    <a:pt x="48" y="44"/>
                  </a:lnTo>
                  <a:lnTo>
                    <a:pt x="48" y="42"/>
                  </a:lnTo>
                  <a:lnTo>
                    <a:pt x="44" y="40"/>
                  </a:lnTo>
                  <a:lnTo>
                    <a:pt x="40" y="38"/>
                  </a:lnTo>
                  <a:lnTo>
                    <a:pt x="40" y="38"/>
                  </a:lnTo>
                  <a:lnTo>
                    <a:pt x="38" y="36"/>
                  </a:lnTo>
                  <a:lnTo>
                    <a:pt x="34" y="36"/>
                  </a:lnTo>
                  <a:lnTo>
                    <a:pt x="28" y="36"/>
                  </a:lnTo>
                  <a:lnTo>
                    <a:pt x="24" y="38"/>
                  </a:lnTo>
                  <a:lnTo>
                    <a:pt x="20" y="40"/>
                  </a:lnTo>
                  <a:lnTo>
                    <a:pt x="20" y="42"/>
                  </a:lnTo>
                  <a:lnTo>
                    <a:pt x="18" y="42"/>
                  </a:lnTo>
                  <a:lnTo>
                    <a:pt x="18" y="44"/>
                  </a:lnTo>
                  <a:lnTo>
                    <a:pt x="16" y="44"/>
                  </a:lnTo>
                  <a:lnTo>
                    <a:pt x="12" y="46"/>
                  </a:lnTo>
                  <a:lnTo>
                    <a:pt x="6" y="46"/>
                  </a:lnTo>
                  <a:lnTo>
                    <a:pt x="6" y="32"/>
                  </a:lnTo>
                  <a:lnTo>
                    <a:pt x="6" y="32"/>
                  </a:lnTo>
                  <a:lnTo>
                    <a:pt x="6" y="30"/>
                  </a:lnTo>
                  <a:lnTo>
                    <a:pt x="4" y="26"/>
                  </a:lnTo>
                  <a:lnTo>
                    <a:pt x="2" y="26"/>
                  </a:lnTo>
                  <a:lnTo>
                    <a:pt x="2" y="24"/>
                  </a:lnTo>
                  <a:lnTo>
                    <a:pt x="0" y="22"/>
                  </a:lnTo>
                  <a:lnTo>
                    <a:pt x="0" y="18"/>
                  </a:lnTo>
                  <a:lnTo>
                    <a:pt x="0" y="14"/>
                  </a:lnTo>
                  <a:lnTo>
                    <a:pt x="2" y="12"/>
                  </a:lnTo>
                  <a:lnTo>
                    <a:pt x="2" y="10"/>
                  </a:lnTo>
                  <a:lnTo>
                    <a:pt x="2" y="8"/>
                  </a:lnTo>
                  <a:lnTo>
                    <a:pt x="4" y="4"/>
                  </a:lnTo>
                  <a:lnTo>
                    <a:pt x="4" y="2"/>
                  </a:lnTo>
                  <a:lnTo>
                    <a:pt x="6" y="0"/>
                  </a:lnTo>
                  <a:lnTo>
                    <a:pt x="10" y="0"/>
                  </a:lnTo>
                  <a:lnTo>
                    <a:pt x="18" y="0"/>
                  </a:lnTo>
                  <a:lnTo>
                    <a:pt x="24" y="0"/>
                  </a:lnTo>
                  <a:lnTo>
                    <a:pt x="24" y="0"/>
                  </a:lnTo>
                  <a:lnTo>
                    <a:pt x="26" y="0"/>
                  </a:lnTo>
                  <a:lnTo>
                    <a:pt x="26" y="0"/>
                  </a:lnTo>
                  <a:lnTo>
                    <a:pt x="28" y="2"/>
                  </a:lnTo>
                  <a:lnTo>
                    <a:pt x="30" y="6"/>
                  </a:lnTo>
                  <a:lnTo>
                    <a:pt x="30" y="14"/>
                  </a:lnTo>
                  <a:lnTo>
                    <a:pt x="34" y="28"/>
                  </a:lnTo>
                  <a:lnTo>
                    <a:pt x="36" y="26"/>
                  </a:lnTo>
                  <a:lnTo>
                    <a:pt x="36" y="26"/>
                  </a:lnTo>
                  <a:lnTo>
                    <a:pt x="38" y="24"/>
                  </a:lnTo>
                  <a:lnTo>
                    <a:pt x="40" y="20"/>
                  </a:lnTo>
                  <a:lnTo>
                    <a:pt x="40" y="18"/>
                  </a:lnTo>
                  <a:lnTo>
                    <a:pt x="42" y="14"/>
                  </a:lnTo>
                  <a:lnTo>
                    <a:pt x="44" y="12"/>
                  </a:lnTo>
                  <a:lnTo>
                    <a:pt x="44" y="12"/>
                  </a:lnTo>
                  <a:lnTo>
                    <a:pt x="46" y="12"/>
                  </a:lnTo>
                  <a:lnTo>
                    <a:pt x="48" y="14"/>
                  </a:lnTo>
                  <a:lnTo>
                    <a:pt x="48" y="18"/>
                  </a:lnTo>
                  <a:lnTo>
                    <a:pt x="52" y="34"/>
                  </a:lnTo>
                  <a:lnTo>
                    <a:pt x="54" y="46"/>
                  </a:lnTo>
                  <a:lnTo>
                    <a:pt x="54" y="56"/>
                  </a:lnTo>
                </a:path>
              </a:pathLst>
            </a:custGeom>
            <a:grpFill/>
            <a:ln w="6350">
              <a:solidFill>
                <a:schemeClr val="bg1"/>
              </a:solidFill>
              <a:prstDash val="solid"/>
              <a:round/>
              <a:headEnd/>
              <a:tailEnd/>
            </a:ln>
            <a:effectLst/>
          </p:spPr>
          <p:txBody>
            <a:bodyPr/>
            <a:lstStyle/>
            <a:p>
              <a:endParaRPr lang="zh-CN" altLang="en-US"/>
            </a:p>
          </p:txBody>
        </p:sp>
        <p:sp>
          <p:nvSpPr>
            <p:cNvPr id="16" name="Freeform 386">
              <a:extLst>
                <a:ext uri="{FF2B5EF4-FFF2-40B4-BE49-F238E27FC236}">
                  <a16:creationId xmlns="" xmlns:a16="http://schemas.microsoft.com/office/drawing/2014/main" id="{4509298F-C723-458F-9A35-D3F13739747C}"/>
                </a:ext>
              </a:extLst>
            </p:cNvPr>
            <p:cNvSpPr>
              <a:spLocks/>
            </p:cNvSpPr>
            <p:nvPr/>
          </p:nvSpPr>
          <p:spPr bwMode="gray">
            <a:xfrm>
              <a:off x="2934642" y="4021424"/>
              <a:ext cx="185140" cy="503241"/>
            </a:xfrm>
            <a:custGeom>
              <a:avLst/>
              <a:gdLst>
                <a:gd name="T0" fmla="*/ 40 w 100"/>
                <a:gd name="T1" fmla="*/ 170 h 272"/>
                <a:gd name="T2" fmla="*/ 26 w 100"/>
                <a:gd name="T3" fmla="*/ 166 h 272"/>
                <a:gd name="T4" fmla="*/ 26 w 100"/>
                <a:gd name="T5" fmla="*/ 156 h 272"/>
                <a:gd name="T6" fmla="*/ 26 w 100"/>
                <a:gd name="T7" fmla="*/ 142 h 272"/>
                <a:gd name="T8" fmla="*/ 24 w 100"/>
                <a:gd name="T9" fmla="*/ 136 h 272"/>
                <a:gd name="T10" fmla="*/ 20 w 100"/>
                <a:gd name="T11" fmla="*/ 130 h 272"/>
                <a:gd name="T12" fmla="*/ 16 w 100"/>
                <a:gd name="T13" fmla="*/ 120 h 272"/>
                <a:gd name="T14" fmla="*/ 10 w 100"/>
                <a:gd name="T15" fmla="*/ 112 h 272"/>
                <a:gd name="T16" fmla="*/ 8 w 100"/>
                <a:gd name="T17" fmla="*/ 108 h 272"/>
                <a:gd name="T18" fmla="*/ 4 w 100"/>
                <a:gd name="T19" fmla="*/ 102 h 272"/>
                <a:gd name="T20" fmla="*/ 2 w 100"/>
                <a:gd name="T21" fmla="*/ 94 h 272"/>
                <a:gd name="T22" fmla="*/ 2 w 100"/>
                <a:gd name="T23" fmla="*/ 90 h 272"/>
                <a:gd name="T24" fmla="*/ 4 w 100"/>
                <a:gd name="T25" fmla="*/ 82 h 272"/>
                <a:gd name="T26" fmla="*/ 2 w 100"/>
                <a:gd name="T27" fmla="*/ 78 h 272"/>
                <a:gd name="T28" fmla="*/ 0 w 100"/>
                <a:gd name="T29" fmla="*/ 74 h 272"/>
                <a:gd name="T30" fmla="*/ 2 w 100"/>
                <a:gd name="T31" fmla="*/ 70 h 272"/>
                <a:gd name="T32" fmla="*/ 4 w 100"/>
                <a:gd name="T33" fmla="*/ 72 h 272"/>
                <a:gd name="T34" fmla="*/ 6 w 100"/>
                <a:gd name="T35" fmla="*/ 72 h 272"/>
                <a:gd name="T36" fmla="*/ 8 w 100"/>
                <a:gd name="T37" fmla="*/ 74 h 272"/>
                <a:gd name="T38" fmla="*/ 10 w 100"/>
                <a:gd name="T39" fmla="*/ 70 h 272"/>
                <a:gd name="T40" fmla="*/ 6 w 100"/>
                <a:gd name="T41" fmla="*/ 56 h 272"/>
                <a:gd name="T42" fmla="*/ 8 w 100"/>
                <a:gd name="T43" fmla="*/ 56 h 272"/>
                <a:gd name="T44" fmla="*/ 10 w 100"/>
                <a:gd name="T45" fmla="*/ 58 h 272"/>
                <a:gd name="T46" fmla="*/ 16 w 100"/>
                <a:gd name="T47" fmla="*/ 60 h 272"/>
                <a:gd name="T48" fmla="*/ 22 w 100"/>
                <a:gd name="T49" fmla="*/ 58 h 272"/>
                <a:gd name="T50" fmla="*/ 22 w 100"/>
                <a:gd name="T51" fmla="*/ 56 h 272"/>
                <a:gd name="T52" fmla="*/ 26 w 100"/>
                <a:gd name="T53" fmla="*/ 54 h 272"/>
                <a:gd name="T54" fmla="*/ 28 w 100"/>
                <a:gd name="T55" fmla="*/ 48 h 272"/>
                <a:gd name="T56" fmla="*/ 32 w 100"/>
                <a:gd name="T57" fmla="*/ 40 h 272"/>
                <a:gd name="T58" fmla="*/ 36 w 100"/>
                <a:gd name="T59" fmla="*/ 34 h 272"/>
                <a:gd name="T60" fmla="*/ 36 w 100"/>
                <a:gd name="T61" fmla="*/ 30 h 272"/>
                <a:gd name="T62" fmla="*/ 40 w 100"/>
                <a:gd name="T63" fmla="*/ 26 h 272"/>
                <a:gd name="T64" fmla="*/ 66 w 100"/>
                <a:gd name="T65" fmla="*/ 0 h 272"/>
                <a:gd name="T66" fmla="*/ 74 w 100"/>
                <a:gd name="T67" fmla="*/ 8 h 272"/>
                <a:gd name="T68" fmla="*/ 84 w 100"/>
                <a:gd name="T69" fmla="*/ 34 h 272"/>
                <a:gd name="T70" fmla="*/ 82 w 100"/>
                <a:gd name="T71" fmla="*/ 36 h 272"/>
                <a:gd name="T72" fmla="*/ 76 w 100"/>
                <a:gd name="T73" fmla="*/ 52 h 272"/>
                <a:gd name="T74" fmla="*/ 72 w 100"/>
                <a:gd name="T75" fmla="*/ 72 h 272"/>
                <a:gd name="T76" fmla="*/ 76 w 100"/>
                <a:gd name="T77" fmla="*/ 76 h 272"/>
                <a:gd name="T78" fmla="*/ 80 w 100"/>
                <a:gd name="T79" fmla="*/ 80 h 272"/>
                <a:gd name="T80" fmla="*/ 90 w 100"/>
                <a:gd name="T81" fmla="*/ 78 h 272"/>
                <a:gd name="T82" fmla="*/ 96 w 100"/>
                <a:gd name="T83" fmla="*/ 98 h 272"/>
                <a:gd name="T84" fmla="*/ 90 w 100"/>
                <a:gd name="T85" fmla="*/ 102 h 272"/>
                <a:gd name="T86" fmla="*/ 82 w 100"/>
                <a:gd name="T87" fmla="*/ 112 h 272"/>
                <a:gd name="T88" fmla="*/ 84 w 100"/>
                <a:gd name="T89" fmla="*/ 138 h 272"/>
                <a:gd name="T90" fmla="*/ 82 w 100"/>
                <a:gd name="T91" fmla="*/ 138 h 272"/>
                <a:gd name="T92" fmla="*/ 80 w 100"/>
                <a:gd name="T93" fmla="*/ 142 h 272"/>
                <a:gd name="T94" fmla="*/ 80 w 100"/>
                <a:gd name="T95" fmla="*/ 150 h 272"/>
                <a:gd name="T96" fmla="*/ 80 w 100"/>
                <a:gd name="T97" fmla="*/ 158 h 272"/>
                <a:gd name="T98" fmla="*/ 80 w 100"/>
                <a:gd name="T99" fmla="*/ 168 h 272"/>
                <a:gd name="T100" fmla="*/ 84 w 100"/>
                <a:gd name="T101" fmla="*/ 182 h 272"/>
                <a:gd name="T102" fmla="*/ 84 w 100"/>
                <a:gd name="T103" fmla="*/ 210 h 272"/>
                <a:gd name="T104" fmla="*/ 84 w 100"/>
                <a:gd name="T105" fmla="*/ 224 h 272"/>
                <a:gd name="T106" fmla="*/ 82 w 100"/>
                <a:gd name="T107" fmla="*/ 244 h 272"/>
                <a:gd name="T108" fmla="*/ 76 w 100"/>
                <a:gd name="T109" fmla="*/ 272 h 272"/>
                <a:gd name="T110" fmla="*/ 72 w 100"/>
                <a:gd name="T111" fmla="*/ 262 h 272"/>
                <a:gd name="T112" fmla="*/ 74 w 100"/>
                <a:gd name="T113" fmla="*/ 226 h 272"/>
                <a:gd name="T114" fmla="*/ 74 w 100"/>
                <a:gd name="T115" fmla="*/ 206 h 272"/>
                <a:gd name="T116" fmla="*/ 70 w 100"/>
                <a:gd name="T117" fmla="*/ 16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0" h="272">
                  <a:moveTo>
                    <a:pt x="62" y="154"/>
                  </a:moveTo>
                  <a:lnTo>
                    <a:pt x="40" y="170"/>
                  </a:lnTo>
                  <a:lnTo>
                    <a:pt x="26" y="168"/>
                  </a:lnTo>
                  <a:lnTo>
                    <a:pt x="26" y="166"/>
                  </a:lnTo>
                  <a:lnTo>
                    <a:pt x="26" y="162"/>
                  </a:lnTo>
                  <a:lnTo>
                    <a:pt x="26" y="156"/>
                  </a:lnTo>
                  <a:lnTo>
                    <a:pt x="26" y="148"/>
                  </a:lnTo>
                  <a:lnTo>
                    <a:pt x="26" y="142"/>
                  </a:lnTo>
                  <a:lnTo>
                    <a:pt x="24" y="138"/>
                  </a:lnTo>
                  <a:lnTo>
                    <a:pt x="24" y="136"/>
                  </a:lnTo>
                  <a:lnTo>
                    <a:pt x="22" y="134"/>
                  </a:lnTo>
                  <a:lnTo>
                    <a:pt x="20" y="130"/>
                  </a:lnTo>
                  <a:lnTo>
                    <a:pt x="18" y="126"/>
                  </a:lnTo>
                  <a:lnTo>
                    <a:pt x="16" y="120"/>
                  </a:lnTo>
                  <a:lnTo>
                    <a:pt x="12" y="116"/>
                  </a:lnTo>
                  <a:lnTo>
                    <a:pt x="10" y="112"/>
                  </a:lnTo>
                  <a:lnTo>
                    <a:pt x="10" y="108"/>
                  </a:lnTo>
                  <a:lnTo>
                    <a:pt x="8" y="108"/>
                  </a:lnTo>
                  <a:lnTo>
                    <a:pt x="6" y="106"/>
                  </a:lnTo>
                  <a:lnTo>
                    <a:pt x="4" y="102"/>
                  </a:lnTo>
                  <a:lnTo>
                    <a:pt x="4" y="98"/>
                  </a:lnTo>
                  <a:lnTo>
                    <a:pt x="2" y="94"/>
                  </a:lnTo>
                  <a:lnTo>
                    <a:pt x="2" y="92"/>
                  </a:lnTo>
                  <a:lnTo>
                    <a:pt x="2" y="90"/>
                  </a:lnTo>
                  <a:lnTo>
                    <a:pt x="4" y="86"/>
                  </a:lnTo>
                  <a:lnTo>
                    <a:pt x="4" y="82"/>
                  </a:lnTo>
                  <a:lnTo>
                    <a:pt x="2" y="78"/>
                  </a:lnTo>
                  <a:lnTo>
                    <a:pt x="2" y="78"/>
                  </a:lnTo>
                  <a:lnTo>
                    <a:pt x="2" y="76"/>
                  </a:lnTo>
                  <a:lnTo>
                    <a:pt x="0" y="74"/>
                  </a:lnTo>
                  <a:lnTo>
                    <a:pt x="0" y="72"/>
                  </a:lnTo>
                  <a:lnTo>
                    <a:pt x="2" y="70"/>
                  </a:lnTo>
                  <a:lnTo>
                    <a:pt x="2" y="70"/>
                  </a:lnTo>
                  <a:lnTo>
                    <a:pt x="4" y="72"/>
                  </a:lnTo>
                  <a:lnTo>
                    <a:pt x="6" y="72"/>
                  </a:lnTo>
                  <a:lnTo>
                    <a:pt x="6" y="72"/>
                  </a:lnTo>
                  <a:lnTo>
                    <a:pt x="8" y="74"/>
                  </a:lnTo>
                  <a:lnTo>
                    <a:pt x="8" y="74"/>
                  </a:lnTo>
                  <a:lnTo>
                    <a:pt x="10" y="72"/>
                  </a:lnTo>
                  <a:lnTo>
                    <a:pt x="10" y="70"/>
                  </a:lnTo>
                  <a:lnTo>
                    <a:pt x="8" y="56"/>
                  </a:lnTo>
                  <a:lnTo>
                    <a:pt x="6" y="56"/>
                  </a:lnTo>
                  <a:lnTo>
                    <a:pt x="6" y="56"/>
                  </a:lnTo>
                  <a:lnTo>
                    <a:pt x="8" y="56"/>
                  </a:lnTo>
                  <a:lnTo>
                    <a:pt x="8" y="56"/>
                  </a:lnTo>
                  <a:lnTo>
                    <a:pt x="10" y="58"/>
                  </a:lnTo>
                  <a:lnTo>
                    <a:pt x="14" y="60"/>
                  </a:lnTo>
                  <a:lnTo>
                    <a:pt x="16" y="60"/>
                  </a:lnTo>
                  <a:lnTo>
                    <a:pt x="16" y="60"/>
                  </a:lnTo>
                  <a:lnTo>
                    <a:pt x="22" y="58"/>
                  </a:lnTo>
                  <a:lnTo>
                    <a:pt x="22" y="56"/>
                  </a:lnTo>
                  <a:lnTo>
                    <a:pt x="22" y="56"/>
                  </a:lnTo>
                  <a:lnTo>
                    <a:pt x="24" y="54"/>
                  </a:lnTo>
                  <a:lnTo>
                    <a:pt x="26" y="54"/>
                  </a:lnTo>
                  <a:lnTo>
                    <a:pt x="28" y="50"/>
                  </a:lnTo>
                  <a:lnTo>
                    <a:pt x="28" y="48"/>
                  </a:lnTo>
                  <a:lnTo>
                    <a:pt x="30" y="46"/>
                  </a:lnTo>
                  <a:lnTo>
                    <a:pt x="32" y="40"/>
                  </a:lnTo>
                  <a:lnTo>
                    <a:pt x="34" y="36"/>
                  </a:lnTo>
                  <a:lnTo>
                    <a:pt x="36" y="34"/>
                  </a:lnTo>
                  <a:lnTo>
                    <a:pt x="36" y="32"/>
                  </a:lnTo>
                  <a:lnTo>
                    <a:pt x="36" y="30"/>
                  </a:lnTo>
                  <a:lnTo>
                    <a:pt x="38" y="28"/>
                  </a:lnTo>
                  <a:lnTo>
                    <a:pt x="40" y="26"/>
                  </a:lnTo>
                  <a:lnTo>
                    <a:pt x="54" y="24"/>
                  </a:lnTo>
                  <a:lnTo>
                    <a:pt x="66" y="0"/>
                  </a:lnTo>
                  <a:lnTo>
                    <a:pt x="68" y="2"/>
                  </a:lnTo>
                  <a:lnTo>
                    <a:pt x="74" y="8"/>
                  </a:lnTo>
                  <a:lnTo>
                    <a:pt x="80" y="20"/>
                  </a:lnTo>
                  <a:lnTo>
                    <a:pt x="84" y="34"/>
                  </a:lnTo>
                  <a:lnTo>
                    <a:pt x="84" y="34"/>
                  </a:lnTo>
                  <a:lnTo>
                    <a:pt x="82" y="36"/>
                  </a:lnTo>
                  <a:lnTo>
                    <a:pt x="78" y="40"/>
                  </a:lnTo>
                  <a:lnTo>
                    <a:pt x="76" y="52"/>
                  </a:lnTo>
                  <a:lnTo>
                    <a:pt x="72" y="70"/>
                  </a:lnTo>
                  <a:lnTo>
                    <a:pt x="72" y="72"/>
                  </a:lnTo>
                  <a:lnTo>
                    <a:pt x="74" y="74"/>
                  </a:lnTo>
                  <a:lnTo>
                    <a:pt x="76" y="76"/>
                  </a:lnTo>
                  <a:lnTo>
                    <a:pt x="78" y="78"/>
                  </a:lnTo>
                  <a:lnTo>
                    <a:pt x="80" y="80"/>
                  </a:lnTo>
                  <a:lnTo>
                    <a:pt x="84" y="80"/>
                  </a:lnTo>
                  <a:lnTo>
                    <a:pt x="90" y="78"/>
                  </a:lnTo>
                  <a:lnTo>
                    <a:pt x="100" y="84"/>
                  </a:lnTo>
                  <a:lnTo>
                    <a:pt x="96" y="98"/>
                  </a:lnTo>
                  <a:lnTo>
                    <a:pt x="94" y="100"/>
                  </a:lnTo>
                  <a:lnTo>
                    <a:pt x="90" y="102"/>
                  </a:lnTo>
                  <a:lnTo>
                    <a:pt x="86" y="104"/>
                  </a:lnTo>
                  <a:lnTo>
                    <a:pt x="82" y="112"/>
                  </a:lnTo>
                  <a:lnTo>
                    <a:pt x="80" y="122"/>
                  </a:lnTo>
                  <a:lnTo>
                    <a:pt x="84" y="138"/>
                  </a:lnTo>
                  <a:lnTo>
                    <a:pt x="82" y="138"/>
                  </a:lnTo>
                  <a:lnTo>
                    <a:pt x="82" y="138"/>
                  </a:lnTo>
                  <a:lnTo>
                    <a:pt x="80" y="140"/>
                  </a:lnTo>
                  <a:lnTo>
                    <a:pt x="80" y="142"/>
                  </a:lnTo>
                  <a:lnTo>
                    <a:pt x="78" y="146"/>
                  </a:lnTo>
                  <a:lnTo>
                    <a:pt x="80" y="150"/>
                  </a:lnTo>
                  <a:lnTo>
                    <a:pt x="80" y="156"/>
                  </a:lnTo>
                  <a:lnTo>
                    <a:pt x="80" y="158"/>
                  </a:lnTo>
                  <a:lnTo>
                    <a:pt x="80" y="162"/>
                  </a:lnTo>
                  <a:lnTo>
                    <a:pt x="80" y="168"/>
                  </a:lnTo>
                  <a:lnTo>
                    <a:pt x="82" y="174"/>
                  </a:lnTo>
                  <a:lnTo>
                    <a:pt x="84" y="182"/>
                  </a:lnTo>
                  <a:lnTo>
                    <a:pt x="88" y="188"/>
                  </a:lnTo>
                  <a:lnTo>
                    <a:pt x="84" y="210"/>
                  </a:lnTo>
                  <a:lnTo>
                    <a:pt x="84" y="218"/>
                  </a:lnTo>
                  <a:lnTo>
                    <a:pt x="84" y="224"/>
                  </a:lnTo>
                  <a:lnTo>
                    <a:pt x="84" y="230"/>
                  </a:lnTo>
                  <a:lnTo>
                    <a:pt x="82" y="244"/>
                  </a:lnTo>
                  <a:lnTo>
                    <a:pt x="80" y="260"/>
                  </a:lnTo>
                  <a:lnTo>
                    <a:pt x="76" y="272"/>
                  </a:lnTo>
                  <a:lnTo>
                    <a:pt x="74" y="270"/>
                  </a:lnTo>
                  <a:lnTo>
                    <a:pt x="72" y="262"/>
                  </a:lnTo>
                  <a:lnTo>
                    <a:pt x="72" y="248"/>
                  </a:lnTo>
                  <a:lnTo>
                    <a:pt x="74" y="226"/>
                  </a:lnTo>
                  <a:lnTo>
                    <a:pt x="74" y="220"/>
                  </a:lnTo>
                  <a:lnTo>
                    <a:pt x="74" y="206"/>
                  </a:lnTo>
                  <a:lnTo>
                    <a:pt x="74" y="188"/>
                  </a:lnTo>
                  <a:lnTo>
                    <a:pt x="70" y="168"/>
                  </a:lnTo>
                  <a:lnTo>
                    <a:pt x="62" y="154"/>
                  </a:lnTo>
                </a:path>
              </a:pathLst>
            </a:custGeom>
            <a:grpFill/>
            <a:ln w="6350">
              <a:solidFill>
                <a:schemeClr val="bg1"/>
              </a:solidFill>
              <a:prstDash val="solid"/>
              <a:round/>
              <a:headEnd/>
              <a:tailEnd/>
            </a:ln>
            <a:effectLst/>
          </p:spPr>
          <p:txBody>
            <a:bodyPr/>
            <a:lstStyle/>
            <a:p>
              <a:endParaRPr lang="zh-CN" altLang="en-US"/>
            </a:p>
          </p:txBody>
        </p:sp>
        <p:sp>
          <p:nvSpPr>
            <p:cNvPr id="17" name="Freeform 387">
              <a:extLst>
                <a:ext uri="{FF2B5EF4-FFF2-40B4-BE49-F238E27FC236}">
                  <a16:creationId xmlns="" xmlns:a16="http://schemas.microsoft.com/office/drawing/2014/main" id="{A2314D81-F7A6-4B6D-9F67-62ABAA9A1DC2}"/>
                </a:ext>
              </a:extLst>
            </p:cNvPr>
            <p:cNvSpPr>
              <a:spLocks/>
            </p:cNvSpPr>
            <p:nvPr/>
          </p:nvSpPr>
          <p:spPr bwMode="gray">
            <a:xfrm>
              <a:off x="3167917" y="4136133"/>
              <a:ext cx="166626" cy="310825"/>
            </a:xfrm>
            <a:custGeom>
              <a:avLst/>
              <a:gdLst>
                <a:gd name="T0" fmla="*/ 58 w 90"/>
                <a:gd name="T1" fmla="*/ 124 h 168"/>
                <a:gd name="T2" fmla="*/ 62 w 90"/>
                <a:gd name="T3" fmla="*/ 128 h 168"/>
                <a:gd name="T4" fmla="*/ 64 w 90"/>
                <a:gd name="T5" fmla="*/ 132 h 168"/>
                <a:gd name="T6" fmla="*/ 50 w 90"/>
                <a:gd name="T7" fmla="*/ 154 h 168"/>
                <a:gd name="T8" fmla="*/ 42 w 90"/>
                <a:gd name="T9" fmla="*/ 158 h 168"/>
                <a:gd name="T10" fmla="*/ 46 w 90"/>
                <a:gd name="T11" fmla="*/ 166 h 168"/>
                <a:gd name="T12" fmla="*/ 64 w 90"/>
                <a:gd name="T13" fmla="*/ 164 h 168"/>
                <a:gd name="T14" fmla="*/ 78 w 90"/>
                <a:gd name="T15" fmla="*/ 150 h 168"/>
                <a:gd name="T16" fmla="*/ 88 w 90"/>
                <a:gd name="T17" fmla="*/ 134 h 168"/>
                <a:gd name="T18" fmla="*/ 90 w 90"/>
                <a:gd name="T19" fmla="*/ 126 h 168"/>
                <a:gd name="T20" fmla="*/ 84 w 90"/>
                <a:gd name="T21" fmla="*/ 102 h 168"/>
                <a:gd name="T22" fmla="*/ 84 w 90"/>
                <a:gd name="T23" fmla="*/ 98 h 168"/>
                <a:gd name="T24" fmla="*/ 82 w 90"/>
                <a:gd name="T25" fmla="*/ 90 h 168"/>
                <a:gd name="T26" fmla="*/ 76 w 90"/>
                <a:gd name="T27" fmla="*/ 82 h 168"/>
                <a:gd name="T28" fmla="*/ 60 w 90"/>
                <a:gd name="T29" fmla="*/ 74 h 168"/>
                <a:gd name="T30" fmla="*/ 46 w 90"/>
                <a:gd name="T31" fmla="*/ 46 h 168"/>
                <a:gd name="T32" fmla="*/ 48 w 90"/>
                <a:gd name="T33" fmla="*/ 42 h 168"/>
                <a:gd name="T34" fmla="*/ 52 w 90"/>
                <a:gd name="T35" fmla="*/ 36 h 168"/>
                <a:gd name="T36" fmla="*/ 60 w 90"/>
                <a:gd name="T37" fmla="*/ 32 h 168"/>
                <a:gd name="T38" fmla="*/ 64 w 90"/>
                <a:gd name="T39" fmla="*/ 30 h 168"/>
                <a:gd name="T40" fmla="*/ 72 w 90"/>
                <a:gd name="T41" fmla="*/ 26 h 168"/>
                <a:gd name="T42" fmla="*/ 70 w 90"/>
                <a:gd name="T43" fmla="*/ 22 h 168"/>
                <a:gd name="T44" fmla="*/ 68 w 90"/>
                <a:gd name="T45" fmla="*/ 16 h 168"/>
                <a:gd name="T46" fmla="*/ 64 w 90"/>
                <a:gd name="T47" fmla="*/ 12 h 168"/>
                <a:gd name="T48" fmla="*/ 60 w 90"/>
                <a:gd name="T49" fmla="*/ 6 h 168"/>
                <a:gd name="T50" fmla="*/ 50 w 90"/>
                <a:gd name="T51" fmla="*/ 2 h 168"/>
                <a:gd name="T52" fmla="*/ 48 w 90"/>
                <a:gd name="T53" fmla="*/ 4 h 168"/>
                <a:gd name="T54" fmla="*/ 40 w 90"/>
                <a:gd name="T55" fmla="*/ 4 h 168"/>
                <a:gd name="T56" fmla="*/ 28 w 90"/>
                <a:gd name="T57" fmla="*/ 2 h 168"/>
                <a:gd name="T58" fmla="*/ 20 w 90"/>
                <a:gd name="T59" fmla="*/ 0 h 168"/>
                <a:gd name="T60" fmla="*/ 14 w 90"/>
                <a:gd name="T61" fmla="*/ 2 h 168"/>
                <a:gd name="T62" fmla="*/ 8 w 90"/>
                <a:gd name="T63" fmla="*/ 2 h 168"/>
                <a:gd name="T64" fmla="*/ 2 w 90"/>
                <a:gd name="T65" fmla="*/ 4 h 168"/>
                <a:gd name="T66" fmla="*/ 0 w 90"/>
                <a:gd name="T67" fmla="*/ 10 h 168"/>
                <a:gd name="T68" fmla="*/ 4 w 90"/>
                <a:gd name="T69" fmla="*/ 10 h 168"/>
                <a:gd name="T70" fmla="*/ 8 w 90"/>
                <a:gd name="T71" fmla="*/ 14 h 168"/>
                <a:gd name="T72" fmla="*/ 20 w 90"/>
                <a:gd name="T73" fmla="*/ 30 h 168"/>
                <a:gd name="T74" fmla="*/ 24 w 90"/>
                <a:gd name="T75" fmla="*/ 36 h 168"/>
                <a:gd name="T76" fmla="*/ 22 w 90"/>
                <a:gd name="T77" fmla="*/ 44 h 168"/>
                <a:gd name="T78" fmla="*/ 20 w 90"/>
                <a:gd name="T79" fmla="*/ 48 h 168"/>
                <a:gd name="T80" fmla="*/ 18 w 90"/>
                <a:gd name="T81" fmla="*/ 50 h 168"/>
                <a:gd name="T82" fmla="*/ 18 w 90"/>
                <a:gd name="T83" fmla="*/ 58 h 168"/>
                <a:gd name="T84" fmla="*/ 24 w 90"/>
                <a:gd name="T85" fmla="*/ 64 h 168"/>
                <a:gd name="T86" fmla="*/ 30 w 90"/>
                <a:gd name="T87" fmla="*/ 68 h 168"/>
                <a:gd name="T88" fmla="*/ 32 w 90"/>
                <a:gd name="T89" fmla="*/ 70 h 168"/>
                <a:gd name="T90" fmla="*/ 38 w 90"/>
                <a:gd name="T91" fmla="*/ 76 h 168"/>
                <a:gd name="T92" fmla="*/ 46 w 90"/>
                <a:gd name="T93" fmla="*/ 84 h 168"/>
                <a:gd name="T94" fmla="*/ 52 w 90"/>
                <a:gd name="T95" fmla="*/ 94 h 168"/>
                <a:gd name="T96" fmla="*/ 56 w 90"/>
                <a:gd name="T97" fmla="*/ 106 h 168"/>
                <a:gd name="T98" fmla="*/ 56 w 90"/>
                <a:gd name="T99" fmla="*/ 116 h 168"/>
                <a:gd name="T100" fmla="*/ 56 w 90"/>
                <a:gd name="T101"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168">
                  <a:moveTo>
                    <a:pt x="56" y="124"/>
                  </a:moveTo>
                  <a:lnTo>
                    <a:pt x="58" y="124"/>
                  </a:lnTo>
                  <a:lnTo>
                    <a:pt x="60" y="126"/>
                  </a:lnTo>
                  <a:lnTo>
                    <a:pt x="62" y="128"/>
                  </a:lnTo>
                  <a:lnTo>
                    <a:pt x="64" y="132"/>
                  </a:lnTo>
                  <a:lnTo>
                    <a:pt x="64" y="132"/>
                  </a:lnTo>
                  <a:lnTo>
                    <a:pt x="60" y="150"/>
                  </a:lnTo>
                  <a:lnTo>
                    <a:pt x="50" y="154"/>
                  </a:lnTo>
                  <a:lnTo>
                    <a:pt x="46" y="158"/>
                  </a:lnTo>
                  <a:lnTo>
                    <a:pt x="42" y="158"/>
                  </a:lnTo>
                  <a:lnTo>
                    <a:pt x="38" y="168"/>
                  </a:lnTo>
                  <a:lnTo>
                    <a:pt x="46" y="166"/>
                  </a:lnTo>
                  <a:lnTo>
                    <a:pt x="62" y="168"/>
                  </a:lnTo>
                  <a:lnTo>
                    <a:pt x="64" y="164"/>
                  </a:lnTo>
                  <a:lnTo>
                    <a:pt x="70" y="158"/>
                  </a:lnTo>
                  <a:lnTo>
                    <a:pt x="78" y="150"/>
                  </a:lnTo>
                  <a:lnTo>
                    <a:pt x="86" y="140"/>
                  </a:lnTo>
                  <a:lnTo>
                    <a:pt x="88" y="134"/>
                  </a:lnTo>
                  <a:lnTo>
                    <a:pt x="90" y="130"/>
                  </a:lnTo>
                  <a:lnTo>
                    <a:pt x="90" y="126"/>
                  </a:lnTo>
                  <a:lnTo>
                    <a:pt x="88" y="124"/>
                  </a:lnTo>
                  <a:lnTo>
                    <a:pt x="84" y="102"/>
                  </a:lnTo>
                  <a:lnTo>
                    <a:pt x="84" y="100"/>
                  </a:lnTo>
                  <a:lnTo>
                    <a:pt x="84" y="98"/>
                  </a:lnTo>
                  <a:lnTo>
                    <a:pt x="84" y="94"/>
                  </a:lnTo>
                  <a:lnTo>
                    <a:pt x="82" y="90"/>
                  </a:lnTo>
                  <a:lnTo>
                    <a:pt x="80" y="86"/>
                  </a:lnTo>
                  <a:lnTo>
                    <a:pt x="76" y="82"/>
                  </a:lnTo>
                  <a:lnTo>
                    <a:pt x="70" y="78"/>
                  </a:lnTo>
                  <a:lnTo>
                    <a:pt x="60" y="74"/>
                  </a:lnTo>
                  <a:lnTo>
                    <a:pt x="46" y="54"/>
                  </a:lnTo>
                  <a:lnTo>
                    <a:pt x="46" y="46"/>
                  </a:lnTo>
                  <a:lnTo>
                    <a:pt x="48" y="44"/>
                  </a:lnTo>
                  <a:lnTo>
                    <a:pt x="48" y="42"/>
                  </a:lnTo>
                  <a:lnTo>
                    <a:pt x="50" y="40"/>
                  </a:lnTo>
                  <a:lnTo>
                    <a:pt x="52" y="36"/>
                  </a:lnTo>
                  <a:lnTo>
                    <a:pt x="56" y="34"/>
                  </a:lnTo>
                  <a:lnTo>
                    <a:pt x="60" y="32"/>
                  </a:lnTo>
                  <a:lnTo>
                    <a:pt x="60" y="32"/>
                  </a:lnTo>
                  <a:lnTo>
                    <a:pt x="64" y="30"/>
                  </a:lnTo>
                  <a:lnTo>
                    <a:pt x="68" y="28"/>
                  </a:lnTo>
                  <a:lnTo>
                    <a:pt x="72" y="26"/>
                  </a:lnTo>
                  <a:lnTo>
                    <a:pt x="70" y="24"/>
                  </a:lnTo>
                  <a:lnTo>
                    <a:pt x="70" y="22"/>
                  </a:lnTo>
                  <a:lnTo>
                    <a:pt x="68" y="18"/>
                  </a:lnTo>
                  <a:lnTo>
                    <a:pt x="68" y="16"/>
                  </a:lnTo>
                  <a:lnTo>
                    <a:pt x="64" y="12"/>
                  </a:lnTo>
                  <a:lnTo>
                    <a:pt x="64" y="12"/>
                  </a:lnTo>
                  <a:lnTo>
                    <a:pt x="62" y="10"/>
                  </a:lnTo>
                  <a:lnTo>
                    <a:pt x="60" y="6"/>
                  </a:lnTo>
                  <a:lnTo>
                    <a:pt x="56" y="4"/>
                  </a:lnTo>
                  <a:lnTo>
                    <a:pt x="50" y="2"/>
                  </a:lnTo>
                  <a:lnTo>
                    <a:pt x="50" y="2"/>
                  </a:lnTo>
                  <a:lnTo>
                    <a:pt x="48" y="4"/>
                  </a:lnTo>
                  <a:lnTo>
                    <a:pt x="46" y="4"/>
                  </a:lnTo>
                  <a:lnTo>
                    <a:pt x="40" y="4"/>
                  </a:lnTo>
                  <a:lnTo>
                    <a:pt x="34" y="4"/>
                  </a:lnTo>
                  <a:lnTo>
                    <a:pt x="28" y="2"/>
                  </a:lnTo>
                  <a:lnTo>
                    <a:pt x="22" y="2"/>
                  </a:lnTo>
                  <a:lnTo>
                    <a:pt x="20" y="0"/>
                  </a:lnTo>
                  <a:lnTo>
                    <a:pt x="16" y="2"/>
                  </a:lnTo>
                  <a:lnTo>
                    <a:pt x="14" y="2"/>
                  </a:lnTo>
                  <a:lnTo>
                    <a:pt x="10" y="2"/>
                  </a:lnTo>
                  <a:lnTo>
                    <a:pt x="8" y="2"/>
                  </a:lnTo>
                  <a:lnTo>
                    <a:pt x="4" y="4"/>
                  </a:lnTo>
                  <a:lnTo>
                    <a:pt x="2" y="4"/>
                  </a:lnTo>
                  <a:lnTo>
                    <a:pt x="0" y="6"/>
                  </a:lnTo>
                  <a:lnTo>
                    <a:pt x="0" y="10"/>
                  </a:lnTo>
                  <a:lnTo>
                    <a:pt x="2" y="10"/>
                  </a:lnTo>
                  <a:lnTo>
                    <a:pt x="4" y="10"/>
                  </a:lnTo>
                  <a:lnTo>
                    <a:pt x="6" y="12"/>
                  </a:lnTo>
                  <a:lnTo>
                    <a:pt x="8" y="14"/>
                  </a:lnTo>
                  <a:lnTo>
                    <a:pt x="10" y="26"/>
                  </a:lnTo>
                  <a:lnTo>
                    <a:pt x="20" y="30"/>
                  </a:lnTo>
                  <a:lnTo>
                    <a:pt x="22" y="34"/>
                  </a:lnTo>
                  <a:lnTo>
                    <a:pt x="24" y="36"/>
                  </a:lnTo>
                  <a:lnTo>
                    <a:pt x="24" y="40"/>
                  </a:lnTo>
                  <a:lnTo>
                    <a:pt x="22" y="44"/>
                  </a:lnTo>
                  <a:lnTo>
                    <a:pt x="22" y="46"/>
                  </a:lnTo>
                  <a:lnTo>
                    <a:pt x="20" y="48"/>
                  </a:lnTo>
                  <a:lnTo>
                    <a:pt x="20" y="48"/>
                  </a:lnTo>
                  <a:lnTo>
                    <a:pt x="18" y="50"/>
                  </a:lnTo>
                  <a:lnTo>
                    <a:pt x="16" y="54"/>
                  </a:lnTo>
                  <a:lnTo>
                    <a:pt x="18" y="58"/>
                  </a:lnTo>
                  <a:lnTo>
                    <a:pt x="22" y="60"/>
                  </a:lnTo>
                  <a:lnTo>
                    <a:pt x="24" y="64"/>
                  </a:lnTo>
                  <a:lnTo>
                    <a:pt x="28" y="66"/>
                  </a:lnTo>
                  <a:lnTo>
                    <a:pt x="30" y="68"/>
                  </a:lnTo>
                  <a:lnTo>
                    <a:pt x="30" y="68"/>
                  </a:lnTo>
                  <a:lnTo>
                    <a:pt x="32" y="70"/>
                  </a:lnTo>
                  <a:lnTo>
                    <a:pt x="34" y="72"/>
                  </a:lnTo>
                  <a:lnTo>
                    <a:pt x="38" y="76"/>
                  </a:lnTo>
                  <a:lnTo>
                    <a:pt x="42" y="80"/>
                  </a:lnTo>
                  <a:lnTo>
                    <a:pt x="46" y="84"/>
                  </a:lnTo>
                  <a:lnTo>
                    <a:pt x="50" y="88"/>
                  </a:lnTo>
                  <a:lnTo>
                    <a:pt x="52" y="94"/>
                  </a:lnTo>
                  <a:lnTo>
                    <a:pt x="54" y="100"/>
                  </a:lnTo>
                  <a:lnTo>
                    <a:pt x="56" y="106"/>
                  </a:lnTo>
                  <a:lnTo>
                    <a:pt x="56" y="112"/>
                  </a:lnTo>
                  <a:lnTo>
                    <a:pt x="56" y="116"/>
                  </a:lnTo>
                  <a:lnTo>
                    <a:pt x="56" y="118"/>
                  </a:lnTo>
                  <a:lnTo>
                    <a:pt x="56" y="124"/>
                  </a:lnTo>
                </a:path>
              </a:pathLst>
            </a:custGeom>
            <a:grpFill/>
            <a:ln w="6350">
              <a:solidFill>
                <a:schemeClr val="bg1"/>
              </a:solidFill>
              <a:prstDash val="solid"/>
              <a:round/>
              <a:headEnd/>
              <a:tailEnd/>
            </a:ln>
            <a:effectLst/>
          </p:spPr>
          <p:txBody>
            <a:bodyPr/>
            <a:lstStyle/>
            <a:p>
              <a:endParaRPr lang="zh-CN" altLang="en-US"/>
            </a:p>
          </p:txBody>
        </p:sp>
        <p:sp>
          <p:nvSpPr>
            <p:cNvPr id="18" name="Freeform 388">
              <a:extLst>
                <a:ext uri="{FF2B5EF4-FFF2-40B4-BE49-F238E27FC236}">
                  <a16:creationId xmlns="" xmlns:a16="http://schemas.microsoft.com/office/drawing/2014/main" id="{8EA791DB-5CB5-4DA6-84ED-59E8A417632B}"/>
                </a:ext>
              </a:extLst>
            </p:cNvPr>
            <p:cNvSpPr>
              <a:spLocks/>
            </p:cNvSpPr>
            <p:nvPr/>
          </p:nvSpPr>
          <p:spPr bwMode="gray">
            <a:xfrm>
              <a:off x="3075348" y="4202739"/>
              <a:ext cx="151815" cy="384831"/>
            </a:xfrm>
            <a:custGeom>
              <a:avLst/>
              <a:gdLst>
                <a:gd name="T0" fmla="*/ 18 w 82"/>
                <a:gd name="T1" fmla="*/ 2 h 208"/>
                <a:gd name="T2" fmla="*/ 10 w 82"/>
                <a:gd name="T3" fmla="*/ 6 h 208"/>
                <a:gd name="T4" fmla="*/ 4 w 82"/>
                <a:gd name="T5" fmla="*/ 24 h 208"/>
                <a:gd name="T6" fmla="*/ 6 w 82"/>
                <a:gd name="T7" fmla="*/ 40 h 208"/>
                <a:gd name="T8" fmla="*/ 4 w 82"/>
                <a:gd name="T9" fmla="*/ 42 h 208"/>
                <a:gd name="T10" fmla="*/ 2 w 82"/>
                <a:gd name="T11" fmla="*/ 48 h 208"/>
                <a:gd name="T12" fmla="*/ 4 w 82"/>
                <a:gd name="T13" fmla="*/ 58 h 208"/>
                <a:gd name="T14" fmla="*/ 4 w 82"/>
                <a:gd name="T15" fmla="*/ 64 h 208"/>
                <a:gd name="T16" fmla="*/ 6 w 82"/>
                <a:gd name="T17" fmla="*/ 76 h 208"/>
                <a:gd name="T18" fmla="*/ 12 w 82"/>
                <a:gd name="T19" fmla="*/ 90 h 208"/>
                <a:gd name="T20" fmla="*/ 8 w 82"/>
                <a:gd name="T21" fmla="*/ 120 h 208"/>
                <a:gd name="T22" fmla="*/ 8 w 82"/>
                <a:gd name="T23" fmla="*/ 132 h 208"/>
                <a:gd name="T24" fmla="*/ 4 w 82"/>
                <a:gd name="T25" fmla="*/ 162 h 208"/>
                <a:gd name="T26" fmla="*/ 0 w 82"/>
                <a:gd name="T27" fmla="*/ 174 h 208"/>
                <a:gd name="T28" fmla="*/ 0 w 82"/>
                <a:gd name="T29" fmla="*/ 176 h 208"/>
                <a:gd name="T30" fmla="*/ 2 w 82"/>
                <a:gd name="T31" fmla="*/ 178 h 208"/>
                <a:gd name="T32" fmla="*/ 8 w 82"/>
                <a:gd name="T33" fmla="*/ 186 h 208"/>
                <a:gd name="T34" fmla="*/ 24 w 82"/>
                <a:gd name="T35" fmla="*/ 200 h 208"/>
                <a:gd name="T36" fmla="*/ 50 w 82"/>
                <a:gd name="T37" fmla="*/ 208 h 208"/>
                <a:gd name="T38" fmla="*/ 46 w 82"/>
                <a:gd name="T39" fmla="*/ 192 h 208"/>
                <a:gd name="T40" fmla="*/ 20 w 82"/>
                <a:gd name="T41" fmla="*/ 166 h 208"/>
                <a:gd name="T42" fmla="*/ 14 w 82"/>
                <a:gd name="T43" fmla="*/ 148 h 208"/>
                <a:gd name="T44" fmla="*/ 18 w 82"/>
                <a:gd name="T45" fmla="*/ 128 h 208"/>
                <a:gd name="T46" fmla="*/ 22 w 82"/>
                <a:gd name="T47" fmla="*/ 108 h 208"/>
                <a:gd name="T48" fmla="*/ 24 w 82"/>
                <a:gd name="T49" fmla="*/ 90 h 208"/>
                <a:gd name="T50" fmla="*/ 26 w 82"/>
                <a:gd name="T51" fmla="*/ 86 h 208"/>
                <a:gd name="T52" fmla="*/ 28 w 82"/>
                <a:gd name="T53" fmla="*/ 82 h 208"/>
                <a:gd name="T54" fmla="*/ 32 w 82"/>
                <a:gd name="T55" fmla="*/ 84 h 208"/>
                <a:gd name="T56" fmla="*/ 34 w 82"/>
                <a:gd name="T57" fmla="*/ 90 h 208"/>
                <a:gd name="T58" fmla="*/ 42 w 82"/>
                <a:gd name="T59" fmla="*/ 110 h 208"/>
                <a:gd name="T60" fmla="*/ 48 w 82"/>
                <a:gd name="T61" fmla="*/ 112 h 208"/>
                <a:gd name="T62" fmla="*/ 48 w 82"/>
                <a:gd name="T63" fmla="*/ 92 h 208"/>
                <a:gd name="T64" fmla="*/ 56 w 82"/>
                <a:gd name="T65" fmla="*/ 82 h 208"/>
                <a:gd name="T66" fmla="*/ 64 w 82"/>
                <a:gd name="T67" fmla="*/ 80 h 208"/>
                <a:gd name="T68" fmla="*/ 74 w 82"/>
                <a:gd name="T69" fmla="*/ 82 h 208"/>
                <a:gd name="T70" fmla="*/ 82 w 82"/>
                <a:gd name="T71" fmla="*/ 82 h 208"/>
                <a:gd name="T72" fmla="*/ 82 w 82"/>
                <a:gd name="T73" fmla="*/ 74 h 208"/>
                <a:gd name="T74" fmla="*/ 80 w 82"/>
                <a:gd name="T75" fmla="*/ 62 h 208"/>
                <a:gd name="T76" fmla="*/ 80 w 82"/>
                <a:gd name="T77" fmla="*/ 58 h 208"/>
                <a:gd name="T78" fmla="*/ 74 w 82"/>
                <a:gd name="T79" fmla="*/ 46 h 208"/>
                <a:gd name="T80" fmla="*/ 64 w 82"/>
                <a:gd name="T81" fmla="*/ 34 h 208"/>
                <a:gd name="T82" fmla="*/ 60 w 82"/>
                <a:gd name="T83" fmla="*/ 32 h 208"/>
                <a:gd name="T84" fmla="*/ 54 w 82"/>
                <a:gd name="T85" fmla="*/ 30 h 208"/>
                <a:gd name="T86" fmla="*/ 50 w 82"/>
                <a:gd name="T87" fmla="*/ 32 h 208"/>
                <a:gd name="T88" fmla="*/ 44 w 82"/>
                <a:gd name="T89" fmla="*/ 36 h 208"/>
                <a:gd name="T90" fmla="*/ 38 w 82"/>
                <a:gd name="T91" fmla="*/ 36 h 208"/>
                <a:gd name="T92" fmla="*/ 38 w 82"/>
                <a:gd name="T93" fmla="*/ 34 h 208"/>
                <a:gd name="T94" fmla="*/ 40 w 82"/>
                <a:gd name="T95" fmla="*/ 28 h 208"/>
                <a:gd name="T96" fmla="*/ 42 w 82"/>
                <a:gd name="T97" fmla="*/ 18 h 208"/>
                <a:gd name="T98" fmla="*/ 40 w 82"/>
                <a:gd name="T99" fmla="*/ 10 h 208"/>
                <a:gd name="T100" fmla="*/ 30 w 82"/>
                <a:gd name="T101" fmla="*/ 10 h 208"/>
                <a:gd name="T102" fmla="*/ 28 w 82"/>
                <a:gd name="T103" fmla="*/ 4 h 208"/>
                <a:gd name="T104" fmla="*/ 24 w 82"/>
                <a:gd name="T105" fmla="*/ 0 h 208"/>
                <a:gd name="T106" fmla="*/ 20 w 82"/>
                <a:gd name="T10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 h="208">
                  <a:moveTo>
                    <a:pt x="20" y="0"/>
                  </a:moveTo>
                  <a:lnTo>
                    <a:pt x="18" y="2"/>
                  </a:lnTo>
                  <a:lnTo>
                    <a:pt x="14" y="4"/>
                  </a:lnTo>
                  <a:lnTo>
                    <a:pt x="10" y="6"/>
                  </a:lnTo>
                  <a:lnTo>
                    <a:pt x="6" y="14"/>
                  </a:lnTo>
                  <a:lnTo>
                    <a:pt x="4" y="24"/>
                  </a:lnTo>
                  <a:lnTo>
                    <a:pt x="8" y="40"/>
                  </a:lnTo>
                  <a:lnTo>
                    <a:pt x="6" y="40"/>
                  </a:lnTo>
                  <a:lnTo>
                    <a:pt x="6" y="40"/>
                  </a:lnTo>
                  <a:lnTo>
                    <a:pt x="4" y="42"/>
                  </a:lnTo>
                  <a:lnTo>
                    <a:pt x="4" y="44"/>
                  </a:lnTo>
                  <a:lnTo>
                    <a:pt x="2" y="48"/>
                  </a:lnTo>
                  <a:lnTo>
                    <a:pt x="4" y="52"/>
                  </a:lnTo>
                  <a:lnTo>
                    <a:pt x="4" y="58"/>
                  </a:lnTo>
                  <a:lnTo>
                    <a:pt x="4" y="60"/>
                  </a:lnTo>
                  <a:lnTo>
                    <a:pt x="4" y="64"/>
                  </a:lnTo>
                  <a:lnTo>
                    <a:pt x="4" y="70"/>
                  </a:lnTo>
                  <a:lnTo>
                    <a:pt x="6" y="76"/>
                  </a:lnTo>
                  <a:lnTo>
                    <a:pt x="8" y="84"/>
                  </a:lnTo>
                  <a:lnTo>
                    <a:pt x="12" y="90"/>
                  </a:lnTo>
                  <a:lnTo>
                    <a:pt x="8" y="112"/>
                  </a:lnTo>
                  <a:lnTo>
                    <a:pt x="8" y="120"/>
                  </a:lnTo>
                  <a:lnTo>
                    <a:pt x="8" y="126"/>
                  </a:lnTo>
                  <a:lnTo>
                    <a:pt x="8" y="132"/>
                  </a:lnTo>
                  <a:lnTo>
                    <a:pt x="6" y="146"/>
                  </a:lnTo>
                  <a:lnTo>
                    <a:pt x="4" y="162"/>
                  </a:lnTo>
                  <a:lnTo>
                    <a:pt x="0" y="174"/>
                  </a:lnTo>
                  <a:lnTo>
                    <a:pt x="0" y="174"/>
                  </a:lnTo>
                  <a:lnTo>
                    <a:pt x="0" y="174"/>
                  </a:lnTo>
                  <a:lnTo>
                    <a:pt x="0" y="176"/>
                  </a:lnTo>
                  <a:lnTo>
                    <a:pt x="0" y="176"/>
                  </a:lnTo>
                  <a:lnTo>
                    <a:pt x="2" y="178"/>
                  </a:lnTo>
                  <a:lnTo>
                    <a:pt x="4" y="182"/>
                  </a:lnTo>
                  <a:lnTo>
                    <a:pt x="8" y="186"/>
                  </a:lnTo>
                  <a:lnTo>
                    <a:pt x="12" y="192"/>
                  </a:lnTo>
                  <a:lnTo>
                    <a:pt x="24" y="200"/>
                  </a:lnTo>
                  <a:lnTo>
                    <a:pt x="42" y="198"/>
                  </a:lnTo>
                  <a:lnTo>
                    <a:pt x="50" y="208"/>
                  </a:lnTo>
                  <a:lnTo>
                    <a:pt x="58" y="206"/>
                  </a:lnTo>
                  <a:lnTo>
                    <a:pt x="46" y="192"/>
                  </a:lnTo>
                  <a:lnTo>
                    <a:pt x="22" y="168"/>
                  </a:lnTo>
                  <a:lnTo>
                    <a:pt x="20" y="166"/>
                  </a:lnTo>
                  <a:lnTo>
                    <a:pt x="16" y="158"/>
                  </a:lnTo>
                  <a:lnTo>
                    <a:pt x="14" y="148"/>
                  </a:lnTo>
                  <a:lnTo>
                    <a:pt x="16" y="132"/>
                  </a:lnTo>
                  <a:lnTo>
                    <a:pt x="18" y="128"/>
                  </a:lnTo>
                  <a:lnTo>
                    <a:pt x="20" y="120"/>
                  </a:lnTo>
                  <a:lnTo>
                    <a:pt x="22" y="108"/>
                  </a:lnTo>
                  <a:lnTo>
                    <a:pt x="24" y="98"/>
                  </a:lnTo>
                  <a:lnTo>
                    <a:pt x="24" y="90"/>
                  </a:lnTo>
                  <a:lnTo>
                    <a:pt x="26" y="88"/>
                  </a:lnTo>
                  <a:lnTo>
                    <a:pt x="26" y="86"/>
                  </a:lnTo>
                  <a:lnTo>
                    <a:pt x="26" y="84"/>
                  </a:lnTo>
                  <a:lnTo>
                    <a:pt x="28" y="82"/>
                  </a:lnTo>
                  <a:lnTo>
                    <a:pt x="32" y="82"/>
                  </a:lnTo>
                  <a:lnTo>
                    <a:pt x="32" y="84"/>
                  </a:lnTo>
                  <a:lnTo>
                    <a:pt x="32" y="86"/>
                  </a:lnTo>
                  <a:lnTo>
                    <a:pt x="34" y="90"/>
                  </a:lnTo>
                  <a:lnTo>
                    <a:pt x="34" y="94"/>
                  </a:lnTo>
                  <a:lnTo>
                    <a:pt x="42" y="110"/>
                  </a:lnTo>
                  <a:lnTo>
                    <a:pt x="48" y="116"/>
                  </a:lnTo>
                  <a:lnTo>
                    <a:pt x="48" y="112"/>
                  </a:lnTo>
                  <a:lnTo>
                    <a:pt x="46" y="102"/>
                  </a:lnTo>
                  <a:lnTo>
                    <a:pt x="48" y="92"/>
                  </a:lnTo>
                  <a:lnTo>
                    <a:pt x="56" y="84"/>
                  </a:lnTo>
                  <a:lnTo>
                    <a:pt x="56" y="82"/>
                  </a:lnTo>
                  <a:lnTo>
                    <a:pt x="60" y="82"/>
                  </a:lnTo>
                  <a:lnTo>
                    <a:pt x="64" y="80"/>
                  </a:lnTo>
                  <a:lnTo>
                    <a:pt x="68" y="80"/>
                  </a:lnTo>
                  <a:lnTo>
                    <a:pt x="74" y="82"/>
                  </a:lnTo>
                  <a:lnTo>
                    <a:pt x="80" y="84"/>
                  </a:lnTo>
                  <a:lnTo>
                    <a:pt x="82" y="82"/>
                  </a:lnTo>
                  <a:lnTo>
                    <a:pt x="82" y="78"/>
                  </a:lnTo>
                  <a:lnTo>
                    <a:pt x="82" y="74"/>
                  </a:lnTo>
                  <a:lnTo>
                    <a:pt x="82" y="68"/>
                  </a:lnTo>
                  <a:lnTo>
                    <a:pt x="80" y="62"/>
                  </a:lnTo>
                  <a:lnTo>
                    <a:pt x="80" y="60"/>
                  </a:lnTo>
                  <a:lnTo>
                    <a:pt x="80" y="58"/>
                  </a:lnTo>
                  <a:lnTo>
                    <a:pt x="78" y="52"/>
                  </a:lnTo>
                  <a:lnTo>
                    <a:pt x="74" y="46"/>
                  </a:lnTo>
                  <a:lnTo>
                    <a:pt x="70" y="40"/>
                  </a:lnTo>
                  <a:lnTo>
                    <a:pt x="64" y="34"/>
                  </a:lnTo>
                  <a:lnTo>
                    <a:pt x="62" y="32"/>
                  </a:lnTo>
                  <a:lnTo>
                    <a:pt x="60" y="32"/>
                  </a:lnTo>
                  <a:lnTo>
                    <a:pt x="58" y="30"/>
                  </a:lnTo>
                  <a:lnTo>
                    <a:pt x="54" y="30"/>
                  </a:lnTo>
                  <a:lnTo>
                    <a:pt x="52" y="30"/>
                  </a:lnTo>
                  <a:lnTo>
                    <a:pt x="50" y="32"/>
                  </a:lnTo>
                  <a:lnTo>
                    <a:pt x="46" y="34"/>
                  </a:lnTo>
                  <a:lnTo>
                    <a:pt x="44" y="36"/>
                  </a:lnTo>
                  <a:lnTo>
                    <a:pt x="40" y="36"/>
                  </a:lnTo>
                  <a:lnTo>
                    <a:pt x="38" y="36"/>
                  </a:lnTo>
                  <a:lnTo>
                    <a:pt x="38" y="34"/>
                  </a:lnTo>
                  <a:lnTo>
                    <a:pt x="38" y="34"/>
                  </a:lnTo>
                  <a:lnTo>
                    <a:pt x="40" y="32"/>
                  </a:lnTo>
                  <a:lnTo>
                    <a:pt x="40" y="28"/>
                  </a:lnTo>
                  <a:lnTo>
                    <a:pt x="42" y="22"/>
                  </a:lnTo>
                  <a:lnTo>
                    <a:pt x="42" y="18"/>
                  </a:lnTo>
                  <a:lnTo>
                    <a:pt x="42" y="14"/>
                  </a:lnTo>
                  <a:lnTo>
                    <a:pt x="40" y="10"/>
                  </a:lnTo>
                  <a:lnTo>
                    <a:pt x="30" y="10"/>
                  </a:lnTo>
                  <a:lnTo>
                    <a:pt x="30" y="10"/>
                  </a:lnTo>
                  <a:lnTo>
                    <a:pt x="30" y="6"/>
                  </a:lnTo>
                  <a:lnTo>
                    <a:pt x="28" y="4"/>
                  </a:lnTo>
                  <a:lnTo>
                    <a:pt x="28" y="2"/>
                  </a:lnTo>
                  <a:lnTo>
                    <a:pt x="24" y="0"/>
                  </a:lnTo>
                  <a:lnTo>
                    <a:pt x="22" y="0"/>
                  </a:lnTo>
                  <a:lnTo>
                    <a:pt x="20" y="0"/>
                  </a:lnTo>
                </a:path>
              </a:pathLst>
            </a:custGeom>
            <a:grpFill/>
            <a:ln w="6350">
              <a:solidFill>
                <a:schemeClr val="bg1"/>
              </a:solidFill>
              <a:prstDash val="solid"/>
              <a:round/>
              <a:headEnd/>
              <a:tailEnd/>
            </a:ln>
            <a:effectLst/>
          </p:spPr>
          <p:txBody>
            <a:bodyPr/>
            <a:lstStyle/>
            <a:p>
              <a:endParaRPr lang="zh-CN" altLang="en-US"/>
            </a:p>
          </p:txBody>
        </p:sp>
        <p:sp>
          <p:nvSpPr>
            <p:cNvPr id="19" name="Freeform 389">
              <a:extLst>
                <a:ext uri="{FF2B5EF4-FFF2-40B4-BE49-F238E27FC236}">
                  <a16:creationId xmlns="" xmlns:a16="http://schemas.microsoft.com/office/drawing/2014/main" id="{2FD3F197-63F4-4A48-B2BB-C8A55742E301}"/>
                </a:ext>
              </a:extLst>
            </p:cNvPr>
            <p:cNvSpPr>
              <a:spLocks/>
            </p:cNvSpPr>
            <p:nvPr/>
          </p:nvSpPr>
          <p:spPr bwMode="gray">
            <a:xfrm>
              <a:off x="2834666" y="3999222"/>
              <a:ext cx="129598" cy="70306"/>
            </a:xfrm>
            <a:custGeom>
              <a:avLst/>
              <a:gdLst>
                <a:gd name="T0" fmla="*/ 58 w 70"/>
                <a:gd name="T1" fmla="*/ 38 h 38"/>
                <a:gd name="T2" fmla="*/ 34 w 70"/>
                <a:gd name="T3" fmla="*/ 36 h 38"/>
                <a:gd name="T4" fmla="*/ 34 w 70"/>
                <a:gd name="T5" fmla="*/ 36 h 38"/>
                <a:gd name="T6" fmla="*/ 30 w 70"/>
                <a:gd name="T7" fmla="*/ 36 h 38"/>
                <a:gd name="T8" fmla="*/ 26 w 70"/>
                <a:gd name="T9" fmla="*/ 36 h 38"/>
                <a:gd name="T10" fmla="*/ 18 w 70"/>
                <a:gd name="T11" fmla="*/ 36 h 38"/>
                <a:gd name="T12" fmla="*/ 10 w 70"/>
                <a:gd name="T13" fmla="*/ 38 h 38"/>
                <a:gd name="T14" fmla="*/ 8 w 70"/>
                <a:gd name="T15" fmla="*/ 38 h 38"/>
                <a:gd name="T16" fmla="*/ 8 w 70"/>
                <a:gd name="T17" fmla="*/ 38 h 38"/>
                <a:gd name="T18" fmla="*/ 4 w 70"/>
                <a:gd name="T19" fmla="*/ 38 h 38"/>
                <a:gd name="T20" fmla="*/ 2 w 70"/>
                <a:gd name="T21" fmla="*/ 38 h 38"/>
                <a:gd name="T22" fmla="*/ 0 w 70"/>
                <a:gd name="T23" fmla="*/ 36 h 38"/>
                <a:gd name="T24" fmla="*/ 0 w 70"/>
                <a:gd name="T25" fmla="*/ 34 h 38"/>
                <a:gd name="T26" fmla="*/ 0 w 70"/>
                <a:gd name="T27" fmla="*/ 32 h 38"/>
                <a:gd name="T28" fmla="*/ 4 w 70"/>
                <a:gd name="T29" fmla="*/ 16 h 38"/>
                <a:gd name="T30" fmla="*/ 4 w 70"/>
                <a:gd name="T31" fmla="*/ 16 h 38"/>
                <a:gd name="T32" fmla="*/ 8 w 70"/>
                <a:gd name="T33" fmla="*/ 14 h 38"/>
                <a:gd name="T34" fmla="*/ 10 w 70"/>
                <a:gd name="T35" fmla="*/ 10 h 38"/>
                <a:gd name="T36" fmla="*/ 16 w 70"/>
                <a:gd name="T37" fmla="*/ 6 h 38"/>
                <a:gd name="T38" fmla="*/ 20 w 70"/>
                <a:gd name="T39" fmla="*/ 4 h 38"/>
                <a:gd name="T40" fmla="*/ 26 w 70"/>
                <a:gd name="T41" fmla="*/ 2 h 38"/>
                <a:gd name="T42" fmla="*/ 32 w 70"/>
                <a:gd name="T43" fmla="*/ 0 h 38"/>
                <a:gd name="T44" fmla="*/ 50 w 70"/>
                <a:gd name="T45" fmla="*/ 2 h 38"/>
                <a:gd name="T46" fmla="*/ 64 w 70"/>
                <a:gd name="T47" fmla="*/ 4 h 38"/>
                <a:gd name="T48" fmla="*/ 70 w 70"/>
                <a:gd name="T49" fmla="*/ 12 h 38"/>
                <a:gd name="T50" fmla="*/ 58 w 70"/>
                <a:gd name="T5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38">
                  <a:moveTo>
                    <a:pt x="58" y="38"/>
                  </a:moveTo>
                  <a:lnTo>
                    <a:pt x="34" y="36"/>
                  </a:lnTo>
                  <a:lnTo>
                    <a:pt x="34" y="36"/>
                  </a:lnTo>
                  <a:lnTo>
                    <a:pt x="30" y="36"/>
                  </a:lnTo>
                  <a:lnTo>
                    <a:pt x="26" y="36"/>
                  </a:lnTo>
                  <a:lnTo>
                    <a:pt x="18" y="36"/>
                  </a:lnTo>
                  <a:lnTo>
                    <a:pt x="10" y="38"/>
                  </a:lnTo>
                  <a:lnTo>
                    <a:pt x="8" y="38"/>
                  </a:lnTo>
                  <a:lnTo>
                    <a:pt x="8" y="38"/>
                  </a:lnTo>
                  <a:lnTo>
                    <a:pt x="4" y="38"/>
                  </a:lnTo>
                  <a:lnTo>
                    <a:pt x="2" y="38"/>
                  </a:lnTo>
                  <a:lnTo>
                    <a:pt x="0" y="36"/>
                  </a:lnTo>
                  <a:lnTo>
                    <a:pt x="0" y="34"/>
                  </a:lnTo>
                  <a:lnTo>
                    <a:pt x="0" y="32"/>
                  </a:lnTo>
                  <a:lnTo>
                    <a:pt x="4" y="16"/>
                  </a:lnTo>
                  <a:lnTo>
                    <a:pt x="4" y="16"/>
                  </a:lnTo>
                  <a:lnTo>
                    <a:pt x="8" y="14"/>
                  </a:lnTo>
                  <a:lnTo>
                    <a:pt x="10" y="10"/>
                  </a:lnTo>
                  <a:lnTo>
                    <a:pt x="16" y="6"/>
                  </a:lnTo>
                  <a:lnTo>
                    <a:pt x="20" y="4"/>
                  </a:lnTo>
                  <a:lnTo>
                    <a:pt x="26" y="2"/>
                  </a:lnTo>
                  <a:lnTo>
                    <a:pt x="32" y="0"/>
                  </a:lnTo>
                  <a:lnTo>
                    <a:pt x="50" y="2"/>
                  </a:lnTo>
                  <a:lnTo>
                    <a:pt x="64" y="4"/>
                  </a:lnTo>
                  <a:lnTo>
                    <a:pt x="70" y="12"/>
                  </a:lnTo>
                  <a:lnTo>
                    <a:pt x="58" y="38"/>
                  </a:lnTo>
                </a:path>
              </a:pathLst>
            </a:custGeom>
            <a:grpFill/>
            <a:ln w="6350">
              <a:solidFill>
                <a:schemeClr val="bg1"/>
              </a:solidFill>
              <a:prstDash val="solid"/>
              <a:round/>
              <a:headEnd/>
              <a:tailEnd/>
            </a:ln>
            <a:effectLst/>
          </p:spPr>
          <p:txBody>
            <a:bodyPr/>
            <a:lstStyle/>
            <a:p>
              <a:endParaRPr lang="zh-CN" altLang="en-US"/>
            </a:p>
          </p:txBody>
        </p:sp>
        <p:sp>
          <p:nvSpPr>
            <p:cNvPr id="20" name="Freeform 390">
              <a:extLst>
                <a:ext uri="{FF2B5EF4-FFF2-40B4-BE49-F238E27FC236}">
                  <a16:creationId xmlns="" xmlns:a16="http://schemas.microsoft.com/office/drawing/2014/main" id="{1CD6F2C2-7B7D-40E7-81D5-FF0629A527B1}"/>
                </a:ext>
              </a:extLst>
            </p:cNvPr>
            <p:cNvSpPr>
              <a:spLocks/>
            </p:cNvSpPr>
            <p:nvPr/>
          </p:nvSpPr>
          <p:spPr bwMode="gray">
            <a:xfrm>
              <a:off x="2645824" y="3958519"/>
              <a:ext cx="181437" cy="96208"/>
            </a:xfrm>
            <a:custGeom>
              <a:avLst/>
              <a:gdLst>
                <a:gd name="T0" fmla="*/ 8 w 98"/>
                <a:gd name="T1" fmla="*/ 0 h 52"/>
                <a:gd name="T2" fmla="*/ 8 w 98"/>
                <a:gd name="T3" fmla="*/ 0 h 52"/>
                <a:gd name="T4" fmla="*/ 6 w 98"/>
                <a:gd name="T5" fmla="*/ 2 h 52"/>
                <a:gd name="T6" fmla="*/ 4 w 98"/>
                <a:gd name="T7" fmla="*/ 4 h 52"/>
                <a:gd name="T8" fmla="*/ 2 w 98"/>
                <a:gd name="T9" fmla="*/ 6 h 52"/>
                <a:gd name="T10" fmla="*/ 0 w 98"/>
                <a:gd name="T11" fmla="*/ 10 h 52"/>
                <a:gd name="T12" fmla="*/ 0 w 98"/>
                <a:gd name="T13" fmla="*/ 12 h 52"/>
                <a:gd name="T14" fmla="*/ 2 w 98"/>
                <a:gd name="T15" fmla="*/ 16 h 52"/>
                <a:gd name="T16" fmla="*/ 8 w 98"/>
                <a:gd name="T17" fmla="*/ 20 h 52"/>
                <a:gd name="T18" fmla="*/ 8 w 98"/>
                <a:gd name="T19" fmla="*/ 20 h 52"/>
                <a:gd name="T20" fmla="*/ 8 w 98"/>
                <a:gd name="T21" fmla="*/ 22 h 52"/>
                <a:gd name="T22" fmla="*/ 10 w 98"/>
                <a:gd name="T23" fmla="*/ 22 h 52"/>
                <a:gd name="T24" fmla="*/ 10 w 98"/>
                <a:gd name="T25" fmla="*/ 24 h 52"/>
                <a:gd name="T26" fmla="*/ 14 w 98"/>
                <a:gd name="T27" fmla="*/ 28 h 52"/>
                <a:gd name="T28" fmla="*/ 18 w 98"/>
                <a:gd name="T29" fmla="*/ 32 h 52"/>
                <a:gd name="T30" fmla="*/ 26 w 98"/>
                <a:gd name="T31" fmla="*/ 36 h 52"/>
                <a:gd name="T32" fmla="*/ 42 w 98"/>
                <a:gd name="T33" fmla="*/ 42 h 52"/>
                <a:gd name="T34" fmla="*/ 64 w 98"/>
                <a:gd name="T35" fmla="*/ 48 h 52"/>
                <a:gd name="T36" fmla="*/ 96 w 98"/>
                <a:gd name="T37" fmla="*/ 52 h 52"/>
                <a:gd name="T38" fmla="*/ 98 w 98"/>
                <a:gd name="T39" fmla="*/ 34 h 52"/>
                <a:gd name="T40" fmla="*/ 82 w 98"/>
                <a:gd name="T41" fmla="*/ 32 h 52"/>
                <a:gd name="T42" fmla="*/ 36 w 98"/>
                <a:gd name="T43" fmla="*/ 22 h 52"/>
                <a:gd name="T44" fmla="*/ 24 w 98"/>
                <a:gd name="T45" fmla="*/ 12 h 52"/>
                <a:gd name="T46" fmla="*/ 8 w 98"/>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52">
                  <a:moveTo>
                    <a:pt x="8" y="0"/>
                  </a:moveTo>
                  <a:lnTo>
                    <a:pt x="8" y="0"/>
                  </a:lnTo>
                  <a:lnTo>
                    <a:pt x="6" y="2"/>
                  </a:lnTo>
                  <a:lnTo>
                    <a:pt x="4" y="4"/>
                  </a:lnTo>
                  <a:lnTo>
                    <a:pt x="2" y="6"/>
                  </a:lnTo>
                  <a:lnTo>
                    <a:pt x="0" y="10"/>
                  </a:lnTo>
                  <a:lnTo>
                    <a:pt x="0" y="12"/>
                  </a:lnTo>
                  <a:lnTo>
                    <a:pt x="2" y="16"/>
                  </a:lnTo>
                  <a:lnTo>
                    <a:pt x="8" y="20"/>
                  </a:lnTo>
                  <a:lnTo>
                    <a:pt x="8" y="20"/>
                  </a:lnTo>
                  <a:lnTo>
                    <a:pt x="8" y="22"/>
                  </a:lnTo>
                  <a:lnTo>
                    <a:pt x="10" y="22"/>
                  </a:lnTo>
                  <a:lnTo>
                    <a:pt x="10" y="24"/>
                  </a:lnTo>
                  <a:lnTo>
                    <a:pt x="14" y="28"/>
                  </a:lnTo>
                  <a:lnTo>
                    <a:pt x="18" y="32"/>
                  </a:lnTo>
                  <a:lnTo>
                    <a:pt x="26" y="36"/>
                  </a:lnTo>
                  <a:lnTo>
                    <a:pt x="42" y="42"/>
                  </a:lnTo>
                  <a:lnTo>
                    <a:pt x="64" y="48"/>
                  </a:lnTo>
                  <a:lnTo>
                    <a:pt x="96" y="52"/>
                  </a:lnTo>
                  <a:lnTo>
                    <a:pt x="98" y="34"/>
                  </a:lnTo>
                  <a:lnTo>
                    <a:pt x="82" y="32"/>
                  </a:lnTo>
                  <a:lnTo>
                    <a:pt x="36" y="22"/>
                  </a:lnTo>
                  <a:lnTo>
                    <a:pt x="24" y="12"/>
                  </a:lnTo>
                  <a:lnTo>
                    <a:pt x="8" y="0"/>
                  </a:lnTo>
                </a:path>
              </a:pathLst>
            </a:custGeom>
            <a:grpFill/>
            <a:ln w="6350">
              <a:solidFill>
                <a:schemeClr val="bg1"/>
              </a:solidFill>
              <a:prstDash val="solid"/>
              <a:round/>
              <a:headEnd/>
              <a:tailEnd/>
            </a:ln>
            <a:effectLst/>
          </p:spPr>
          <p:txBody>
            <a:bodyPr/>
            <a:lstStyle/>
            <a:p>
              <a:endParaRPr lang="zh-CN" altLang="en-US"/>
            </a:p>
          </p:txBody>
        </p:sp>
        <p:sp>
          <p:nvSpPr>
            <p:cNvPr id="21" name="Freeform 391">
              <a:extLst>
                <a:ext uri="{FF2B5EF4-FFF2-40B4-BE49-F238E27FC236}">
                  <a16:creationId xmlns="" xmlns:a16="http://schemas.microsoft.com/office/drawing/2014/main" id="{BAD091A6-6B7F-4C26-BAAB-7A5F6F73EE52}"/>
                </a:ext>
              </a:extLst>
            </p:cNvPr>
            <p:cNvSpPr>
              <a:spLocks/>
            </p:cNvSpPr>
            <p:nvPr/>
          </p:nvSpPr>
          <p:spPr bwMode="gray">
            <a:xfrm>
              <a:off x="2353303" y="3814207"/>
              <a:ext cx="699828" cy="688256"/>
            </a:xfrm>
            <a:custGeom>
              <a:avLst/>
              <a:gdLst>
                <a:gd name="T0" fmla="*/ 262 w 378"/>
                <a:gd name="T1" fmla="*/ 126 h 372"/>
                <a:gd name="T2" fmla="*/ 264 w 378"/>
                <a:gd name="T3" fmla="*/ 110 h 372"/>
                <a:gd name="T4" fmla="*/ 256 w 378"/>
                <a:gd name="T5" fmla="*/ 114 h 372"/>
                <a:gd name="T6" fmla="*/ 254 w 378"/>
                <a:gd name="T7" fmla="*/ 130 h 372"/>
                <a:gd name="T8" fmla="*/ 192 w 378"/>
                <a:gd name="T9" fmla="*/ 116 h 372"/>
                <a:gd name="T10" fmla="*/ 168 w 378"/>
                <a:gd name="T11" fmla="*/ 98 h 372"/>
                <a:gd name="T12" fmla="*/ 162 w 378"/>
                <a:gd name="T13" fmla="*/ 82 h 372"/>
                <a:gd name="T14" fmla="*/ 160 w 378"/>
                <a:gd name="T15" fmla="*/ 58 h 372"/>
                <a:gd name="T16" fmla="*/ 174 w 378"/>
                <a:gd name="T17" fmla="*/ 40 h 372"/>
                <a:gd name="T18" fmla="*/ 170 w 378"/>
                <a:gd name="T19" fmla="*/ 6 h 372"/>
                <a:gd name="T20" fmla="*/ 152 w 378"/>
                <a:gd name="T21" fmla="*/ 0 h 372"/>
                <a:gd name="T22" fmla="*/ 140 w 378"/>
                <a:gd name="T23" fmla="*/ 8 h 372"/>
                <a:gd name="T24" fmla="*/ 110 w 378"/>
                <a:gd name="T25" fmla="*/ 18 h 372"/>
                <a:gd name="T26" fmla="*/ 112 w 378"/>
                <a:gd name="T27" fmla="*/ 28 h 372"/>
                <a:gd name="T28" fmla="*/ 124 w 378"/>
                <a:gd name="T29" fmla="*/ 34 h 372"/>
                <a:gd name="T30" fmla="*/ 108 w 378"/>
                <a:gd name="T31" fmla="*/ 36 h 372"/>
                <a:gd name="T32" fmla="*/ 96 w 378"/>
                <a:gd name="T33" fmla="*/ 48 h 372"/>
                <a:gd name="T34" fmla="*/ 88 w 378"/>
                <a:gd name="T35" fmla="*/ 60 h 372"/>
                <a:gd name="T36" fmla="*/ 58 w 378"/>
                <a:gd name="T37" fmla="*/ 84 h 372"/>
                <a:gd name="T38" fmla="*/ 48 w 378"/>
                <a:gd name="T39" fmla="*/ 126 h 372"/>
                <a:gd name="T40" fmla="*/ 18 w 378"/>
                <a:gd name="T41" fmla="*/ 148 h 372"/>
                <a:gd name="T42" fmla="*/ 12 w 378"/>
                <a:gd name="T43" fmla="*/ 170 h 372"/>
                <a:gd name="T44" fmla="*/ 32 w 378"/>
                <a:gd name="T45" fmla="*/ 166 h 372"/>
                <a:gd name="T46" fmla="*/ 32 w 378"/>
                <a:gd name="T47" fmla="*/ 176 h 372"/>
                <a:gd name="T48" fmla="*/ 16 w 378"/>
                <a:gd name="T49" fmla="*/ 192 h 372"/>
                <a:gd name="T50" fmla="*/ 38 w 378"/>
                <a:gd name="T51" fmla="*/ 214 h 372"/>
                <a:gd name="T52" fmla="*/ 50 w 378"/>
                <a:gd name="T53" fmla="*/ 206 h 372"/>
                <a:gd name="T54" fmla="*/ 58 w 378"/>
                <a:gd name="T55" fmla="*/ 194 h 372"/>
                <a:gd name="T56" fmla="*/ 56 w 378"/>
                <a:gd name="T57" fmla="*/ 210 h 372"/>
                <a:gd name="T58" fmla="*/ 76 w 378"/>
                <a:gd name="T59" fmla="*/ 308 h 372"/>
                <a:gd name="T60" fmla="*/ 102 w 378"/>
                <a:gd name="T61" fmla="*/ 352 h 372"/>
                <a:gd name="T62" fmla="*/ 114 w 378"/>
                <a:gd name="T63" fmla="*/ 370 h 372"/>
                <a:gd name="T64" fmla="*/ 132 w 378"/>
                <a:gd name="T65" fmla="*/ 370 h 372"/>
                <a:gd name="T66" fmla="*/ 134 w 378"/>
                <a:gd name="T67" fmla="*/ 362 h 372"/>
                <a:gd name="T68" fmla="*/ 146 w 378"/>
                <a:gd name="T69" fmla="*/ 348 h 372"/>
                <a:gd name="T70" fmla="*/ 160 w 378"/>
                <a:gd name="T71" fmla="*/ 318 h 372"/>
                <a:gd name="T72" fmla="*/ 162 w 378"/>
                <a:gd name="T73" fmla="*/ 280 h 372"/>
                <a:gd name="T74" fmla="*/ 182 w 378"/>
                <a:gd name="T75" fmla="*/ 268 h 372"/>
                <a:gd name="T76" fmla="*/ 224 w 378"/>
                <a:gd name="T77" fmla="*/ 232 h 372"/>
                <a:gd name="T78" fmla="*/ 248 w 378"/>
                <a:gd name="T79" fmla="*/ 202 h 372"/>
                <a:gd name="T80" fmla="*/ 262 w 378"/>
                <a:gd name="T81" fmla="*/ 194 h 372"/>
                <a:gd name="T82" fmla="*/ 266 w 378"/>
                <a:gd name="T83" fmla="*/ 176 h 372"/>
                <a:gd name="T84" fmla="*/ 266 w 378"/>
                <a:gd name="T85" fmla="*/ 160 h 372"/>
                <a:gd name="T86" fmla="*/ 282 w 378"/>
                <a:gd name="T87" fmla="*/ 150 h 372"/>
                <a:gd name="T88" fmla="*/ 294 w 378"/>
                <a:gd name="T89" fmla="*/ 156 h 372"/>
                <a:gd name="T90" fmla="*/ 304 w 378"/>
                <a:gd name="T91" fmla="*/ 170 h 372"/>
                <a:gd name="T92" fmla="*/ 312 w 378"/>
                <a:gd name="T93" fmla="*/ 164 h 372"/>
                <a:gd name="T94" fmla="*/ 318 w 378"/>
                <a:gd name="T95" fmla="*/ 182 h 372"/>
                <a:gd name="T96" fmla="*/ 324 w 378"/>
                <a:gd name="T97" fmla="*/ 184 h 372"/>
                <a:gd name="T98" fmla="*/ 322 w 378"/>
                <a:gd name="T99" fmla="*/ 168 h 372"/>
                <a:gd name="T100" fmla="*/ 336 w 378"/>
                <a:gd name="T101" fmla="*/ 168 h 372"/>
                <a:gd name="T102" fmla="*/ 346 w 378"/>
                <a:gd name="T103" fmla="*/ 152 h 372"/>
                <a:gd name="T104" fmla="*/ 370 w 378"/>
                <a:gd name="T105" fmla="*/ 130 h 372"/>
                <a:gd name="T106" fmla="*/ 378 w 378"/>
                <a:gd name="T107" fmla="*/ 114 h 372"/>
                <a:gd name="T108" fmla="*/ 344 w 378"/>
                <a:gd name="T109" fmla="*/ 114 h 372"/>
                <a:gd name="T110" fmla="*/ 322 w 378"/>
                <a:gd name="T111" fmla="*/ 130 h 372"/>
                <a:gd name="T112" fmla="*/ 306 w 378"/>
                <a:gd name="T113" fmla="*/ 136 h 372"/>
                <a:gd name="T114" fmla="*/ 282 w 378"/>
                <a:gd name="T115" fmla="*/ 13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372">
                  <a:moveTo>
                    <a:pt x="264" y="138"/>
                  </a:moveTo>
                  <a:lnTo>
                    <a:pt x="262" y="136"/>
                  </a:lnTo>
                  <a:lnTo>
                    <a:pt x="260" y="134"/>
                  </a:lnTo>
                  <a:lnTo>
                    <a:pt x="260" y="130"/>
                  </a:lnTo>
                  <a:lnTo>
                    <a:pt x="262" y="128"/>
                  </a:lnTo>
                  <a:lnTo>
                    <a:pt x="262" y="126"/>
                  </a:lnTo>
                  <a:lnTo>
                    <a:pt x="262" y="126"/>
                  </a:lnTo>
                  <a:lnTo>
                    <a:pt x="262" y="122"/>
                  </a:lnTo>
                  <a:lnTo>
                    <a:pt x="264" y="118"/>
                  </a:lnTo>
                  <a:lnTo>
                    <a:pt x="264" y="114"/>
                  </a:lnTo>
                  <a:lnTo>
                    <a:pt x="264" y="114"/>
                  </a:lnTo>
                  <a:lnTo>
                    <a:pt x="264" y="110"/>
                  </a:lnTo>
                  <a:lnTo>
                    <a:pt x="262" y="110"/>
                  </a:lnTo>
                  <a:lnTo>
                    <a:pt x="260" y="110"/>
                  </a:lnTo>
                  <a:lnTo>
                    <a:pt x="258" y="110"/>
                  </a:lnTo>
                  <a:lnTo>
                    <a:pt x="258" y="112"/>
                  </a:lnTo>
                  <a:lnTo>
                    <a:pt x="256" y="112"/>
                  </a:lnTo>
                  <a:lnTo>
                    <a:pt x="256" y="114"/>
                  </a:lnTo>
                  <a:lnTo>
                    <a:pt x="256" y="116"/>
                  </a:lnTo>
                  <a:lnTo>
                    <a:pt x="256" y="120"/>
                  </a:lnTo>
                  <a:lnTo>
                    <a:pt x="254" y="122"/>
                  </a:lnTo>
                  <a:lnTo>
                    <a:pt x="254" y="126"/>
                  </a:lnTo>
                  <a:lnTo>
                    <a:pt x="254" y="128"/>
                  </a:lnTo>
                  <a:lnTo>
                    <a:pt x="254" y="130"/>
                  </a:lnTo>
                  <a:lnTo>
                    <a:pt x="254" y="130"/>
                  </a:lnTo>
                  <a:lnTo>
                    <a:pt x="226" y="126"/>
                  </a:lnTo>
                  <a:lnTo>
                    <a:pt x="218" y="122"/>
                  </a:lnTo>
                  <a:lnTo>
                    <a:pt x="206" y="120"/>
                  </a:lnTo>
                  <a:lnTo>
                    <a:pt x="196" y="118"/>
                  </a:lnTo>
                  <a:lnTo>
                    <a:pt x="192" y="116"/>
                  </a:lnTo>
                  <a:lnTo>
                    <a:pt x="186" y="114"/>
                  </a:lnTo>
                  <a:lnTo>
                    <a:pt x="180" y="112"/>
                  </a:lnTo>
                  <a:lnTo>
                    <a:pt x="176" y="108"/>
                  </a:lnTo>
                  <a:lnTo>
                    <a:pt x="172" y="104"/>
                  </a:lnTo>
                  <a:lnTo>
                    <a:pt x="168" y="102"/>
                  </a:lnTo>
                  <a:lnTo>
                    <a:pt x="168" y="98"/>
                  </a:lnTo>
                  <a:lnTo>
                    <a:pt x="166" y="98"/>
                  </a:lnTo>
                  <a:lnTo>
                    <a:pt x="162" y="94"/>
                  </a:lnTo>
                  <a:lnTo>
                    <a:pt x="160" y="90"/>
                  </a:lnTo>
                  <a:lnTo>
                    <a:pt x="158" y="88"/>
                  </a:lnTo>
                  <a:lnTo>
                    <a:pt x="160" y="84"/>
                  </a:lnTo>
                  <a:lnTo>
                    <a:pt x="162" y="82"/>
                  </a:lnTo>
                  <a:lnTo>
                    <a:pt x="164" y="80"/>
                  </a:lnTo>
                  <a:lnTo>
                    <a:pt x="166" y="78"/>
                  </a:lnTo>
                  <a:lnTo>
                    <a:pt x="166" y="78"/>
                  </a:lnTo>
                  <a:lnTo>
                    <a:pt x="162" y="72"/>
                  </a:lnTo>
                  <a:lnTo>
                    <a:pt x="160" y="64"/>
                  </a:lnTo>
                  <a:lnTo>
                    <a:pt x="160" y="58"/>
                  </a:lnTo>
                  <a:lnTo>
                    <a:pt x="162" y="52"/>
                  </a:lnTo>
                  <a:lnTo>
                    <a:pt x="164" y="48"/>
                  </a:lnTo>
                  <a:lnTo>
                    <a:pt x="166" y="44"/>
                  </a:lnTo>
                  <a:lnTo>
                    <a:pt x="170" y="42"/>
                  </a:lnTo>
                  <a:lnTo>
                    <a:pt x="172" y="40"/>
                  </a:lnTo>
                  <a:lnTo>
                    <a:pt x="174" y="40"/>
                  </a:lnTo>
                  <a:lnTo>
                    <a:pt x="168" y="28"/>
                  </a:lnTo>
                  <a:lnTo>
                    <a:pt x="174" y="22"/>
                  </a:lnTo>
                  <a:lnTo>
                    <a:pt x="172" y="20"/>
                  </a:lnTo>
                  <a:lnTo>
                    <a:pt x="170" y="14"/>
                  </a:lnTo>
                  <a:lnTo>
                    <a:pt x="170" y="10"/>
                  </a:lnTo>
                  <a:lnTo>
                    <a:pt x="170" y="6"/>
                  </a:lnTo>
                  <a:lnTo>
                    <a:pt x="168" y="6"/>
                  </a:lnTo>
                  <a:lnTo>
                    <a:pt x="168" y="2"/>
                  </a:lnTo>
                  <a:lnTo>
                    <a:pt x="164" y="0"/>
                  </a:lnTo>
                  <a:lnTo>
                    <a:pt x="160" y="0"/>
                  </a:lnTo>
                  <a:lnTo>
                    <a:pt x="156" y="0"/>
                  </a:lnTo>
                  <a:lnTo>
                    <a:pt x="152" y="0"/>
                  </a:lnTo>
                  <a:lnTo>
                    <a:pt x="150" y="0"/>
                  </a:lnTo>
                  <a:lnTo>
                    <a:pt x="146" y="2"/>
                  </a:lnTo>
                  <a:lnTo>
                    <a:pt x="146" y="2"/>
                  </a:lnTo>
                  <a:lnTo>
                    <a:pt x="144" y="2"/>
                  </a:lnTo>
                  <a:lnTo>
                    <a:pt x="140" y="6"/>
                  </a:lnTo>
                  <a:lnTo>
                    <a:pt x="140" y="8"/>
                  </a:lnTo>
                  <a:lnTo>
                    <a:pt x="138" y="12"/>
                  </a:lnTo>
                  <a:lnTo>
                    <a:pt x="138" y="12"/>
                  </a:lnTo>
                  <a:lnTo>
                    <a:pt x="126" y="14"/>
                  </a:lnTo>
                  <a:lnTo>
                    <a:pt x="120" y="14"/>
                  </a:lnTo>
                  <a:lnTo>
                    <a:pt x="114" y="16"/>
                  </a:lnTo>
                  <a:lnTo>
                    <a:pt x="110" y="18"/>
                  </a:lnTo>
                  <a:lnTo>
                    <a:pt x="108" y="20"/>
                  </a:lnTo>
                  <a:lnTo>
                    <a:pt x="106" y="22"/>
                  </a:lnTo>
                  <a:lnTo>
                    <a:pt x="106" y="24"/>
                  </a:lnTo>
                  <a:lnTo>
                    <a:pt x="106" y="26"/>
                  </a:lnTo>
                  <a:lnTo>
                    <a:pt x="108" y="26"/>
                  </a:lnTo>
                  <a:lnTo>
                    <a:pt x="112" y="28"/>
                  </a:lnTo>
                  <a:lnTo>
                    <a:pt x="114" y="28"/>
                  </a:lnTo>
                  <a:lnTo>
                    <a:pt x="116" y="28"/>
                  </a:lnTo>
                  <a:lnTo>
                    <a:pt x="118" y="28"/>
                  </a:lnTo>
                  <a:lnTo>
                    <a:pt x="120" y="30"/>
                  </a:lnTo>
                  <a:lnTo>
                    <a:pt x="124" y="32"/>
                  </a:lnTo>
                  <a:lnTo>
                    <a:pt x="124" y="34"/>
                  </a:lnTo>
                  <a:lnTo>
                    <a:pt x="124" y="36"/>
                  </a:lnTo>
                  <a:lnTo>
                    <a:pt x="124" y="38"/>
                  </a:lnTo>
                  <a:lnTo>
                    <a:pt x="122" y="36"/>
                  </a:lnTo>
                  <a:lnTo>
                    <a:pt x="118" y="36"/>
                  </a:lnTo>
                  <a:lnTo>
                    <a:pt x="114" y="36"/>
                  </a:lnTo>
                  <a:lnTo>
                    <a:pt x="108" y="36"/>
                  </a:lnTo>
                  <a:lnTo>
                    <a:pt x="106" y="38"/>
                  </a:lnTo>
                  <a:lnTo>
                    <a:pt x="102" y="38"/>
                  </a:lnTo>
                  <a:lnTo>
                    <a:pt x="102" y="38"/>
                  </a:lnTo>
                  <a:lnTo>
                    <a:pt x="98" y="40"/>
                  </a:lnTo>
                  <a:lnTo>
                    <a:pt x="96" y="44"/>
                  </a:lnTo>
                  <a:lnTo>
                    <a:pt x="96" y="48"/>
                  </a:lnTo>
                  <a:lnTo>
                    <a:pt x="96" y="50"/>
                  </a:lnTo>
                  <a:lnTo>
                    <a:pt x="96" y="52"/>
                  </a:lnTo>
                  <a:lnTo>
                    <a:pt x="96" y="54"/>
                  </a:lnTo>
                  <a:lnTo>
                    <a:pt x="90" y="54"/>
                  </a:lnTo>
                  <a:lnTo>
                    <a:pt x="90" y="58"/>
                  </a:lnTo>
                  <a:lnTo>
                    <a:pt x="88" y="60"/>
                  </a:lnTo>
                  <a:lnTo>
                    <a:pt x="84" y="64"/>
                  </a:lnTo>
                  <a:lnTo>
                    <a:pt x="82" y="68"/>
                  </a:lnTo>
                  <a:lnTo>
                    <a:pt x="78" y="70"/>
                  </a:lnTo>
                  <a:lnTo>
                    <a:pt x="76" y="72"/>
                  </a:lnTo>
                  <a:lnTo>
                    <a:pt x="76" y="74"/>
                  </a:lnTo>
                  <a:lnTo>
                    <a:pt x="58" y="84"/>
                  </a:lnTo>
                  <a:lnTo>
                    <a:pt x="46" y="94"/>
                  </a:lnTo>
                  <a:lnTo>
                    <a:pt x="40" y="104"/>
                  </a:lnTo>
                  <a:lnTo>
                    <a:pt x="38" y="112"/>
                  </a:lnTo>
                  <a:lnTo>
                    <a:pt x="38" y="118"/>
                  </a:lnTo>
                  <a:lnTo>
                    <a:pt x="40" y="122"/>
                  </a:lnTo>
                  <a:lnTo>
                    <a:pt x="48" y="126"/>
                  </a:lnTo>
                  <a:lnTo>
                    <a:pt x="44" y="146"/>
                  </a:lnTo>
                  <a:lnTo>
                    <a:pt x="38" y="146"/>
                  </a:lnTo>
                  <a:lnTo>
                    <a:pt x="24" y="146"/>
                  </a:lnTo>
                  <a:lnTo>
                    <a:pt x="22" y="146"/>
                  </a:lnTo>
                  <a:lnTo>
                    <a:pt x="20" y="146"/>
                  </a:lnTo>
                  <a:lnTo>
                    <a:pt x="18" y="148"/>
                  </a:lnTo>
                  <a:lnTo>
                    <a:pt x="16" y="148"/>
                  </a:lnTo>
                  <a:lnTo>
                    <a:pt x="0" y="166"/>
                  </a:lnTo>
                  <a:lnTo>
                    <a:pt x="2" y="168"/>
                  </a:lnTo>
                  <a:lnTo>
                    <a:pt x="2" y="168"/>
                  </a:lnTo>
                  <a:lnTo>
                    <a:pt x="6" y="170"/>
                  </a:lnTo>
                  <a:lnTo>
                    <a:pt x="12" y="170"/>
                  </a:lnTo>
                  <a:lnTo>
                    <a:pt x="18" y="170"/>
                  </a:lnTo>
                  <a:lnTo>
                    <a:pt x="24" y="168"/>
                  </a:lnTo>
                  <a:lnTo>
                    <a:pt x="26" y="168"/>
                  </a:lnTo>
                  <a:lnTo>
                    <a:pt x="28" y="166"/>
                  </a:lnTo>
                  <a:lnTo>
                    <a:pt x="30" y="166"/>
                  </a:lnTo>
                  <a:lnTo>
                    <a:pt x="32" y="166"/>
                  </a:lnTo>
                  <a:lnTo>
                    <a:pt x="36" y="166"/>
                  </a:lnTo>
                  <a:lnTo>
                    <a:pt x="36" y="166"/>
                  </a:lnTo>
                  <a:lnTo>
                    <a:pt x="36" y="166"/>
                  </a:lnTo>
                  <a:lnTo>
                    <a:pt x="36" y="168"/>
                  </a:lnTo>
                  <a:lnTo>
                    <a:pt x="34" y="170"/>
                  </a:lnTo>
                  <a:lnTo>
                    <a:pt x="32" y="176"/>
                  </a:lnTo>
                  <a:lnTo>
                    <a:pt x="28" y="180"/>
                  </a:lnTo>
                  <a:lnTo>
                    <a:pt x="24" y="184"/>
                  </a:lnTo>
                  <a:lnTo>
                    <a:pt x="20" y="188"/>
                  </a:lnTo>
                  <a:lnTo>
                    <a:pt x="16" y="190"/>
                  </a:lnTo>
                  <a:lnTo>
                    <a:pt x="16" y="190"/>
                  </a:lnTo>
                  <a:lnTo>
                    <a:pt x="16" y="192"/>
                  </a:lnTo>
                  <a:lnTo>
                    <a:pt x="16" y="194"/>
                  </a:lnTo>
                  <a:lnTo>
                    <a:pt x="18" y="198"/>
                  </a:lnTo>
                  <a:lnTo>
                    <a:pt x="20" y="202"/>
                  </a:lnTo>
                  <a:lnTo>
                    <a:pt x="24" y="206"/>
                  </a:lnTo>
                  <a:lnTo>
                    <a:pt x="30" y="210"/>
                  </a:lnTo>
                  <a:lnTo>
                    <a:pt x="38" y="214"/>
                  </a:lnTo>
                  <a:lnTo>
                    <a:pt x="40" y="214"/>
                  </a:lnTo>
                  <a:lnTo>
                    <a:pt x="42" y="214"/>
                  </a:lnTo>
                  <a:lnTo>
                    <a:pt x="44" y="214"/>
                  </a:lnTo>
                  <a:lnTo>
                    <a:pt x="46" y="210"/>
                  </a:lnTo>
                  <a:lnTo>
                    <a:pt x="50" y="206"/>
                  </a:lnTo>
                  <a:lnTo>
                    <a:pt x="50" y="206"/>
                  </a:lnTo>
                  <a:lnTo>
                    <a:pt x="50" y="204"/>
                  </a:lnTo>
                  <a:lnTo>
                    <a:pt x="50" y="200"/>
                  </a:lnTo>
                  <a:lnTo>
                    <a:pt x="52" y="196"/>
                  </a:lnTo>
                  <a:lnTo>
                    <a:pt x="54" y="194"/>
                  </a:lnTo>
                  <a:lnTo>
                    <a:pt x="58" y="192"/>
                  </a:lnTo>
                  <a:lnTo>
                    <a:pt x="58" y="194"/>
                  </a:lnTo>
                  <a:lnTo>
                    <a:pt x="56" y="196"/>
                  </a:lnTo>
                  <a:lnTo>
                    <a:pt x="56" y="200"/>
                  </a:lnTo>
                  <a:lnTo>
                    <a:pt x="56" y="204"/>
                  </a:lnTo>
                  <a:lnTo>
                    <a:pt x="58" y="206"/>
                  </a:lnTo>
                  <a:lnTo>
                    <a:pt x="58" y="208"/>
                  </a:lnTo>
                  <a:lnTo>
                    <a:pt x="56" y="210"/>
                  </a:lnTo>
                  <a:lnTo>
                    <a:pt x="56" y="212"/>
                  </a:lnTo>
                  <a:lnTo>
                    <a:pt x="56" y="216"/>
                  </a:lnTo>
                  <a:lnTo>
                    <a:pt x="56" y="220"/>
                  </a:lnTo>
                  <a:lnTo>
                    <a:pt x="56" y="228"/>
                  </a:lnTo>
                  <a:lnTo>
                    <a:pt x="60" y="258"/>
                  </a:lnTo>
                  <a:lnTo>
                    <a:pt x="76" y="308"/>
                  </a:lnTo>
                  <a:lnTo>
                    <a:pt x="92" y="336"/>
                  </a:lnTo>
                  <a:lnTo>
                    <a:pt x="94" y="336"/>
                  </a:lnTo>
                  <a:lnTo>
                    <a:pt x="96" y="340"/>
                  </a:lnTo>
                  <a:lnTo>
                    <a:pt x="98" y="344"/>
                  </a:lnTo>
                  <a:lnTo>
                    <a:pt x="102" y="352"/>
                  </a:lnTo>
                  <a:lnTo>
                    <a:pt x="102" y="352"/>
                  </a:lnTo>
                  <a:lnTo>
                    <a:pt x="104" y="354"/>
                  </a:lnTo>
                  <a:lnTo>
                    <a:pt x="108" y="358"/>
                  </a:lnTo>
                  <a:lnTo>
                    <a:pt x="110" y="362"/>
                  </a:lnTo>
                  <a:lnTo>
                    <a:pt x="112" y="366"/>
                  </a:lnTo>
                  <a:lnTo>
                    <a:pt x="114" y="370"/>
                  </a:lnTo>
                  <a:lnTo>
                    <a:pt x="114" y="370"/>
                  </a:lnTo>
                  <a:lnTo>
                    <a:pt x="116" y="372"/>
                  </a:lnTo>
                  <a:lnTo>
                    <a:pt x="120" y="372"/>
                  </a:lnTo>
                  <a:lnTo>
                    <a:pt x="126" y="372"/>
                  </a:lnTo>
                  <a:lnTo>
                    <a:pt x="130" y="372"/>
                  </a:lnTo>
                  <a:lnTo>
                    <a:pt x="132" y="372"/>
                  </a:lnTo>
                  <a:lnTo>
                    <a:pt x="132" y="370"/>
                  </a:lnTo>
                  <a:lnTo>
                    <a:pt x="132" y="370"/>
                  </a:lnTo>
                  <a:lnTo>
                    <a:pt x="132" y="368"/>
                  </a:lnTo>
                  <a:lnTo>
                    <a:pt x="132" y="368"/>
                  </a:lnTo>
                  <a:lnTo>
                    <a:pt x="132" y="368"/>
                  </a:lnTo>
                  <a:lnTo>
                    <a:pt x="134" y="364"/>
                  </a:lnTo>
                  <a:lnTo>
                    <a:pt x="134" y="362"/>
                  </a:lnTo>
                  <a:lnTo>
                    <a:pt x="138" y="358"/>
                  </a:lnTo>
                  <a:lnTo>
                    <a:pt x="140" y="356"/>
                  </a:lnTo>
                  <a:lnTo>
                    <a:pt x="144" y="354"/>
                  </a:lnTo>
                  <a:lnTo>
                    <a:pt x="144" y="354"/>
                  </a:lnTo>
                  <a:lnTo>
                    <a:pt x="146" y="352"/>
                  </a:lnTo>
                  <a:lnTo>
                    <a:pt x="146" y="348"/>
                  </a:lnTo>
                  <a:lnTo>
                    <a:pt x="150" y="346"/>
                  </a:lnTo>
                  <a:lnTo>
                    <a:pt x="152" y="344"/>
                  </a:lnTo>
                  <a:lnTo>
                    <a:pt x="154" y="342"/>
                  </a:lnTo>
                  <a:lnTo>
                    <a:pt x="156" y="338"/>
                  </a:lnTo>
                  <a:lnTo>
                    <a:pt x="158" y="330"/>
                  </a:lnTo>
                  <a:lnTo>
                    <a:pt x="160" y="318"/>
                  </a:lnTo>
                  <a:lnTo>
                    <a:pt x="158" y="308"/>
                  </a:lnTo>
                  <a:lnTo>
                    <a:pt x="156" y="302"/>
                  </a:lnTo>
                  <a:lnTo>
                    <a:pt x="156" y="296"/>
                  </a:lnTo>
                  <a:lnTo>
                    <a:pt x="156" y="290"/>
                  </a:lnTo>
                  <a:lnTo>
                    <a:pt x="158" y="284"/>
                  </a:lnTo>
                  <a:lnTo>
                    <a:pt x="162" y="280"/>
                  </a:lnTo>
                  <a:lnTo>
                    <a:pt x="166" y="278"/>
                  </a:lnTo>
                  <a:lnTo>
                    <a:pt x="168" y="276"/>
                  </a:lnTo>
                  <a:lnTo>
                    <a:pt x="170" y="276"/>
                  </a:lnTo>
                  <a:lnTo>
                    <a:pt x="174" y="274"/>
                  </a:lnTo>
                  <a:lnTo>
                    <a:pt x="178" y="270"/>
                  </a:lnTo>
                  <a:lnTo>
                    <a:pt x="182" y="268"/>
                  </a:lnTo>
                  <a:lnTo>
                    <a:pt x="184" y="266"/>
                  </a:lnTo>
                  <a:lnTo>
                    <a:pt x="190" y="260"/>
                  </a:lnTo>
                  <a:lnTo>
                    <a:pt x="198" y="252"/>
                  </a:lnTo>
                  <a:lnTo>
                    <a:pt x="208" y="244"/>
                  </a:lnTo>
                  <a:lnTo>
                    <a:pt x="218" y="236"/>
                  </a:lnTo>
                  <a:lnTo>
                    <a:pt x="224" y="232"/>
                  </a:lnTo>
                  <a:lnTo>
                    <a:pt x="226" y="230"/>
                  </a:lnTo>
                  <a:lnTo>
                    <a:pt x="232" y="228"/>
                  </a:lnTo>
                  <a:lnTo>
                    <a:pt x="236" y="222"/>
                  </a:lnTo>
                  <a:lnTo>
                    <a:pt x="242" y="216"/>
                  </a:lnTo>
                  <a:lnTo>
                    <a:pt x="246" y="210"/>
                  </a:lnTo>
                  <a:lnTo>
                    <a:pt x="248" y="202"/>
                  </a:lnTo>
                  <a:lnTo>
                    <a:pt x="248" y="202"/>
                  </a:lnTo>
                  <a:lnTo>
                    <a:pt x="250" y="200"/>
                  </a:lnTo>
                  <a:lnTo>
                    <a:pt x="250" y="198"/>
                  </a:lnTo>
                  <a:lnTo>
                    <a:pt x="254" y="196"/>
                  </a:lnTo>
                  <a:lnTo>
                    <a:pt x="258" y="194"/>
                  </a:lnTo>
                  <a:lnTo>
                    <a:pt x="262" y="194"/>
                  </a:lnTo>
                  <a:lnTo>
                    <a:pt x="270" y="196"/>
                  </a:lnTo>
                  <a:lnTo>
                    <a:pt x="270" y="182"/>
                  </a:lnTo>
                  <a:lnTo>
                    <a:pt x="270" y="182"/>
                  </a:lnTo>
                  <a:lnTo>
                    <a:pt x="270" y="180"/>
                  </a:lnTo>
                  <a:lnTo>
                    <a:pt x="268" y="176"/>
                  </a:lnTo>
                  <a:lnTo>
                    <a:pt x="266" y="176"/>
                  </a:lnTo>
                  <a:lnTo>
                    <a:pt x="266" y="174"/>
                  </a:lnTo>
                  <a:lnTo>
                    <a:pt x="264" y="172"/>
                  </a:lnTo>
                  <a:lnTo>
                    <a:pt x="264" y="168"/>
                  </a:lnTo>
                  <a:lnTo>
                    <a:pt x="264" y="164"/>
                  </a:lnTo>
                  <a:lnTo>
                    <a:pt x="266" y="162"/>
                  </a:lnTo>
                  <a:lnTo>
                    <a:pt x="266" y="160"/>
                  </a:lnTo>
                  <a:lnTo>
                    <a:pt x="266" y="158"/>
                  </a:lnTo>
                  <a:lnTo>
                    <a:pt x="268" y="154"/>
                  </a:lnTo>
                  <a:lnTo>
                    <a:pt x="268" y="152"/>
                  </a:lnTo>
                  <a:lnTo>
                    <a:pt x="270" y="150"/>
                  </a:lnTo>
                  <a:lnTo>
                    <a:pt x="274" y="150"/>
                  </a:lnTo>
                  <a:lnTo>
                    <a:pt x="282" y="150"/>
                  </a:lnTo>
                  <a:lnTo>
                    <a:pt x="288" y="150"/>
                  </a:lnTo>
                  <a:lnTo>
                    <a:pt x="288" y="150"/>
                  </a:lnTo>
                  <a:lnTo>
                    <a:pt x="290" y="150"/>
                  </a:lnTo>
                  <a:lnTo>
                    <a:pt x="290" y="150"/>
                  </a:lnTo>
                  <a:lnTo>
                    <a:pt x="292" y="152"/>
                  </a:lnTo>
                  <a:lnTo>
                    <a:pt x="294" y="156"/>
                  </a:lnTo>
                  <a:lnTo>
                    <a:pt x="294" y="164"/>
                  </a:lnTo>
                  <a:lnTo>
                    <a:pt x="298" y="178"/>
                  </a:lnTo>
                  <a:lnTo>
                    <a:pt x="300" y="176"/>
                  </a:lnTo>
                  <a:lnTo>
                    <a:pt x="300" y="176"/>
                  </a:lnTo>
                  <a:lnTo>
                    <a:pt x="302" y="174"/>
                  </a:lnTo>
                  <a:lnTo>
                    <a:pt x="304" y="170"/>
                  </a:lnTo>
                  <a:lnTo>
                    <a:pt x="304" y="168"/>
                  </a:lnTo>
                  <a:lnTo>
                    <a:pt x="306" y="164"/>
                  </a:lnTo>
                  <a:lnTo>
                    <a:pt x="308" y="162"/>
                  </a:lnTo>
                  <a:lnTo>
                    <a:pt x="308" y="162"/>
                  </a:lnTo>
                  <a:lnTo>
                    <a:pt x="310" y="162"/>
                  </a:lnTo>
                  <a:lnTo>
                    <a:pt x="312" y="164"/>
                  </a:lnTo>
                  <a:lnTo>
                    <a:pt x="312" y="168"/>
                  </a:lnTo>
                  <a:lnTo>
                    <a:pt x="314" y="176"/>
                  </a:lnTo>
                  <a:lnTo>
                    <a:pt x="316" y="184"/>
                  </a:lnTo>
                  <a:lnTo>
                    <a:pt x="316" y="184"/>
                  </a:lnTo>
                  <a:lnTo>
                    <a:pt x="316" y="182"/>
                  </a:lnTo>
                  <a:lnTo>
                    <a:pt x="318" y="182"/>
                  </a:lnTo>
                  <a:lnTo>
                    <a:pt x="320" y="182"/>
                  </a:lnTo>
                  <a:lnTo>
                    <a:pt x="320" y="184"/>
                  </a:lnTo>
                  <a:lnTo>
                    <a:pt x="320" y="184"/>
                  </a:lnTo>
                  <a:lnTo>
                    <a:pt x="322" y="184"/>
                  </a:lnTo>
                  <a:lnTo>
                    <a:pt x="324" y="184"/>
                  </a:lnTo>
                  <a:lnTo>
                    <a:pt x="324" y="184"/>
                  </a:lnTo>
                  <a:lnTo>
                    <a:pt x="324" y="182"/>
                  </a:lnTo>
                  <a:lnTo>
                    <a:pt x="324" y="178"/>
                  </a:lnTo>
                  <a:lnTo>
                    <a:pt x="322" y="174"/>
                  </a:lnTo>
                  <a:lnTo>
                    <a:pt x="322" y="170"/>
                  </a:lnTo>
                  <a:lnTo>
                    <a:pt x="322" y="168"/>
                  </a:lnTo>
                  <a:lnTo>
                    <a:pt x="322" y="168"/>
                  </a:lnTo>
                  <a:lnTo>
                    <a:pt x="324" y="168"/>
                  </a:lnTo>
                  <a:lnTo>
                    <a:pt x="328" y="170"/>
                  </a:lnTo>
                  <a:lnTo>
                    <a:pt x="330" y="172"/>
                  </a:lnTo>
                  <a:lnTo>
                    <a:pt x="332" y="172"/>
                  </a:lnTo>
                  <a:lnTo>
                    <a:pt x="334" y="170"/>
                  </a:lnTo>
                  <a:lnTo>
                    <a:pt x="336" y="168"/>
                  </a:lnTo>
                  <a:lnTo>
                    <a:pt x="338" y="166"/>
                  </a:lnTo>
                  <a:lnTo>
                    <a:pt x="340" y="164"/>
                  </a:lnTo>
                  <a:lnTo>
                    <a:pt x="342" y="164"/>
                  </a:lnTo>
                  <a:lnTo>
                    <a:pt x="344" y="160"/>
                  </a:lnTo>
                  <a:lnTo>
                    <a:pt x="344" y="156"/>
                  </a:lnTo>
                  <a:lnTo>
                    <a:pt x="346" y="152"/>
                  </a:lnTo>
                  <a:lnTo>
                    <a:pt x="348" y="146"/>
                  </a:lnTo>
                  <a:lnTo>
                    <a:pt x="350" y="142"/>
                  </a:lnTo>
                  <a:lnTo>
                    <a:pt x="354" y="140"/>
                  </a:lnTo>
                  <a:lnTo>
                    <a:pt x="358" y="138"/>
                  </a:lnTo>
                  <a:lnTo>
                    <a:pt x="368" y="134"/>
                  </a:lnTo>
                  <a:lnTo>
                    <a:pt x="370" y="130"/>
                  </a:lnTo>
                  <a:lnTo>
                    <a:pt x="370" y="128"/>
                  </a:lnTo>
                  <a:lnTo>
                    <a:pt x="372" y="126"/>
                  </a:lnTo>
                  <a:lnTo>
                    <a:pt x="374" y="124"/>
                  </a:lnTo>
                  <a:lnTo>
                    <a:pt x="374" y="120"/>
                  </a:lnTo>
                  <a:lnTo>
                    <a:pt x="376" y="116"/>
                  </a:lnTo>
                  <a:lnTo>
                    <a:pt x="378" y="114"/>
                  </a:lnTo>
                  <a:lnTo>
                    <a:pt x="378" y="110"/>
                  </a:lnTo>
                  <a:lnTo>
                    <a:pt x="378" y="108"/>
                  </a:lnTo>
                  <a:lnTo>
                    <a:pt x="376" y="108"/>
                  </a:lnTo>
                  <a:lnTo>
                    <a:pt x="366" y="110"/>
                  </a:lnTo>
                  <a:lnTo>
                    <a:pt x="354" y="112"/>
                  </a:lnTo>
                  <a:lnTo>
                    <a:pt x="344" y="114"/>
                  </a:lnTo>
                  <a:lnTo>
                    <a:pt x="330" y="112"/>
                  </a:lnTo>
                  <a:lnTo>
                    <a:pt x="330" y="112"/>
                  </a:lnTo>
                  <a:lnTo>
                    <a:pt x="328" y="116"/>
                  </a:lnTo>
                  <a:lnTo>
                    <a:pt x="326" y="120"/>
                  </a:lnTo>
                  <a:lnTo>
                    <a:pt x="324" y="124"/>
                  </a:lnTo>
                  <a:lnTo>
                    <a:pt x="322" y="130"/>
                  </a:lnTo>
                  <a:lnTo>
                    <a:pt x="320" y="134"/>
                  </a:lnTo>
                  <a:lnTo>
                    <a:pt x="318" y="136"/>
                  </a:lnTo>
                  <a:lnTo>
                    <a:pt x="316" y="138"/>
                  </a:lnTo>
                  <a:lnTo>
                    <a:pt x="314" y="138"/>
                  </a:lnTo>
                  <a:lnTo>
                    <a:pt x="310" y="138"/>
                  </a:lnTo>
                  <a:lnTo>
                    <a:pt x="306" y="136"/>
                  </a:lnTo>
                  <a:lnTo>
                    <a:pt x="302" y="136"/>
                  </a:lnTo>
                  <a:lnTo>
                    <a:pt x="298" y="136"/>
                  </a:lnTo>
                  <a:lnTo>
                    <a:pt x="294" y="138"/>
                  </a:lnTo>
                  <a:lnTo>
                    <a:pt x="290" y="136"/>
                  </a:lnTo>
                  <a:lnTo>
                    <a:pt x="284" y="136"/>
                  </a:lnTo>
                  <a:lnTo>
                    <a:pt x="282" y="136"/>
                  </a:lnTo>
                  <a:lnTo>
                    <a:pt x="280" y="136"/>
                  </a:lnTo>
                  <a:lnTo>
                    <a:pt x="264" y="138"/>
                  </a:lnTo>
                </a:path>
              </a:pathLst>
            </a:custGeom>
            <a:grpFill/>
            <a:ln w="6350">
              <a:solidFill>
                <a:schemeClr val="bg1"/>
              </a:solidFill>
              <a:prstDash val="solid"/>
              <a:round/>
              <a:headEnd/>
              <a:tailEnd/>
            </a:ln>
            <a:effectLst/>
          </p:spPr>
          <p:txBody>
            <a:bodyPr/>
            <a:lstStyle/>
            <a:p>
              <a:endParaRPr lang="zh-CN" altLang="en-US"/>
            </a:p>
          </p:txBody>
        </p:sp>
        <p:sp>
          <p:nvSpPr>
            <p:cNvPr id="22" name="Freeform 392">
              <a:extLst>
                <a:ext uri="{FF2B5EF4-FFF2-40B4-BE49-F238E27FC236}">
                  <a16:creationId xmlns="" xmlns:a16="http://schemas.microsoft.com/office/drawing/2014/main" id="{A3972E9A-4F3D-4F21-AC7E-906A0B1910BC}"/>
                </a:ext>
              </a:extLst>
            </p:cNvPr>
            <p:cNvSpPr>
              <a:spLocks/>
            </p:cNvSpPr>
            <p:nvPr/>
          </p:nvSpPr>
          <p:spPr bwMode="gray">
            <a:xfrm>
              <a:off x="2190380" y="3732801"/>
              <a:ext cx="362874" cy="251620"/>
            </a:xfrm>
            <a:custGeom>
              <a:avLst/>
              <a:gdLst>
                <a:gd name="T0" fmla="*/ 194 w 196"/>
                <a:gd name="T1" fmla="*/ 36 h 136"/>
                <a:gd name="T2" fmla="*/ 184 w 196"/>
                <a:gd name="T3" fmla="*/ 36 h 136"/>
                <a:gd name="T4" fmla="*/ 166 w 196"/>
                <a:gd name="T5" fmla="*/ 38 h 136"/>
                <a:gd name="T6" fmla="*/ 162 w 196"/>
                <a:gd name="T7" fmla="*/ 40 h 136"/>
                <a:gd name="T8" fmla="*/ 156 w 196"/>
                <a:gd name="T9" fmla="*/ 44 h 136"/>
                <a:gd name="T10" fmla="*/ 154 w 196"/>
                <a:gd name="T11" fmla="*/ 50 h 136"/>
                <a:gd name="T12" fmla="*/ 134 w 196"/>
                <a:gd name="T13" fmla="*/ 66 h 136"/>
                <a:gd name="T14" fmla="*/ 132 w 196"/>
                <a:gd name="T15" fmla="*/ 66 h 136"/>
                <a:gd name="T16" fmla="*/ 128 w 196"/>
                <a:gd name="T17" fmla="*/ 66 h 136"/>
                <a:gd name="T18" fmla="*/ 122 w 196"/>
                <a:gd name="T19" fmla="*/ 72 h 136"/>
                <a:gd name="T20" fmla="*/ 122 w 196"/>
                <a:gd name="T21" fmla="*/ 84 h 136"/>
                <a:gd name="T22" fmla="*/ 102 w 196"/>
                <a:gd name="T23" fmla="*/ 102 h 136"/>
                <a:gd name="T24" fmla="*/ 94 w 196"/>
                <a:gd name="T25" fmla="*/ 102 h 136"/>
                <a:gd name="T26" fmla="*/ 84 w 196"/>
                <a:gd name="T27" fmla="*/ 104 h 136"/>
                <a:gd name="T28" fmla="*/ 74 w 196"/>
                <a:gd name="T29" fmla="*/ 110 h 136"/>
                <a:gd name="T30" fmla="*/ 68 w 196"/>
                <a:gd name="T31" fmla="*/ 118 h 136"/>
                <a:gd name="T32" fmla="*/ 60 w 196"/>
                <a:gd name="T33" fmla="*/ 124 h 136"/>
                <a:gd name="T34" fmla="*/ 56 w 196"/>
                <a:gd name="T35" fmla="*/ 128 h 136"/>
                <a:gd name="T36" fmla="*/ 52 w 196"/>
                <a:gd name="T37" fmla="*/ 130 h 136"/>
                <a:gd name="T38" fmla="*/ 32 w 196"/>
                <a:gd name="T39" fmla="*/ 136 h 136"/>
                <a:gd name="T40" fmla="*/ 12 w 196"/>
                <a:gd name="T41" fmla="*/ 132 h 136"/>
                <a:gd name="T42" fmla="*/ 0 w 196"/>
                <a:gd name="T43" fmla="*/ 80 h 136"/>
                <a:gd name="T44" fmla="*/ 12 w 196"/>
                <a:gd name="T45" fmla="*/ 42 h 136"/>
                <a:gd name="T46" fmla="*/ 32 w 196"/>
                <a:gd name="T47" fmla="*/ 32 h 136"/>
                <a:gd name="T48" fmla="*/ 38 w 196"/>
                <a:gd name="T49" fmla="*/ 30 h 136"/>
                <a:gd name="T50" fmla="*/ 48 w 196"/>
                <a:gd name="T51" fmla="*/ 24 h 136"/>
                <a:gd name="T52" fmla="*/ 56 w 196"/>
                <a:gd name="T53" fmla="*/ 14 h 136"/>
                <a:gd name="T54" fmla="*/ 60 w 196"/>
                <a:gd name="T55" fmla="*/ 8 h 136"/>
                <a:gd name="T56" fmla="*/ 66 w 196"/>
                <a:gd name="T57" fmla="*/ 10 h 136"/>
                <a:gd name="T58" fmla="*/ 74 w 196"/>
                <a:gd name="T59" fmla="*/ 10 h 136"/>
                <a:gd name="T60" fmla="*/ 92 w 196"/>
                <a:gd name="T61" fmla="*/ 12 h 136"/>
                <a:gd name="T62" fmla="*/ 122 w 196"/>
                <a:gd name="T63" fmla="*/ 2 h 136"/>
                <a:gd name="T64" fmla="*/ 140 w 196"/>
                <a:gd name="T65" fmla="*/ 8 h 136"/>
                <a:gd name="T66" fmla="*/ 142 w 196"/>
                <a:gd name="T67" fmla="*/ 12 h 136"/>
                <a:gd name="T68" fmla="*/ 150 w 196"/>
                <a:gd name="T69" fmla="*/ 16 h 136"/>
                <a:gd name="T70" fmla="*/ 158 w 196"/>
                <a:gd name="T71" fmla="*/ 20 h 136"/>
                <a:gd name="T72" fmla="*/ 194 w 196"/>
                <a:gd name="T73" fmla="*/ 20 h 136"/>
                <a:gd name="T74" fmla="*/ 194 w 196"/>
                <a:gd name="T75" fmla="*/ 24 h 136"/>
                <a:gd name="T76" fmla="*/ 196 w 196"/>
                <a:gd name="T77" fmla="*/ 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6" h="136">
                  <a:moveTo>
                    <a:pt x="196" y="36"/>
                  </a:moveTo>
                  <a:lnTo>
                    <a:pt x="194" y="36"/>
                  </a:lnTo>
                  <a:lnTo>
                    <a:pt x="190" y="36"/>
                  </a:lnTo>
                  <a:lnTo>
                    <a:pt x="184" y="36"/>
                  </a:lnTo>
                  <a:lnTo>
                    <a:pt x="176" y="36"/>
                  </a:lnTo>
                  <a:lnTo>
                    <a:pt x="166" y="38"/>
                  </a:lnTo>
                  <a:lnTo>
                    <a:pt x="166" y="38"/>
                  </a:lnTo>
                  <a:lnTo>
                    <a:pt x="162" y="40"/>
                  </a:lnTo>
                  <a:lnTo>
                    <a:pt x="160" y="42"/>
                  </a:lnTo>
                  <a:lnTo>
                    <a:pt x="156" y="44"/>
                  </a:lnTo>
                  <a:lnTo>
                    <a:pt x="154" y="46"/>
                  </a:lnTo>
                  <a:lnTo>
                    <a:pt x="154" y="50"/>
                  </a:lnTo>
                  <a:lnTo>
                    <a:pt x="138" y="56"/>
                  </a:lnTo>
                  <a:lnTo>
                    <a:pt x="134" y="66"/>
                  </a:lnTo>
                  <a:lnTo>
                    <a:pt x="134" y="66"/>
                  </a:lnTo>
                  <a:lnTo>
                    <a:pt x="132" y="66"/>
                  </a:lnTo>
                  <a:lnTo>
                    <a:pt x="130" y="66"/>
                  </a:lnTo>
                  <a:lnTo>
                    <a:pt x="128" y="66"/>
                  </a:lnTo>
                  <a:lnTo>
                    <a:pt x="124" y="68"/>
                  </a:lnTo>
                  <a:lnTo>
                    <a:pt x="122" y="72"/>
                  </a:lnTo>
                  <a:lnTo>
                    <a:pt x="122" y="76"/>
                  </a:lnTo>
                  <a:lnTo>
                    <a:pt x="122" y="84"/>
                  </a:lnTo>
                  <a:lnTo>
                    <a:pt x="104" y="102"/>
                  </a:lnTo>
                  <a:lnTo>
                    <a:pt x="102" y="102"/>
                  </a:lnTo>
                  <a:lnTo>
                    <a:pt x="98" y="102"/>
                  </a:lnTo>
                  <a:lnTo>
                    <a:pt x="94" y="102"/>
                  </a:lnTo>
                  <a:lnTo>
                    <a:pt x="88" y="104"/>
                  </a:lnTo>
                  <a:lnTo>
                    <a:pt x="84" y="104"/>
                  </a:lnTo>
                  <a:lnTo>
                    <a:pt x="78" y="108"/>
                  </a:lnTo>
                  <a:lnTo>
                    <a:pt x="74" y="110"/>
                  </a:lnTo>
                  <a:lnTo>
                    <a:pt x="72" y="114"/>
                  </a:lnTo>
                  <a:lnTo>
                    <a:pt x="68" y="118"/>
                  </a:lnTo>
                  <a:lnTo>
                    <a:pt x="64" y="122"/>
                  </a:lnTo>
                  <a:lnTo>
                    <a:pt x="60" y="124"/>
                  </a:lnTo>
                  <a:lnTo>
                    <a:pt x="58" y="128"/>
                  </a:lnTo>
                  <a:lnTo>
                    <a:pt x="56" y="128"/>
                  </a:lnTo>
                  <a:lnTo>
                    <a:pt x="54" y="130"/>
                  </a:lnTo>
                  <a:lnTo>
                    <a:pt x="52" y="130"/>
                  </a:lnTo>
                  <a:lnTo>
                    <a:pt x="44" y="134"/>
                  </a:lnTo>
                  <a:lnTo>
                    <a:pt x="32" y="136"/>
                  </a:lnTo>
                  <a:lnTo>
                    <a:pt x="20" y="134"/>
                  </a:lnTo>
                  <a:lnTo>
                    <a:pt x="12" y="132"/>
                  </a:lnTo>
                  <a:lnTo>
                    <a:pt x="2" y="110"/>
                  </a:lnTo>
                  <a:lnTo>
                    <a:pt x="0" y="80"/>
                  </a:lnTo>
                  <a:lnTo>
                    <a:pt x="10" y="64"/>
                  </a:lnTo>
                  <a:lnTo>
                    <a:pt x="12" y="42"/>
                  </a:lnTo>
                  <a:lnTo>
                    <a:pt x="28" y="42"/>
                  </a:lnTo>
                  <a:lnTo>
                    <a:pt x="32" y="32"/>
                  </a:lnTo>
                  <a:lnTo>
                    <a:pt x="34" y="32"/>
                  </a:lnTo>
                  <a:lnTo>
                    <a:pt x="38" y="30"/>
                  </a:lnTo>
                  <a:lnTo>
                    <a:pt x="42" y="28"/>
                  </a:lnTo>
                  <a:lnTo>
                    <a:pt x="48" y="24"/>
                  </a:lnTo>
                  <a:lnTo>
                    <a:pt x="52" y="20"/>
                  </a:lnTo>
                  <a:lnTo>
                    <a:pt x="56" y="14"/>
                  </a:lnTo>
                  <a:lnTo>
                    <a:pt x="58" y="8"/>
                  </a:lnTo>
                  <a:lnTo>
                    <a:pt x="60" y="8"/>
                  </a:lnTo>
                  <a:lnTo>
                    <a:pt x="62" y="10"/>
                  </a:lnTo>
                  <a:lnTo>
                    <a:pt x="66" y="10"/>
                  </a:lnTo>
                  <a:lnTo>
                    <a:pt x="70" y="10"/>
                  </a:lnTo>
                  <a:lnTo>
                    <a:pt x="74" y="10"/>
                  </a:lnTo>
                  <a:lnTo>
                    <a:pt x="80" y="10"/>
                  </a:lnTo>
                  <a:lnTo>
                    <a:pt x="92" y="12"/>
                  </a:lnTo>
                  <a:lnTo>
                    <a:pt x="108" y="10"/>
                  </a:lnTo>
                  <a:lnTo>
                    <a:pt x="122" y="2"/>
                  </a:lnTo>
                  <a:lnTo>
                    <a:pt x="132" y="0"/>
                  </a:lnTo>
                  <a:lnTo>
                    <a:pt x="140" y="8"/>
                  </a:lnTo>
                  <a:lnTo>
                    <a:pt x="140" y="10"/>
                  </a:lnTo>
                  <a:lnTo>
                    <a:pt x="142" y="12"/>
                  </a:lnTo>
                  <a:lnTo>
                    <a:pt x="146" y="14"/>
                  </a:lnTo>
                  <a:lnTo>
                    <a:pt x="150" y="16"/>
                  </a:lnTo>
                  <a:lnTo>
                    <a:pt x="154" y="18"/>
                  </a:lnTo>
                  <a:lnTo>
                    <a:pt x="158" y="20"/>
                  </a:lnTo>
                  <a:lnTo>
                    <a:pt x="162" y="20"/>
                  </a:lnTo>
                  <a:lnTo>
                    <a:pt x="194" y="20"/>
                  </a:lnTo>
                  <a:lnTo>
                    <a:pt x="194" y="22"/>
                  </a:lnTo>
                  <a:lnTo>
                    <a:pt x="194" y="24"/>
                  </a:lnTo>
                  <a:lnTo>
                    <a:pt x="194" y="30"/>
                  </a:lnTo>
                  <a:lnTo>
                    <a:pt x="196" y="34"/>
                  </a:lnTo>
                  <a:lnTo>
                    <a:pt x="196" y="36"/>
                  </a:lnTo>
                </a:path>
              </a:pathLst>
            </a:custGeom>
            <a:grpFill/>
            <a:ln w="6350">
              <a:solidFill>
                <a:schemeClr val="bg1"/>
              </a:solidFill>
              <a:prstDash val="solid"/>
              <a:round/>
              <a:headEnd/>
              <a:tailEnd/>
            </a:ln>
            <a:effectLst/>
          </p:spPr>
          <p:txBody>
            <a:bodyPr/>
            <a:lstStyle/>
            <a:p>
              <a:endParaRPr lang="zh-CN" altLang="en-US"/>
            </a:p>
          </p:txBody>
        </p:sp>
        <p:sp>
          <p:nvSpPr>
            <p:cNvPr id="23" name="Freeform 393">
              <a:extLst>
                <a:ext uri="{FF2B5EF4-FFF2-40B4-BE49-F238E27FC236}">
                  <a16:creationId xmlns="" xmlns:a16="http://schemas.microsoft.com/office/drawing/2014/main" id="{03B612B4-8047-4FA7-86FF-D21B91C53E59}"/>
                </a:ext>
              </a:extLst>
            </p:cNvPr>
            <p:cNvSpPr>
              <a:spLocks/>
            </p:cNvSpPr>
            <p:nvPr/>
          </p:nvSpPr>
          <p:spPr bwMode="gray">
            <a:xfrm>
              <a:off x="3656686" y="3499682"/>
              <a:ext cx="214762" cy="318226"/>
            </a:xfrm>
            <a:custGeom>
              <a:avLst/>
              <a:gdLst>
                <a:gd name="T0" fmla="*/ 112 w 116"/>
                <a:gd name="T1" fmla="*/ 4 h 172"/>
                <a:gd name="T2" fmla="*/ 94 w 116"/>
                <a:gd name="T3" fmla="*/ 20 h 172"/>
                <a:gd name="T4" fmla="*/ 76 w 116"/>
                <a:gd name="T5" fmla="*/ 34 h 172"/>
                <a:gd name="T6" fmla="*/ 66 w 116"/>
                <a:gd name="T7" fmla="*/ 42 h 172"/>
                <a:gd name="T8" fmla="*/ 58 w 116"/>
                <a:gd name="T9" fmla="*/ 48 h 172"/>
                <a:gd name="T10" fmla="*/ 54 w 116"/>
                <a:gd name="T11" fmla="*/ 50 h 172"/>
                <a:gd name="T12" fmla="*/ 18 w 116"/>
                <a:gd name="T13" fmla="*/ 46 h 172"/>
                <a:gd name="T14" fmla="*/ 16 w 116"/>
                <a:gd name="T15" fmla="*/ 52 h 172"/>
                <a:gd name="T16" fmla="*/ 18 w 116"/>
                <a:gd name="T17" fmla="*/ 60 h 172"/>
                <a:gd name="T18" fmla="*/ 18 w 116"/>
                <a:gd name="T19" fmla="*/ 64 h 172"/>
                <a:gd name="T20" fmla="*/ 18 w 116"/>
                <a:gd name="T21" fmla="*/ 70 h 172"/>
                <a:gd name="T22" fmla="*/ 10 w 116"/>
                <a:gd name="T23" fmla="*/ 72 h 172"/>
                <a:gd name="T24" fmla="*/ 4 w 116"/>
                <a:gd name="T25" fmla="*/ 70 h 172"/>
                <a:gd name="T26" fmla="*/ 0 w 116"/>
                <a:gd name="T27" fmla="*/ 70 h 172"/>
                <a:gd name="T28" fmla="*/ 12 w 116"/>
                <a:gd name="T29" fmla="*/ 90 h 172"/>
                <a:gd name="T30" fmla="*/ 16 w 116"/>
                <a:gd name="T31" fmla="*/ 112 h 172"/>
                <a:gd name="T32" fmla="*/ 20 w 116"/>
                <a:gd name="T33" fmla="*/ 114 h 172"/>
                <a:gd name="T34" fmla="*/ 26 w 116"/>
                <a:gd name="T35" fmla="*/ 120 h 172"/>
                <a:gd name="T36" fmla="*/ 34 w 116"/>
                <a:gd name="T37" fmla="*/ 124 h 172"/>
                <a:gd name="T38" fmla="*/ 40 w 116"/>
                <a:gd name="T39" fmla="*/ 128 h 172"/>
                <a:gd name="T40" fmla="*/ 42 w 116"/>
                <a:gd name="T41" fmla="*/ 132 h 172"/>
                <a:gd name="T42" fmla="*/ 42 w 116"/>
                <a:gd name="T43" fmla="*/ 134 h 172"/>
                <a:gd name="T44" fmla="*/ 42 w 116"/>
                <a:gd name="T45" fmla="*/ 140 h 172"/>
                <a:gd name="T46" fmla="*/ 40 w 116"/>
                <a:gd name="T47" fmla="*/ 156 h 172"/>
                <a:gd name="T48" fmla="*/ 42 w 116"/>
                <a:gd name="T49" fmla="*/ 164 h 172"/>
                <a:gd name="T50" fmla="*/ 48 w 116"/>
                <a:gd name="T51" fmla="*/ 170 h 172"/>
                <a:gd name="T52" fmla="*/ 56 w 116"/>
                <a:gd name="T53" fmla="*/ 172 h 172"/>
                <a:gd name="T54" fmla="*/ 64 w 116"/>
                <a:gd name="T55" fmla="*/ 172 h 172"/>
                <a:gd name="T56" fmla="*/ 72 w 116"/>
                <a:gd name="T57" fmla="*/ 166 h 172"/>
                <a:gd name="T58" fmla="*/ 76 w 116"/>
                <a:gd name="T59" fmla="*/ 160 h 172"/>
                <a:gd name="T60" fmla="*/ 78 w 116"/>
                <a:gd name="T61" fmla="*/ 136 h 172"/>
                <a:gd name="T62" fmla="*/ 76 w 116"/>
                <a:gd name="T63" fmla="*/ 120 h 172"/>
                <a:gd name="T64" fmla="*/ 70 w 116"/>
                <a:gd name="T65" fmla="*/ 112 h 172"/>
                <a:gd name="T66" fmla="*/ 66 w 116"/>
                <a:gd name="T67" fmla="*/ 108 h 172"/>
                <a:gd name="T68" fmla="*/ 62 w 116"/>
                <a:gd name="T69" fmla="*/ 106 h 172"/>
                <a:gd name="T70" fmla="*/ 54 w 116"/>
                <a:gd name="T71" fmla="*/ 96 h 172"/>
                <a:gd name="T72" fmla="*/ 54 w 116"/>
                <a:gd name="T73" fmla="*/ 90 h 172"/>
                <a:gd name="T74" fmla="*/ 56 w 116"/>
                <a:gd name="T75" fmla="*/ 86 h 172"/>
                <a:gd name="T76" fmla="*/ 58 w 116"/>
                <a:gd name="T77" fmla="*/ 84 h 172"/>
                <a:gd name="T78" fmla="*/ 60 w 116"/>
                <a:gd name="T79" fmla="*/ 84 h 172"/>
                <a:gd name="T80" fmla="*/ 86 w 116"/>
                <a:gd name="T81" fmla="*/ 56 h 172"/>
                <a:gd name="T82" fmla="*/ 98 w 116"/>
                <a:gd name="T83" fmla="*/ 42 h 172"/>
                <a:gd name="T84" fmla="*/ 110 w 116"/>
                <a:gd name="T85" fmla="*/ 20 h 172"/>
                <a:gd name="T86" fmla="*/ 114 w 116"/>
                <a:gd name="T87" fmla="*/ 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6" h="172">
                  <a:moveTo>
                    <a:pt x="116" y="0"/>
                  </a:moveTo>
                  <a:lnTo>
                    <a:pt x="112" y="4"/>
                  </a:lnTo>
                  <a:lnTo>
                    <a:pt x="104" y="10"/>
                  </a:lnTo>
                  <a:lnTo>
                    <a:pt x="94" y="20"/>
                  </a:lnTo>
                  <a:lnTo>
                    <a:pt x="84" y="28"/>
                  </a:lnTo>
                  <a:lnTo>
                    <a:pt x="76" y="34"/>
                  </a:lnTo>
                  <a:lnTo>
                    <a:pt x="70" y="38"/>
                  </a:lnTo>
                  <a:lnTo>
                    <a:pt x="66" y="42"/>
                  </a:lnTo>
                  <a:lnTo>
                    <a:pt x="62" y="46"/>
                  </a:lnTo>
                  <a:lnTo>
                    <a:pt x="58" y="48"/>
                  </a:lnTo>
                  <a:lnTo>
                    <a:pt x="54" y="48"/>
                  </a:lnTo>
                  <a:lnTo>
                    <a:pt x="54" y="50"/>
                  </a:lnTo>
                  <a:lnTo>
                    <a:pt x="22" y="46"/>
                  </a:lnTo>
                  <a:lnTo>
                    <a:pt x="18" y="46"/>
                  </a:lnTo>
                  <a:lnTo>
                    <a:pt x="18" y="48"/>
                  </a:lnTo>
                  <a:lnTo>
                    <a:pt x="16" y="52"/>
                  </a:lnTo>
                  <a:lnTo>
                    <a:pt x="16" y="56"/>
                  </a:lnTo>
                  <a:lnTo>
                    <a:pt x="18" y="60"/>
                  </a:lnTo>
                  <a:lnTo>
                    <a:pt x="18" y="62"/>
                  </a:lnTo>
                  <a:lnTo>
                    <a:pt x="18" y="64"/>
                  </a:lnTo>
                  <a:lnTo>
                    <a:pt x="20" y="66"/>
                  </a:lnTo>
                  <a:lnTo>
                    <a:pt x="18" y="70"/>
                  </a:lnTo>
                  <a:lnTo>
                    <a:pt x="14" y="72"/>
                  </a:lnTo>
                  <a:lnTo>
                    <a:pt x="10" y="72"/>
                  </a:lnTo>
                  <a:lnTo>
                    <a:pt x="8" y="72"/>
                  </a:lnTo>
                  <a:lnTo>
                    <a:pt x="4" y="70"/>
                  </a:lnTo>
                  <a:lnTo>
                    <a:pt x="2" y="70"/>
                  </a:lnTo>
                  <a:lnTo>
                    <a:pt x="0" y="70"/>
                  </a:lnTo>
                  <a:lnTo>
                    <a:pt x="0" y="92"/>
                  </a:lnTo>
                  <a:lnTo>
                    <a:pt x="12" y="90"/>
                  </a:lnTo>
                  <a:lnTo>
                    <a:pt x="22" y="98"/>
                  </a:lnTo>
                  <a:lnTo>
                    <a:pt x="16" y="112"/>
                  </a:lnTo>
                  <a:lnTo>
                    <a:pt x="18" y="112"/>
                  </a:lnTo>
                  <a:lnTo>
                    <a:pt x="20" y="114"/>
                  </a:lnTo>
                  <a:lnTo>
                    <a:pt x="22" y="116"/>
                  </a:lnTo>
                  <a:lnTo>
                    <a:pt x="26" y="120"/>
                  </a:lnTo>
                  <a:lnTo>
                    <a:pt x="30" y="122"/>
                  </a:lnTo>
                  <a:lnTo>
                    <a:pt x="34" y="124"/>
                  </a:lnTo>
                  <a:lnTo>
                    <a:pt x="36" y="126"/>
                  </a:lnTo>
                  <a:lnTo>
                    <a:pt x="40" y="128"/>
                  </a:lnTo>
                  <a:lnTo>
                    <a:pt x="42" y="130"/>
                  </a:lnTo>
                  <a:lnTo>
                    <a:pt x="42" y="132"/>
                  </a:lnTo>
                  <a:lnTo>
                    <a:pt x="42" y="134"/>
                  </a:lnTo>
                  <a:lnTo>
                    <a:pt x="42" y="134"/>
                  </a:lnTo>
                  <a:lnTo>
                    <a:pt x="42" y="136"/>
                  </a:lnTo>
                  <a:lnTo>
                    <a:pt x="42" y="140"/>
                  </a:lnTo>
                  <a:lnTo>
                    <a:pt x="42" y="148"/>
                  </a:lnTo>
                  <a:lnTo>
                    <a:pt x="40" y="156"/>
                  </a:lnTo>
                  <a:lnTo>
                    <a:pt x="40" y="160"/>
                  </a:lnTo>
                  <a:lnTo>
                    <a:pt x="42" y="164"/>
                  </a:lnTo>
                  <a:lnTo>
                    <a:pt x="46" y="168"/>
                  </a:lnTo>
                  <a:lnTo>
                    <a:pt x="48" y="170"/>
                  </a:lnTo>
                  <a:lnTo>
                    <a:pt x="52" y="170"/>
                  </a:lnTo>
                  <a:lnTo>
                    <a:pt x="56" y="172"/>
                  </a:lnTo>
                  <a:lnTo>
                    <a:pt x="60" y="172"/>
                  </a:lnTo>
                  <a:lnTo>
                    <a:pt x="64" y="172"/>
                  </a:lnTo>
                  <a:lnTo>
                    <a:pt x="68" y="168"/>
                  </a:lnTo>
                  <a:lnTo>
                    <a:pt x="72" y="166"/>
                  </a:lnTo>
                  <a:lnTo>
                    <a:pt x="74" y="162"/>
                  </a:lnTo>
                  <a:lnTo>
                    <a:pt x="76" y="160"/>
                  </a:lnTo>
                  <a:lnTo>
                    <a:pt x="76" y="160"/>
                  </a:lnTo>
                  <a:lnTo>
                    <a:pt x="78" y="136"/>
                  </a:lnTo>
                  <a:lnTo>
                    <a:pt x="78" y="128"/>
                  </a:lnTo>
                  <a:lnTo>
                    <a:pt x="76" y="120"/>
                  </a:lnTo>
                  <a:lnTo>
                    <a:pt x="74" y="116"/>
                  </a:lnTo>
                  <a:lnTo>
                    <a:pt x="70" y="112"/>
                  </a:lnTo>
                  <a:lnTo>
                    <a:pt x="68" y="108"/>
                  </a:lnTo>
                  <a:lnTo>
                    <a:pt x="66" y="108"/>
                  </a:lnTo>
                  <a:lnTo>
                    <a:pt x="64" y="106"/>
                  </a:lnTo>
                  <a:lnTo>
                    <a:pt x="62" y="106"/>
                  </a:lnTo>
                  <a:lnTo>
                    <a:pt x="58" y="100"/>
                  </a:lnTo>
                  <a:lnTo>
                    <a:pt x="54" y="96"/>
                  </a:lnTo>
                  <a:lnTo>
                    <a:pt x="54" y="92"/>
                  </a:lnTo>
                  <a:lnTo>
                    <a:pt x="54" y="90"/>
                  </a:lnTo>
                  <a:lnTo>
                    <a:pt x="54" y="88"/>
                  </a:lnTo>
                  <a:lnTo>
                    <a:pt x="56" y="86"/>
                  </a:lnTo>
                  <a:lnTo>
                    <a:pt x="58" y="86"/>
                  </a:lnTo>
                  <a:lnTo>
                    <a:pt x="58" y="84"/>
                  </a:lnTo>
                  <a:lnTo>
                    <a:pt x="60" y="84"/>
                  </a:lnTo>
                  <a:lnTo>
                    <a:pt x="60" y="84"/>
                  </a:lnTo>
                  <a:lnTo>
                    <a:pt x="74" y="70"/>
                  </a:lnTo>
                  <a:lnTo>
                    <a:pt x="86" y="56"/>
                  </a:lnTo>
                  <a:lnTo>
                    <a:pt x="94" y="46"/>
                  </a:lnTo>
                  <a:lnTo>
                    <a:pt x="98" y="42"/>
                  </a:lnTo>
                  <a:lnTo>
                    <a:pt x="104" y="32"/>
                  </a:lnTo>
                  <a:lnTo>
                    <a:pt x="110" y="20"/>
                  </a:lnTo>
                  <a:lnTo>
                    <a:pt x="114" y="12"/>
                  </a:lnTo>
                  <a:lnTo>
                    <a:pt x="114" y="8"/>
                  </a:lnTo>
                  <a:lnTo>
                    <a:pt x="116" y="0"/>
                  </a:lnTo>
                </a:path>
              </a:pathLst>
            </a:custGeom>
            <a:grpFill/>
            <a:ln w="6350">
              <a:solidFill>
                <a:schemeClr val="bg1"/>
              </a:solidFill>
              <a:prstDash val="solid"/>
              <a:round/>
              <a:headEnd/>
              <a:tailEnd/>
            </a:ln>
            <a:effectLst/>
          </p:spPr>
          <p:txBody>
            <a:bodyPr/>
            <a:lstStyle/>
            <a:p>
              <a:endParaRPr lang="zh-CN" altLang="en-US"/>
            </a:p>
          </p:txBody>
        </p:sp>
        <p:sp>
          <p:nvSpPr>
            <p:cNvPr id="24" name="Freeform 394">
              <a:extLst>
                <a:ext uri="{FF2B5EF4-FFF2-40B4-BE49-F238E27FC236}">
                  <a16:creationId xmlns="" xmlns:a16="http://schemas.microsoft.com/office/drawing/2014/main" id="{45EDE38C-9469-44B0-B5A9-EDF15AFA05BF}"/>
                </a:ext>
              </a:extLst>
            </p:cNvPr>
            <p:cNvSpPr>
              <a:spLocks/>
            </p:cNvSpPr>
            <p:nvPr/>
          </p:nvSpPr>
          <p:spPr bwMode="gray">
            <a:xfrm>
              <a:off x="2853180" y="3288765"/>
              <a:ext cx="777586" cy="321926"/>
            </a:xfrm>
            <a:custGeom>
              <a:avLst/>
              <a:gdLst>
                <a:gd name="T0" fmla="*/ 26 w 420"/>
                <a:gd name="T1" fmla="*/ 20 h 174"/>
                <a:gd name="T2" fmla="*/ 26 w 420"/>
                <a:gd name="T3" fmla="*/ 18 h 174"/>
                <a:gd name="T4" fmla="*/ 30 w 420"/>
                <a:gd name="T5" fmla="*/ 14 h 174"/>
                <a:gd name="T6" fmla="*/ 36 w 420"/>
                <a:gd name="T7" fmla="*/ 10 h 174"/>
                <a:gd name="T8" fmla="*/ 48 w 420"/>
                <a:gd name="T9" fmla="*/ 12 h 174"/>
                <a:gd name="T10" fmla="*/ 58 w 420"/>
                <a:gd name="T11" fmla="*/ 14 h 174"/>
                <a:gd name="T12" fmla="*/ 78 w 420"/>
                <a:gd name="T13" fmla="*/ 18 h 174"/>
                <a:gd name="T14" fmla="*/ 106 w 420"/>
                <a:gd name="T15" fmla="*/ 42 h 174"/>
                <a:gd name="T16" fmla="*/ 108 w 420"/>
                <a:gd name="T17" fmla="*/ 40 h 174"/>
                <a:gd name="T18" fmla="*/ 114 w 420"/>
                <a:gd name="T19" fmla="*/ 36 h 174"/>
                <a:gd name="T20" fmla="*/ 120 w 420"/>
                <a:gd name="T21" fmla="*/ 28 h 174"/>
                <a:gd name="T22" fmla="*/ 122 w 420"/>
                <a:gd name="T23" fmla="*/ 20 h 174"/>
                <a:gd name="T24" fmla="*/ 128 w 420"/>
                <a:gd name="T25" fmla="*/ 18 h 174"/>
                <a:gd name="T26" fmla="*/ 136 w 420"/>
                <a:gd name="T27" fmla="*/ 14 h 174"/>
                <a:gd name="T28" fmla="*/ 154 w 420"/>
                <a:gd name="T29" fmla="*/ 0 h 174"/>
                <a:gd name="T30" fmla="*/ 178 w 420"/>
                <a:gd name="T31" fmla="*/ 4 h 174"/>
                <a:gd name="T32" fmla="*/ 200 w 420"/>
                <a:gd name="T33" fmla="*/ 2 h 174"/>
                <a:gd name="T34" fmla="*/ 234 w 420"/>
                <a:gd name="T35" fmla="*/ 12 h 174"/>
                <a:gd name="T36" fmla="*/ 256 w 420"/>
                <a:gd name="T37" fmla="*/ 24 h 174"/>
                <a:gd name="T38" fmla="*/ 274 w 420"/>
                <a:gd name="T39" fmla="*/ 26 h 174"/>
                <a:gd name="T40" fmla="*/ 304 w 420"/>
                <a:gd name="T41" fmla="*/ 18 h 174"/>
                <a:gd name="T42" fmla="*/ 318 w 420"/>
                <a:gd name="T43" fmla="*/ 10 h 174"/>
                <a:gd name="T44" fmla="*/ 322 w 420"/>
                <a:gd name="T45" fmla="*/ 4 h 174"/>
                <a:gd name="T46" fmla="*/ 322 w 420"/>
                <a:gd name="T47" fmla="*/ 2 h 174"/>
                <a:gd name="T48" fmla="*/ 342 w 420"/>
                <a:gd name="T49" fmla="*/ 6 h 174"/>
                <a:gd name="T50" fmla="*/ 378 w 420"/>
                <a:gd name="T51" fmla="*/ 22 h 174"/>
                <a:gd name="T52" fmla="*/ 372 w 420"/>
                <a:gd name="T53" fmla="*/ 60 h 174"/>
                <a:gd name="T54" fmla="*/ 382 w 420"/>
                <a:gd name="T55" fmla="*/ 60 h 174"/>
                <a:gd name="T56" fmla="*/ 394 w 420"/>
                <a:gd name="T57" fmla="*/ 60 h 174"/>
                <a:gd name="T58" fmla="*/ 404 w 420"/>
                <a:gd name="T59" fmla="*/ 60 h 174"/>
                <a:gd name="T60" fmla="*/ 412 w 420"/>
                <a:gd name="T61" fmla="*/ 64 h 174"/>
                <a:gd name="T62" fmla="*/ 418 w 420"/>
                <a:gd name="T63" fmla="*/ 68 h 174"/>
                <a:gd name="T64" fmla="*/ 420 w 420"/>
                <a:gd name="T65" fmla="*/ 74 h 174"/>
                <a:gd name="T66" fmla="*/ 414 w 420"/>
                <a:gd name="T67" fmla="*/ 78 h 174"/>
                <a:gd name="T68" fmla="*/ 404 w 420"/>
                <a:gd name="T69" fmla="*/ 84 h 174"/>
                <a:gd name="T70" fmla="*/ 390 w 420"/>
                <a:gd name="T71" fmla="*/ 88 h 174"/>
                <a:gd name="T72" fmla="*/ 374 w 420"/>
                <a:gd name="T73" fmla="*/ 92 h 174"/>
                <a:gd name="T74" fmla="*/ 360 w 420"/>
                <a:gd name="T75" fmla="*/ 100 h 174"/>
                <a:gd name="T76" fmla="*/ 360 w 420"/>
                <a:gd name="T77" fmla="*/ 104 h 174"/>
                <a:gd name="T78" fmla="*/ 358 w 420"/>
                <a:gd name="T79" fmla="*/ 112 h 174"/>
                <a:gd name="T80" fmla="*/ 354 w 420"/>
                <a:gd name="T81" fmla="*/ 120 h 174"/>
                <a:gd name="T82" fmla="*/ 344 w 420"/>
                <a:gd name="T83" fmla="*/ 128 h 174"/>
                <a:gd name="T84" fmla="*/ 322 w 420"/>
                <a:gd name="T85" fmla="*/ 136 h 174"/>
                <a:gd name="T86" fmla="*/ 280 w 420"/>
                <a:gd name="T87" fmla="*/ 144 h 174"/>
                <a:gd name="T88" fmla="*/ 246 w 420"/>
                <a:gd name="T89" fmla="*/ 152 h 174"/>
                <a:gd name="T90" fmla="*/ 232 w 420"/>
                <a:gd name="T91" fmla="*/ 158 h 174"/>
                <a:gd name="T92" fmla="*/ 204 w 420"/>
                <a:gd name="T93" fmla="*/ 172 h 174"/>
                <a:gd name="T94" fmla="*/ 176 w 420"/>
                <a:gd name="T95" fmla="*/ 172 h 174"/>
                <a:gd name="T96" fmla="*/ 162 w 420"/>
                <a:gd name="T97" fmla="*/ 162 h 174"/>
                <a:gd name="T98" fmla="*/ 144 w 420"/>
                <a:gd name="T99" fmla="*/ 160 h 174"/>
                <a:gd name="T100" fmla="*/ 116 w 420"/>
                <a:gd name="T101" fmla="*/ 162 h 174"/>
                <a:gd name="T102" fmla="*/ 88 w 420"/>
                <a:gd name="T103" fmla="*/ 160 h 174"/>
                <a:gd name="T104" fmla="*/ 76 w 420"/>
                <a:gd name="T105" fmla="*/ 148 h 174"/>
                <a:gd name="T106" fmla="*/ 76 w 420"/>
                <a:gd name="T107" fmla="*/ 134 h 174"/>
                <a:gd name="T108" fmla="*/ 66 w 420"/>
                <a:gd name="T109" fmla="*/ 108 h 174"/>
                <a:gd name="T110" fmla="*/ 44 w 420"/>
                <a:gd name="T111" fmla="*/ 94 h 174"/>
                <a:gd name="T112" fmla="*/ 16 w 420"/>
                <a:gd name="T113" fmla="*/ 78 h 174"/>
                <a:gd name="T114" fmla="*/ 0 w 420"/>
                <a:gd name="T115" fmla="*/ 5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0" h="174">
                  <a:moveTo>
                    <a:pt x="4" y="32"/>
                  </a:moveTo>
                  <a:lnTo>
                    <a:pt x="26" y="20"/>
                  </a:lnTo>
                  <a:lnTo>
                    <a:pt x="26" y="20"/>
                  </a:lnTo>
                  <a:lnTo>
                    <a:pt x="26" y="18"/>
                  </a:lnTo>
                  <a:lnTo>
                    <a:pt x="28" y="16"/>
                  </a:lnTo>
                  <a:lnTo>
                    <a:pt x="30" y="14"/>
                  </a:lnTo>
                  <a:lnTo>
                    <a:pt x="32" y="12"/>
                  </a:lnTo>
                  <a:lnTo>
                    <a:pt x="36" y="10"/>
                  </a:lnTo>
                  <a:lnTo>
                    <a:pt x="40" y="10"/>
                  </a:lnTo>
                  <a:lnTo>
                    <a:pt x="48" y="12"/>
                  </a:lnTo>
                  <a:lnTo>
                    <a:pt x="56" y="14"/>
                  </a:lnTo>
                  <a:lnTo>
                    <a:pt x="58" y="14"/>
                  </a:lnTo>
                  <a:lnTo>
                    <a:pt x="68" y="14"/>
                  </a:lnTo>
                  <a:lnTo>
                    <a:pt x="78" y="18"/>
                  </a:lnTo>
                  <a:lnTo>
                    <a:pt x="88" y="24"/>
                  </a:lnTo>
                  <a:lnTo>
                    <a:pt x="106" y="42"/>
                  </a:lnTo>
                  <a:lnTo>
                    <a:pt x="106" y="42"/>
                  </a:lnTo>
                  <a:lnTo>
                    <a:pt x="108" y="40"/>
                  </a:lnTo>
                  <a:lnTo>
                    <a:pt x="112" y="40"/>
                  </a:lnTo>
                  <a:lnTo>
                    <a:pt x="114" y="36"/>
                  </a:lnTo>
                  <a:lnTo>
                    <a:pt x="118" y="34"/>
                  </a:lnTo>
                  <a:lnTo>
                    <a:pt x="120" y="28"/>
                  </a:lnTo>
                  <a:lnTo>
                    <a:pt x="120" y="22"/>
                  </a:lnTo>
                  <a:lnTo>
                    <a:pt x="122" y="20"/>
                  </a:lnTo>
                  <a:lnTo>
                    <a:pt x="126" y="18"/>
                  </a:lnTo>
                  <a:lnTo>
                    <a:pt x="128" y="18"/>
                  </a:lnTo>
                  <a:lnTo>
                    <a:pt x="132" y="18"/>
                  </a:lnTo>
                  <a:lnTo>
                    <a:pt x="136" y="14"/>
                  </a:lnTo>
                  <a:lnTo>
                    <a:pt x="144" y="6"/>
                  </a:lnTo>
                  <a:lnTo>
                    <a:pt x="154" y="0"/>
                  </a:lnTo>
                  <a:lnTo>
                    <a:pt x="166" y="0"/>
                  </a:lnTo>
                  <a:lnTo>
                    <a:pt x="178" y="4"/>
                  </a:lnTo>
                  <a:lnTo>
                    <a:pt x="190" y="4"/>
                  </a:lnTo>
                  <a:lnTo>
                    <a:pt x="200" y="2"/>
                  </a:lnTo>
                  <a:lnTo>
                    <a:pt x="216" y="4"/>
                  </a:lnTo>
                  <a:lnTo>
                    <a:pt x="234" y="12"/>
                  </a:lnTo>
                  <a:lnTo>
                    <a:pt x="254" y="24"/>
                  </a:lnTo>
                  <a:lnTo>
                    <a:pt x="256" y="24"/>
                  </a:lnTo>
                  <a:lnTo>
                    <a:pt x="262" y="26"/>
                  </a:lnTo>
                  <a:lnTo>
                    <a:pt x="274" y="26"/>
                  </a:lnTo>
                  <a:lnTo>
                    <a:pt x="292" y="22"/>
                  </a:lnTo>
                  <a:lnTo>
                    <a:pt x="304" y="18"/>
                  </a:lnTo>
                  <a:lnTo>
                    <a:pt x="312" y="14"/>
                  </a:lnTo>
                  <a:lnTo>
                    <a:pt x="318" y="10"/>
                  </a:lnTo>
                  <a:lnTo>
                    <a:pt x="320" y="6"/>
                  </a:lnTo>
                  <a:lnTo>
                    <a:pt x="322" y="4"/>
                  </a:lnTo>
                  <a:lnTo>
                    <a:pt x="322" y="2"/>
                  </a:lnTo>
                  <a:lnTo>
                    <a:pt x="322" y="2"/>
                  </a:lnTo>
                  <a:lnTo>
                    <a:pt x="330" y="2"/>
                  </a:lnTo>
                  <a:lnTo>
                    <a:pt x="342" y="6"/>
                  </a:lnTo>
                  <a:lnTo>
                    <a:pt x="356" y="14"/>
                  </a:lnTo>
                  <a:lnTo>
                    <a:pt x="378" y="22"/>
                  </a:lnTo>
                  <a:lnTo>
                    <a:pt x="372" y="60"/>
                  </a:lnTo>
                  <a:lnTo>
                    <a:pt x="372" y="60"/>
                  </a:lnTo>
                  <a:lnTo>
                    <a:pt x="376" y="60"/>
                  </a:lnTo>
                  <a:lnTo>
                    <a:pt x="382" y="60"/>
                  </a:lnTo>
                  <a:lnTo>
                    <a:pt x="388" y="60"/>
                  </a:lnTo>
                  <a:lnTo>
                    <a:pt x="394" y="60"/>
                  </a:lnTo>
                  <a:lnTo>
                    <a:pt x="398" y="60"/>
                  </a:lnTo>
                  <a:lnTo>
                    <a:pt x="404" y="60"/>
                  </a:lnTo>
                  <a:lnTo>
                    <a:pt x="408" y="62"/>
                  </a:lnTo>
                  <a:lnTo>
                    <a:pt x="412" y="64"/>
                  </a:lnTo>
                  <a:lnTo>
                    <a:pt x="416" y="66"/>
                  </a:lnTo>
                  <a:lnTo>
                    <a:pt x="418" y="68"/>
                  </a:lnTo>
                  <a:lnTo>
                    <a:pt x="420" y="72"/>
                  </a:lnTo>
                  <a:lnTo>
                    <a:pt x="420" y="74"/>
                  </a:lnTo>
                  <a:lnTo>
                    <a:pt x="420" y="76"/>
                  </a:lnTo>
                  <a:lnTo>
                    <a:pt x="414" y="78"/>
                  </a:lnTo>
                  <a:lnTo>
                    <a:pt x="410" y="82"/>
                  </a:lnTo>
                  <a:lnTo>
                    <a:pt x="404" y="84"/>
                  </a:lnTo>
                  <a:lnTo>
                    <a:pt x="398" y="86"/>
                  </a:lnTo>
                  <a:lnTo>
                    <a:pt x="390" y="88"/>
                  </a:lnTo>
                  <a:lnTo>
                    <a:pt x="382" y="88"/>
                  </a:lnTo>
                  <a:lnTo>
                    <a:pt x="374" y="92"/>
                  </a:lnTo>
                  <a:lnTo>
                    <a:pt x="366" y="96"/>
                  </a:lnTo>
                  <a:lnTo>
                    <a:pt x="360" y="100"/>
                  </a:lnTo>
                  <a:lnTo>
                    <a:pt x="360" y="100"/>
                  </a:lnTo>
                  <a:lnTo>
                    <a:pt x="360" y="104"/>
                  </a:lnTo>
                  <a:lnTo>
                    <a:pt x="360" y="106"/>
                  </a:lnTo>
                  <a:lnTo>
                    <a:pt x="358" y="112"/>
                  </a:lnTo>
                  <a:lnTo>
                    <a:pt x="358" y="116"/>
                  </a:lnTo>
                  <a:lnTo>
                    <a:pt x="354" y="120"/>
                  </a:lnTo>
                  <a:lnTo>
                    <a:pt x="350" y="126"/>
                  </a:lnTo>
                  <a:lnTo>
                    <a:pt x="344" y="128"/>
                  </a:lnTo>
                  <a:lnTo>
                    <a:pt x="338" y="132"/>
                  </a:lnTo>
                  <a:lnTo>
                    <a:pt x="322" y="136"/>
                  </a:lnTo>
                  <a:lnTo>
                    <a:pt x="302" y="140"/>
                  </a:lnTo>
                  <a:lnTo>
                    <a:pt x="280" y="144"/>
                  </a:lnTo>
                  <a:lnTo>
                    <a:pt x="262" y="148"/>
                  </a:lnTo>
                  <a:lnTo>
                    <a:pt x="246" y="152"/>
                  </a:lnTo>
                  <a:lnTo>
                    <a:pt x="238" y="154"/>
                  </a:lnTo>
                  <a:lnTo>
                    <a:pt x="232" y="158"/>
                  </a:lnTo>
                  <a:lnTo>
                    <a:pt x="218" y="166"/>
                  </a:lnTo>
                  <a:lnTo>
                    <a:pt x="204" y="172"/>
                  </a:lnTo>
                  <a:lnTo>
                    <a:pt x="186" y="174"/>
                  </a:lnTo>
                  <a:lnTo>
                    <a:pt x="176" y="172"/>
                  </a:lnTo>
                  <a:lnTo>
                    <a:pt x="170" y="166"/>
                  </a:lnTo>
                  <a:lnTo>
                    <a:pt x="162" y="162"/>
                  </a:lnTo>
                  <a:lnTo>
                    <a:pt x="156" y="160"/>
                  </a:lnTo>
                  <a:lnTo>
                    <a:pt x="144" y="160"/>
                  </a:lnTo>
                  <a:lnTo>
                    <a:pt x="132" y="162"/>
                  </a:lnTo>
                  <a:lnTo>
                    <a:pt x="116" y="162"/>
                  </a:lnTo>
                  <a:lnTo>
                    <a:pt x="102" y="162"/>
                  </a:lnTo>
                  <a:lnTo>
                    <a:pt x="88" y="160"/>
                  </a:lnTo>
                  <a:lnTo>
                    <a:pt x="80" y="156"/>
                  </a:lnTo>
                  <a:lnTo>
                    <a:pt x="76" y="148"/>
                  </a:lnTo>
                  <a:lnTo>
                    <a:pt x="76" y="144"/>
                  </a:lnTo>
                  <a:lnTo>
                    <a:pt x="76" y="134"/>
                  </a:lnTo>
                  <a:lnTo>
                    <a:pt x="72" y="120"/>
                  </a:lnTo>
                  <a:lnTo>
                    <a:pt x="66" y="108"/>
                  </a:lnTo>
                  <a:lnTo>
                    <a:pt x="56" y="100"/>
                  </a:lnTo>
                  <a:lnTo>
                    <a:pt x="44" y="94"/>
                  </a:lnTo>
                  <a:lnTo>
                    <a:pt x="30" y="88"/>
                  </a:lnTo>
                  <a:lnTo>
                    <a:pt x="16" y="78"/>
                  </a:lnTo>
                  <a:lnTo>
                    <a:pt x="6" y="66"/>
                  </a:lnTo>
                  <a:lnTo>
                    <a:pt x="0" y="50"/>
                  </a:lnTo>
                  <a:lnTo>
                    <a:pt x="4" y="32"/>
                  </a:lnTo>
                </a:path>
              </a:pathLst>
            </a:custGeom>
            <a:grpFill/>
            <a:ln w="6350">
              <a:solidFill>
                <a:schemeClr val="bg1"/>
              </a:solidFill>
              <a:prstDash val="solid"/>
              <a:round/>
              <a:headEnd/>
              <a:tailEnd/>
            </a:ln>
            <a:effectLst/>
          </p:spPr>
          <p:txBody>
            <a:bodyPr/>
            <a:lstStyle/>
            <a:p>
              <a:endParaRPr lang="zh-CN" altLang="en-US"/>
            </a:p>
          </p:txBody>
        </p:sp>
        <p:sp>
          <p:nvSpPr>
            <p:cNvPr id="25" name="Freeform 395">
              <a:extLst>
                <a:ext uri="{FF2B5EF4-FFF2-40B4-BE49-F238E27FC236}">
                  <a16:creationId xmlns="" xmlns:a16="http://schemas.microsoft.com/office/drawing/2014/main" id="{F976DA07-2446-4821-8065-41C386A9F55F}"/>
                </a:ext>
              </a:extLst>
            </p:cNvPr>
            <p:cNvSpPr>
              <a:spLocks/>
            </p:cNvSpPr>
            <p:nvPr/>
          </p:nvSpPr>
          <p:spPr bwMode="gray">
            <a:xfrm>
              <a:off x="2497712" y="3188857"/>
              <a:ext cx="1462603" cy="1061986"/>
            </a:xfrm>
            <a:custGeom>
              <a:avLst/>
              <a:gdLst>
                <a:gd name="T0" fmla="*/ 258 w 790"/>
                <a:gd name="T1" fmla="*/ 162 h 574"/>
                <a:gd name="T2" fmla="*/ 310 w 790"/>
                <a:gd name="T3" fmla="*/ 218 h 574"/>
                <a:gd name="T4" fmla="*/ 396 w 790"/>
                <a:gd name="T5" fmla="*/ 226 h 574"/>
                <a:gd name="T6" fmla="*/ 514 w 790"/>
                <a:gd name="T7" fmla="*/ 190 h 574"/>
                <a:gd name="T8" fmla="*/ 584 w 790"/>
                <a:gd name="T9" fmla="*/ 142 h 574"/>
                <a:gd name="T10" fmla="*/ 606 w 790"/>
                <a:gd name="T11" fmla="*/ 118 h 574"/>
                <a:gd name="T12" fmla="*/ 588 w 790"/>
                <a:gd name="T13" fmla="*/ 56 h 574"/>
                <a:gd name="T14" fmla="*/ 658 w 790"/>
                <a:gd name="T15" fmla="*/ 8 h 574"/>
                <a:gd name="T16" fmla="*/ 678 w 790"/>
                <a:gd name="T17" fmla="*/ 52 h 574"/>
                <a:gd name="T18" fmla="*/ 712 w 790"/>
                <a:gd name="T19" fmla="*/ 90 h 574"/>
                <a:gd name="T20" fmla="*/ 734 w 790"/>
                <a:gd name="T21" fmla="*/ 108 h 574"/>
                <a:gd name="T22" fmla="*/ 762 w 790"/>
                <a:gd name="T23" fmla="*/ 104 h 574"/>
                <a:gd name="T24" fmla="*/ 790 w 790"/>
                <a:gd name="T25" fmla="*/ 78 h 574"/>
                <a:gd name="T26" fmla="*/ 778 w 790"/>
                <a:gd name="T27" fmla="*/ 120 h 574"/>
                <a:gd name="T28" fmla="*/ 698 w 790"/>
                <a:gd name="T29" fmla="*/ 208 h 574"/>
                <a:gd name="T30" fmla="*/ 660 w 790"/>
                <a:gd name="T31" fmla="*/ 216 h 574"/>
                <a:gd name="T32" fmla="*/ 644 w 790"/>
                <a:gd name="T33" fmla="*/ 224 h 574"/>
                <a:gd name="T34" fmla="*/ 636 w 790"/>
                <a:gd name="T35" fmla="*/ 242 h 574"/>
                <a:gd name="T36" fmla="*/ 618 w 790"/>
                <a:gd name="T37" fmla="*/ 270 h 574"/>
                <a:gd name="T38" fmla="*/ 600 w 790"/>
                <a:gd name="T39" fmla="*/ 268 h 574"/>
                <a:gd name="T40" fmla="*/ 596 w 790"/>
                <a:gd name="T41" fmla="*/ 254 h 574"/>
                <a:gd name="T42" fmla="*/ 556 w 790"/>
                <a:gd name="T43" fmla="*/ 264 h 574"/>
                <a:gd name="T44" fmla="*/ 560 w 790"/>
                <a:gd name="T45" fmla="*/ 282 h 574"/>
                <a:gd name="T46" fmla="*/ 590 w 790"/>
                <a:gd name="T47" fmla="*/ 294 h 574"/>
                <a:gd name="T48" fmla="*/ 624 w 790"/>
                <a:gd name="T49" fmla="*/ 298 h 574"/>
                <a:gd name="T50" fmla="*/ 592 w 790"/>
                <a:gd name="T51" fmla="*/ 316 h 574"/>
                <a:gd name="T52" fmla="*/ 582 w 790"/>
                <a:gd name="T53" fmla="*/ 336 h 574"/>
                <a:gd name="T54" fmla="*/ 608 w 790"/>
                <a:gd name="T55" fmla="*/ 390 h 574"/>
                <a:gd name="T56" fmla="*/ 614 w 790"/>
                <a:gd name="T57" fmla="*/ 422 h 574"/>
                <a:gd name="T58" fmla="*/ 560 w 790"/>
                <a:gd name="T59" fmla="*/ 502 h 574"/>
                <a:gd name="T60" fmla="*/ 482 w 790"/>
                <a:gd name="T61" fmla="*/ 534 h 574"/>
                <a:gd name="T62" fmla="*/ 468 w 790"/>
                <a:gd name="T63" fmla="*/ 546 h 574"/>
                <a:gd name="T64" fmla="*/ 454 w 790"/>
                <a:gd name="T65" fmla="*/ 574 h 574"/>
                <a:gd name="T66" fmla="*/ 460 w 790"/>
                <a:gd name="T67" fmla="*/ 548 h 574"/>
                <a:gd name="T68" fmla="*/ 442 w 790"/>
                <a:gd name="T69" fmla="*/ 532 h 574"/>
                <a:gd name="T70" fmla="*/ 408 w 790"/>
                <a:gd name="T71" fmla="*/ 516 h 574"/>
                <a:gd name="T72" fmla="*/ 372 w 790"/>
                <a:gd name="T73" fmla="*/ 514 h 574"/>
                <a:gd name="T74" fmla="*/ 358 w 790"/>
                <a:gd name="T75" fmla="*/ 524 h 574"/>
                <a:gd name="T76" fmla="*/ 356 w 790"/>
                <a:gd name="T77" fmla="*/ 542 h 574"/>
                <a:gd name="T78" fmla="*/ 338 w 790"/>
                <a:gd name="T79" fmla="*/ 548 h 574"/>
                <a:gd name="T80" fmla="*/ 334 w 790"/>
                <a:gd name="T81" fmla="*/ 534 h 574"/>
                <a:gd name="T82" fmla="*/ 308 w 790"/>
                <a:gd name="T83" fmla="*/ 520 h 574"/>
                <a:gd name="T84" fmla="*/ 304 w 790"/>
                <a:gd name="T85" fmla="*/ 452 h 574"/>
                <a:gd name="T86" fmla="*/ 232 w 790"/>
                <a:gd name="T87" fmla="*/ 440 h 574"/>
                <a:gd name="T88" fmla="*/ 186 w 790"/>
                <a:gd name="T89" fmla="*/ 454 h 574"/>
                <a:gd name="T90" fmla="*/ 180 w 790"/>
                <a:gd name="T91" fmla="*/ 450 h 574"/>
                <a:gd name="T92" fmla="*/ 92 w 790"/>
                <a:gd name="T93" fmla="*/ 380 h 574"/>
                <a:gd name="T94" fmla="*/ 90 w 790"/>
                <a:gd name="T95" fmla="*/ 346 h 574"/>
                <a:gd name="T96" fmla="*/ 60 w 790"/>
                <a:gd name="T97" fmla="*/ 330 h 574"/>
                <a:gd name="T98" fmla="*/ 22 w 790"/>
                <a:gd name="T99" fmla="*/ 308 h 574"/>
                <a:gd name="T100" fmla="*/ 10 w 790"/>
                <a:gd name="T101" fmla="*/ 282 h 574"/>
                <a:gd name="T102" fmla="*/ 0 w 790"/>
                <a:gd name="T103" fmla="*/ 266 h 574"/>
                <a:gd name="T104" fmla="*/ 40 w 790"/>
                <a:gd name="T105" fmla="*/ 246 h 574"/>
                <a:gd name="T106" fmla="*/ 60 w 790"/>
                <a:gd name="T107" fmla="*/ 240 h 574"/>
                <a:gd name="T108" fmla="*/ 84 w 790"/>
                <a:gd name="T109" fmla="*/ 212 h 574"/>
                <a:gd name="T110" fmla="*/ 74 w 790"/>
                <a:gd name="T111" fmla="*/ 188 h 574"/>
                <a:gd name="T112" fmla="*/ 90 w 790"/>
                <a:gd name="T113" fmla="*/ 176 h 574"/>
                <a:gd name="T114" fmla="*/ 110 w 790"/>
                <a:gd name="T115" fmla="*/ 164 h 574"/>
                <a:gd name="T116" fmla="*/ 134 w 790"/>
                <a:gd name="T117" fmla="*/ 130 h 574"/>
                <a:gd name="T118" fmla="*/ 164 w 790"/>
                <a:gd name="T119" fmla="*/ 102 h 574"/>
                <a:gd name="T120" fmla="*/ 180 w 790"/>
                <a:gd name="T121" fmla="*/ 8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0" h="574">
                  <a:moveTo>
                    <a:pt x="194" y="86"/>
                  </a:moveTo>
                  <a:lnTo>
                    <a:pt x="192" y="104"/>
                  </a:lnTo>
                  <a:lnTo>
                    <a:pt x="198" y="120"/>
                  </a:lnTo>
                  <a:lnTo>
                    <a:pt x="208" y="132"/>
                  </a:lnTo>
                  <a:lnTo>
                    <a:pt x="222" y="142"/>
                  </a:lnTo>
                  <a:lnTo>
                    <a:pt x="236" y="148"/>
                  </a:lnTo>
                  <a:lnTo>
                    <a:pt x="248" y="154"/>
                  </a:lnTo>
                  <a:lnTo>
                    <a:pt x="258" y="162"/>
                  </a:lnTo>
                  <a:lnTo>
                    <a:pt x="264" y="174"/>
                  </a:lnTo>
                  <a:lnTo>
                    <a:pt x="268" y="188"/>
                  </a:lnTo>
                  <a:lnTo>
                    <a:pt x="270" y="198"/>
                  </a:lnTo>
                  <a:lnTo>
                    <a:pt x="270" y="202"/>
                  </a:lnTo>
                  <a:lnTo>
                    <a:pt x="272" y="210"/>
                  </a:lnTo>
                  <a:lnTo>
                    <a:pt x="280" y="214"/>
                  </a:lnTo>
                  <a:lnTo>
                    <a:pt x="294" y="216"/>
                  </a:lnTo>
                  <a:lnTo>
                    <a:pt x="310" y="218"/>
                  </a:lnTo>
                  <a:lnTo>
                    <a:pt x="324" y="216"/>
                  </a:lnTo>
                  <a:lnTo>
                    <a:pt x="338" y="214"/>
                  </a:lnTo>
                  <a:lnTo>
                    <a:pt x="348" y="214"/>
                  </a:lnTo>
                  <a:lnTo>
                    <a:pt x="356" y="216"/>
                  </a:lnTo>
                  <a:lnTo>
                    <a:pt x="362" y="222"/>
                  </a:lnTo>
                  <a:lnTo>
                    <a:pt x="368" y="226"/>
                  </a:lnTo>
                  <a:lnTo>
                    <a:pt x="380" y="228"/>
                  </a:lnTo>
                  <a:lnTo>
                    <a:pt x="396" y="226"/>
                  </a:lnTo>
                  <a:lnTo>
                    <a:pt x="412" y="220"/>
                  </a:lnTo>
                  <a:lnTo>
                    <a:pt x="424" y="212"/>
                  </a:lnTo>
                  <a:lnTo>
                    <a:pt x="432" y="208"/>
                  </a:lnTo>
                  <a:lnTo>
                    <a:pt x="440" y="206"/>
                  </a:lnTo>
                  <a:lnTo>
                    <a:pt x="454" y="202"/>
                  </a:lnTo>
                  <a:lnTo>
                    <a:pt x="474" y="198"/>
                  </a:lnTo>
                  <a:lnTo>
                    <a:pt x="494" y="194"/>
                  </a:lnTo>
                  <a:lnTo>
                    <a:pt x="514" y="190"/>
                  </a:lnTo>
                  <a:lnTo>
                    <a:pt x="530" y="186"/>
                  </a:lnTo>
                  <a:lnTo>
                    <a:pt x="542" y="180"/>
                  </a:lnTo>
                  <a:lnTo>
                    <a:pt x="548" y="172"/>
                  </a:lnTo>
                  <a:lnTo>
                    <a:pt x="552" y="164"/>
                  </a:lnTo>
                  <a:lnTo>
                    <a:pt x="552" y="156"/>
                  </a:lnTo>
                  <a:lnTo>
                    <a:pt x="552" y="154"/>
                  </a:lnTo>
                  <a:lnTo>
                    <a:pt x="568" y="146"/>
                  </a:lnTo>
                  <a:lnTo>
                    <a:pt x="584" y="142"/>
                  </a:lnTo>
                  <a:lnTo>
                    <a:pt x="590" y="142"/>
                  </a:lnTo>
                  <a:lnTo>
                    <a:pt x="596" y="140"/>
                  </a:lnTo>
                  <a:lnTo>
                    <a:pt x="604" y="138"/>
                  </a:lnTo>
                  <a:lnTo>
                    <a:pt x="608" y="134"/>
                  </a:lnTo>
                  <a:lnTo>
                    <a:pt x="612" y="130"/>
                  </a:lnTo>
                  <a:lnTo>
                    <a:pt x="612" y="126"/>
                  </a:lnTo>
                  <a:lnTo>
                    <a:pt x="610" y="122"/>
                  </a:lnTo>
                  <a:lnTo>
                    <a:pt x="606" y="118"/>
                  </a:lnTo>
                  <a:lnTo>
                    <a:pt x="600" y="116"/>
                  </a:lnTo>
                  <a:lnTo>
                    <a:pt x="596" y="114"/>
                  </a:lnTo>
                  <a:lnTo>
                    <a:pt x="592" y="114"/>
                  </a:lnTo>
                  <a:lnTo>
                    <a:pt x="590" y="114"/>
                  </a:lnTo>
                  <a:lnTo>
                    <a:pt x="562" y="114"/>
                  </a:lnTo>
                  <a:lnTo>
                    <a:pt x="570" y="76"/>
                  </a:lnTo>
                  <a:lnTo>
                    <a:pt x="588" y="60"/>
                  </a:lnTo>
                  <a:lnTo>
                    <a:pt x="588" y="56"/>
                  </a:lnTo>
                  <a:lnTo>
                    <a:pt x="588" y="46"/>
                  </a:lnTo>
                  <a:lnTo>
                    <a:pt x="590" y="34"/>
                  </a:lnTo>
                  <a:lnTo>
                    <a:pt x="594" y="20"/>
                  </a:lnTo>
                  <a:lnTo>
                    <a:pt x="602" y="8"/>
                  </a:lnTo>
                  <a:lnTo>
                    <a:pt x="614" y="2"/>
                  </a:lnTo>
                  <a:lnTo>
                    <a:pt x="634" y="0"/>
                  </a:lnTo>
                  <a:lnTo>
                    <a:pt x="648" y="2"/>
                  </a:lnTo>
                  <a:lnTo>
                    <a:pt x="658" y="8"/>
                  </a:lnTo>
                  <a:lnTo>
                    <a:pt x="664" y="20"/>
                  </a:lnTo>
                  <a:lnTo>
                    <a:pt x="666" y="22"/>
                  </a:lnTo>
                  <a:lnTo>
                    <a:pt x="666" y="24"/>
                  </a:lnTo>
                  <a:lnTo>
                    <a:pt x="668" y="30"/>
                  </a:lnTo>
                  <a:lnTo>
                    <a:pt x="672" y="36"/>
                  </a:lnTo>
                  <a:lnTo>
                    <a:pt x="674" y="42"/>
                  </a:lnTo>
                  <a:lnTo>
                    <a:pt x="676" y="50"/>
                  </a:lnTo>
                  <a:lnTo>
                    <a:pt x="678" y="52"/>
                  </a:lnTo>
                  <a:lnTo>
                    <a:pt x="686" y="60"/>
                  </a:lnTo>
                  <a:lnTo>
                    <a:pt x="694" y="70"/>
                  </a:lnTo>
                  <a:lnTo>
                    <a:pt x="700" y="80"/>
                  </a:lnTo>
                  <a:lnTo>
                    <a:pt x="702" y="92"/>
                  </a:lnTo>
                  <a:lnTo>
                    <a:pt x="704" y="92"/>
                  </a:lnTo>
                  <a:lnTo>
                    <a:pt x="706" y="92"/>
                  </a:lnTo>
                  <a:lnTo>
                    <a:pt x="708" y="90"/>
                  </a:lnTo>
                  <a:lnTo>
                    <a:pt x="712" y="90"/>
                  </a:lnTo>
                  <a:lnTo>
                    <a:pt x="716" y="90"/>
                  </a:lnTo>
                  <a:lnTo>
                    <a:pt x="722" y="92"/>
                  </a:lnTo>
                  <a:lnTo>
                    <a:pt x="726" y="94"/>
                  </a:lnTo>
                  <a:lnTo>
                    <a:pt x="730" y="98"/>
                  </a:lnTo>
                  <a:lnTo>
                    <a:pt x="732" y="104"/>
                  </a:lnTo>
                  <a:lnTo>
                    <a:pt x="732" y="104"/>
                  </a:lnTo>
                  <a:lnTo>
                    <a:pt x="734" y="106"/>
                  </a:lnTo>
                  <a:lnTo>
                    <a:pt x="734" y="108"/>
                  </a:lnTo>
                  <a:lnTo>
                    <a:pt x="736" y="112"/>
                  </a:lnTo>
                  <a:lnTo>
                    <a:pt x="738" y="114"/>
                  </a:lnTo>
                  <a:lnTo>
                    <a:pt x="742" y="114"/>
                  </a:lnTo>
                  <a:lnTo>
                    <a:pt x="746" y="114"/>
                  </a:lnTo>
                  <a:lnTo>
                    <a:pt x="752" y="112"/>
                  </a:lnTo>
                  <a:lnTo>
                    <a:pt x="758" y="108"/>
                  </a:lnTo>
                  <a:lnTo>
                    <a:pt x="760" y="108"/>
                  </a:lnTo>
                  <a:lnTo>
                    <a:pt x="762" y="104"/>
                  </a:lnTo>
                  <a:lnTo>
                    <a:pt x="764" y="100"/>
                  </a:lnTo>
                  <a:lnTo>
                    <a:pt x="768" y="94"/>
                  </a:lnTo>
                  <a:lnTo>
                    <a:pt x="774" y="90"/>
                  </a:lnTo>
                  <a:lnTo>
                    <a:pt x="778" y="84"/>
                  </a:lnTo>
                  <a:lnTo>
                    <a:pt x="784" y="80"/>
                  </a:lnTo>
                  <a:lnTo>
                    <a:pt x="790" y="78"/>
                  </a:lnTo>
                  <a:lnTo>
                    <a:pt x="790" y="78"/>
                  </a:lnTo>
                  <a:lnTo>
                    <a:pt x="790" y="78"/>
                  </a:lnTo>
                  <a:lnTo>
                    <a:pt x="790" y="80"/>
                  </a:lnTo>
                  <a:lnTo>
                    <a:pt x="790" y="82"/>
                  </a:lnTo>
                  <a:lnTo>
                    <a:pt x="790" y="86"/>
                  </a:lnTo>
                  <a:lnTo>
                    <a:pt x="790" y="90"/>
                  </a:lnTo>
                  <a:lnTo>
                    <a:pt x="788" y="96"/>
                  </a:lnTo>
                  <a:lnTo>
                    <a:pt x="786" y="104"/>
                  </a:lnTo>
                  <a:lnTo>
                    <a:pt x="784" y="108"/>
                  </a:lnTo>
                  <a:lnTo>
                    <a:pt x="778" y="120"/>
                  </a:lnTo>
                  <a:lnTo>
                    <a:pt x="772" y="132"/>
                  </a:lnTo>
                  <a:lnTo>
                    <a:pt x="762" y="144"/>
                  </a:lnTo>
                  <a:lnTo>
                    <a:pt x="752" y="156"/>
                  </a:lnTo>
                  <a:lnTo>
                    <a:pt x="744" y="164"/>
                  </a:lnTo>
                  <a:lnTo>
                    <a:pt x="740" y="174"/>
                  </a:lnTo>
                  <a:lnTo>
                    <a:pt x="720" y="190"/>
                  </a:lnTo>
                  <a:lnTo>
                    <a:pt x="698" y="208"/>
                  </a:lnTo>
                  <a:lnTo>
                    <a:pt x="698" y="208"/>
                  </a:lnTo>
                  <a:lnTo>
                    <a:pt x="696" y="210"/>
                  </a:lnTo>
                  <a:lnTo>
                    <a:pt x="694" y="212"/>
                  </a:lnTo>
                  <a:lnTo>
                    <a:pt x="690" y="214"/>
                  </a:lnTo>
                  <a:lnTo>
                    <a:pt x="686" y="216"/>
                  </a:lnTo>
                  <a:lnTo>
                    <a:pt x="680" y="218"/>
                  </a:lnTo>
                  <a:lnTo>
                    <a:pt x="672" y="218"/>
                  </a:lnTo>
                  <a:lnTo>
                    <a:pt x="666" y="218"/>
                  </a:lnTo>
                  <a:lnTo>
                    <a:pt x="660" y="216"/>
                  </a:lnTo>
                  <a:lnTo>
                    <a:pt x="656" y="216"/>
                  </a:lnTo>
                  <a:lnTo>
                    <a:pt x="654" y="216"/>
                  </a:lnTo>
                  <a:lnTo>
                    <a:pt x="652" y="216"/>
                  </a:lnTo>
                  <a:lnTo>
                    <a:pt x="652" y="216"/>
                  </a:lnTo>
                  <a:lnTo>
                    <a:pt x="648" y="216"/>
                  </a:lnTo>
                  <a:lnTo>
                    <a:pt x="646" y="218"/>
                  </a:lnTo>
                  <a:lnTo>
                    <a:pt x="644" y="220"/>
                  </a:lnTo>
                  <a:lnTo>
                    <a:pt x="644" y="224"/>
                  </a:lnTo>
                  <a:lnTo>
                    <a:pt x="646" y="228"/>
                  </a:lnTo>
                  <a:lnTo>
                    <a:pt x="646" y="232"/>
                  </a:lnTo>
                  <a:lnTo>
                    <a:pt x="646" y="236"/>
                  </a:lnTo>
                  <a:lnTo>
                    <a:pt x="646" y="238"/>
                  </a:lnTo>
                  <a:lnTo>
                    <a:pt x="644" y="240"/>
                  </a:lnTo>
                  <a:lnTo>
                    <a:pt x="642" y="242"/>
                  </a:lnTo>
                  <a:lnTo>
                    <a:pt x="638" y="242"/>
                  </a:lnTo>
                  <a:lnTo>
                    <a:pt x="636" y="242"/>
                  </a:lnTo>
                  <a:lnTo>
                    <a:pt x="632" y="240"/>
                  </a:lnTo>
                  <a:lnTo>
                    <a:pt x="630" y="240"/>
                  </a:lnTo>
                  <a:lnTo>
                    <a:pt x="628" y="240"/>
                  </a:lnTo>
                  <a:lnTo>
                    <a:pt x="628" y="262"/>
                  </a:lnTo>
                  <a:lnTo>
                    <a:pt x="628" y="262"/>
                  </a:lnTo>
                  <a:lnTo>
                    <a:pt x="626" y="264"/>
                  </a:lnTo>
                  <a:lnTo>
                    <a:pt x="622" y="268"/>
                  </a:lnTo>
                  <a:lnTo>
                    <a:pt x="618" y="270"/>
                  </a:lnTo>
                  <a:lnTo>
                    <a:pt x="612" y="274"/>
                  </a:lnTo>
                  <a:lnTo>
                    <a:pt x="608" y="276"/>
                  </a:lnTo>
                  <a:lnTo>
                    <a:pt x="606" y="276"/>
                  </a:lnTo>
                  <a:lnTo>
                    <a:pt x="604" y="276"/>
                  </a:lnTo>
                  <a:lnTo>
                    <a:pt x="602" y="274"/>
                  </a:lnTo>
                  <a:lnTo>
                    <a:pt x="600" y="274"/>
                  </a:lnTo>
                  <a:lnTo>
                    <a:pt x="600" y="272"/>
                  </a:lnTo>
                  <a:lnTo>
                    <a:pt x="600" y="268"/>
                  </a:lnTo>
                  <a:lnTo>
                    <a:pt x="602" y="264"/>
                  </a:lnTo>
                  <a:lnTo>
                    <a:pt x="606" y="262"/>
                  </a:lnTo>
                  <a:lnTo>
                    <a:pt x="608" y="258"/>
                  </a:lnTo>
                  <a:lnTo>
                    <a:pt x="608" y="256"/>
                  </a:lnTo>
                  <a:lnTo>
                    <a:pt x="608" y="254"/>
                  </a:lnTo>
                  <a:lnTo>
                    <a:pt x="604" y="252"/>
                  </a:lnTo>
                  <a:lnTo>
                    <a:pt x="600" y="252"/>
                  </a:lnTo>
                  <a:lnTo>
                    <a:pt x="596" y="254"/>
                  </a:lnTo>
                  <a:lnTo>
                    <a:pt x="592" y="256"/>
                  </a:lnTo>
                  <a:lnTo>
                    <a:pt x="586" y="260"/>
                  </a:lnTo>
                  <a:lnTo>
                    <a:pt x="582" y="264"/>
                  </a:lnTo>
                  <a:lnTo>
                    <a:pt x="574" y="266"/>
                  </a:lnTo>
                  <a:lnTo>
                    <a:pt x="568" y="266"/>
                  </a:lnTo>
                  <a:lnTo>
                    <a:pt x="562" y="266"/>
                  </a:lnTo>
                  <a:lnTo>
                    <a:pt x="558" y="266"/>
                  </a:lnTo>
                  <a:lnTo>
                    <a:pt x="556" y="264"/>
                  </a:lnTo>
                  <a:lnTo>
                    <a:pt x="554" y="264"/>
                  </a:lnTo>
                  <a:lnTo>
                    <a:pt x="554" y="264"/>
                  </a:lnTo>
                  <a:lnTo>
                    <a:pt x="552" y="266"/>
                  </a:lnTo>
                  <a:lnTo>
                    <a:pt x="550" y="268"/>
                  </a:lnTo>
                  <a:lnTo>
                    <a:pt x="550" y="270"/>
                  </a:lnTo>
                  <a:lnTo>
                    <a:pt x="552" y="274"/>
                  </a:lnTo>
                  <a:lnTo>
                    <a:pt x="554" y="278"/>
                  </a:lnTo>
                  <a:lnTo>
                    <a:pt x="560" y="282"/>
                  </a:lnTo>
                  <a:lnTo>
                    <a:pt x="566" y="286"/>
                  </a:lnTo>
                  <a:lnTo>
                    <a:pt x="570" y="290"/>
                  </a:lnTo>
                  <a:lnTo>
                    <a:pt x="574" y="294"/>
                  </a:lnTo>
                  <a:lnTo>
                    <a:pt x="578" y="296"/>
                  </a:lnTo>
                  <a:lnTo>
                    <a:pt x="578" y="296"/>
                  </a:lnTo>
                  <a:lnTo>
                    <a:pt x="580" y="296"/>
                  </a:lnTo>
                  <a:lnTo>
                    <a:pt x="584" y="294"/>
                  </a:lnTo>
                  <a:lnTo>
                    <a:pt x="590" y="294"/>
                  </a:lnTo>
                  <a:lnTo>
                    <a:pt x="594" y="292"/>
                  </a:lnTo>
                  <a:lnTo>
                    <a:pt x="600" y="292"/>
                  </a:lnTo>
                  <a:lnTo>
                    <a:pt x="604" y="290"/>
                  </a:lnTo>
                  <a:lnTo>
                    <a:pt x="610" y="290"/>
                  </a:lnTo>
                  <a:lnTo>
                    <a:pt x="616" y="292"/>
                  </a:lnTo>
                  <a:lnTo>
                    <a:pt x="620" y="294"/>
                  </a:lnTo>
                  <a:lnTo>
                    <a:pt x="622" y="296"/>
                  </a:lnTo>
                  <a:lnTo>
                    <a:pt x="624" y="298"/>
                  </a:lnTo>
                  <a:lnTo>
                    <a:pt x="624" y="300"/>
                  </a:lnTo>
                  <a:lnTo>
                    <a:pt x="620" y="302"/>
                  </a:lnTo>
                  <a:lnTo>
                    <a:pt x="616" y="304"/>
                  </a:lnTo>
                  <a:lnTo>
                    <a:pt x="610" y="306"/>
                  </a:lnTo>
                  <a:lnTo>
                    <a:pt x="604" y="308"/>
                  </a:lnTo>
                  <a:lnTo>
                    <a:pt x="600" y="312"/>
                  </a:lnTo>
                  <a:lnTo>
                    <a:pt x="596" y="314"/>
                  </a:lnTo>
                  <a:lnTo>
                    <a:pt x="592" y="316"/>
                  </a:lnTo>
                  <a:lnTo>
                    <a:pt x="590" y="316"/>
                  </a:lnTo>
                  <a:lnTo>
                    <a:pt x="590" y="316"/>
                  </a:lnTo>
                  <a:lnTo>
                    <a:pt x="588" y="318"/>
                  </a:lnTo>
                  <a:lnTo>
                    <a:pt x="584" y="320"/>
                  </a:lnTo>
                  <a:lnTo>
                    <a:pt x="582" y="324"/>
                  </a:lnTo>
                  <a:lnTo>
                    <a:pt x="580" y="326"/>
                  </a:lnTo>
                  <a:lnTo>
                    <a:pt x="580" y="332"/>
                  </a:lnTo>
                  <a:lnTo>
                    <a:pt x="582" y="336"/>
                  </a:lnTo>
                  <a:lnTo>
                    <a:pt x="586" y="342"/>
                  </a:lnTo>
                  <a:lnTo>
                    <a:pt x="590" y="348"/>
                  </a:lnTo>
                  <a:lnTo>
                    <a:pt x="594" y="352"/>
                  </a:lnTo>
                  <a:lnTo>
                    <a:pt x="596" y="358"/>
                  </a:lnTo>
                  <a:lnTo>
                    <a:pt x="598" y="362"/>
                  </a:lnTo>
                  <a:lnTo>
                    <a:pt x="600" y="364"/>
                  </a:lnTo>
                  <a:lnTo>
                    <a:pt x="600" y="366"/>
                  </a:lnTo>
                  <a:lnTo>
                    <a:pt x="608" y="390"/>
                  </a:lnTo>
                  <a:lnTo>
                    <a:pt x="610" y="390"/>
                  </a:lnTo>
                  <a:lnTo>
                    <a:pt x="610" y="394"/>
                  </a:lnTo>
                  <a:lnTo>
                    <a:pt x="612" y="398"/>
                  </a:lnTo>
                  <a:lnTo>
                    <a:pt x="614" y="402"/>
                  </a:lnTo>
                  <a:lnTo>
                    <a:pt x="614" y="406"/>
                  </a:lnTo>
                  <a:lnTo>
                    <a:pt x="614" y="412"/>
                  </a:lnTo>
                  <a:lnTo>
                    <a:pt x="614" y="416"/>
                  </a:lnTo>
                  <a:lnTo>
                    <a:pt x="614" y="422"/>
                  </a:lnTo>
                  <a:lnTo>
                    <a:pt x="612" y="426"/>
                  </a:lnTo>
                  <a:lnTo>
                    <a:pt x="610" y="430"/>
                  </a:lnTo>
                  <a:lnTo>
                    <a:pt x="606" y="434"/>
                  </a:lnTo>
                  <a:lnTo>
                    <a:pt x="606" y="436"/>
                  </a:lnTo>
                  <a:lnTo>
                    <a:pt x="604" y="438"/>
                  </a:lnTo>
                  <a:lnTo>
                    <a:pt x="592" y="458"/>
                  </a:lnTo>
                  <a:lnTo>
                    <a:pt x="582" y="482"/>
                  </a:lnTo>
                  <a:lnTo>
                    <a:pt x="560" y="502"/>
                  </a:lnTo>
                  <a:lnTo>
                    <a:pt x="544" y="512"/>
                  </a:lnTo>
                  <a:lnTo>
                    <a:pt x="540" y="520"/>
                  </a:lnTo>
                  <a:lnTo>
                    <a:pt x="536" y="520"/>
                  </a:lnTo>
                  <a:lnTo>
                    <a:pt x="526" y="522"/>
                  </a:lnTo>
                  <a:lnTo>
                    <a:pt x="514" y="522"/>
                  </a:lnTo>
                  <a:lnTo>
                    <a:pt x="502" y="520"/>
                  </a:lnTo>
                  <a:lnTo>
                    <a:pt x="494" y="532"/>
                  </a:lnTo>
                  <a:lnTo>
                    <a:pt x="482" y="534"/>
                  </a:lnTo>
                  <a:lnTo>
                    <a:pt x="482" y="534"/>
                  </a:lnTo>
                  <a:lnTo>
                    <a:pt x="480" y="534"/>
                  </a:lnTo>
                  <a:lnTo>
                    <a:pt x="478" y="534"/>
                  </a:lnTo>
                  <a:lnTo>
                    <a:pt x="474" y="536"/>
                  </a:lnTo>
                  <a:lnTo>
                    <a:pt x="472" y="536"/>
                  </a:lnTo>
                  <a:lnTo>
                    <a:pt x="470" y="540"/>
                  </a:lnTo>
                  <a:lnTo>
                    <a:pt x="468" y="542"/>
                  </a:lnTo>
                  <a:lnTo>
                    <a:pt x="468" y="546"/>
                  </a:lnTo>
                  <a:lnTo>
                    <a:pt x="470" y="552"/>
                  </a:lnTo>
                  <a:lnTo>
                    <a:pt x="470" y="558"/>
                  </a:lnTo>
                  <a:lnTo>
                    <a:pt x="470" y="564"/>
                  </a:lnTo>
                  <a:lnTo>
                    <a:pt x="470" y="568"/>
                  </a:lnTo>
                  <a:lnTo>
                    <a:pt x="470" y="570"/>
                  </a:lnTo>
                  <a:lnTo>
                    <a:pt x="468" y="572"/>
                  </a:lnTo>
                  <a:lnTo>
                    <a:pt x="456" y="574"/>
                  </a:lnTo>
                  <a:lnTo>
                    <a:pt x="454" y="574"/>
                  </a:lnTo>
                  <a:lnTo>
                    <a:pt x="452" y="572"/>
                  </a:lnTo>
                  <a:lnTo>
                    <a:pt x="450" y="570"/>
                  </a:lnTo>
                  <a:lnTo>
                    <a:pt x="450" y="566"/>
                  </a:lnTo>
                  <a:lnTo>
                    <a:pt x="450" y="564"/>
                  </a:lnTo>
                  <a:lnTo>
                    <a:pt x="452" y="560"/>
                  </a:lnTo>
                  <a:lnTo>
                    <a:pt x="456" y="556"/>
                  </a:lnTo>
                  <a:lnTo>
                    <a:pt x="458" y="552"/>
                  </a:lnTo>
                  <a:lnTo>
                    <a:pt x="460" y="548"/>
                  </a:lnTo>
                  <a:lnTo>
                    <a:pt x="460" y="544"/>
                  </a:lnTo>
                  <a:lnTo>
                    <a:pt x="458" y="540"/>
                  </a:lnTo>
                  <a:lnTo>
                    <a:pt x="456" y="538"/>
                  </a:lnTo>
                  <a:lnTo>
                    <a:pt x="452" y="536"/>
                  </a:lnTo>
                  <a:lnTo>
                    <a:pt x="448" y="536"/>
                  </a:lnTo>
                  <a:lnTo>
                    <a:pt x="444" y="534"/>
                  </a:lnTo>
                  <a:lnTo>
                    <a:pt x="442" y="532"/>
                  </a:lnTo>
                  <a:lnTo>
                    <a:pt x="442" y="532"/>
                  </a:lnTo>
                  <a:lnTo>
                    <a:pt x="438" y="534"/>
                  </a:lnTo>
                  <a:lnTo>
                    <a:pt x="434" y="536"/>
                  </a:lnTo>
                  <a:lnTo>
                    <a:pt x="434" y="538"/>
                  </a:lnTo>
                  <a:lnTo>
                    <a:pt x="432" y="538"/>
                  </a:lnTo>
                  <a:lnTo>
                    <a:pt x="430" y="528"/>
                  </a:lnTo>
                  <a:lnTo>
                    <a:pt x="418" y="516"/>
                  </a:lnTo>
                  <a:lnTo>
                    <a:pt x="412" y="514"/>
                  </a:lnTo>
                  <a:lnTo>
                    <a:pt x="408" y="516"/>
                  </a:lnTo>
                  <a:lnTo>
                    <a:pt x="402" y="516"/>
                  </a:lnTo>
                  <a:lnTo>
                    <a:pt x="396" y="516"/>
                  </a:lnTo>
                  <a:lnTo>
                    <a:pt x="390" y="516"/>
                  </a:lnTo>
                  <a:lnTo>
                    <a:pt x="386" y="514"/>
                  </a:lnTo>
                  <a:lnTo>
                    <a:pt x="382" y="514"/>
                  </a:lnTo>
                  <a:lnTo>
                    <a:pt x="382" y="514"/>
                  </a:lnTo>
                  <a:lnTo>
                    <a:pt x="378" y="514"/>
                  </a:lnTo>
                  <a:lnTo>
                    <a:pt x="372" y="514"/>
                  </a:lnTo>
                  <a:lnTo>
                    <a:pt x="370" y="516"/>
                  </a:lnTo>
                  <a:lnTo>
                    <a:pt x="368" y="516"/>
                  </a:lnTo>
                  <a:lnTo>
                    <a:pt x="364" y="516"/>
                  </a:lnTo>
                  <a:lnTo>
                    <a:pt x="362" y="518"/>
                  </a:lnTo>
                  <a:lnTo>
                    <a:pt x="362" y="520"/>
                  </a:lnTo>
                  <a:lnTo>
                    <a:pt x="362" y="520"/>
                  </a:lnTo>
                  <a:lnTo>
                    <a:pt x="362" y="522"/>
                  </a:lnTo>
                  <a:lnTo>
                    <a:pt x="358" y="524"/>
                  </a:lnTo>
                  <a:lnTo>
                    <a:pt x="356" y="526"/>
                  </a:lnTo>
                  <a:lnTo>
                    <a:pt x="356" y="526"/>
                  </a:lnTo>
                  <a:lnTo>
                    <a:pt x="356" y="528"/>
                  </a:lnTo>
                  <a:lnTo>
                    <a:pt x="356" y="528"/>
                  </a:lnTo>
                  <a:lnTo>
                    <a:pt x="356" y="528"/>
                  </a:lnTo>
                  <a:lnTo>
                    <a:pt x="356" y="532"/>
                  </a:lnTo>
                  <a:lnTo>
                    <a:pt x="358" y="538"/>
                  </a:lnTo>
                  <a:lnTo>
                    <a:pt x="356" y="542"/>
                  </a:lnTo>
                  <a:lnTo>
                    <a:pt x="356" y="544"/>
                  </a:lnTo>
                  <a:lnTo>
                    <a:pt x="354" y="544"/>
                  </a:lnTo>
                  <a:lnTo>
                    <a:pt x="352" y="544"/>
                  </a:lnTo>
                  <a:lnTo>
                    <a:pt x="352" y="544"/>
                  </a:lnTo>
                  <a:lnTo>
                    <a:pt x="350" y="544"/>
                  </a:lnTo>
                  <a:lnTo>
                    <a:pt x="348" y="544"/>
                  </a:lnTo>
                  <a:lnTo>
                    <a:pt x="342" y="546"/>
                  </a:lnTo>
                  <a:lnTo>
                    <a:pt x="338" y="548"/>
                  </a:lnTo>
                  <a:lnTo>
                    <a:pt x="334" y="548"/>
                  </a:lnTo>
                  <a:lnTo>
                    <a:pt x="332" y="548"/>
                  </a:lnTo>
                  <a:lnTo>
                    <a:pt x="332" y="548"/>
                  </a:lnTo>
                  <a:lnTo>
                    <a:pt x="332" y="546"/>
                  </a:lnTo>
                  <a:lnTo>
                    <a:pt x="332" y="542"/>
                  </a:lnTo>
                  <a:lnTo>
                    <a:pt x="334" y="538"/>
                  </a:lnTo>
                  <a:lnTo>
                    <a:pt x="334" y="536"/>
                  </a:lnTo>
                  <a:lnTo>
                    <a:pt x="334" y="534"/>
                  </a:lnTo>
                  <a:lnTo>
                    <a:pt x="326" y="528"/>
                  </a:lnTo>
                  <a:lnTo>
                    <a:pt x="320" y="530"/>
                  </a:lnTo>
                  <a:lnTo>
                    <a:pt x="316" y="530"/>
                  </a:lnTo>
                  <a:lnTo>
                    <a:pt x="312" y="528"/>
                  </a:lnTo>
                  <a:lnTo>
                    <a:pt x="310" y="526"/>
                  </a:lnTo>
                  <a:lnTo>
                    <a:pt x="308" y="524"/>
                  </a:lnTo>
                  <a:lnTo>
                    <a:pt x="308" y="522"/>
                  </a:lnTo>
                  <a:lnTo>
                    <a:pt x="308" y="520"/>
                  </a:lnTo>
                  <a:lnTo>
                    <a:pt x="308" y="520"/>
                  </a:lnTo>
                  <a:lnTo>
                    <a:pt x="312" y="498"/>
                  </a:lnTo>
                  <a:lnTo>
                    <a:pt x="316" y="488"/>
                  </a:lnTo>
                  <a:lnTo>
                    <a:pt x="320" y="484"/>
                  </a:lnTo>
                  <a:lnTo>
                    <a:pt x="320" y="484"/>
                  </a:lnTo>
                  <a:lnTo>
                    <a:pt x="316" y="470"/>
                  </a:lnTo>
                  <a:lnTo>
                    <a:pt x="310" y="458"/>
                  </a:lnTo>
                  <a:lnTo>
                    <a:pt x="304" y="452"/>
                  </a:lnTo>
                  <a:lnTo>
                    <a:pt x="300" y="450"/>
                  </a:lnTo>
                  <a:lnTo>
                    <a:pt x="300" y="448"/>
                  </a:lnTo>
                  <a:lnTo>
                    <a:pt x="298" y="448"/>
                  </a:lnTo>
                  <a:lnTo>
                    <a:pt x="264" y="452"/>
                  </a:lnTo>
                  <a:lnTo>
                    <a:pt x="252" y="450"/>
                  </a:lnTo>
                  <a:lnTo>
                    <a:pt x="248" y="446"/>
                  </a:lnTo>
                  <a:lnTo>
                    <a:pt x="242" y="442"/>
                  </a:lnTo>
                  <a:lnTo>
                    <a:pt x="232" y="440"/>
                  </a:lnTo>
                  <a:lnTo>
                    <a:pt x="222" y="440"/>
                  </a:lnTo>
                  <a:lnTo>
                    <a:pt x="216" y="438"/>
                  </a:lnTo>
                  <a:lnTo>
                    <a:pt x="208" y="440"/>
                  </a:lnTo>
                  <a:lnTo>
                    <a:pt x="200" y="444"/>
                  </a:lnTo>
                  <a:lnTo>
                    <a:pt x="196" y="446"/>
                  </a:lnTo>
                  <a:lnTo>
                    <a:pt x="192" y="450"/>
                  </a:lnTo>
                  <a:lnTo>
                    <a:pt x="188" y="452"/>
                  </a:lnTo>
                  <a:lnTo>
                    <a:pt x="186" y="454"/>
                  </a:lnTo>
                  <a:lnTo>
                    <a:pt x="186" y="454"/>
                  </a:lnTo>
                  <a:lnTo>
                    <a:pt x="186" y="454"/>
                  </a:lnTo>
                  <a:lnTo>
                    <a:pt x="186" y="452"/>
                  </a:lnTo>
                  <a:lnTo>
                    <a:pt x="186" y="452"/>
                  </a:lnTo>
                  <a:lnTo>
                    <a:pt x="184" y="450"/>
                  </a:lnTo>
                  <a:lnTo>
                    <a:pt x="184" y="448"/>
                  </a:lnTo>
                  <a:lnTo>
                    <a:pt x="182" y="450"/>
                  </a:lnTo>
                  <a:lnTo>
                    <a:pt x="180" y="450"/>
                  </a:lnTo>
                  <a:lnTo>
                    <a:pt x="178" y="450"/>
                  </a:lnTo>
                  <a:lnTo>
                    <a:pt x="178" y="452"/>
                  </a:lnTo>
                  <a:lnTo>
                    <a:pt x="114" y="438"/>
                  </a:lnTo>
                  <a:lnTo>
                    <a:pt x="88" y="416"/>
                  </a:lnTo>
                  <a:lnTo>
                    <a:pt x="82" y="402"/>
                  </a:lnTo>
                  <a:lnTo>
                    <a:pt x="82" y="392"/>
                  </a:lnTo>
                  <a:lnTo>
                    <a:pt x="88" y="384"/>
                  </a:lnTo>
                  <a:lnTo>
                    <a:pt x="92" y="380"/>
                  </a:lnTo>
                  <a:lnTo>
                    <a:pt x="94" y="380"/>
                  </a:lnTo>
                  <a:lnTo>
                    <a:pt x="88" y="366"/>
                  </a:lnTo>
                  <a:lnTo>
                    <a:pt x="96" y="362"/>
                  </a:lnTo>
                  <a:lnTo>
                    <a:pt x="94" y="358"/>
                  </a:lnTo>
                  <a:lnTo>
                    <a:pt x="92" y="354"/>
                  </a:lnTo>
                  <a:lnTo>
                    <a:pt x="92" y="350"/>
                  </a:lnTo>
                  <a:lnTo>
                    <a:pt x="90" y="348"/>
                  </a:lnTo>
                  <a:lnTo>
                    <a:pt x="90" y="346"/>
                  </a:lnTo>
                  <a:lnTo>
                    <a:pt x="88" y="342"/>
                  </a:lnTo>
                  <a:lnTo>
                    <a:pt x="86" y="340"/>
                  </a:lnTo>
                  <a:lnTo>
                    <a:pt x="82" y="338"/>
                  </a:lnTo>
                  <a:lnTo>
                    <a:pt x="76" y="336"/>
                  </a:lnTo>
                  <a:lnTo>
                    <a:pt x="72" y="336"/>
                  </a:lnTo>
                  <a:lnTo>
                    <a:pt x="66" y="334"/>
                  </a:lnTo>
                  <a:lnTo>
                    <a:pt x="62" y="332"/>
                  </a:lnTo>
                  <a:lnTo>
                    <a:pt x="60" y="330"/>
                  </a:lnTo>
                  <a:lnTo>
                    <a:pt x="58" y="328"/>
                  </a:lnTo>
                  <a:lnTo>
                    <a:pt x="50" y="330"/>
                  </a:lnTo>
                  <a:lnTo>
                    <a:pt x="30" y="332"/>
                  </a:lnTo>
                  <a:lnTo>
                    <a:pt x="28" y="314"/>
                  </a:lnTo>
                  <a:lnTo>
                    <a:pt x="26" y="312"/>
                  </a:lnTo>
                  <a:lnTo>
                    <a:pt x="26" y="312"/>
                  </a:lnTo>
                  <a:lnTo>
                    <a:pt x="24" y="310"/>
                  </a:lnTo>
                  <a:lnTo>
                    <a:pt x="22" y="308"/>
                  </a:lnTo>
                  <a:lnTo>
                    <a:pt x="20" y="304"/>
                  </a:lnTo>
                  <a:lnTo>
                    <a:pt x="18" y="300"/>
                  </a:lnTo>
                  <a:lnTo>
                    <a:pt x="16" y="294"/>
                  </a:lnTo>
                  <a:lnTo>
                    <a:pt x="16" y="290"/>
                  </a:lnTo>
                  <a:lnTo>
                    <a:pt x="16" y="290"/>
                  </a:lnTo>
                  <a:lnTo>
                    <a:pt x="14" y="286"/>
                  </a:lnTo>
                  <a:lnTo>
                    <a:pt x="12" y="284"/>
                  </a:lnTo>
                  <a:lnTo>
                    <a:pt x="10" y="282"/>
                  </a:lnTo>
                  <a:lnTo>
                    <a:pt x="6" y="282"/>
                  </a:lnTo>
                  <a:lnTo>
                    <a:pt x="4" y="280"/>
                  </a:lnTo>
                  <a:lnTo>
                    <a:pt x="2" y="280"/>
                  </a:lnTo>
                  <a:lnTo>
                    <a:pt x="0" y="276"/>
                  </a:lnTo>
                  <a:lnTo>
                    <a:pt x="0" y="272"/>
                  </a:lnTo>
                  <a:lnTo>
                    <a:pt x="0" y="272"/>
                  </a:lnTo>
                  <a:lnTo>
                    <a:pt x="0" y="270"/>
                  </a:lnTo>
                  <a:lnTo>
                    <a:pt x="0" y="266"/>
                  </a:lnTo>
                  <a:lnTo>
                    <a:pt x="0" y="264"/>
                  </a:lnTo>
                  <a:lnTo>
                    <a:pt x="2" y="260"/>
                  </a:lnTo>
                  <a:lnTo>
                    <a:pt x="4" y="256"/>
                  </a:lnTo>
                  <a:lnTo>
                    <a:pt x="8" y="254"/>
                  </a:lnTo>
                  <a:lnTo>
                    <a:pt x="12" y="252"/>
                  </a:lnTo>
                  <a:lnTo>
                    <a:pt x="18" y="252"/>
                  </a:lnTo>
                  <a:lnTo>
                    <a:pt x="28" y="254"/>
                  </a:lnTo>
                  <a:lnTo>
                    <a:pt x="40" y="246"/>
                  </a:lnTo>
                  <a:lnTo>
                    <a:pt x="40" y="246"/>
                  </a:lnTo>
                  <a:lnTo>
                    <a:pt x="42" y="244"/>
                  </a:lnTo>
                  <a:lnTo>
                    <a:pt x="44" y="242"/>
                  </a:lnTo>
                  <a:lnTo>
                    <a:pt x="48" y="242"/>
                  </a:lnTo>
                  <a:lnTo>
                    <a:pt x="54" y="240"/>
                  </a:lnTo>
                  <a:lnTo>
                    <a:pt x="54" y="240"/>
                  </a:lnTo>
                  <a:lnTo>
                    <a:pt x="56" y="240"/>
                  </a:lnTo>
                  <a:lnTo>
                    <a:pt x="60" y="240"/>
                  </a:lnTo>
                  <a:lnTo>
                    <a:pt x="64" y="238"/>
                  </a:lnTo>
                  <a:lnTo>
                    <a:pt x="70" y="236"/>
                  </a:lnTo>
                  <a:lnTo>
                    <a:pt x="74" y="232"/>
                  </a:lnTo>
                  <a:lnTo>
                    <a:pt x="78" y="226"/>
                  </a:lnTo>
                  <a:lnTo>
                    <a:pt x="80" y="220"/>
                  </a:lnTo>
                  <a:lnTo>
                    <a:pt x="82" y="218"/>
                  </a:lnTo>
                  <a:lnTo>
                    <a:pt x="82" y="216"/>
                  </a:lnTo>
                  <a:lnTo>
                    <a:pt x="84" y="212"/>
                  </a:lnTo>
                  <a:lnTo>
                    <a:pt x="84" y="208"/>
                  </a:lnTo>
                  <a:lnTo>
                    <a:pt x="84" y="206"/>
                  </a:lnTo>
                  <a:lnTo>
                    <a:pt x="84" y="202"/>
                  </a:lnTo>
                  <a:lnTo>
                    <a:pt x="80" y="202"/>
                  </a:lnTo>
                  <a:lnTo>
                    <a:pt x="78" y="198"/>
                  </a:lnTo>
                  <a:lnTo>
                    <a:pt x="76" y="196"/>
                  </a:lnTo>
                  <a:lnTo>
                    <a:pt x="74" y="192"/>
                  </a:lnTo>
                  <a:lnTo>
                    <a:pt x="74" y="188"/>
                  </a:lnTo>
                  <a:lnTo>
                    <a:pt x="74" y="186"/>
                  </a:lnTo>
                  <a:lnTo>
                    <a:pt x="80" y="184"/>
                  </a:lnTo>
                  <a:lnTo>
                    <a:pt x="84" y="182"/>
                  </a:lnTo>
                  <a:lnTo>
                    <a:pt x="86" y="182"/>
                  </a:lnTo>
                  <a:lnTo>
                    <a:pt x="88" y="180"/>
                  </a:lnTo>
                  <a:lnTo>
                    <a:pt x="88" y="180"/>
                  </a:lnTo>
                  <a:lnTo>
                    <a:pt x="90" y="178"/>
                  </a:lnTo>
                  <a:lnTo>
                    <a:pt x="90" y="176"/>
                  </a:lnTo>
                  <a:lnTo>
                    <a:pt x="90" y="174"/>
                  </a:lnTo>
                  <a:lnTo>
                    <a:pt x="90" y="172"/>
                  </a:lnTo>
                  <a:lnTo>
                    <a:pt x="90" y="172"/>
                  </a:lnTo>
                  <a:lnTo>
                    <a:pt x="94" y="172"/>
                  </a:lnTo>
                  <a:lnTo>
                    <a:pt x="98" y="170"/>
                  </a:lnTo>
                  <a:lnTo>
                    <a:pt x="102" y="170"/>
                  </a:lnTo>
                  <a:lnTo>
                    <a:pt x="106" y="168"/>
                  </a:lnTo>
                  <a:lnTo>
                    <a:pt x="110" y="164"/>
                  </a:lnTo>
                  <a:lnTo>
                    <a:pt x="112" y="158"/>
                  </a:lnTo>
                  <a:lnTo>
                    <a:pt x="116" y="152"/>
                  </a:lnTo>
                  <a:lnTo>
                    <a:pt x="116" y="146"/>
                  </a:lnTo>
                  <a:lnTo>
                    <a:pt x="116" y="142"/>
                  </a:lnTo>
                  <a:lnTo>
                    <a:pt x="120" y="136"/>
                  </a:lnTo>
                  <a:lnTo>
                    <a:pt x="124" y="134"/>
                  </a:lnTo>
                  <a:lnTo>
                    <a:pt x="128" y="132"/>
                  </a:lnTo>
                  <a:lnTo>
                    <a:pt x="134" y="130"/>
                  </a:lnTo>
                  <a:lnTo>
                    <a:pt x="140" y="130"/>
                  </a:lnTo>
                  <a:lnTo>
                    <a:pt x="144" y="128"/>
                  </a:lnTo>
                  <a:lnTo>
                    <a:pt x="146" y="124"/>
                  </a:lnTo>
                  <a:lnTo>
                    <a:pt x="148" y="120"/>
                  </a:lnTo>
                  <a:lnTo>
                    <a:pt x="150" y="114"/>
                  </a:lnTo>
                  <a:lnTo>
                    <a:pt x="154" y="110"/>
                  </a:lnTo>
                  <a:lnTo>
                    <a:pt x="158" y="104"/>
                  </a:lnTo>
                  <a:lnTo>
                    <a:pt x="164" y="102"/>
                  </a:lnTo>
                  <a:lnTo>
                    <a:pt x="172" y="100"/>
                  </a:lnTo>
                  <a:lnTo>
                    <a:pt x="176" y="100"/>
                  </a:lnTo>
                  <a:lnTo>
                    <a:pt x="178" y="98"/>
                  </a:lnTo>
                  <a:lnTo>
                    <a:pt x="180" y="96"/>
                  </a:lnTo>
                  <a:lnTo>
                    <a:pt x="180" y="94"/>
                  </a:lnTo>
                  <a:lnTo>
                    <a:pt x="180" y="92"/>
                  </a:lnTo>
                  <a:lnTo>
                    <a:pt x="180" y="90"/>
                  </a:lnTo>
                  <a:lnTo>
                    <a:pt x="180" y="86"/>
                  </a:lnTo>
                  <a:lnTo>
                    <a:pt x="182" y="82"/>
                  </a:lnTo>
                  <a:lnTo>
                    <a:pt x="186" y="80"/>
                  </a:lnTo>
                  <a:lnTo>
                    <a:pt x="190" y="76"/>
                  </a:lnTo>
                  <a:lnTo>
                    <a:pt x="194" y="74"/>
                  </a:lnTo>
                  <a:lnTo>
                    <a:pt x="216" y="74"/>
                  </a:lnTo>
                  <a:lnTo>
                    <a:pt x="194" y="86"/>
                  </a:lnTo>
                </a:path>
              </a:pathLst>
            </a:custGeom>
            <a:grpFill/>
            <a:ln w="6350">
              <a:solidFill>
                <a:schemeClr val="bg1"/>
              </a:solidFill>
              <a:prstDash val="solid"/>
              <a:round/>
              <a:headEnd/>
              <a:tailEnd/>
            </a:ln>
            <a:effectLst/>
          </p:spPr>
          <p:txBody>
            <a:bodyPr/>
            <a:lstStyle/>
            <a:p>
              <a:endParaRPr lang="zh-CN" altLang="en-US"/>
            </a:p>
          </p:txBody>
        </p:sp>
        <p:sp>
          <p:nvSpPr>
            <p:cNvPr id="26" name="Freeform 396">
              <a:extLst>
                <a:ext uri="{FF2B5EF4-FFF2-40B4-BE49-F238E27FC236}">
                  <a16:creationId xmlns="" xmlns:a16="http://schemas.microsoft.com/office/drawing/2014/main" id="{B4B57256-369E-4624-8F04-C809A29D7368}"/>
                </a:ext>
              </a:extLst>
            </p:cNvPr>
            <p:cNvSpPr>
              <a:spLocks/>
            </p:cNvSpPr>
            <p:nvPr/>
          </p:nvSpPr>
          <p:spPr bwMode="gray">
            <a:xfrm>
              <a:off x="3160512" y="4350751"/>
              <a:ext cx="125895" cy="103608"/>
            </a:xfrm>
            <a:custGeom>
              <a:avLst/>
              <a:gdLst>
                <a:gd name="T0" fmla="*/ 2 w 68"/>
                <a:gd name="T1" fmla="*/ 36 h 56"/>
                <a:gd name="T2" fmla="*/ 2 w 68"/>
                <a:gd name="T3" fmla="*/ 32 h 56"/>
                <a:gd name="T4" fmla="*/ 0 w 68"/>
                <a:gd name="T5" fmla="*/ 22 h 56"/>
                <a:gd name="T6" fmla="*/ 2 w 68"/>
                <a:gd name="T7" fmla="*/ 10 h 56"/>
                <a:gd name="T8" fmla="*/ 10 w 68"/>
                <a:gd name="T9" fmla="*/ 4 h 56"/>
                <a:gd name="T10" fmla="*/ 10 w 68"/>
                <a:gd name="T11" fmla="*/ 2 h 56"/>
                <a:gd name="T12" fmla="*/ 12 w 68"/>
                <a:gd name="T13" fmla="*/ 2 h 56"/>
                <a:gd name="T14" fmla="*/ 14 w 68"/>
                <a:gd name="T15" fmla="*/ 2 h 56"/>
                <a:gd name="T16" fmla="*/ 16 w 68"/>
                <a:gd name="T17" fmla="*/ 0 h 56"/>
                <a:gd name="T18" fmla="*/ 22 w 68"/>
                <a:gd name="T19" fmla="*/ 0 h 56"/>
                <a:gd name="T20" fmla="*/ 28 w 68"/>
                <a:gd name="T21" fmla="*/ 2 h 56"/>
                <a:gd name="T22" fmla="*/ 34 w 68"/>
                <a:gd name="T23" fmla="*/ 4 h 56"/>
                <a:gd name="T24" fmla="*/ 42 w 68"/>
                <a:gd name="T25" fmla="*/ 10 h 56"/>
                <a:gd name="T26" fmla="*/ 44 w 68"/>
                <a:gd name="T27" fmla="*/ 8 h 56"/>
                <a:gd name="T28" fmla="*/ 46 w 68"/>
                <a:gd name="T29" fmla="*/ 8 h 56"/>
                <a:gd name="T30" fmla="*/ 50 w 68"/>
                <a:gd name="T31" fmla="*/ 8 h 56"/>
                <a:gd name="T32" fmla="*/ 54 w 68"/>
                <a:gd name="T33" fmla="*/ 8 h 56"/>
                <a:gd name="T34" fmla="*/ 58 w 68"/>
                <a:gd name="T35" fmla="*/ 8 h 56"/>
                <a:gd name="T36" fmla="*/ 60 w 68"/>
                <a:gd name="T37" fmla="*/ 8 h 56"/>
                <a:gd name="T38" fmla="*/ 64 w 68"/>
                <a:gd name="T39" fmla="*/ 10 h 56"/>
                <a:gd name="T40" fmla="*/ 66 w 68"/>
                <a:gd name="T41" fmla="*/ 12 h 56"/>
                <a:gd name="T42" fmla="*/ 68 w 68"/>
                <a:gd name="T43" fmla="*/ 16 h 56"/>
                <a:gd name="T44" fmla="*/ 68 w 68"/>
                <a:gd name="T45" fmla="*/ 18 h 56"/>
                <a:gd name="T46" fmla="*/ 66 w 68"/>
                <a:gd name="T47" fmla="*/ 22 h 56"/>
                <a:gd name="T48" fmla="*/ 66 w 68"/>
                <a:gd name="T49" fmla="*/ 26 h 56"/>
                <a:gd name="T50" fmla="*/ 64 w 68"/>
                <a:gd name="T51" fmla="*/ 30 h 56"/>
                <a:gd name="T52" fmla="*/ 64 w 68"/>
                <a:gd name="T53" fmla="*/ 32 h 56"/>
                <a:gd name="T54" fmla="*/ 64 w 68"/>
                <a:gd name="T55" fmla="*/ 34 h 56"/>
                <a:gd name="T56" fmla="*/ 54 w 68"/>
                <a:gd name="T57" fmla="*/ 38 h 56"/>
                <a:gd name="T58" fmla="*/ 50 w 68"/>
                <a:gd name="T59" fmla="*/ 42 h 56"/>
                <a:gd name="T60" fmla="*/ 46 w 68"/>
                <a:gd name="T61" fmla="*/ 42 h 56"/>
                <a:gd name="T62" fmla="*/ 42 w 68"/>
                <a:gd name="T63" fmla="*/ 52 h 56"/>
                <a:gd name="T64" fmla="*/ 24 w 68"/>
                <a:gd name="T65" fmla="*/ 56 h 56"/>
                <a:gd name="T66" fmla="*/ 2 w 68"/>
                <a:gd name="T67"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56">
                  <a:moveTo>
                    <a:pt x="2" y="36"/>
                  </a:moveTo>
                  <a:lnTo>
                    <a:pt x="2" y="32"/>
                  </a:lnTo>
                  <a:lnTo>
                    <a:pt x="0" y="22"/>
                  </a:lnTo>
                  <a:lnTo>
                    <a:pt x="2" y="10"/>
                  </a:lnTo>
                  <a:lnTo>
                    <a:pt x="10" y="4"/>
                  </a:lnTo>
                  <a:lnTo>
                    <a:pt x="10" y="2"/>
                  </a:lnTo>
                  <a:lnTo>
                    <a:pt x="12" y="2"/>
                  </a:lnTo>
                  <a:lnTo>
                    <a:pt x="14" y="2"/>
                  </a:lnTo>
                  <a:lnTo>
                    <a:pt x="16" y="0"/>
                  </a:lnTo>
                  <a:lnTo>
                    <a:pt x="22" y="0"/>
                  </a:lnTo>
                  <a:lnTo>
                    <a:pt x="28" y="2"/>
                  </a:lnTo>
                  <a:lnTo>
                    <a:pt x="34" y="4"/>
                  </a:lnTo>
                  <a:lnTo>
                    <a:pt x="42" y="10"/>
                  </a:lnTo>
                  <a:lnTo>
                    <a:pt x="44" y="8"/>
                  </a:lnTo>
                  <a:lnTo>
                    <a:pt x="46" y="8"/>
                  </a:lnTo>
                  <a:lnTo>
                    <a:pt x="50" y="8"/>
                  </a:lnTo>
                  <a:lnTo>
                    <a:pt x="54" y="8"/>
                  </a:lnTo>
                  <a:lnTo>
                    <a:pt x="58" y="8"/>
                  </a:lnTo>
                  <a:lnTo>
                    <a:pt x="60" y="8"/>
                  </a:lnTo>
                  <a:lnTo>
                    <a:pt x="64" y="10"/>
                  </a:lnTo>
                  <a:lnTo>
                    <a:pt x="66" y="12"/>
                  </a:lnTo>
                  <a:lnTo>
                    <a:pt x="68" y="16"/>
                  </a:lnTo>
                  <a:lnTo>
                    <a:pt x="68" y="18"/>
                  </a:lnTo>
                  <a:lnTo>
                    <a:pt x="66" y="22"/>
                  </a:lnTo>
                  <a:lnTo>
                    <a:pt x="66" y="26"/>
                  </a:lnTo>
                  <a:lnTo>
                    <a:pt x="64" y="30"/>
                  </a:lnTo>
                  <a:lnTo>
                    <a:pt x="64" y="32"/>
                  </a:lnTo>
                  <a:lnTo>
                    <a:pt x="64" y="34"/>
                  </a:lnTo>
                  <a:lnTo>
                    <a:pt x="54" y="38"/>
                  </a:lnTo>
                  <a:lnTo>
                    <a:pt x="50" y="42"/>
                  </a:lnTo>
                  <a:lnTo>
                    <a:pt x="46" y="42"/>
                  </a:lnTo>
                  <a:lnTo>
                    <a:pt x="42" y="52"/>
                  </a:lnTo>
                  <a:lnTo>
                    <a:pt x="24" y="56"/>
                  </a:lnTo>
                  <a:lnTo>
                    <a:pt x="2" y="36"/>
                  </a:lnTo>
                </a:path>
              </a:pathLst>
            </a:custGeom>
            <a:grpFill/>
            <a:ln w="6350">
              <a:solidFill>
                <a:schemeClr val="bg1"/>
              </a:solidFill>
              <a:prstDash val="solid"/>
              <a:round/>
              <a:headEnd/>
              <a:tailEnd/>
            </a:ln>
            <a:effectLst/>
          </p:spPr>
          <p:txBody>
            <a:bodyPr/>
            <a:lstStyle/>
            <a:p>
              <a:endParaRPr lang="zh-CN" altLang="en-US"/>
            </a:p>
          </p:txBody>
        </p:sp>
        <p:sp>
          <p:nvSpPr>
            <p:cNvPr id="27" name="Freeform 397">
              <a:extLst>
                <a:ext uri="{FF2B5EF4-FFF2-40B4-BE49-F238E27FC236}">
                  <a16:creationId xmlns="" xmlns:a16="http://schemas.microsoft.com/office/drawing/2014/main" id="{04CDF53E-D996-446F-8C93-8CF088738BD9}"/>
                </a:ext>
              </a:extLst>
            </p:cNvPr>
            <p:cNvSpPr>
              <a:spLocks/>
            </p:cNvSpPr>
            <p:nvPr/>
          </p:nvSpPr>
          <p:spPr bwMode="gray">
            <a:xfrm>
              <a:off x="3815906" y="3843810"/>
              <a:ext cx="66650" cy="81407"/>
            </a:xfrm>
            <a:custGeom>
              <a:avLst/>
              <a:gdLst>
                <a:gd name="T0" fmla="*/ 6 w 36"/>
                <a:gd name="T1" fmla="*/ 0 h 44"/>
                <a:gd name="T2" fmla="*/ 6 w 36"/>
                <a:gd name="T3" fmla="*/ 2 h 44"/>
                <a:gd name="T4" fmla="*/ 2 w 36"/>
                <a:gd name="T5" fmla="*/ 4 h 44"/>
                <a:gd name="T6" fmla="*/ 0 w 36"/>
                <a:gd name="T7" fmla="*/ 6 h 44"/>
                <a:gd name="T8" fmla="*/ 0 w 36"/>
                <a:gd name="T9" fmla="*/ 10 h 44"/>
                <a:gd name="T10" fmla="*/ 2 w 36"/>
                <a:gd name="T11" fmla="*/ 12 h 44"/>
                <a:gd name="T12" fmla="*/ 4 w 36"/>
                <a:gd name="T13" fmla="*/ 16 h 44"/>
                <a:gd name="T14" fmla="*/ 8 w 36"/>
                <a:gd name="T15" fmla="*/ 20 h 44"/>
                <a:gd name="T16" fmla="*/ 10 w 36"/>
                <a:gd name="T17" fmla="*/ 24 h 44"/>
                <a:gd name="T18" fmla="*/ 14 w 36"/>
                <a:gd name="T19" fmla="*/ 28 h 44"/>
                <a:gd name="T20" fmla="*/ 16 w 36"/>
                <a:gd name="T21" fmla="*/ 32 h 44"/>
                <a:gd name="T22" fmla="*/ 16 w 36"/>
                <a:gd name="T23" fmla="*/ 32 h 44"/>
                <a:gd name="T24" fmla="*/ 16 w 36"/>
                <a:gd name="T25" fmla="*/ 34 h 44"/>
                <a:gd name="T26" fmla="*/ 16 w 36"/>
                <a:gd name="T27" fmla="*/ 36 h 44"/>
                <a:gd name="T28" fmla="*/ 16 w 36"/>
                <a:gd name="T29" fmla="*/ 38 h 44"/>
                <a:gd name="T30" fmla="*/ 18 w 36"/>
                <a:gd name="T31" fmla="*/ 40 h 44"/>
                <a:gd name="T32" fmla="*/ 18 w 36"/>
                <a:gd name="T33" fmla="*/ 42 h 44"/>
                <a:gd name="T34" fmla="*/ 22 w 36"/>
                <a:gd name="T35" fmla="*/ 44 h 44"/>
                <a:gd name="T36" fmla="*/ 26 w 36"/>
                <a:gd name="T37" fmla="*/ 44 h 44"/>
                <a:gd name="T38" fmla="*/ 30 w 36"/>
                <a:gd name="T39" fmla="*/ 42 h 44"/>
                <a:gd name="T40" fmla="*/ 34 w 36"/>
                <a:gd name="T41" fmla="*/ 38 h 44"/>
                <a:gd name="T42" fmla="*/ 34 w 36"/>
                <a:gd name="T43" fmla="*/ 34 h 44"/>
                <a:gd name="T44" fmla="*/ 34 w 36"/>
                <a:gd name="T45" fmla="*/ 30 h 44"/>
                <a:gd name="T46" fmla="*/ 34 w 36"/>
                <a:gd name="T47" fmla="*/ 26 h 44"/>
                <a:gd name="T48" fmla="*/ 34 w 36"/>
                <a:gd name="T49" fmla="*/ 22 h 44"/>
                <a:gd name="T50" fmla="*/ 34 w 36"/>
                <a:gd name="T51" fmla="*/ 18 h 44"/>
                <a:gd name="T52" fmla="*/ 34 w 36"/>
                <a:gd name="T53" fmla="*/ 16 h 44"/>
                <a:gd name="T54" fmla="*/ 36 w 36"/>
                <a:gd name="T55" fmla="*/ 14 h 44"/>
                <a:gd name="T56" fmla="*/ 34 w 36"/>
                <a:gd name="T57" fmla="*/ 14 h 44"/>
                <a:gd name="T58" fmla="*/ 32 w 36"/>
                <a:gd name="T59" fmla="*/ 12 h 44"/>
                <a:gd name="T60" fmla="*/ 28 w 36"/>
                <a:gd name="T61" fmla="*/ 10 h 44"/>
                <a:gd name="T62" fmla="*/ 24 w 36"/>
                <a:gd name="T63" fmla="*/ 6 h 44"/>
                <a:gd name="T64" fmla="*/ 20 w 36"/>
                <a:gd name="T65" fmla="*/ 4 h 44"/>
                <a:gd name="T66" fmla="*/ 18 w 36"/>
                <a:gd name="T67" fmla="*/ 4 h 44"/>
                <a:gd name="T68" fmla="*/ 12 w 36"/>
                <a:gd name="T69" fmla="*/ 4 h 44"/>
                <a:gd name="T70" fmla="*/ 10 w 36"/>
                <a:gd name="T71" fmla="*/ 2 h 44"/>
                <a:gd name="T72" fmla="*/ 8 w 36"/>
                <a:gd name="T73" fmla="*/ 2 h 44"/>
                <a:gd name="T74" fmla="*/ 6 w 36"/>
                <a:gd name="T7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44">
                  <a:moveTo>
                    <a:pt x="6" y="0"/>
                  </a:moveTo>
                  <a:lnTo>
                    <a:pt x="6" y="2"/>
                  </a:lnTo>
                  <a:lnTo>
                    <a:pt x="2" y="4"/>
                  </a:lnTo>
                  <a:lnTo>
                    <a:pt x="0" y="6"/>
                  </a:lnTo>
                  <a:lnTo>
                    <a:pt x="0" y="10"/>
                  </a:lnTo>
                  <a:lnTo>
                    <a:pt x="2" y="12"/>
                  </a:lnTo>
                  <a:lnTo>
                    <a:pt x="4" y="16"/>
                  </a:lnTo>
                  <a:lnTo>
                    <a:pt x="8" y="20"/>
                  </a:lnTo>
                  <a:lnTo>
                    <a:pt x="10" y="24"/>
                  </a:lnTo>
                  <a:lnTo>
                    <a:pt x="14" y="28"/>
                  </a:lnTo>
                  <a:lnTo>
                    <a:pt x="16" y="32"/>
                  </a:lnTo>
                  <a:lnTo>
                    <a:pt x="16" y="32"/>
                  </a:lnTo>
                  <a:lnTo>
                    <a:pt x="16" y="34"/>
                  </a:lnTo>
                  <a:lnTo>
                    <a:pt x="16" y="36"/>
                  </a:lnTo>
                  <a:lnTo>
                    <a:pt x="16" y="38"/>
                  </a:lnTo>
                  <a:lnTo>
                    <a:pt x="18" y="40"/>
                  </a:lnTo>
                  <a:lnTo>
                    <a:pt x="18" y="42"/>
                  </a:lnTo>
                  <a:lnTo>
                    <a:pt x="22" y="44"/>
                  </a:lnTo>
                  <a:lnTo>
                    <a:pt x="26" y="44"/>
                  </a:lnTo>
                  <a:lnTo>
                    <a:pt x="30" y="42"/>
                  </a:lnTo>
                  <a:lnTo>
                    <a:pt x="34" y="38"/>
                  </a:lnTo>
                  <a:lnTo>
                    <a:pt x="34" y="34"/>
                  </a:lnTo>
                  <a:lnTo>
                    <a:pt x="34" y="30"/>
                  </a:lnTo>
                  <a:lnTo>
                    <a:pt x="34" y="26"/>
                  </a:lnTo>
                  <a:lnTo>
                    <a:pt x="34" y="22"/>
                  </a:lnTo>
                  <a:lnTo>
                    <a:pt x="34" y="18"/>
                  </a:lnTo>
                  <a:lnTo>
                    <a:pt x="34" y="16"/>
                  </a:lnTo>
                  <a:lnTo>
                    <a:pt x="36" y="14"/>
                  </a:lnTo>
                  <a:lnTo>
                    <a:pt x="34" y="14"/>
                  </a:lnTo>
                  <a:lnTo>
                    <a:pt x="32" y="12"/>
                  </a:lnTo>
                  <a:lnTo>
                    <a:pt x="28" y="10"/>
                  </a:lnTo>
                  <a:lnTo>
                    <a:pt x="24" y="6"/>
                  </a:lnTo>
                  <a:lnTo>
                    <a:pt x="20" y="4"/>
                  </a:lnTo>
                  <a:lnTo>
                    <a:pt x="18" y="4"/>
                  </a:lnTo>
                  <a:lnTo>
                    <a:pt x="12" y="4"/>
                  </a:lnTo>
                  <a:lnTo>
                    <a:pt x="10" y="2"/>
                  </a:lnTo>
                  <a:lnTo>
                    <a:pt x="8" y="2"/>
                  </a:lnTo>
                  <a:lnTo>
                    <a:pt x="6" y="0"/>
                  </a:lnTo>
                </a:path>
              </a:pathLst>
            </a:custGeom>
            <a:grpFill/>
            <a:ln w="6350">
              <a:solidFill>
                <a:schemeClr val="bg1"/>
              </a:solidFill>
              <a:prstDash val="solid"/>
              <a:round/>
              <a:headEnd/>
              <a:tailEnd/>
            </a:ln>
            <a:effectLst/>
          </p:spPr>
          <p:txBody>
            <a:bodyPr/>
            <a:lstStyle/>
            <a:p>
              <a:endParaRPr lang="zh-CN" altLang="en-US"/>
            </a:p>
          </p:txBody>
        </p:sp>
        <p:sp>
          <p:nvSpPr>
            <p:cNvPr id="28" name="Freeform 398">
              <a:extLst>
                <a:ext uri="{FF2B5EF4-FFF2-40B4-BE49-F238E27FC236}">
                  <a16:creationId xmlns="" xmlns:a16="http://schemas.microsoft.com/office/drawing/2014/main" id="{B237F9BF-7230-4528-8DDA-90E0DD9BEECE}"/>
                </a:ext>
              </a:extLst>
            </p:cNvPr>
            <p:cNvSpPr>
              <a:spLocks/>
            </p:cNvSpPr>
            <p:nvPr/>
          </p:nvSpPr>
          <p:spPr bwMode="gray">
            <a:xfrm>
              <a:off x="3838123" y="3618091"/>
              <a:ext cx="266601" cy="225718"/>
            </a:xfrm>
            <a:custGeom>
              <a:avLst/>
              <a:gdLst>
                <a:gd name="T0" fmla="*/ 0 w 144"/>
                <a:gd name="T1" fmla="*/ 114 h 122"/>
                <a:gd name="T2" fmla="*/ 22 w 144"/>
                <a:gd name="T3" fmla="*/ 114 h 122"/>
                <a:gd name="T4" fmla="*/ 58 w 144"/>
                <a:gd name="T5" fmla="*/ 106 h 122"/>
                <a:gd name="T6" fmla="*/ 62 w 144"/>
                <a:gd name="T7" fmla="*/ 118 h 122"/>
                <a:gd name="T8" fmla="*/ 66 w 144"/>
                <a:gd name="T9" fmla="*/ 120 h 122"/>
                <a:gd name="T10" fmla="*/ 74 w 144"/>
                <a:gd name="T11" fmla="*/ 120 h 122"/>
                <a:gd name="T12" fmla="*/ 82 w 144"/>
                <a:gd name="T13" fmla="*/ 114 h 122"/>
                <a:gd name="T14" fmla="*/ 86 w 144"/>
                <a:gd name="T15" fmla="*/ 110 h 122"/>
                <a:gd name="T16" fmla="*/ 102 w 144"/>
                <a:gd name="T17" fmla="*/ 104 h 122"/>
                <a:gd name="T18" fmla="*/ 106 w 144"/>
                <a:gd name="T19" fmla="*/ 100 h 122"/>
                <a:gd name="T20" fmla="*/ 116 w 144"/>
                <a:gd name="T21" fmla="*/ 94 h 122"/>
                <a:gd name="T22" fmla="*/ 124 w 144"/>
                <a:gd name="T23" fmla="*/ 88 h 122"/>
                <a:gd name="T24" fmla="*/ 128 w 144"/>
                <a:gd name="T25" fmla="*/ 82 h 122"/>
                <a:gd name="T26" fmla="*/ 132 w 144"/>
                <a:gd name="T27" fmla="*/ 76 h 122"/>
                <a:gd name="T28" fmla="*/ 136 w 144"/>
                <a:gd name="T29" fmla="*/ 68 h 122"/>
                <a:gd name="T30" fmla="*/ 138 w 144"/>
                <a:gd name="T31" fmla="*/ 60 h 122"/>
                <a:gd name="T32" fmla="*/ 138 w 144"/>
                <a:gd name="T33" fmla="*/ 52 h 122"/>
                <a:gd name="T34" fmla="*/ 136 w 144"/>
                <a:gd name="T35" fmla="*/ 44 h 122"/>
                <a:gd name="T36" fmla="*/ 136 w 144"/>
                <a:gd name="T37" fmla="*/ 42 h 122"/>
                <a:gd name="T38" fmla="*/ 140 w 144"/>
                <a:gd name="T39" fmla="*/ 38 h 122"/>
                <a:gd name="T40" fmla="*/ 144 w 144"/>
                <a:gd name="T41" fmla="*/ 30 h 122"/>
                <a:gd name="T42" fmla="*/ 144 w 144"/>
                <a:gd name="T43" fmla="*/ 20 h 122"/>
                <a:gd name="T44" fmla="*/ 142 w 144"/>
                <a:gd name="T45" fmla="*/ 8 h 122"/>
                <a:gd name="T46" fmla="*/ 140 w 144"/>
                <a:gd name="T47" fmla="*/ 0 h 122"/>
                <a:gd name="T48" fmla="*/ 138 w 144"/>
                <a:gd name="T49" fmla="*/ 0 h 122"/>
                <a:gd name="T50" fmla="*/ 132 w 144"/>
                <a:gd name="T51" fmla="*/ 2 h 122"/>
                <a:gd name="T52" fmla="*/ 122 w 144"/>
                <a:gd name="T53" fmla="*/ 8 h 122"/>
                <a:gd name="T54" fmla="*/ 116 w 144"/>
                <a:gd name="T55" fmla="*/ 18 h 122"/>
                <a:gd name="T56" fmla="*/ 114 w 144"/>
                <a:gd name="T57" fmla="*/ 32 h 122"/>
                <a:gd name="T58" fmla="*/ 112 w 144"/>
                <a:gd name="T59" fmla="*/ 44 h 122"/>
                <a:gd name="T60" fmla="*/ 108 w 144"/>
                <a:gd name="T61" fmla="*/ 48 h 122"/>
                <a:gd name="T62" fmla="*/ 102 w 144"/>
                <a:gd name="T63" fmla="*/ 58 h 122"/>
                <a:gd name="T64" fmla="*/ 94 w 144"/>
                <a:gd name="T65" fmla="*/ 68 h 122"/>
                <a:gd name="T66" fmla="*/ 82 w 144"/>
                <a:gd name="T67" fmla="*/ 76 h 122"/>
                <a:gd name="T68" fmla="*/ 72 w 144"/>
                <a:gd name="T69" fmla="*/ 84 h 122"/>
                <a:gd name="T70" fmla="*/ 64 w 144"/>
                <a:gd name="T71" fmla="*/ 90 h 122"/>
                <a:gd name="T72" fmla="*/ 40 w 144"/>
                <a:gd name="T73" fmla="*/ 90 h 122"/>
                <a:gd name="T74" fmla="*/ 6 w 144"/>
                <a:gd name="T75"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22">
                  <a:moveTo>
                    <a:pt x="6" y="106"/>
                  </a:moveTo>
                  <a:lnTo>
                    <a:pt x="0" y="114"/>
                  </a:lnTo>
                  <a:lnTo>
                    <a:pt x="14" y="118"/>
                  </a:lnTo>
                  <a:lnTo>
                    <a:pt x="22" y="114"/>
                  </a:lnTo>
                  <a:lnTo>
                    <a:pt x="38" y="110"/>
                  </a:lnTo>
                  <a:lnTo>
                    <a:pt x="58" y="106"/>
                  </a:lnTo>
                  <a:lnTo>
                    <a:pt x="62" y="118"/>
                  </a:lnTo>
                  <a:lnTo>
                    <a:pt x="62" y="118"/>
                  </a:lnTo>
                  <a:lnTo>
                    <a:pt x="62" y="120"/>
                  </a:lnTo>
                  <a:lnTo>
                    <a:pt x="66" y="120"/>
                  </a:lnTo>
                  <a:lnTo>
                    <a:pt x="68" y="122"/>
                  </a:lnTo>
                  <a:lnTo>
                    <a:pt x="74" y="120"/>
                  </a:lnTo>
                  <a:lnTo>
                    <a:pt x="78" y="116"/>
                  </a:lnTo>
                  <a:lnTo>
                    <a:pt x="82" y="114"/>
                  </a:lnTo>
                  <a:lnTo>
                    <a:pt x="84" y="110"/>
                  </a:lnTo>
                  <a:lnTo>
                    <a:pt x="86" y="110"/>
                  </a:lnTo>
                  <a:lnTo>
                    <a:pt x="100" y="106"/>
                  </a:lnTo>
                  <a:lnTo>
                    <a:pt x="102" y="104"/>
                  </a:lnTo>
                  <a:lnTo>
                    <a:pt x="104" y="104"/>
                  </a:lnTo>
                  <a:lnTo>
                    <a:pt x="106" y="100"/>
                  </a:lnTo>
                  <a:lnTo>
                    <a:pt x="112" y="98"/>
                  </a:lnTo>
                  <a:lnTo>
                    <a:pt x="116" y="94"/>
                  </a:lnTo>
                  <a:lnTo>
                    <a:pt x="120" y="90"/>
                  </a:lnTo>
                  <a:lnTo>
                    <a:pt x="124" y="88"/>
                  </a:lnTo>
                  <a:lnTo>
                    <a:pt x="126" y="84"/>
                  </a:lnTo>
                  <a:lnTo>
                    <a:pt x="128" y="82"/>
                  </a:lnTo>
                  <a:lnTo>
                    <a:pt x="130" y="80"/>
                  </a:lnTo>
                  <a:lnTo>
                    <a:pt x="132" y="76"/>
                  </a:lnTo>
                  <a:lnTo>
                    <a:pt x="134" y="72"/>
                  </a:lnTo>
                  <a:lnTo>
                    <a:pt x="136" y="68"/>
                  </a:lnTo>
                  <a:lnTo>
                    <a:pt x="138" y="64"/>
                  </a:lnTo>
                  <a:lnTo>
                    <a:pt x="138" y="60"/>
                  </a:lnTo>
                  <a:lnTo>
                    <a:pt x="138" y="58"/>
                  </a:lnTo>
                  <a:lnTo>
                    <a:pt x="138" y="52"/>
                  </a:lnTo>
                  <a:lnTo>
                    <a:pt x="136" y="48"/>
                  </a:lnTo>
                  <a:lnTo>
                    <a:pt x="136" y="44"/>
                  </a:lnTo>
                  <a:lnTo>
                    <a:pt x="136" y="42"/>
                  </a:lnTo>
                  <a:lnTo>
                    <a:pt x="136" y="42"/>
                  </a:lnTo>
                  <a:lnTo>
                    <a:pt x="138" y="40"/>
                  </a:lnTo>
                  <a:lnTo>
                    <a:pt x="140" y="38"/>
                  </a:lnTo>
                  <a:lnTo>
                    <a:pt x="142" y="34"/>
                  </a:lnTo>
                  <a:lnTo>
                    <a:pt x="144" y="30"/>
                  </a:lnTo>
                  <a:lnTo>
                    <a:pt x="144" y="26"/>
                  </a:lnTo>
                  <a:lnTo>
                    <a:pt x="144" y="20"/>
                  </a:lnTo>
                  <a:lnTo>
                    <a:pt x="142" y="14"/>
                  </a:lnTo>
                  <a:lnTo>
                    <a:pt x="142" y="8"/>
                  </a:lnTo>
                  <a:lnTo>
                    <a:pt x="140" y="4"/>
                  </a:lnTo>
                  <a:lnTo>
                    <a:pt x="140" y="0"/>
                  </a:lnTo>
                  <a:lnTo>
                    <a:pt x="140" y="0"/>
                  </a:lnTo>
                  <a:lnTo>
                    <a:pt x="138" y="0"/>
                  </a:lnTo>
                  <a:lnTo>
                    <a:pt x="136" y="0"/>
                  </a:lnTo>
                  <a:lnTo>
                    <a:pt x="132" y="2"/>
                  </a:lnTo>
                  <a:lnTo>
                    <a:pt x="126" y="4"/>
                  </a:lnTo>
                  <a:lnTo>
                    <a:pt x="122" y="8"/>
                  </a:lnTo>
                  <a:lnTo>
                    <a:pt x="118" y="12"/>
                  </a:lnTo>
                  <a:lnTo>
                    <a:pt x="116" y="18"/>
                  </a:lnTo>
                  <a:lnTo>
                    <a:pt x="114" y="26"/>
                  </a:lnTo>
                  <a:lnTo>
                    <a:pt x="114" y="32"/>
                  </a:lnTo>
                  <a:lnTo>
                    <a:pt x="112" y="38"/>
                  </a:lnTo>
                  <a:lnTo>
                    <a:pt x="112" y="44"/>
                  </a:lnTo>
                  <a:lnTo>
                    <a:pt x="110" y="46"/>
                  </a:lnTo>
                  <a:lnTo>
                    <a:pt x="108" y="48"/>
                  </a:lnTo>
                  <a:lnTo>
                    <a:pt x="106" y="52"/>
                  </a:lnTo>
                  <a:lnTo>
                    <a:pt x="102" y="58"/>
                  </a:lnTo>
                  <a:lnTo>
                    <a:pt x="98" y="62"/>
                  </a:lnTo>
                  <a:lnTo>
                    <a:pt x="94" y="68"/>
                  </a:lnTo>
                  <a:lnTo>
                    <a:pt x="88" y="72"/>
                  </a:lnTo>
                  <a:lnTo>
                    <a:pt x="82" y="76"/>
                  </a:lnTo>
                  <a:lnTo>
                    <a:pt x="76" y="80"/>
                  </a:lnTo>
                  <a:lnTo>
                    <a:pt x="72" y="84"/>
                  </a:lnTo>
                  <a:lnTo>
                    <a:pt x="68" y="88"/>
                  </a:lnTo>
                  <a:lnTo>
                    <a:pt x="64" y="90"/>
                  </a:lnTo>
                  <a:lnTo>
                    <a:pt x="64" y="90"/>
                  </a:lnTo>
                  <a:lnTo>
                    <a:pt x="40" y="90"/>
                  </a:lnTo>
                  <a:lnTo>
                    <a:pt x="22" y="96"/>
                  </a:lnTo>
                  <a:lnTo>
                    <a:pt x="6" y="106"/>
                  </a:lnTo>
                </a:path>
              </a:pathLst>
            </a:custGeom>
            <a:grpFill/>
            <a:ln w="6350">
              <a:solidFill>
                <a:schemeClr val="bg1"/>
              </a:solidFill>
              <a:prstDash val="solid"/>
              <a:round/>
              <a:headEnd/>
              <a:tailEnd/>
            </a:ln>
            <a:effectLst/>
          </p:spPr>
          <p:txBody>
            <a:bodyPr/>
            <a:lstStyle/>
            <a:p>
              <a:endParaRPr lang="zh-CN" altLang="en-US"/>
            </a:p>
          </p:txBody>
        </p:sp>
        <p:sp>
          <p:nvSpPr>
            <p:cNvPr id="29" name="Freeform 399">
              <a:extLst>
                <a:ext uri="{FF2B5EF4-FFF2-40B4-BE49-F238E27FC236}">
                  <a16:creationId xmlns="" xmlns:a16="http://schemas.microsoft.com/office/drawing/2014/main" id="{E3A6A239-3974-4714-839E-3D2289531E16}"/>
                </a:ext>
              </a:extLst>
            </p:cNvPr>
            <p:cNvSpPr>
              <a:spLocks/>
            </p:cNvSpPr>
            <p:nvPr/>
          </p:nvSpPr>
          <p:spPr bwMode="gray">
            <a:xfrm>
              <a:off x="3875151" y="3832709"/>
              <a:ext cx="44434" cy="29602"/>
            </a:xfrm>
            <a:custGeom>
              <a:avLst/>
              <a:gdLst>
                <a:gd name="T0" fmla="*/ 8 w 24"/>
                <a:gd name="T1" fmla="*/ 0 h 16"/>
                <a:gd name="T2" fmla="*/ 0 w 24"/>
                <a:gd name="T3" fmla="*/ 10 h 16"/>
                <a:gd name="T4" fmla="*/ 8 w 24"/>
                <a:gd name="T5" fmla="*/ 16 h 16"/>
                <a:gd name="T6" fmla="*/ 18 w 24"/>
                <a:gd name="T7" fmla="*/ 8 h 16"/>
                <a:gd name="T8" fmla="*/ 24 w 24"/>
                <a:gd name="T9" fmla="*/ 2 h 16"/>
                <a:gd name="T10" fmla="*/ 8 w 24"/>
                <a:gd name="T11" fmla="*/ 0 h 16"/>
              </a:gdLst>
              <a:ahLst/>
              <a:cxnLst>
                <a:cxn ang="0">
                  <a:pos x="T0" y="T1"/>
                </a:cxn>
                <a:cxn ang="0">
                  <a:pos x="T2" y="T3"/>
                </a:cxn>
                <a:cxn ang="0">
                  <a:pos x="T4" y="T5"/>
                </a:cxn>
                <a:cxn ang="0">
                  <a:pos x="T6" y="T7"/>
                </a:cxn>
                <a:cxn ang="0">
                  <a:pos x="T8" y="T9"/>
                </a:cxn>
                <a:cxn ang="0">
                  <a:pos x="T10" y="T11"/>
                </a:cxn>
              </a:cxnLst>
              <a:rect l="0" t="0" r="r" b="b"/>
              <a:pathLst>
                <a:path w="24" h="16">
                  <a:moveTo>
                    <a:pt x="8" y="0"/>
                  </a:moveTo>
                  <a:lnTo>
                    <a:pt x="0" y="10"/>
                  </a:lnTo>
                  <a:lnTo>
                    <a:pt x="8" y="16"/>
                  </a:lnTo>
                  <a:lnTo>
                    <a:pt x="18" y="8"/>
                  </a:lnTo>
                  <a:lnTo>
                    <a:pt x="24" y="2"/>
                  </a:lnTo>
                  <a:lnTo>
                    <a:pt x="8" y="0"/>
                  </a:lnTo>
                </a:path>
              </a:pathLst>
            </a:custGeom>
            <a:grpFill/>
            <a:ln w="6350">
              <a:solidFill>
                <a:schemeClr val="bg1"/>
              </a:solidFill>
              <a:prstDash val="solid"/>
              <a:round/>
              <a:headEnd/>
              <a:tailEnd/>
            </a:ln>
            <a:effectLst/>
          </p:spPr>
          <p:txBody>
            <a:bodyPr/>
            <a:lstStyle/>
            <a:p>
              <a:endParaRPr lang="zh-CN" altLang="en-US"/>
            </a:p>
          </p:txBody>
        </p:sp>
        <p:sp>
          <p:nvSpPr>
            <p:cNvPr id="30" name="Freeform 400">
              <a:extLst>
                <a:ext uri="{FF2B5EF4-FFF2-40B4-BE49-F238E27FC236}">
                  <a16:creationId xmlns="" xmlns:a16="http://schemas.microsoft.com/office/drawing/2014/main" id="{7D90BFE3-4A80-4157-9647-BEFCA3583FAF}"/>
                </a:ext>
              </a:extLst>
            </p:cNvPr>
            <p:cNvSpPr>
              <a:spLocks/>
            </p:cNvSpPr>
            <p:nvPr/>
          </p:nvSpPr>
          <p:spPr bwMode="gray">
            <a:xfrm>
              <a:off x="4056588" y="3481180"/>
              <a:ext cx="144409" cy="111009"/>
            </a:xfrm>
            <a:custGeom>
              <a:avLst/>
              <a:gdLst>
                <a:gd name="T0" fmla="*/ 36 w 78"/>
                <a:gd name="T1" fmla="*/ 6 h 60"/>
                <a:gd name="T2" fmla="*/ 36 w 78"/>
                <a:gd name="T3" fmla="*/ 6 h 60"/>
                <a:gd name="T4" fmla="*/ 34 w 78"/>
                <a:gd name="T5" fmla="*/ 4 h 60"/>
                <a:gd name="T6" fmla="*/ 32 w 78"/>
                <a:gd name="T7" fmla="*/ 2 h 60"/>
                <a:gd name="T8" fmla="*/ 30 w 78"/>
                <a:gd name="T9" fmla="*/ 0 h 60"/>
                <a:gd name="T10" fmla="*/ 28 w 78"/>
                <a:gd name="T11" fmla="*/ 0 h 60"/>
                <a:gd name="T12" fmla="*/ 26 w 78"/>
                <a:gd name="T13" fmla="*/ 2 h 60"/>
                <a:gd name="T14" fmla="*/ 24 w 78"/>
                <a:gd name="T15" fmla="*/ 4 h 60"/>
                <a:gd name="T16" fmla="*/ 22 w 78"/>
                <a:gd name="T17" fmla="*/ 12 h 60"/>
                <a:gd name="T18" fmla="*/ 20 w 78"/>
                <a:gd name="T19" fmla="*/ 18 h 60"/>
                <a:gd name="T20" fmla="*/ 20 w 78"/>
                <a:gd name="T21" fmla="*/ 22 h 60"/>
                <a:gd name="T22" fmla="*/ 20 w 78"/>
                <a:gd name="T23" fmla="*/ 26 h 60"/>
                <a:gd name="T24" fmla="*/ 18 w 78"/>
                <a:gd name="T25" fmla="*/ 28 h 60"/>
                <a:gd name="T26" fmla="*/ 16 w 78"/>
                <a:gd name="T27" fmla="*/ 32 h 60"/>
                <a:gd name="T28" fmla="*/ 12 w 78"/>
                <a:gd name="T29" fmla="*/ 36 h 60"/>
                <a:gd name="T30" fmla="*/ 10 w 78"/>
                <a:gd name="T31" fmla="*/ 42 h 60"/>
                <a:gd name="T32" fmla="*/ 6 w 78"/>
                <a:gd name="T33" fmla="*/ 46 h 60"/>
                <a:gd name="T34" fmla="*/ 4 w 78"/>
                <a:gd name="T35" fmla="*/ 48 h 60"/>
                <a:gd name="T36" fmla="*/ 2 w 78"/>
                <a:gd name="T37" fmla="*/ 50 h 60"/>
                <a:gd name="T38" fmla="*/ 0 w 78"/>
                <a:gd name="T39" fmla="*/ 52 h 60"/>
                <a:gd name="T40" fmla="*/ 0 w 78"/>
                <a:gd name="T41" fmla="*/ 54 h 60"/>
                <a:gd name="T42" fmla="*/ 0 w 78"/>
                <a:gd name="T43" fmla="*/ 56 h 60"/>
                <a:gd name="T44" fmla="*/ 4 w 78"/>
                <a:gd name="T45" fmla="*/ 56 h 60"/>
                <a:gd name="T46" fmla="*/ 8 w 78"/>
                <a:gd name="T47" fmla="*/ 58 h 60"/>
                <a:gd name="T48" fmla="*/ 14 w 78"/>
                <a:gd name="T49" fmla="*/ 58 h 60"/>
                <a:gd name="T50" fmla="*/ 20 w 78"/>
                <a:gd name="T51" fmla="*/ 58 h 60"/>
                <a:gd name="T52" fmla="*/ 26 w 78"/>
                <a:gd name="T53" fmla="*/ 58 h 60"/>
                <a:gd name="T54" fmla="*/ 30 w 78"/>
                <a:gd name="T55" fmla="*/ 56 h 60"/>
                <a:gd name="T56" fmla="*/ 32 w 78"/>
                <a:gd name="T57" fmla="*/ 56 h 60"/>
                <a:gd name="T58" fmla="*/ 38 w 78"/>
                <a:gd name="T59" fmla="*/ 60 h 60"/>
                <a:gd name="T60" fmla="*/ 48 w 78"/>
                <a:gd name="T61" fmla="*/ 58 h 60"/>
                <a:gd name="T62" fmla="*/ 48 w 78"/>
                <a:gd name="T63" fmla="*/ 58 h 60"/>
                <a:gd name="T64" fmla="*/ 50 w 78"/>
                <a:gd name="T65" fmla="*/ 56 h 60"/>
                <a:gd name="T66" fmla="*/ 52 w 78"/>
                <a:gd name="T67" fmla="*/ 52 h 60"/>
                <a:gd name="T68" fmla="*/ 54 w 78"/>
                <a:gd name="T69" fmla="*/ 50 h 60"/>
                <a:gd name="T70" fmla="*/ 56 w 78"/>
                <a:gd name="T71" fmla="*/ 46 h 60"/>
                <a:gd name="T72" fmla="*/ 60 w 78"/>
                <a:gd name="T73" fmla="*/ 44 h 60"/>
                <a:gd name="T74" fmla="*/ 62 w 78"/>
                <a:gd name="T75" fmla="*/ 44 h 60"/>
                <a:gd name="T76" fmla="*/ 64 w 78"/>
                <a:gd name="T77" fmla="*/ 44 h 60"/>
                <a:gd name="T78" fmla="*/ 66 w 78"/>
                <a:gd name="T79" fmla="*/ 42 h 60"/>
                <a:gd name="T80" fmla="*/ 70 w 78"/>
                <a:gd name="T81" fmla="*/ 40 h 60"/>
                <a:gd name="T82" fmla="*/ 72 w 78"/>
                <a:gd name="T83" fmla="*/ 38 h 60"/>
                <a:gd name="T84" fmla="*/ 74 w 78"/>
                <a:gd name="T85" fmla="*/ 36 h 60"/>
                <a:gd name="T86" fmla="*/ 76 w 78"/>
                <a:gd name="T87" fmla="*/ 34 h 60"/>
                <a:gd name="T88" fmla="*/ 78 w 78"/>
                <a:gd name="T89" fmla="*/ 32 h 60"/>
                <a:gd name="T90" fmla="*/ 78 w 78"/>
                <a:gd name="T91" fmla="*/ 32 h 60"/>
                <a:gd name="T92" fmla="*/ 78 w 78"/>
                <a:gd name="T93" fmla="*/ 30 h 60"/>
                <a:gd name="T94" fmla="*/ 78 w 78"/>
                <a:gd name="T95" fmla="*/ 26 h 60"/>
                <a:gd name="T96" fmla="*/ 78 w 78"/>
                <a:gd name="T97" fmla="*/ 24 h 60"/>
                <a:gd name="T98" fmla="*/ 76 w 78"/>
                <a:gd name="T99" fmla="*/ 22 h 60"/>
                <a:gd name="T100" fmla="*/ 74 w 78"/>
                <a:gd name="T101" fmla="*/ 20 h 60"/>
                <a:gd name="T102" fmla="*/ 72 w 78"/>
                <a:gd name="T103" fmla="*/ 22 h 60"/>
                <a:gd name="T104" fmla="*/ 70 w 78"/>
                <a:gd name="T105" fmla="*/ 24 h 60"/>
                <a:gd name="T106" fmla="*/ 66 w 78"/>
                <a:gd name="T107" fmla="*/ 26 h 60"/>
                <a:gd name="T108" fmla="*/ 64 w 78"/>
                <a:gd name="T109" fmla="*/ 26 h 60"/>
                <a:gd name="T110" fmla="*/ 62 w 78"/>
                <a:gd name="T111" fmla="*/ 26 h 60"/>
                <a:gd name="T112" fmla="*/ 58 w 78"/>
                <a:gd name="T113" fmla="*/ 24 h 60"/>
                <a:gd name="T114" fmla="*/ 52 w 78"/>
                <a:gd name="T115" fmla="*/ 22 h 60"/>
                <a:gd name="T116" fmla="*/ 46 w 78"/>
                <a:gd name="T117" fmla="*/ 20 h 60"/>
                <a:gd name="T118" fmla="*/ 42 w 78"/>
                <a:gd name="T119" fmla="*/ 16 h 60"/>
                <a:gd name="T120" fmla="*/ 38 w 78"/>
                <a:gd name="T121" fmla="*/ 12 h 60"/>
                <a:gd name="T122" fmla="*/ 36 w 78"/>
                <a:gd name="T123"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60">
                  <a:moveTo>
                    <a:pt x="36" y="6"/>
                  </a:moveTo>
                  <a:lnTo>
                    <a:pt x="36" y="6"/>
                  </a:lnTo>
                  <a:lnTo>
                    <a:pt x="34" y="4"/>
                  </a:lnTo>
                  <a:lnTo>
                    <a:pt x="32" y="2"/>
                  </a:lnTo>
                  <a:lnTo>
                    <a:pt x="30" y="0"/>
                  </a:lnTo>
                  <a:lnTo>
                    <a:pt x="28" y="0"/>
                  </a:lnTo>
                  <a:lnTo>
                    <a:pt x="26" y="2"/>
                  </a:lnTo>
                  <a:lnTo>
                    <a:pt x="24" y="4"/>
                  </a:lnTo>
                  <a:lnTo>
                    <a:pt x="22" y="12"/>
                  </a:lnTo>
                  <a:lnTo>
                    <a:pt x="20" y="18"/>
                  </a:lnTo>
                  <a:lnTo>
                    <a:pt x="20" y="22"/>
                  </a:lnTo>
                  <a:lnTo>
                    <a:pt x="20" y="26"/>
                  </a:lnTo>
                  <a:lnTo>
                    <a:pt x="18" y="28"/>
                  </a:lnTo>
                  <a:lnTo>
                    <a:pt x="16" y="32"/>
                  </a:lnTo>
                  <a:lnTo>
                    <a:pt x="12" y="36"/>
                  </a:lnTo>
                  <a:lnTo>
                    <a:pt x="10" y="42"/>
                  </a:lnTo>
                  <a:lnTo>
                    <a:pt x="6" y="46"/>
                  </a:lnTo>
                  <a:lnTo>
                    <a:pt x="4" y="48"/>
                  </a:lnTo>
                  <a:lnTo>
                    <a:pt x="2" y="50"/>
                  </a:lnTo>
                  <a:lnTo>
                    <a:pt x="0" y="52"/>
                  </a:lnTo>
                  <a:lnTo>
                    <a:pt x="0" y="54"/>
                  </a:lnTo>
                  <a:lnTo>
                    <a:pt x="0" y="56"/>
                  </a:lnTo>
                  <a:lnTo>
                    <a:pt x="4" y="56"/>
                  </a:lnTo>
                  <a:lnTo>
                    <a:pt x="8" y="58"/>
                  </a:lnTo>
                  <a:lnTo>
                    <a:pt x="14" y="58"/>
                  </a:lnTo>
                  <a:lnTo>
                    <a:pt x="20" y="58"/>
                  </a:lnTo>
                  <a:lnTo>
                    <a:pt x="26" y="58"/>
                  </a:lnTo>
                  <a:lnTo>
                    <a:pt x="30" y="56"/>
                  </a:lnTo>
                  <a:lnTo>
                    <a:pt x="32" y="56"/>
                  </a:lnTo>
                  <a:lnTo>
                    <a:pt x="38" y="60"/>
                  </a:lnTo>
                  <a:lnTo>
                    <a:pt x="48" y="58"/>
                  </a:lnTo>
                  <a:lnTo>
                    <a:pt x="48" y="58"/>
                  </a:lnTo>
                  <a:lnTo>
                    <a:pt x="50" y="56"/>
                  </a:lnTo>
                  <a:lnTo>
                    <a:pt x="52" y="52"/>
                  </a:lnTo>
                  <a:lnTo>
                    <a:pt x="54" y="50"/>
                  </a:lnTo>
                  <a:lnTo>
                    <a:pt x="56" y="46"/>
                  </a:lnTo>
                  <a:lnTo>
                    <a:pt x="60" y="44"/>
                  </a:lnTo>
                  <a:lnTo>
                    <a:pt x="62" y="44"/>
                  </a:lnTo>
                  <a:lnTo>
                    <a:pt x="64" y="44"/>
                  </a:lnTo>
                  <a:lnTo>
                    <a:pt x="66" y="42"/>
                  </a:lnTo>
                  <a:lnTo>
                    <a:pt x="70" y="40"/>
                  </a:lnTo>
                  <a:lnTo>
                    <a:pt x="72" y="38"/>
                  </a:lnTo>
                  <a:lnTo>
                    <a:pt x="74" y="36"/>
                  </a:lnTo>
                  <a:lnTo>
                    <a:pt x="76" y="34"/>
                  </a:lnTo>
                  <a:lnTo>
                    <a:pt x="78" y="32"/>
                  </a:lnTo>
                  <a:lnTo>
                    <a:pt x="78" y="32"/>
                  </a:lnTo>
                  <a:lnTo>
                    <a:pt x="78" y="30"/>
                  </a:lnTo>
                  <a:lnTo>
                    <a:pt x="78" y="26"/>
                  </a:lnTo>
                  <a:lnTo>
                    <a:pt x="78" y="24"/>
                  </a:lnTo>
                  <a:lnTo>
                    <a:pt x="76" y="22"/>
                  </a:lnTo>
                  <a:lnTo>
                    <a:pt x="74" y="20"/>
                  </a:lnTo>
                  <a:lnTo>
                    <a:pt x="72" y="22"/>
                  </a:lnTo>
                  <a:lnTo>
                    <a:pt x="70" y="24"/>
                  </a:lnTo>
                  <a:lnTo>
                    <a:pt x="66" y="26"/>
                  </a:lnTo>
                  <a:lnTo>
                    <a:pt x="64" y="26"/>
                  </a:lnTo>
                  <a:lnTo>
                    <a:pt x="62" y="26"/>
                  </a:lnTo>
                  <a:lnTo>
                    <a:pt x="58" y="24"/>
                  </a:lnTo>
                  <a:lnTo>
                    <a:pt x="52" y="22"/>
                  </a:lnTo>
                  <a:lnTo>
                    <a:pt x="46" y="20"/>
                  </a:lnTo>
                  <a:lnTo>
                    <a:pt x="42" y="16"/>
                  </a:lnTo>
                  <a:lnTo>
                    <a:pt x="38" y="12"/>
                  </a:lnTo>
                  <a:lnTo>
                    <a:pt x="36" y="6"/>
                  </a:lnTo>
                </a:path>
              </a:pathLst>
            </a:custGeom>
            <a:grpFill/>
            <a:ln w="6350">
              <a:solidFill>
                <a:schemeClr val="bg1"/>
              </a:solidFill>
              <a:prstDash val="solid"/>
              <a:round/>
              <a:headEnd/>
              <a:tailEnd/>
            </a:ln>
            <a:effectLst/>
          </p:spPr>
          <p:txBody>
            <a:bodyPr/>
            <a:lstStyle/>
            <a:p>
              <a:endParaRPr lang="zh-CN" altLang="en-US"/>
            </a:p>
          </p:txBody>
        </p:sp>
        <p:sp>
          <p:nvSpPr>
            <p:cNvPr id="31" name="Freeform 401">
              <a:extLst>
                <a:ext uri="{FF2B5EF4-FFF2-40B4-BE49-F238E27FC236}">
                  <a16:creationId xmlns="" xmlns:a16="http://schemas.microsoft.com/office/drawing/2014/main" id="{EB37C266-7B73-4B70-A1E8-DC826D4F9FA0}"/>
                </a:ext>
              </a:extLst>
            </p:cNvPr>
            <p:cNvSpPr>
              <a:spLocks/>
            </p:cNvSpPr>
            <p:nvPr/>
          </p:nvSpPr>
          <p:spPr bwMode="gray">
            <a:xfrm>
              <a:off x="2501415" y="3795706"/>
              <a:ext cx="148112" cy="62905"/>
            </a:xfrm>
            <a:custGeom>
              <a:avLst/>
              <a:gdLst>
                <a:gd name="T0" fmla="*/ 58 w 80"/>
                <a:gd name="T1" fmla="*/ 0 h 34"/>
                <a:gd name="T2" fmla="*/ 52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6 w 80"/>
                <a:gd name="T61" fmla="*/ 8 h 34"/>
                <a:gd name="T62" fmla="*/ 70 w 80"/>
                <a:gd name="T63" fmla="*/ 8 h 34"/>
                <a:gd name="T64" fmla="*/ 64 w 80"/>
                <a:gd name="T65" fmla="*/ 6 h 34"/>
                <a:gd name="T66" fmla="*/ 60 w 80"/>
                <a:gd name="T67" fmla="*/ 4 h 34"/>
                <a:gd name="T68" fmla="*/ 58 w 80"/>
                <a:gd name="T6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34">
                  <a:moveTo>
                    <a:pt x="58" y="0"/>
                  </a:moveTo>
                  <a:lnTo>
                    <a:pt x="52" y="2"/>
                  </a:lnTo>
                  <a:lnTo>
                    <a:pt x="38" y="2"/>
                  </a:lnTo>
                  <a:lnTo>
                    <a:pt x="24" y="2"/>
                  </a:lnTo>
                  <a:lnTo>
                    <a:pt x="16" y="2"/>
                  </a:lnTo>
                  <a:lnTo>
                    <a:pt x="0" y="16"/>
                  </a:lnTo>
                  <a:lnTo>
                    <a:pt x="0" y="22"/>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4"/>
                  </a:lnTo>
                  <a:lnTo>
                    <a:pt x="58" y="22"/>
                  </a:lnTo>
                  <a:lnTo>
                    <a:pt x="58" y="20"/>
                  </a:lnTo>
                  <a:lnTo>
                    <a:pt x="60" y="16"/>
                  </a:lnTo>
                  <a:lnTo>
                    <a:pt x="62" y="14"/>
                  </a:lnTo>
                  <a:lnTo>
                    <a:pt x="66" y="12"/>
                  </a:lnTo>
                  <a:lnTo>
                    <a:pt x="72" y="10"/>
                  </a:lnTo>
                  <a:lnTo>
                    <a:pt x="80" y="10"/>
                  </a:lnTo>
                  <a:lnTo>
                    <a:pt x="78" y="8"/>
                  </a:lnTo>
                  <a:lnTo>
                    <a:pt x="76" y="8"/>
                  </a:lnTo>
                  <a:lnTo>
                    <a:pt x="70" y="8"/>
                  </a:lnTo>
                  <a:lnTo>
                    <a:pt x="64" y="6"/>
                  </a:lnTo>
                  <a:lnTo>
                    <a:pt x="60" y="4"/>
                  </a:lnTo>
                  <a:lnTo>
                    <a:pt x="58" y="0"/>
                  </a:lnTo>
                </a:path>
              </a:pathLst>
            </a:custGeom>
            <a:grpFill/>
            <a:ln w="6350">
              <a:solidFill>
                <a:schemeClr val="bg1"/>
              </a:solidFill>
              <a:prstDash val="solid"/>
              <a:round/>
              <a:headEnd/>
              <a:tailEnd/>
            </a:ln>
            <a:effectLst/>
          </p:spPr>
          <p:txBody>
            <a:bodyPr/>
            <a:lstStyle/>
            <a:p>
              <a:endParaRPr lang="zh-CN" altLang="en-US"/>
            </a:p>
          </p:txBody>
        </p:sp>
        <p:sp>
          <p:nvSpPr>
            <p:cNvPr id="32" name="Freeform 402">
              <a:extLst>
                <a:ext uri="{FF2B5EF4-FFF2-40B4-BE49-F238E27FC236}">
                  <a16:creationId xmlns="" xmlns:a16="http://schemas.microsoft.com/office/drawing/2014/main" id="{426E8630-D482-425C-8566-8AFA64C30CE3}"/>
                </a:ext>
              </a:extLst>
            </p:cNvPr>
            <p:cNvSpPr>
              <a:spLocks/>
            </p:cNvSpPr>
            <p:nvPr/>
          </p:nvSpPr>
          <p:spPr bwMode="gray">
            <a:xfrm>
              <a:off x="2501415" y="3795706"/>
              <a:ext cx="148112" cy="62905"/>
            </a:xfrm>
            <a:custGeom>
              <a:avLst/>
              <a:gdLst>
                <a:gd name="T0" fmla="*/ 56 w 80"/>
                <a:gd name="T1" fmla="*/ 0 h 34"/>
                <a:gd name="T2" fmla="*/ 50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4 w 80"/>
                <a:gd name="T61" fmla="*/ 8 h 34"/>
                <a:gd name="T62" fmla="*/ 70 w 80"/>
                <a:gd name="T63" fmla="*/ 8 h 34"/>
                <a:gd name="T64" fmla="*/ 64 w 80"/>
                <a:gd name="T65" fmla="*/ 6 h 34"/>
                <a:gd name="T66" fmla="*/ 60 w 80"/>
                <a:gd name="T67" fmla="*/ 4 h 34"/>
                <a:gd name="T68" fmla="*/ 56 w 80"/>
                <a:gd name="T6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34">
                  <a:moveTo>
                    <a:pt x="56" y="0"/>
                  </a:moveTo>
                  <a:lnTo>
                    <a:pt x="50" y="2"/>
                  </a:lnTo>
                  <a:lnTo>
                    <a:pt x="38" y="2"/>
                  </a:lnTo>
                  <a:lnTo>
                    <a:pt x="24" y="2"/>
                  </a:lnTo>
                  <a:lnTo>
                    <a:pt x="16" y="2"/>
                  </a:lnTo>
                  <a:lnTo>
                    <a:pt x="0" y="16"/>
                  </a:lnTo>
                  <a:lnTo>
                    <a:pt x="0" y="22"/>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4"/>
                  </a:lnTo>
                  <a:lnTo>
                    <a:pt x="58" y="22"/>
                  </a:lnTo>
                  <a:lnTo>
                    <a:pt x="58" y="20"/>
                  </a:lnTo>
                  <a:lnTo>
                    <a:pt x="60" y="16"/>
                  </a:lnTo>
                  <a:lnTo>
                    <a:pt x="62" y="14"/>
                  </a:lnTo>
                  <a:lnTo>
                    <a:pt x="66" y="12"/>
                  </a:lnTo>
                  <a:lnTo>
                    <a:pt x="72" y="10"/>
                  </a:lnTo>
                  <a:lnTo>
                    <a:pt x="80" y="10"/>
                  </a:lnTo>
                  <a:lnTo>
                    <a:pt x="78" y="8"/>
                  </a:lnTo>
                  <a:lnTo>
                    <a:pt x="74" y="8"/>
                  </a:lnTo>
                  <a:lnTo>
                    <a:pt x="70" y="8"/>
                  </a:lnTo>
                  <a:lnTo>
                    <a:pt x="64" y="6"/>
                  </a:lnTo>
                  <a:lnTo>
                    <a:pt x="60" y="4"/>
                  </a:lnTo>
                  <a:lnTo>
                    <a:pt x="56" y="0"/>
                  </a:lnTo>
                </a:path>
              </a:pathLst>
            </a:custGeom>
            <a:grpFill/>
            <a:ln w="6350">
              <a:solidFill>
                <a:schemeClr val="bg1"/>
              </a:solidFill>
              <a:prstDash val="solid"/>
              <a:round/>
              <a:headEnd/>
              <a:tailEnd/>
            </a:ln>
            <a:effectLst/>
          </p:spPr>
          <p:txBody>
            <a:bodyPr/>
            <a:lstStyle/>
            <a:p>
              <a:endParaRPr lang="zh-CN" altLang="en-US"/>
            </a:p>
          </p:txBody>
        </p:sp>
        <p:sp>
          <p:nvSpPr>
            <p:cNvPr id="33" name="Freeform 403">
              <a:extLst>
                <a:ext uri="{FF2B5EF4-FFF2-40B4-BE49-F238E27FC236}">
                  <a16:creationId xmlns="" xmlns:a16="http://schemas.microsoft.com/office/drawing/2014/main" id="{FFD95B61-0549-44DC-BBA6-BBD74F8E2AA5}"/>
                </a:ext>
              </a:extLst>
            </p:cNvPr>
            <p:cNvSpPr>
              <a:spLocks/>
            </p:cNvSpPr>
            <p:nvPr/>
          </p:nvSpPr>
          <p:spPr bwMode="gray">
            <a:xfrm>
              <a:off x="924025" y="2234179"/>
              <a:ext cx="622069" cy="762262"/>
            </a:xfrm>
            <a:custGeom>
              <a:avLst/>
              <a:gdLst>
                <a:gd name="T0" fmla="*/ 302 w 336"/>
                <a:gd name="T1" fmla="*/ 44 h 412"/>
                <a:gd name="T2" fmla="*/ 314 w 336"/>
                <a:gd name="T3" fmla="*/ 42 h 412"/>
                <a:gd name="T4" fmla="*/ 312 w 336"/>
                <a:gd name="T5" fmla="*/ 42 h 412"/>
                <a:gd name="T6" fmla="*/ 326 w 336"/>
                <a:gd name="T7" fmla="*/ 38 h 412"/>
                <a:gd name="T8" fmla="*/ 330 w 336"/>
                <a:gd name="T9" fmla="*/ 22 h 412"/>
                <a:gd name="T10" fmla="*/ 302 w 336"/>
                <a:gd name="T11" fmla="*/ 4 h 412"/>
                <a:gd name="T12" fmla="*/ 250 w 336"/>
                <a:gd name="T13" fmla="*/ 8 h 412"/>
                <a:gd name="T14" fmla="*/ 230 w 336"/>
                <a:gd name="T15" fmla="*/ 14 h 412"/>
                <a:gd name="T16" fmla="*/ 218 w 336"/>
                <a:gd name="T17" fmla="*/ 20 h 412"/>
                <a:gd name="T18" fmla="*/ 214 w 336"/>
                <a:gd name="T19" fmla="*/ 26 h 412"/>
                <a:gd name="T20" fmla="*/ 204 w 336"/>
                <a:gd name="T21" fmla="*/ 36 h 412"/>
                <a:gd name="T22" fmla="*/ 194 w 336"/>
                <a:gd name="T23" fmla="*/ 34 h 412"/>
                <a:gd name="T24" fmla="*/ 186 w 336"/>
                <a:gd name="T25" fmla="*/ 34 h 412"/>
                <a:gd name="T26" fmla="*/ 176 w 336"/>
                <a:gd name="T27" fmla="*/ 48 h 412"/>
                <a:gd name="T28" fmla="*/ 158 w 336"/>
                <a:gd name="T29" fmla="*/ 58 h 412"/>
                <a:gd name="T30" fmla="*/ 148 w 336"/>
                <a:gd name="T31" fmla="*/ 76 h 412"/>
                <a:gd name="T32" fmla="*/ 136 w 336"/>
                <a:gd name="T33" fmla="*/ 114 h 412"/>
                <a:gd name="T34" fmla="*/ 106 w 336"/>
                <a:gd name="T35" fmla="*/ 170 h 412"/>
                <a:gd name="T36" fmla="*/ 94 w 336"/>
                <a:gd name="T37" fmla="*/ 200 h 412"/>
                <a:gd name="T38" fmla="*/ 72 w 336"/>
                <a:gd name="T39" fmla="*/ 230 h 412"/>
                <a:gd name="T40" fmla="*/ 26 w 336"/>
                <a:gd name="T41" fmla="*/ 278 h 412"/>
                <a:gd name="T42" fmla="*/ 16 w 336"/>
                <a:gd name="T43" fmla="*/ 284 h 412"/>
                <a:gd name="T44" fmla="*/ 8 w 336"/>
                <a:gd name="T45" fmla="*/ 300 h 412"/>
                <a:gd name="T46" fmla="*/ 4 w 336"/>
                <a:gd name="T47" fmla="*/ 334 h 412"/>
                <a:gd name="T48" fmla="*/ 10 w 336"/>
                <a:gd name="T49" fmla="*/ 344 h 412"/>
                <a:gd name="T50" fmla="*/ 6 w 336"/>
                <a:gd name="T51" fmla="*/ 352 h 412"/>
                <a:gd name="T52" fmla="*/ 2 w 336"/>
                <a:gd name="T53" fmla="*/ 364 h 412"/>
                <a:gd name="T54" fmla="*/ 4 w 336"/>
                <a:gd name="T55" fmla="*/ 384 h 412"/>
                <a:gd name="T56" fmla="*/ 10 w 336"/>
                <a:gd name="T57" fmla="*/ 400 h 412"/>
                <a:gd name="T58" fmla="*/ 28 w 336"/>
                <a:gd name="T59" fmla="*/ 412 h 412"/>
                <a:gd name="T60" fmla="*/ 46 w 336"/>
                <a:gd name="T61" fmla="*/ 402 h 412"/>
                <a:gd name="T62" fmla="*/ 54 w 336"/>
                <a:gd name="T63" fmla="*/ 390 h 412"/>
                <a:gd name="T64" fmla="*/ 58 w 336"/>
                <a:gd name="T65" fmla="*/ 376 h 412"/>
                <a:gd name="T66" fmla="*/ 68 w 336"/>
                <a:gd name="T67" fmla="*/ 370 h 412"/>
                <a:gd name="T68" fmla="*/ 76 w 336"/>
                <a:gd name="T69" fmla="*/ 358 h 412"/>
                <a:gd name="T70" fmla="*/ 80 w 336"/>
                <a:gd name="T71" fmla="*/ 342 h 412"/>
                <a:gd name="T72" fmla="*/ 92 w 336"/>
                <a:gd name="T73" fmla="*/ 354 h 412"/>
                <a:gd name="T74" fmla="*/ 100 w 336"/>
                <a:gd name="T75" fmla="*/ 318 h 412"/>
                <a:gd name="T76" fmla="*/ 102 w 336"/>
                <a:gd name="T77" fmla="*/ 260 h 412"/>
                <a:gd name="T78" fmla="*/ 132 w 336"/>
                <a:gd name="T79" fmla="*/ 198 h 412"/>
                <a:gd name="T80" fmla="*/ 140 w 336"/>
                <a:gd name="T81" fmla="*/ 178 h 412"/>
                <a:gd name="T82" fmla="*/ 154 w 336"/>
                <a:gd name="T83" fmla="*/ 162 h 412"/>
                <a:gd name="T84" fmla="*/ 162 w 336"/>
                <a:gd name="T85" fmla="*/ 134 h 412"/>
                <a:gd name="T86" fmla="*/ 170 w 336"/>
                <a:gd name="T87" fmla="*/ 112 h 412"/>
                <a:gd name="T88" fmla="*/ 224 w 336"/>
                <a:gd name="T89" fmla="*/ 64 h 412"/>
                <a:gd name="T90" fmla="*/ 238 w 336"/>
                <a:gd name="T91" fmla="*/ 66 h 412"/>
                <a:gd name="T92" fmla="*/ 264 w 336"/>
                <a:gd name="T93" fmla="*/ 70 h 412"/>
                <a:gd name="T94" fmla="*/ 276 w 336"/>
                <a:gd name="T95" fmla="*/ 64 h 412"/>
                <a:gd name="T96" fmla="*/ 278 w 336"/>
                <a:gd name="T97" fmla="*/ 56 h 412"/>
                <a:gd name="T98" fmla="*/ 294 w 336"/>
                <a:gd name="T99" fmla="*/ 50 h 412"/>
                <a:gd name="T100" fmla="*/ 328 w 336"/>
                <a:gd name="T101" fmla="*/ 64 h 412"/>
                <a:gd name="T102" fmla="*/ 326 w 336"/>
                <a:gd name="T103" fmla="*/ 5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6" h="412">
                  <a:moveTo>
                    <a:pt x="326" y="52"/>
                  </a:moveTo>
                  <a:lnTo>
                    <a:pt x="314" y="48"/>
                  </a:lnTo>
                  <a:lnTo>
                    <a:pt x="308" y="46"/>
                  </a:lnTo>
                  <a:lnTo>
                    <a:pt x="302" y="44"/>
                  </a:lnTo>
                  <a:lnTo>
                    <a:pt x="300" y="44"/>
                  </a:lnTo>
                  <a:lnTo>
                    <a:pt x="298" y="44"/>
                  </a:lnTo>
                  <a:lnTo>
                    <a:pt x="314" y="42"/>
                  </a:lnTo>
                  <a:lnTo>
                    <a:pt x="314" y="42"/>
                  </a:lnTo>
                  <a:lnTo>
                    <a:pt x="314" y="42"/>
                  </a:lnTo>
                  <a:lnTo>
                    <a:pt x="312" y="42"/>
                  </a:lnTo>
                  <a:lnTo>
                    <a:pt x="312" y="42"/>
                  </a:lnTo>
                  <a:lnTo>
                    <a:pt x="312" y="42"/>
                  </a:lnTo>
                  <a:lnTo>
                    <a:pt x="314" y="42"/>
                  </a:lnTo>
                  <a:lnTo>
                    <a:pt x="318" y="42"/>
                  </a:lnTo>
                  <a:lnTo>
                    <a:pt x="322" y="40"/>
                  </a:lnTo>
                  <a:lnTo>
                    <a:pt x="326" y="38"/>
                  </a:lnTo>
                  <a:lnTo>
                    <a:pt x="328" y="34"/>
                  </a:lnTo>
                  <a:lnTo>
                    <a:pt x="328" y="30"/>
                  </a:lnTo>
                  <a:lnTo>
                    <a:pt x="330" y="26"/>
                  </a:lnTo>
                  <a:lnTo>
                    <a:pt x="330" y="22"/>
                  </a:lnTo>
                  <a:lnTo>
                    <a:pt x="330" y="22"/>
                  </a:lnTo>
                  <a:lnTo>
                    <a:pt x="314" y="20"/>
                  </a:lnTo>
                  <a:lnTo>
                    <a:pt x="310" y="10"/>
                  </a:lnTo>
                  <a:lnTo>
                    <a:pt x="302" y="4"/>
                  </a:lnTo>
                  <a:lnTo>
                    <a:pt x="282" y="6"/>
                  </a:lnTo>
                  <a:lnTo>
                    <a:pt x="258" y="0"/>
                  </a:lnTo>
                  <a:lnTo>
                    <a:pt x="256" y="4"/>
                  </a:lnTo>
                  <a:lnTo>
                    <a:pt x="250" y="8"/>
                  </a:lnTo>
                  <a:lnTo>
                    <a:pt x="246" y="12"/>
                  </a:lnTo>
                  <a:lnTo>
                    <a:pt x="240" y="12"/>
                  </a:lnTo>
                  <a:lnTo>
                    <a:pt x="234" y="14"/>
                  </a:lnTo>
                  <a:lnTo>
                    <a:pt x="230" y="14"/>
                  </a:lnTo>
                  <a:lnTo>
                    <a:pt x="230" y="14"/>
                  </a:lnTo>
                  <a:lnTo>
                    <a:pt x="224" y="16"/>
                  </a:lnTo>
                  <a:lnTo>
                    <a:pt x="220" y="18"/>
                  </a:lnTo>
                  <a:lnTo>
                    <a:pt x="218" y="20"/>
                  </a:lnTo>
                  <a:lnTo>
                    <a:pt x="216" y="22"/>
                  </a:lnTo>
                  <a:lnTo>
                    <a:pt x="216" y="22"/>
                  </a:lnTo>
                  <a:lnTo>
                    <a:pt x="216" y="22"/>
                  </a:lnTo>
                  <a:lnTo>
                    <a:pt x="214" y="26"/>
                  </a:lnTo>
                  <a:lnTo>
                    <a:pt x="214" y="28"/>
                  </a:lnTo>
                  <a:lnTo>
                    <a:pt x="212" y="32"/>
                  </a:lnTo>
                  <a:lnTo>
                    <a:pt x="208" y="36"/>
                  </a:lnTo>
                  <a:lnTo>
                    <a:pt x="204" y="36"/>
                  </a:lnTo>
                  <a:lnTo>
                    <a:pt x="200" y="36"/>
                  </a:lnTo>
                  <a:lnTo>
                    <a:pt x="196" y="36"/>
                  </a:lnTo>
                  <a:lnTo>
                    <a:pt x="196" y="34"/>
                  </a:lnTo>
                  <a:lnTo>
                    <a:pt x="194" y="34"/>
                  </a:lnTo>
                  <a:lnTo>
                    <a:pt x="194" y="32"/>
                  </a:lnTo>
                  <a:lnTo>
                    <a:pt x="194" y="32"/>
                  </a:lnTo>
                  <a:lnTo>
                    <a:pt x="190" y="32"/>
                  </a:lnTo>
                  <a:lnTo>
                    <a:pt x="186" y="34"/>
                  </a:lnTo>
                  <a:lnTo>
                    <a:pt x="182" y="38"/>
                  </a:lnTo>
                  <a:lnTo>
                    <a:pt x="178" y="42"/>
                  </a:lnTo>
                  <a:lnTo>
                    <a:pt x="176" y="46"/>
                  </a:lnTo>
                  <a:lnTo>
                    <a:pt x="176" y="48"/>
                  </a:lnTo>
                  <a:lnTo>
                    <a:pt x="174" y="48"/>
                  </a:lnTo>
                  <a:lnTo>
                    <a:pt x="168" y="54"/>
                  </a:lnTo>
                  <a:lnTo>
                    <a:pt x="162" y="56"/>
                  </a:lnTo>
                  <a:lnTo>
                    <a:pt x="158" y="58"/>
                  </a:lnTo>
                  <a:lnTo>
                    <a:pt x="154" y="62"/>
                  </a:lnTo>
                  <a:lnTo>
                    <a:pt x="152" y="66"/>
                  </a:lnTo>
                  <a:lnTo>
                    <a:pt x="150" y="70"/>
                  </a:lnTo>
                  <a:lnTo>
                    <a:pt x="148" y="76"/>
                  </a:lnTo>
                  <a:lnTo>
                    <a:pt x="148" y="80"/>
                  </a:lnTo>
                  <a:lnTo>
                    <a:pt x="148" y="82"/>
                  </a:lnTo>
                  <a:lnTo>
                    <a:pt x="148" y="82"/>
                  </a:lnTo>
                  <a:lnTo>
                    <a:pt x="136" y="114"/>
                  </a:lnTo>
                  <a:lnTo>
                    <a:pt x="116" y="150"/>
                  </a:lnTo>
                  <a:lnTo>
                    <a:pt x="114" y="152"/>
                  </a:lnTo>
                  <a:lnTo>
                    <a:pt x="110" y="160"/>
                  </a:lnTo>
                  <a:lnTo>
                    <a:pt x="106" y="170"/>
                  </a:lnTo>
                  <a:lnTo>
                    <a:pt x="102" y="180"/>
                  </a:lnTo>
                  <a:lnTo>
                    <a:pt x="100" y="184"/>
                  </a:lnTo>
                  <a:lnTo>
                    <a:pt x="98" y="190"/>
                  </a:lnTo>
                  <a:lnTo>
                    <a:pt x="94" y="200"/>
                  </a:lnTo>
                  <a:lnTo>
                    <a:pt x="88" y="212"/>
                  </a:lnTo>
                  <a:lnTo>
                    <a:pt x="84" y="220"/>
                  </a:lnTo>
                  <a:lnTo>
                    <a:pt x="82" y="224"/>
                  </a:lnTo>
                  <a:lnTo>
                    <a:pt x="72" y="230"/>
                  </a:lnTo>
                  <a:lnTo>
                    <a:pt x="54" y="254"/>
                  </a:lnTo>
                  <a:lnTo>
                    <a:pt x="32" y="268"/>
                  </a:lnTo>
                  <a:lnTo>
                    <a:pt x="30" y="274"/>
                  </a:lnTo>
                  <a:lnTo>
                    <a:pt x="26" y="278"/>
                  </a:lnTo>
                  <a:lnTo>
                    <a:pt x="22" y="280"/>
                  </a:lnTo>
                  <a:lnTo>
                    <a:pt x="20" y="282"/>
                  </a:lnTo>
                  <a:lnTo>
                    <a:pt x="16" y="284"/>
                  </a:lnTo>
                  <a:lnTo>
                    <a:pt x="16" y="284"/>
                  </a:lnTo>
                  <a:lnTo>
                    <a:pt x="14" y="290"/>
                  </a:lnTo>
                  <a:lnTo>
                    <a:pt x="12" y="294"/>
                  </a:lnTo>
                  <a:lnTo>
                    <a:pt x="10" y="298"/>
                  </a:lnTo>
                  <a:lnTo>
                    <a:pt x="8" y="300"/>
                  </a:lnTo>
                  <a:lnTo>
                    <a:pt x="8" y="300"/>
                  </a:lnTo>
                  <a:lnTo>
                    <a:pt x="2" y="312"/>
                  </a:lnTo>
                  <a:lnTo>
                    <a:pt x="0" y="324"/>
                  </a:lnTo>
                  <a:lnTo>
                    <a:pt x="4" y="334"/>
                  </a:lnTo>
                  <a:lnTo>
                    <a:pt x="8" y="338"/>
                  </a:lnTo>
                  <a:lnTo>
                    <a:pt x="10" y="340"/>
                  </a:lnTo>
                  <a:lnTo>
                    <a:pt x="10" y="342"/>
                  </a:lnTo>
                  <a:lnTo>
                    <a:pt x="10" y="344"/>
                  </a:lnTo>
                  <a:lnTo>
                    <a:pt x="8" y="344"/>
                  </a:lnTo>
                  <a:lnTo>
                    <a:pt x="8" y="346"/>
                  </a:lnTo>
                  <a:lnTo>
                    <a:pt x="6" y="348"/>
                  </a:lnTo>
                  <a:lnTo>
                    <a:pt x="6" y="352"/>
                  </a:lnTo>
                  <a:lnTo>
                    <a:pt x="6" y="356"/>
                  </a:lnTo>
                  <a:lnTo>
                    <a:pt x="6" y="358"/>
                  </a:lnTo>
                  <a:lnTo>
                    <a:pt x="6" y="358"/>
                  </a:lnTo>
                  <a:lnTo>
                    <a:pt x="2" y="364"/>
                  </a:lnTo>
                  <a:lnTo>
                    <a:pt x="2" y="370"/>
                  </a:lnTo>
                  <a:lnTo>
                    <a:pt x="2" y="376"/>
                  </a:lnTo>
                  <a:lnTo>
                    <a:pt x="2" y="380"/>
                  </a:lnTo>
                  <a:lnTo>
                    <a:pt x="4" y="384"/>
                  </a:lnTo>
                  <a:lnTo>
                    <a:pt x="4" y="386"/>
                  </a:lnTo>
                  <a:lnTo>
                    <a:pt x="4" y="388"/>
                  </a:lnTo>
                  <a:lnTo>
                    <a:pt x="8" y="394"/>
                  </a:lnTo>
                  <a:lnTo>
                    <a:pt x="10" y="400"/>
                  </a:lnTo>
                  <a:lnTo>
                    <a:pt x="16" y="404"/>
                  </a:lnTo>
                  <a:lnTo>
                    <a:pt x="20" y="408"/>
                  </a:lnTo>
                  <a:lnTo>
                    <a:pt x="24" y="410"/>
                  </a:lnTo>
                  <a:lnTo>
                    <a:pt x="28" y="412"/>
                  </a:lnTo>
                  <a:lnTo>
                    <a:pt x="30" y="412"/>
                  </a:lnTo>
                  <a:lnTo>
                    <a:pt x="36" y="410"/>
                  </a:lnTo>
                  <a:lnTo>
                    <a:pt x="42" y="406"/>
                  </a:lnTo>
                  <a:lnTo>
                    <a:pt x="46" y="402"/>
                  </a:lnTo>
                  <a:lnTo>
                    <a:pt x="50" y="398"/>
                  </a:lnTo>
                  <a:lnTo>
                    <a:pt x="52" y="394"/>
                  </a:lnTo>
                  <a:lnTo>
                    <a:pt x="54" y="392"/>
                  </a:lnTo>
                  <a:lnTo>
                    <a:pt x="54" y="390"/>
                  </a:lnTo>
                  <a:lnTo>
                    <a:pt x="54" y="384"/>
                  </a:lnTo>
                  <a:lnTo>
                    <a:pt x="56" y="380"/>
                  </a:lnTo>
                  <a:lnTo>
                    <a:pt x="56" y="376"/>
                  </a:lnTo>
                  <a:lnTo>
                    <a:pt x="58" y="376"/>
                  </a:lnTo>
                  <a:lnTo>
                    <a:pt x="58" y="374"/>
                  </a:lnTo>
                  <a:lnTo>
                    <a:pt x="62" y="374"/>
                  </a:lnTo>
                  <a:lnTo>
                    <a:pt x="64" y="372"/>
                  </a:lnTo>
                  <a:lnTo>
                    <a:pt x="68" y="370"/>
                  </a:lnTo>
                  <a:lnTo>
                    <a:pt x="70" y="368"/>
                  </a:lnTo>
                  <a:lnTo>
                    <a:pt x="70" y="366"/>
                  </a:lnTo>
                  <a:lnTo>
                    <a:pt x="72" y="364"/>
                  </a:lnTo>
                  <a:lnTo>
                    <a:pt x="76" y="358"/>
                  </a:lnTo>
                  <a:lnTo>
                    <a:pt x="78" y="352"/>
                  </a:lnTo>
                  <a:lnTo>
                    <a:pt x="80" y="346"/>
                  </a:lnTo>
                  <a:lnTo>
                    <a:pt x="80" y="344"/>
                  </a:lnTo>
                  <a:lnTo>
                    <a:pt x="80" y="342"/>
                  </a:lnTo>
                  <a:lnTo>
                    <a:pt x="80" y="340"/>
                  </a:lnTo>
                  <a:lnTo>
                    <a:pt x="86" y="356"/>
                  </a:lnTo>
                  <a:lnTo>
                    <a:pt x="88" y="356"/>
                  </a:lnTo>
                  <a:lnTo>
                    <a:pt x="92" y="354"/>
                  </a:lnTo>
                  <a:lnTo>
                    <a:pt x="96" y="350"/>
                  </a:lnTo>
                  <a:lnTo>
                    <a:pt x="100" y="340"/>
                  </a:lnTo>
                  <a:lnTo>
                    <a:pt x="100" y="324"/>
                  </a:lnTo>
                  <a:lnTo>
                    <a:pt x="100" y="318"/>
                  </a:lnTo>
                  <a:lnTo>
                    <a:pt x="100" y="306"/>
                  </a:lnTo>
                  <a:lnTo>
                    <a:pt x="102" y="290"/>
                  </a:lnTo>
                  <a:lnTo>
                    <a:pt x="102" y="274"/>
                  </a:lnTo>
                  <a:lnTo>
                    <a:pt x="102" y="260"/>
                  </a:lnTo>
                  <a:lnTo>
                    <a:pt x="98" y="254"/>
                  </a:lnTo>
                  <a:lnTo>
                    <a:pt x="120" y="240"/>
                  </a:lnTo>
                  <a:lnTo>
                    <a:pt x="122" y="216"/>
                  </a:lnTo>
                  <a:lnTo>
                    <a:pt x="132" y="198"/>
                  </a:lnTo>
                  <a:lnTo>
                    <a:pt x="134" y="182"/>
                  </a:lnTo>
                  <a:lnTo>
                    <a:pt x="136" y="182"/>
                  </a:lnTo>
                  <a:lnTo>
                    <a:pt x="138" y="182"/>
                  </a:lnTo>
                  <a:lnTo>
                    <a:pt x="140" y="178"/>
                  </a:lnTo>
                  <a:lnTo>
                    <a:pt x="144" y="174"/>
                  </a:lnTo>
                  <a:lnTo>
                    <a:pt x="148" y="170"/>
                  </a:lnTo>
                  <a:lnTo>
                    <a:pt x="152" y="166"/>
                  </a:lnTo>
                  <a:lnTo>
                    <a:pt x="154" y="162"/>
                  </a:lnTo>
                  <a:lnTo>
                    <a:pt x="158" y="158"/>
                  </a:lnTo>
                  <a:lnTo>
                    <a:pt x="158" y="136"/>
                  </a:lnTo>
                  <a:lnTo>
                    <a:pt x="160" y="134"/>
                  </a:lnTo>
                  <a:lnTo>
                    <a:pt x="162" y="134"/>
                  </a:lnTo>
                  <a:lnTo>
                    <a:pt x="164" y="130"/>
                  </a:lnTo>
                  <a:lnTo>
                    <a:pt x="166" y="124"/>
                  </a:lnTo>
                  <a:lnTo>
                    <a:pt x="166" y="122"/>
                  </a:lnTo>
                  <a:lnTo>
                    <a:pt x="170" y="112"/>
                  </a:lnTo>
                  <a:lnTo>
                    <a:pt x="178" y="98"/>
                  </a:lnTo>
                  <a:lnTo>
                    <a:pt x="196" y="82"/>
                  </a:lnTo>
                  <a:lnTo>
                    <a:pt x="224" y="64"/>
                  </a:lnTo>
                  <a:lnTo>
                    <a:pt x="224" y="64"/>
                  </a:lnTo>
                  <a:lnTo>
                    <a:pt x="226" y="64"/>
                  </a:lnTo>
                  <a:lnTo>
                    <a:pt x="230" y="64"/>
                  </a:lnTo>
                  <a:lnTo>
                    <a:pt x="234" y="64"/>
                  </a:lnTo>
                  <a:lnTo>
                    <a:pt x="238" y="66"/>
                  </a:lnTo>
                  <a:lnTo>
                    <a:pt x="242" y="70"/>
                  </a:lnTo>
                  <a:lnTo>
                    <a:pt x="260" y="72"/>
                  </a:lnTo>
                  <a:lnTo>
                    <a:pt x="260" y="72"/>
                  </a:lnTo>
                  <a:lnTo>
                    <a:pt x="264" y="70"/>
                  </a:lnTo>
                  <a:lnTo>
                    <a:pt x="266" y="70"/>
                  </a:lnTo>
                  <a:lnTo>
                    <a:pt x="270" y="68"/>
                  </a:lnTo>
                  <a:lnTo>
                    <a:pt x="272" y="66"/>
                  </a:lnTo>
                  <a:lnTo>
                    <a:pt x="276" y="64"/>
                  </a:lnTo>
                  <a:lnTo>
                    <a:pt x="276" y="60"/>
                  </a:lnTo>
                  <a:lnTo>
                    <a:pt x="276" y="60"/>
                  </a:lnTo>
                  <a:lnTo>
                    <a:pt x="276" y="58"/>
                  </a:lnTo>
                  <a:lnTo>
                    <a:pt x="278" y="56"/>
                  </a:lnTo>
                  <a:lnTo>
                    <a:pt x="280" y="52"/>
                  </a:lnTo>
                  <a:lnTo>
                    <a:pt x="284" y="50"/>
                  </a:lnTo>
                  <a:lnTo>
                    <a:pt x="288" y="50"/>
                  </a:lnTo>
                  <a:lnTo>
                    <a:pt x="294" y="50"/>
                  </a:lnTo>
                  <a:lnTo>
                    <a:pt x="326" y="66"/>
                  </a:lnTo>
                  <a:lnTo>
                    <a:pt x="326" y="66"/>
                  </a:lnTo>
                  <a:lnTo>
                    <a:pt x="326" y="66"/>
                  </a:lnTo>
                  <a:lnTo>
                    <a:pt x="328" y="64"/>
                  </a:lnTo>
                  <a:lnTo>
                    <a:pt x="328" y="62"/>
                  </a:lnTo>
                  <a:lnTo>
                    <a:pt x="328" y="56"/>
                  </a:lnTo>
                  <a:lnTo>
                    <a:pt x="336" y="56"/>
                  </a:lnTo>
                  <a:lnTo>
                    <a:pt x="326" y="52"/>
                  </a:lnTo>
                </a:path>
              </a:pathLst>
            </a:custGeom>
            <a:grpFill/>
            <a:ln w="6350">
              <a:solidFill>
                <a:schemeClr val="bg1"/>
              </a:solidFill>
              <a:prstDash val="solid"/>
              <a:round/>
              <a:headEnd/>
              <a:tailEnd/>
            </a:ln>
            <a:effectLst/>
          </p:spPr>
          <p:txBody>
            <a:bodyPr/>
            <a:lstStyle/>
            <a:p>
              <a:endParaRPr lang="zh-CN" altLang="en-US"/>
            </a:p>
          </p:txBody>
        </p:sp>
        <p:sp>
          <p:nvSpPr>
            <p:cNvPr id="34" name="Freeform 404">
              <a:extLst>
                <a:ext uri="{FF2B5EF4-FFF2-40B4-BE49-F238E27FC236}">
                  <a16:creationId xmlns="" xmlns:a16="http://schemas.microsoft.com/office/drawing/2014/main" id="{311C7AD9-6EFC-4578-80AA-18FE991F285A}"/>
                </a:ext>
              </a:extLst>
            </p:cNvPr>
            <p:cNvSpPr>
              <a:spLocks/>
            </p:cNvSpPr>
            <p:nvPr/>
          </p:nvSpPr>
          <p:spPr bwMode="gray">
            <a:xfrm>
              <a:off x="579665" y="3525584"/>
              <a:ext cx="292521" cy="244220"/>
            </a:xfrm>
            <a:custGeom>
              <a:avLst/>
              <a:gdLst>
                <a:gd name="T0" fmla="*/ 154 w 158"/>
                <a:gd name="T1" fmla="*/ 46 h 132"/>
                <a:gd name="T2" fmla="*/ 146 w 158"/>
                <a:gd name="T3" fmla="*/ 46 h 132"/>
                <a:gd name="T4" fmla="*/ 136 w 158"/>
                <a:gd name="T5" fmla="*/ 48 h 132"/>
                <a:gd name="T6" fmla="*/ 132 w 158"/>
                <a:gd name="T7" fmla="*/ 54 h 132"/>
                <a:gd name="T8" fmla="*/ 126 w 158"/>
                <a:gd name="T9" fmla="*/ 58 h 132"/>
                <a:gd name="T10" fmla="*/ 120 w 158"/>
                <a:gd name="T11" fmla="*/ 66 h 132"/>
                <a:gd name="T12" fmla="*/ 120 w 158"/>
                <a:gd name="T13" fmla="*/ 74 h 132"/>
                <a:gd name="T14" fmla="*/ 120 w 158"/>
                <a:gd name="T15" fmla="*/ 78 h 132"/>
                <a:gd name="T16" fmla="*/ 116 w 158"/>
                <a:gd name="T17" fmla="*/ 84 h 132"/>
                <a:gd name="T18" fmla="*/ 110 w 158"/>
                <a:gd name="T19" fmla="*/ 92 h 132"/>
                <a:gd name="T20" fmla="*/ 96 w 158"/>
                <a:gd name="T21" fmla="*/ 118 h 132"/>
                <a:gd name="T22" fmla="*/ 92 w 158"/>
                <a:gd name="T23" fmla="*/ 118 h 132"/>
                <a:gd name="T24" fmla="*/ 78 w 158"/>
                <a:gd name="T25" fmla="*/ 118 h 132"/>
                <a:gd name="T26" fmla="*/ 68 w 158"/>
                <a:gd name="T27" fmla="*/ 116 h 132"/>
                <a:gd name="T28" fmla="*/ 60 w 158"/>
                <a:gd name="T29" fmla="*/ 118 h 132"/>
                <a:gd name="T30" fmla="*/ 52 w 158"/>
                <a:gd name="T31" fmla="*/ 120 h 132"/>
                <a:gd name="T32" fmla="*/ 50 w 158"/>
                <a:gd name="T33" fmla="*/ 122 h 132"/>
                <a:gd name="T34" fmla="*/ 44 w 158"/>
                <a:gd name="T35" fmla="*/ 120 h 132"/>
                <a:gd name="T36" fmla="*/ 38 w 158"/>
                <a:gd name="T37" fmla="*/ 120 h 132"/>
                <a:gd name="T38" fmla="*/ 32 w 158"/>
                <a:gd name="T39" fmla="*/ 124 h 132"/>
                <a:gd name="T40" fmla="*/ 30 w 158"/>
                <a:gd name="T41" fmla="*/ 132 h 132"/>
                <a:gd name="T42" fmla="*/ 26 w 158"/>
                <a:gd name="T43" fmla="*/ 132 h 132"/>
                <a:gd name="T44" fmla="*/ 20 w 158"/>
                <a:gd name="T45" fmla="*/ 128 h 132"/>
                <a:gd name="T46" fmla="*/ 18 w 158"/>
                <a:gd name="T47" fmla="*/ 122 h 132"/>
                <a:gd name="T48" fmla="*/ 16 w 158"/>
                <a:gd name="T49" fmla="*/ 120 h 132"/>
                <a:gd name="T50" fmla="*/ 16 w 158"/>
                <a:gd name="T51" fmla="*/ 118 h 132"/>
                <a:gd name="T52" fmla="*/ 16 w 158"/>
                <a:gd name="T53" fmla="*/ 118 h 132"/>
                <a:gd name="T54" fmla="*/ 16 w 158"/>
                <a:gd name="T55" fmla="*/ 114 h 132"/>
                <a:gd name="T56" fmla="*/ 20 w 158"/>
                <a:gd name="T57" fmla="*/ 104 h 132"/>
                <a:gd name="T58" fmla="*/ 24 w 158"/>
                <a:gd name="T59" fmla="*/ 102 h 132"/>
                <a:gd name="T60" fmla="*/ 30 w 158"/>
                <a:gd name="T61" fmla="*/ 98 h 132"/>
                <a:gd name="T62" fmla="*/ 28 w 158"/>
                <a:gd name="T63" fmla="*/ 88 h 132"/>
                <a:gd name="T64" fmla="*/ 30 w 158"/>
                <a:gd name="T65" fmla="*/ 70 h 132"/>
                <a:gd name="T66" fmla="*/ 30 w 158"/>
                <a:gd name="T67" fmla="*/ 50 h 132"/>
                <a:gd name="T68" fmla="*/ 32 w 158"/>
                <a:gd name="T69" fmla="*/ 42 h 132"/>
                <a:gd name="T70" fmla="*/ 38 w 158"/>
                <a:gd name="T71" fmla="*/ 38 h 132"/>
                <a:gd name="T72" fmla="*/ 38 w 158"/>
                <a:gd name="T73" fmla="*/ 34 h 132"/>
                <a:gd name="T74" fmla="*/ 36 w 158"/>
                <a:gd name="T75" fmla="*/ 32 h 132"/>
                <a:gd name="T76" fmla="*/ 28 w 158"/>
                <a:gd name="T77" fmla="*/ 28 h 132"/>
                <a:gd name="T78" fmla="*/ 26 w 158"/>
                <a:gd name="T79" fmla="*/ 28 h 132"/>
                <a:gd name="T80" fmla="*/ 24 w 158"/>
                <a:gd name="T81" fmla="*/ 28 h 132"/>
                <a:gd name="T82" fmla="*/ 10 w 158"/>
                <a:gd name="T83" fmla="*/ 30 h 132"/>
                <a:gd name="T84" fmla="*/ 4 w 158"/>
                <a:gd name="T85" fmla="*/ 24 h 132"/>
                <a:gd name="T86" fmla="*/ 4 w 158"/>
                <a:gd name="T87" fmla="*/ 20 h 132"/>
                <a:gd name="T88" fmla="*/ 0 w 158"/>
                <a:gd name="T89" fmla="*/ 14 h 132"/>
                <a:gd name="T90" fmla="*/ 2 w 158"/>
                <a:gd name="T91" fmla="*/ 12 h 132"/>
                <a:gd name="T92" fmla="*/ 4 w 158"/>
                <a:gd name="T93" fmla="*/ 10 h 132"/>
                <a:gd name="T94" fmla="*/ 18 w 158"/>
                <a:gd name="T95" fmla="*/ 0 h 132"/>
                <a:gd name="T96" fmla="*/ 22 w 158"/>
                <a:gd name="T97" fmla="*/ 0 h 132"/>
                <a:gd name="T98" fmla="*/ 26 w 158"/>
                <a:gd name="T99" fmla="*/ 2 h 132"/>
                <a:gd name="T100" fmla="*/ 58 w 158"/>
                <a:gd name="T101" fmla="*/ 6 h 132"/>
                <a:gd name="T102" fmla="*/ 84 w 158"/>
                <a:gd name="T103" fmla="*/ 8 h 132"/>
                <a:gd name="T104" fmla="*/ 98 w 158"/>
                <a:gd name="T105" fmla="*/ 6 h 132"/>
                <a:gd name="T106" fmla="*/ 102 w 158"/>
                <a:gd name="T107" fmla="*/ 8 h 132"/>
                <a:gd name="T108" fmla="*/ 102 w 158"/>
                <a:gd name="T109" fmla="*/ 12 h 132"/>
                <a:gd name="T110" fmla="*/ 106 w 158"/>
                <a:gd name="T111" fmla="*/ 14 h 132"/>
                <a:gd name="T112" fmla="*/ 112 w 158"/>
                <a:gd name="T113" fmla="*/ 18 h 132"/>
                <a:gd name="T114" fmla="*/ 114 w 158"/>
                <a:gd name="T115" fmla="*/ 18 h 132"/>
                <a:gd name="T116" fmla="*/ 120 w 158"/>
                <a:gd name="T117" fmla="*/ 22 h 132"/>
                <a:gd name="T118" fmla="*/ 126 w 158"/>
                <a:gd name="T119" fmla="*/ 28 h 132"/>
                <a:gd name="T120" fmla="*/ 134 w 158"/>
                <a:gd name="T121" fmla="*/ 36 h 132"/>
                <a:gd name="T122" fmla="*/ 152 w 158"/>
                <a:gd name="T123" fmla="*/ 42 h 132"/>
                <a:gd name="T124" fmla="*/ 154 w 158"/>
                <a:gd name="T125" fmla="*/ 4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 h="132">
                  <a:moveTo>
                    <a:pt x="154" y="46"/>
                  </a:moveTo>
                  <a:lnTo>
                    <a:pt x="154" y="46"/>
                  </a:lnTo>
                  <a:lnTo>
                    <a:pt x="150" y="46"/>
                  </a:lnTo>
                  <a:lnTo>
                    <a:pt x="146" y="46"/>
                  </a:lnTo>
                  <a:lnTo>
                    <a:pt x="142" y="46"/>
                  </a:lnTo>
                  <a:lnTo>
                    <a:pt x="136" y="48"/>
                  </a:lnTo>
                  <a:lnTo>
                    <a:pt x="132" y="52"/>
                  </a:lnTo>
                  <a:lnTo>
                    <a:pt x="132" y="54"/>
                  </a:lnTo>
                  <a:lnTo>
                    <a:pt x="130" y="54"/>
                  </a:lnTo>
                  <a:lnTo>
                    <a:pt x="126" y="58"/>
                  </a:lnTo>
                  <a:lnTo>
                    <a:pt x="122" y="62"/>
                  </a:lnTo>
                  <a:lnTo>
                    <a:pt x="120" y="66"/>
                  </a:lnTo>
                  <a:lnTo>
                    <a:pt x="118" y="70"/>
                  </a:lnTo>
                  <a:lnTo>
                    <a:pt x="120" y="74"/>
                  </a:lnTo>
                  <a:lnTo>
                    <a:pt x="122" y="78"/>
                  </a:lnTo>
                  <a:lnTo>
                    <a:pt x="120" y="78"/>
                  </a:lnTo>
                  <a:lnTo>
                    <a:pt x="118" y="80"/>
                  </a:lnTo>
                  <a:lnTo>
                    <a:pt x="116" y="84"/>
                  </a:lnTo>
                  <a:lnTo>
                    <a:pt x="112" y="88"/>
                  </a:lnTo>
                  <a:lnTo>
                    <a:pt x="110" y="92"/>
                  </a:lnTo>
                  <a:lnTo>
                    <a:pt x="106" y="96"/>
                  </a:lnTo>
                  <a:lnTo>
                    <a:pt x="96" y="118"/>
                  </a:lnTo>
                  <a:lnTo>
                    <a:pt x="94" y="118"/>
                  </a:lnTo>
                  <a:lnTo>
                    <a:pt x="92" y="118"/>
                  </a:lnTo>
                  <a:lnTo>
                    <a:pt x="86" y="118"/>
                  </a:lnTo>
                  <a:lnTo>
                    <a:pt x="78" y="118"/>
                  </a:lnTo>
                  <a:lnTo>
                    <a:pt x="68" y="116"/>
                  </a:lnTo>
                  <a:lnTo>
                    <a:pt x="68" y="116"/>
                  </a:lnTo>
                  <a:lnTo>
                    <a:pt x="64" y="116"/>
                  </a:lnTo>
                  <a:lnTo>
                    <a:pt x="60" y="118"/>
                  </a:lnTo>
                  <a:lnTo>
                    <a:pt x="56" y="118"/>
                  </a:lnTo>
                  <a:lnTo>
                    <a:pt x="52" y="120"/>
                  </a:lnTo>
                  <a:lnTo>
                    <a:pt x="50" y="122"/>
                  </a:lnTo>
                  <a:lnTo>
                    <a:pt x="50" y="122"/>
                  </a:lnTo>
                  <a:lnTo>
                    <a:pt x="48" y="120"/>
                  </a:lnTo>
                  <a:lnTo>
                    <a:pt x="44" y="120"/>
                  </a:lnTo>
                  <a:lnTo>
                    <a:pt x="40" y="120"/>
                  </a:lnTo>
                  <a:lnTo>
                    <a:pt x="38" y="120"/>
                  </a:lnTo>
                  <a:lnTo>
                    <a:pt x="34" y="122"/>
                  </a:lnTo>
                  <a:lnTo>
                    <a:pt x="32" y="124"/>
                  </a:lnTo>
                  <a:lnTo>
                    <a:pt x="30" y="128"/>
                  </a:lnTo>
                  <a:lnTo>
                    <a:pt x="30" y="132"/>
                  </a:lnTo>
                  <a:lnTo>
                    <a:pt x="28" y="132"/>
                  </a:lnTo>
                  <a:lnTo>
                    <a:pt x="26" y="132"/>
                  </a:lnTo>
                  <a:lnTo>
                    <a:pt x="24" y="130"/>
                  </a:lnTo>
                  <a:lnTo>
                    <a:pt x="20" y="128"/>
                  </a:lnTo>
                  <a:lnTo>
                    <a:pt x="18" y="126"/>
                  </a:lnTo>
                  <a:lnTo>
                    <a:pt x="18" y="122"/>
                  </a:lnTo>
                  <a:lnTo>
                    <a:pt x="16" y="122"/>
                  </a:lnTo>
                  <a:lnTo>
                    <a:pt x="16" y="120"/>
                  </a:lnTo>
                  <a:lnTo>
                    <a:pt x="16" y="118"/>
                  </a:lnTo>
                  <a:lnTo>
                    <a:pt x="16" y="118"/>
                  </a:lnTo>
                  <a:lnTo>
                    <a:pt x="16" y="118"/>
                  </a:lnTo>
                  <a:lnTo>
                    <a:pt x="16" y="118"/>
                  </a:lnTo>
                  <a:lnTo>
                    <a:pt x="16" y="116"/>
                  </a:lnTo>
                  <a:lnTo>
                    <a:pt x="16" y="114"/>
                  </a:lnTo>
                  <a:lnTo>
                    <a:pt x="18" y="108"/>
                  </a:lnTo>
                  <a:lnTo>
                    <a:pt x="20" y="104"/>
                  </a:lnTo>
                  <a:lnTo>
                    <a:pt x="22" y="102"/>
                  </a:lnTo>
                  <a:lnTo>
                    <a:pt x="24" y="102"/>
                  </a:lnTo>
                  <a:lnTo>
                    <a:pt x="26" y="102"/>
                  </a:lnTo>
                  <a:lnTo>
                    <a:pt x="30" y="98"/>
                  </a:lnTo>
                  <a:lnTo>
                    <a:pt x="24" y="92"/>
                  </a:lnTo>
                  <a:lnTo>
                    <a:pt x="28" y="88"/>
                  </a:lnTo>
                  <a:lnTo>
                    <a:pt x="30" y="80"/>
                  </a:lnTo>
                  <a:lnTo>
                    <a:pt x="30" y="70"/>
                  </a:lnTo>
                  <a:lnTo>
                    <a:pt x="26" y="60"/>
                  </a:lnTo>
                  <a:lnTo>
                    <a:pt x="30" y="50"/>
                  </a:lnTo>
                  <a:lnTo>
                    <a:pt x="32" y="42"/>
                  </a:lnTo>
                  <a:lnTo>
                    <a:pt x="32" y="42"/>
                  </a:lnTo>
                  <a:lnTo>
                    <a:pt x="36" y="40"/>
                  </a:lnTo>
                  <a:lnTo>
                    <a:pt x="38" y="38"/>
                  </a:lnTo>
                  <a:lnTo>
                    <a:pt x="38" y="36"/>
                  </a:lnTo>
                  <a:lnTo>
                    <a:pt x="38" y="34"/>
                  </a:lnTo>
                  <a:lnTo>
                    <a:pt x="38" y="34"/>
                  </a:lnTo>
                  <a:lnTo>
                    <a:pt x="36" y="32"/>
                  </a:lnTo>
                  <a:lnTo>
                    <a:pt x="28" y="28"/>
                  </a:lnTo>
                  <a:lnTo>
                    <a:pt x="28" y="28"/>
                  </a:lnTo>
                  <a:lnTo>
                    <a:pt x="26" y="28"/>
                  </a:lnTo>
                  <a:lnTo>
                    <a:pt x="26" y="28"/>
                  </a:lnTo>
                  <a:lnTo>
                    <a:pt x="24" y="28"/>
                  </a:lnTo>
                  <a:lnTo>
                    <a:pt x="24" y="28"/>
                  </a:lnTo>
                  <a:lnTo>
                    <a:pt x="26" y="28"/>
                  </a:lnTo>
                  <a:lnTo>
                    <a:pt x="10" y="30"/>
                  </a:lnTo>
                  <a:lnTo>
                    <a:pt x="4" y="28"/>
                  </a:lnTo>
                  <a:lnTo>
                    <a:pt x="4" y="24"/>
                  </a:lnTo>
                  <a:lnTo>
                    <a:pt x="4" y="22"/>
                  </a:lnTo>
                  <a:lnTo>
                    <a:pt x="4" y="20"/>
                  </a:lnTo>
                  <a:lnTo>
                    <a:pt x="2" y="16"/>
                  </a:lnTo>
                  <a:lnTo>
                    <a:pt x="0" y="14"/>
                  </a:lnTo>
                  <a:lnTo>
                    <a:pt x="2" y="14"/>
                  </a:lnTo>
                  <a:lnTo>
                    <a:pt x="2" y="12"/>
                  </a:lnTo>
                  <a:lnTo>
                    <a:pt x="2" y="10"/>
                  </a:lnTo>
                  <a:lnTo>
                    <a:pt x="4" y="10"/>
                  </a:lnTo>
                  <a:lnTo>
                    <a:pt x="8" y="10"/>
                  </a:lnTo>
                  <a:lnTo>
                    <a:pt x="18" y="0"/>
                  </a:lnTo>
                  <a:lnTo>
                    <a:pt x="20" y="0"/>
                  </a:lnTo>
                  <a:lnTo>
                    <a:pt x="22" y="0"/>
                  </a:lnTo>
                  <a:lnTo>
                    <a:pt x="24" y="0"/>
                  </a:lnTo>
                  <a:lnTo>
                    <a:pt x="26" y="2"/>
                  </a:lnTo>
                  <a:lnTo>
                    <a:pt x="54" y="6"/>
                  </a:lnTo>
                  <a:lnTo>
                    <a:pt x="58" y="6"/>
                  </a:lnTo>
                  <a:lnTo>
                    <a:pt x="72" y="6"/>
                  </a:lnTo>
                  <a:lnTo>
                    <a:pt x="84" y="8"/>
                  </a:lnTo>
                  <a:lnTo>
                    <a:pt x="98" y="4"/>
                  </a:lnTo>
                  <a:lnTo>
                    <a:pt x="98" y="6"/>
                  </a:lnTo>
                  <a:lnTo>
                    <a:pt x="100" y="6"/>
                  </a:lnTo>
                  <a:lnTo>
                    <a:pt x="102" y="8"/>
                  </a:lnTo>
                  <a:lnTo>
                    <a:pt x="102" y="10"/>
                  </a:lnTo>
                  <a:lnTo>
                    <a:pt x="102" y="12"/>
                  </a:lnTo>
                  <a:lnTo>
                    <a:pt x="104" y="12"/>
                  </a:lnTo>
                  <a:lnTo>
                    <a:pt x="106" y="14"/>
                  </a:lnTo>
                  <a:lnTo>
                    <a:pt x="108" y="16"/>
                  </a:lnTo>
                  <a:lnTo>
                    <a:pt x="112" y="18"/>
                  </a:lnTo>
                  <a:lnTo>
                    <a:pt x="114" y="18"/>
                  </a:lnTo>
                  <a:lnTo>
                    <a:pt x="114" y="18"/>
                  </a:lnTo>
                  <a:lnTo>
                    <a:pt x="116" y="20"/>
                  </a:lnTo>
                  <a:lnTo>
                    <a:pt x="120" y="22"/>
                  </a:lnTo>
                  <a:lnTo>
                    <a:pt x="122" y="24"/>
                  </a:lnTo>
                  <a:lnTo>
                    <a:pt x="126" y="28"/>
                  </a:lnTo>
                  <a:lnTo>
                    <a:pt x="126" y="26"/>
                  </a:lnTo>
                  <a:lnTo>
                    <a:pt x="134" y="36"/>
                  </a:lnTo>
                  <a:lnTo>
                    <a:pt x="134" y="36"/>
                  </a:lnTo>
                  <a:lnTo>
                    <a:pt x="152" y="42"/>
                  </a:lnTo>
                  <a:lnTo>
                    <a:pt x="158" y="44"/>
                  </a:lnTo>
                  <a:lnTo>
                    <a:pt x="154" y="46"/>
                  </a:lnTo>
                </a:path>
              </a:pathLst>
            </a:custGeom>
            <a:grpFill/>
            <a:ln w="6350">
              <a:solidFill>
                <a:schemeClr val="bg1"/>
              </a:solidFill>
              <a:prstDash val="solid"/>
              <a:round/>
              <a:headEnd/>
              <a:tailEnd/>
            </a:ln>
            <a:effectLst/>
          </p:spPr>
          <p:txBody>
            <a:bodyPr/>
            <a:lstStyle/>
            <a:p>
              <a:endParaRPr lang="zh-CN" altLang="en-US"/>
            </a:p>
          </p:txBody>
        </p:sp>
        <p:sp>
          <p:nvSpPr>
            <p:cNvPr id="35" name="Freeform 405">
              <a:extLst>
                <a:ext uri="{FF2B5EF4-FFF2-40B4-BE49-F238E27FC236}">
                  <a16:creationId xmlns="" xmlns:a16="http://schemas.microsoft.com/office/drawing/2014/main" id="{B2D05DB4-E50B-4156-8C51-4D7541E459E2}"/>
                </a:ext>
              </a:extLst>
            </p:cNvPr>
            <p:cNvSpPr>
              <a:spLocks/>
            </p:cNvSpPr>
            <p:nvPr/>
          </p:nvSpPr>
          <p:spPr bwMode="gray">
            <a:xfrm>
              <a:off x="949945" y="3455278"/>
              <a:ext cx="288818" cy="270122"/>
            </a:xfrm>
            <a:custGeom>
              <a:avLst/>
              <a:gdLst>
                <a:gd name="T0" fmla="*/ 94 w 156"/>
                <a:gd name="T1" fmla="*/ 14 h 146"/>
                <a:gd name="T2" fmla="*/ 92 w 156"/>
                <a:gd name="T3" fmla="*/ 16 h 146"/>
                <a:gd name="T4" fmla="*/ 92 w 156"/>
                <a:gd name="T5" fmla="*/ 16 h 146"/>
                <a:gd name="T6" fmla="*/ 94 w 156"/>
                <a:gd name="T7" fmla="*/ 18 h 146"/>
                <a:gd name="T8" fmla="*/ 94 w 156"/>
                <a:gd name="T9" fmla="*/ 20 h 146"/>
                <a:gd name="T10" fmla="*/ 76 w 156"/>
                <a:gd name="T11" fmla="*/ 28 h 146"/>
                <a:gd name="T12" fmla="*/ 78 w 156"/>
                <a:gd name="T13" fmla="*/ 32 h 146"/>
                <a:gd name="T14" fmla="*/ 84 w 156"/>
                <a:gd name="T15" fmla="*/ 38 h 146"/>
                <a:gd name="T16" fmla="*/ 94 w 156"/>
                <a:gd name="T17" fmla="*/ 46 h 146"/>
                <a:gd name="T18" fmla="*/ 104 w 156"/>
                <a:gd name="T19" fmla="*/ 52 h 146"/>
                <a:gd name="T20" fmla="*/ 102 w 156"/>
                <a:gd name="T21" fmla="*/ 56 h 146"/>
                <a:gd name="T22" fmla="*/ 104 w 156"/>
                <a:gd name="T23" fmla="*/ 62 h 146"/>
                <a:gd name="T24" fmla="*/ 138 w 156"/>
                <a:gd name="T25" fmla="*/ 90 h 146"/>
                <a:gd name="T26" fmla="*/ 156 w 156"/>
                <a:gd name="T27" fmla="*/ 120 h 146"/>
                <a:gd name="T28" fmla="*/ 144 w 156"/>
                <a:gd name="T29" fmla="*/ 118 h 146"/>
                <a:gd name="T30" fmla="*/ 134 w 156"/>
                <a:gd name="T31" fmla="*/ 122 h 146"/>
                <a:gd name="T32" fmla="*/ 130 w 156"/>
                <a:gd name="T33" fmla="*/ 134 h 146"/>
                <a:gd name="T34" fmla="*/ 124 w 156"/>
                <a:gd name="T35" fmla="*/ 146 h 146"/>
                <a:gd name="T36" fmla="*/ 120 w 156"/>
                <a:gd name="T37" fmla="*/ 134 h 146"/>
                <a:gd name="T38" fmla="*/ 118 w 156"/>
                <a:gd name="T39" fmla="*/ 132 h 146"/>
                <a:gd name="T40" fmla="*/ 116 w 156"/>
                <a:gd name="T41" fmla="*/ 130 h 146"/>
                <a:gd name="T42" fmla="*/ 118 w 156"/>
                <a:gd name="T43" fmla="*/ 128 h 146"/>
                <a:gd name="T44" fmla="*/ 122 w 156"/>
                <a:gd name="T45" fmla="*/ 112 h 146"/>
                <a:gd name="T46" fmla="*/ 110 w 156"/>
                <a:gd name="T47" fmla="*/ 106 h 146"/>
                <a:gd name="T48" fmla="*/ 80 w 156"/>
                <a:gd name="T49" fmla="*/ 84 h 146"/>
                <a:gd name="T50" fmla="*/ 50 w 156"/>
                <a:gd name="T51" fmla="*/ 54 h 146"/>
                <a:gd name="T52" fmla="*/ 50 w 156"/>
                <a:gd name="T53" fmla="*/ 50 h 146"/>
                <a:gd name="T54" fmla="*/ 48 w 156"/>
                <a:gd name="T55" fmla="*/ 44 h 146"/>
                <a:gd name="T56" fmla="*/ 44 w 156"/>
                <a:gd name="T57" fmla="*/ 40 h 146"/>
                <a:gd name="T58" fmla="*/ 18 w 156"/>
                <a:gd name="T59" fmla="*/ 48 h 146"/>
                <a:gd name="T60" fmla="*/ 12 w 156"/>
                <a:gd name="T61" fmla="*/ 48 h 146"/>
                <a:gd name="T62" fmla="*/ 4 w 156"/>
                <a:gd name="T63" fmla="*/ 34 h 146"/>
                <a:gd name="T64" fmla="*/ 2 w 156"/>
                <a:gd name="T65" fmla="*/ 32 h 146"/>
                <a:gd name="T66" fmla="*/ 0 w 156"/>
                <a:gd name="T67" fmla="*/ 22 h 146"/>
                <a:gd name="T68" fmla="*/ 12 w 156"/>
                <a:gd name="T69" fmla="*/ 22 h 146"/>
                <a:gd name="T70" fmla="*/ 16 w 156"/>
                <a:gd name="T71" fmla="*/ 24 h 146"/>
                <a:gd name="T72" fmla="*/ 24 w 156"/>
                <a:gd name="T73" fmla="*/ 12 h 146"/>
                <a:gd name="T74" fmla="*/ 30 w 156"/>
                <a:gd name="T75" fmla="*/ 10 h 146"/>
                <a:gd name="T76" fmla="*/ 30 w 156"/>
                <a:gd name="T77" fmla="*/ 14 h 146"/>
                <a:gd name="T78" fmla="*/ 32 w 156"/>
                <a:gd name="T79" fmla="*/ 16 h 146"/>
                <a:gd name="T80" fmla="*/ 36 w 156"/>
                <a:gd name="T81" fmla="*/ 14 h 146"/>
                <a:gd name="T82" fmla="*/ 40 w 156"/>
                <a:gd name="T83" fmla="*/ 12 h 146"/>
                <a:gd name="T84" fmla="*/ 42 w 156"/>
                <a:gd name="T85" fmla="*/ 10 h 146"/>
                <a:gd name="T86" fmla="*/ 44 w 156"/>
                <a:gd name="T87" fmla="*/ 8 h 146"/>
                <a:gd name="T88" fmla="*/ 44 w 156"/>
                <a:gd name="T89" fmla="*/ 10 h 146"/>
                <a:gd name="T90" fmla="*/ 46 w 156"/>
                <a:gd name="T91" fmla="*/ 12 h 146"/>
                <a:gd name="T92" fmla="*/ 48 w 156"/>
                <a:gd name="T93" fmla="*/ 10 h 146"/>
                <a:gd name="T94" fmla="*/ 48 w 156"/>
                <a:gd name="T95" fmla="*/ 8 h 146"/>
                <a:gd name="T96" fmla="*/ 46 w 156"/>
                <a:gd name="T97" fmla="*/ 4 h 146"/>
                <a:gd name="T98" fmla="*/ 48 w 156"/>
                <a:gd name="T99" fmla="*/ 4 h 146"/>
                <a:gd name="T100" fmla="*/ 50 w 156"/>
                <a:gd name="T101" fmla="*/ 2 h 146"/>
                <a:gd name="T102" fmla="*/ 54 w 156"/>
                <a:gd name="T103" fmla="*/ 0 h 146"/>
                <a:gd name="T104" fmla="*/ 58 w 156"/>
                <a:gd name="T105" fmla="*/ 0 h 146"/>
                <a:gd name="T106" fmla="*/ 62 w 156"/>
                <a:gd name="T107" fmla="*/ 0 h 146"/>
                <a:gd name="T108" fmla="*/ 66 w 156"/>
                <a:gd name="T109" fmla="*/ 0 h 146"/>
                <a:gd name="T110" fmla="*/ 72 w 156"/>
                <a:gd name="T111" fmla="*/ 0 h 146"/>
                <a:gd name="T112" fmla="*/ 74 w 156"/>
                <a:gd name="T113" fmla="*/ 4 h 146"/>
                <a:gd name="T114" fmla="*/ 80 w 156"/>
                <a:gd name="T115" fmla="*/ 8 h 146"/>
                <a:gd name="T116" fmla="*/ 88 w 156"/>
                <a:gd name="T117" fmla="*/ 12 h 146"/>
                <a:gd name="T118" fmla="*/ 94 w 156"/>
                <a:gd name="T119"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46">
                  <a:moveTo>
                    <a:pt x="94" y="14"/>
                  </a:moveTo>
                  <a:lnTo>
                    <a:pt x="94" y="14"/>
                  </a:lnTo>
                  <a:lnTo>
                    <a:pt x="92" y="16"/>
                  </a:lnTo>
                  <a:lnTo>
                    <a:pt x="92" y="16"/>
                  </a:lnTo>
                  <a:lnTo>
                    <a:pt x="92" y="16"/>
                  </a:lnTo>
                  <a:lnTo>
                    <a:pt x="92" y="16"/>
                  </a:lnTo>
                  <a:lnTo>
                    <a:pt x="94" y="18"/>
                  </a:lnTo>
                  <a:lnTo>
                    <a:pt x="94" y="18"/>
                  </a:lnTo>
                  <a:lnTo>
                    <a:pt x="94" y="20"/>
                  </a:lnTo>
                  <a:lnTo>
                    <a:pt x="94" y="20"/>
                  </a:lnTo>
                  <a:lnTo>
                    <a:pt x="84" y="24"/>
                  </a:lnTo>
                  <a:lnTo>
                    <a:pt x="76" y="28"/>
                  </a:lnTo>
                  <a:lnTo>
                    <a:pt x="76" y="28"/>
                  </a:lnTo>
                  <a:lnTo>
                    <a:pt x="78" y="32"/>
                  </a:lnTo>
                  <a:lnTo>
                    <a:pt x="82" y="34"/>
                  </a:lnTo>
                  <a:lnTo>
                    <a:pt x="84" y="38"/>
                  </a:lnTo>
                  <a:lnTo>
                    <a:pt x="88" y="42"/>
                  </a:lnTo>
                  <a:lnTo>
                    <a:pt x="94" y="46"/>
                  </a:lnTo>
                  <a:lnTo>
                    <a:pt x="98" y="50"/>
                  </a:lnTo>
                  <a:lnTo>
                    <a:pt x="104" y="52"/>
                  </a:lnTo>
                  <a:lnTo>
                    <a:pt x="104" y="52"/>
                  </a:lnTo>
                  <a:lnTo>
                    <a:pt x="102" y="56"/>
                  </a:lnTo>
                  <a:lnTo>
                    <a:pt x="104" y="58"/>
                  </a:lnTo>
                  <a:lnTo>
                    <a:pt x="104" y="62"/>
                  </a:lnTo>
                  <a:lnTo>
                    <a:pt x="108" y="64"/>
                  </a:lnTo>
                  <a:lnTo>
                    <a:pt x="138" y="90"/>
                  </a:lnTo>
                  <a:lnTo>
                    <a:pt x="148" y="102"/>
                  </a:lnTo>
                  <a:lnTo>
                    <a:pt x="156" y="120"/>
                  </a:lnTo>
                  <a:lnTo>
                    <a:pt x="152" y="126"/>
                  </a:lnTo>
                  <a:lnTo>
                    <a:pt x="144" y="118"/>
                  </a:lnTo>
                  <a:lnTo>
                    <a:pt x="138" y="118"/>
                  </a:lnTo>
                  <a:lnTo>
                    <a:pt x="134" y="122"/>
                  </a:lnTo>
                  <a:lnTo>
                    <a:pt x="138" y="132"/>
                  </a:lnTo>
                  <a:lnTo>
                    <a:pt x="130" y="134"/>
                  </a:lnTo>
                  <a:lnTo>
                    <a:pt x="130" y="142"/>
                  </a:lnTo>
                  <a:lnTo>
                    <a:pt x="124" y="146"/>
                  </a:lnTo>
                  <a:lnTo>
                    <a:pt x="118" y="142"/>
                  </a:lnTo>
                  <a:lnTo>
                    <a:pt x="120" y="134"/>
                  </a:lnTo>
                  <a:lnTo>
                    <a:pt x="120" y="134"/>
                  </a:lnTo>
                  <a:lnTo>
                    <a:pt x="118" y="132"/>
                  </a:lnTo>
                  <a:lnTo>
                    <a:pt x="118" y="132"/>
                  </a:lnTo>
                  <a:lnTo>
                    <a:pt x="116" y="130"/>
                  </a:lnTo>
                  <a:lnTo>
                    <a:pt x="116" y="128"/>
                  </a:lnTo>
                  <a:lnTo>
                    <a:pt x="118" y="128"/>
                  </a:lnTo>
                  <a:lnTo>
                    <a:pt x="122" y="128"/>
                  </a:lnTo>
                  <a:lnTo>
                    <a:pt x="122" y="112"/>
                  </a:lnTo>
                  <a:lnTo>
                    <a:pt x="114" y="110"/>
                  </a:lnTo>
                  <a:lnTo>
                    <a:pt x="110" y="106"/>
                  </a:lnTo>
                  <a:lnTo>
                    <a:pt x="88" y="92"/>
                  </a:lnTo>
                  <a:lnTo>
                    <a:pt x="80" y="84"/>
                  </a:lnTo>
                  <a:lnTo>
                    <a:pt x="74" y="74"/>
                  </a:lnTo>
                  <a:lnTo>
                    <a:pt x="50" y="54"/>
                  </a:lnTo>
                  <a:lnTo>
                    <a:pt x="50" y="52"/>
                  </a:lnTo>
                  <a:lnTo>
                    <a:pt x="50" y="50"/>
                  </a:lnTo>
                  <a:lnTo>
                    <a:pt x="50" y="48"/>
                  </a:lnTo>
                  <a:lnTo>
                    <a:pt x="48" y="44"/>
                  </a:lnTo>
                  <a:lnTo>
                    <a:pt x="46" y="42"/>
                  </a:lnTo>
                  <a:lnTo>
                    <a:pt x="44" y="40"/>
                  </a:lnTo>
                  <a:lnTo>
                    <a:pt x="38" y="38"/>
                  </a:lnTo>
                  <a:lnTo>
                    <a:pt x="18" y="48"/>
                  </a:lnTo>
                  <a:lnTo>
                    <a:pt x="12" y="48"/>
                  </a:lnTo>
                  <a:lnTo>
                    <a:pt x="12" y="48"/>
                  </a:lnTo>
                  <a:lnTo>
                    <a:pt x="12" y="42"/>
                  </a:lnTo>
                  <a:lnTo>
                    <a:pt x="4" y="34"/>
                  </a:lnTo>
                  <a:lnTo>
                    <a:pt x="4" y="34"/>
                  </a:lnTo>
                  <a:lnTo>
                    <a:pt x="2" y="32"/>
                  </a:lnTo>
                  <a:lnTo>
                    <a:pt x="0" y="28"/>
                  </a:lnTo>
                  <a:lnTo>
                    <a:pt x="0" y="22"/>
                  </a:lnTo>
                  <a:lnTo>
                    <a:pt x="10" y="22"/>
                  </a:lnTo>
                  <a:lnTo>
                    <a:pt x="12" y="22"/>
                  </a:lnTo>
                  <a:lnTo>
                    <a:pt x="14" y="24"/>
                  </a:lnTo>
                  <a:lnTo>
                    <a:pt x="16" y="24"/>
                  </a:lnTo>
                  <a:lnTo>
                    <a:pt x="28" y="16"/>
                  </a:lnTo>
                  <a:lnTo>
                    <a:pt x="24" y="12"/>
                  </a:lnTo>
                  <a:lnTo>
                    <a:pt x="30" y="10"/>
                  </a:lnTo>
                  <a:lnTo>
                    <a:pt x="30" y="10"/>
                  </a:lnTo>
                  <a:lnTo>
                    <a:pt x="30" y="12"/>
                  </a:lnTo>
                  <a:lnTo>
                    <a:pt x="30" y="14"/>
                  </a:lnTo>
                  <a:lnTo>
                    <a:pt x="30" y="14"/>
                  </a:lnTo>
                  <a:lnTo>
                    <a:pt x="32" y="16"/>
                  </a:lnTo>
                  <a:lnTo>
                    <a:pt x="34" y="14"/>
                  </a:lnTo>
                  <a:lnTo>
                    <a:pt x="36" y="14"/>
                  </a:lnTo>
                  <a:lnTo>
                    <a:pt x="40" y="12"/>
                  </a:lnTo>
                  <a:lnTo>
                    <a:pt x="40" y="12"/>
                  </a:lnTo>
                  <a:lnTo>
                    <a:pt x="40" y="10"/>
                  </a:lnTo>
                  <a:lnTo>
                    <a:pt x="42" y="10"/>
                  </a:lnTo>
                  <a:lnTo>
                    <a:pt x="46" y="6"/>
                  </a:lnTo>
                  <a:lnTo>
                    <a:pt x="44" y="8"/>
                  </a:lnTo>
                  <a:lnTo>
                    <a:pt x="44" y="8"/>
                  </a:lnTo>
                  <a:lnTo>
                    <a:pt x="44" y="10"/>
                  </a:lnTo>
                  <a:lnTo>
                    <a:pt x="46" y="12"/>
                  </a:lnTo>
                  <a:lnTo>
                    <a:pt x="46" y="12"/>
                  </a:lnTo>
                  <a:lnTo>
                    <a:pt x="48" y="12"/>
                  </a:lnTo>
                  <a:lnTo>
                    <a:pt x="48" y="10"/>
                  </a:lnTo>
                  <a:lnTo>
                    <a:pt x="48" y="8"/>
                  </a:lnTo>
                  <a:lnTo>
                    <a:pt x="48" y="8"/>
                  </a:lnTo>
                  <a:lnTo>
                    <a:pt x="48" y="6"/>
                  </a:lnTo>
                  <a:lnTo>
                    <a:pt x="46" y="4"/>
                  </a:lnTo>
                  <a:lnTo>
                    <a:pt x="46" y="4"/>
                  </a:lnTo>
                  <a:lnTo>
                    <a:pt x="48" y="4"/>
                  </a:lnTo>
                  <a:lnTo>
                    <a:pt x="50" y="4"/>
                  </a:lnTo>
                  <a:lnTo>
                    <a:pt x="50" y="2"/>
                  </a:lnTo>
                  <a:lnTo>
                    <a:pt x="52" y="2"/>
                  </a:lnTo>
                  <a:lnTo>
                    <a:pt x="54" y="0"/>
                  </a:lnTo>
                  <a:lnTo>
                    <a:pt x="54" y="0"/>
                  </a:lnTo>
                  <a:lnTo>
                    <a:pt x="58" y="0"/>
                  </a:lnTo>
                  <a:lnTo>
                    <a:pt x="62" y="0"/>
                  </a:lnTo>
                  <a:lnTo>
                    <a:pt x="62" y="0"/>
                  </a:lnTo>
                  <a:lnTo>
                    <a:pt x="64" y="0"/>
                  </a:lnTo>
                  <a:lnTo>
                    <a:pt x="66" y="0"/>
                  </a:lnTo>
                  <a:lnTo>
                    <a:pt x="70" y="0"/>
                  </a:lnTo>
                  <a:lnTo>
                    <a:pt x="72" y="0"/>
                  </a:lnTo>
                  <a:lnTo>
                    <a:pt x="74" y="4"/>
                  </a:lnTo>
                  <a:lnTo>
                    <a:pt x="74" y="4"/>
                  </a:lnTo>
                  <a:lnTo>
                    <a:pt x="76" y="6"/>
                  </a:lnTo>
                  <a:lnTo>
                    <a:pt x="80" y="8"/>
                  </a:lnTo>
                  <a:lnTo>
                    <a:pt x="84" y="10"/>
                  </a:lnTo>
                  <a:lnTo>
                    <a:pt x="88" y="12"/>
                  </a:lnTo>
                  <a:lnTo>
                    <a:pt x="92" y="12"/>
                  </a:lnTo>
                  <a:lnTo>
                    <a:pt x="94" y="14"/>
                  </a:lnTo>
                </a:path>
              </a:pathLst>
            </a:custGeom>
            <a:grpFill/>
            <a:ln w="6350">
              <a:solidFill>
                <a:schemeClr val="bg1"/>
              </a:solidFill>
              <a:prstDash val="solid"/>
              <a:round/>
              <a:headEnd/>
              <a:tailEnd/>
            </a:ln>
            <a:effectLst/>
          </p:spPr>
          <p:txBody>
            <a:bodyPr/>
            <a:lstStyle/>
            <a:p>
              <a:endParaRPr lang="zh-CN" altLang="en-US"/>
            </a:p>
          </p:txBody>
        </p:sp>
        <p:sp>
          <p:nvSpPr>
            <p:cNvPr id="36" name="Freeform 406">
              <a:extLst>
                <a:ext uri="{FF2B5EF4-FFF2-40B4-BE49-F238E27FC236}">
                  <a16:creationId xmlns="" xmlns:a16="http://schemas.microsoft.com/office/drawing/2014/main" id="{BBCD10BE-627E-4C6F-BDA8-1160E1A5C878}"/>
                </a:ext>
              </a:extLst>
            </p:cNvPr>
            <p:cNvSpPr>
              <a:spLocks/>
            </p:cNvSpPr>
            <p:nvPr/>
          </p:nvSpPr>
          <p:spPr bwMode="gray">
            <a:xfrm>
              <a:off x="1086948" y="3706898"/>
              <a:ext cx="77759" cy="44404"/>
            </a:xfrm>
            <a:custGeom>
              <a:avLst/>
              <a:gdLst>
                <a:gd name="T0" fmla="*/ 6 w 42"/>
                <a:gd name="T1" fmla="*/ 4 h 24"/>
                <a:gd name="T2" fmla="*/ 0 w 42"/>
                <a:gd name="T3" fmla="*/ 6 h 24"/>
                <a:gd name="T4" fmla="*/ 0 w 42"/>
                <a:gd name="T5" fmla="*/ 6 h 24"/>
                <a:gd name="T6" fmla="*/ 0 w 42"/>
                <a:gd name="T7" fmla="*/ 6 h 24"/>
                <a:gd name="T8" fmla="*/ 0 w 42"/>
                <a:gd name="T9" fmla="*/ 8 h 24"/>
                <a:gd name="T10" fmla="*/ 2 w 42"/>
                <a:gd name="T11" fmla="*/ 10 h 24"/>
                <a:gd name="T12" fmla="*/ 22 w 42"/>
                <a:gd name="T13" fmla="*/ 16 h 24"/>
                <a:gd name="T14" fmla="*/ 22 w 42"/>
                <a:gd name="T15" fmla="*/ 16 h 24"/>
                <a:gd name="T16" fmla="*/ 24 w 42"/>
                <a:gd name="T17" fmla="*/ 20 h 24"/>
                <a:gd name="T18" fmla="*/ 26 w 42"/>
                <a:gd name="T19" fmla="*/ 22 h 24"/>
                <a:gd name="T20" fmla="*/ 28 w 42"/>
                <a:gd name="T21" fmla="*/ 24 h 24"/>
                <a:gd name="T22" fmla="*/ 30 w 42"/>
                <a:gd name="T23" fmla="*/ 22 h 24"/>
                <a:gd name="T24" fmla="*/ 34 w 42"/>
                <a:gd name="T25" fmla="*/ 20 h 24"/>
                <a:gd name="T26" fmla="*/ 38 w 42"/>
                <a:gd name="T27" fmla="*/ 18 h 24"/>
                <a:gd name="T28" fmla="*/ 38 w 42"/>
                <a:gd name="T29" fmla="*/ 18 h 24"/>
                <a:gd name="T30" fmla="*/ 38 w 42"/>
                <a:gd name="T31" fmla="*/ 16 h 24"/>
                <a:gd name="T32" fmla="*/ 38 w 42"/>
                <a:gd name="T33" fmla="*/ 14 h 24"/>
                <a:gd name="T34" fmla="*/ 38 w 42"/>
                <a:gd name="T35" fmla="*/ 12 h 24"/>
                <a:gd name="T36" fmla="*/ 36 w 42"/>
                <a:gd name="T37" fmla="*/ 12 h 24"/>
                <a:gd name="T38" fmla="*/ 40 w 42"/>
                <a:gd name="T39" fmla="*/ 4 h 24"/>
                <a:gd name="T40" fmla="*/ 40 w 42"/>
                <a:gd name="T41" fmla="*/ 4 h 24"/>
                <a:gd name="T42" fmla="*/ 42 w 42"/>
                <a:gd name="T43" fmla="*/ 2 h 24"/>
                <a:gd name="T44" fmla="*/ 42 w 42"/>
                <a:gd name="T45" fmla="*/ 2 h 24"/>
                <a:gd name="T46" fmla="*/ 40 w 42"/>
                <a:gd name="T47" fmla="*/ 0 h 24"/>
                <a:gd name="T48" fmla="*/ 38 w 42"/>
                <a:gd name="T49" fmla="*/ 0 h 24"/>
                <a:gd name="T50" fmla="*/ 36 w 42"/>
                <a:gd name="T51" fmla="*/ 0 h 24"/>
                <a:gd name="T52" fmla="*/ 34 w 42"/>
                <a:gd name="T53" fmla="*/ 2 h 24"/>
                <a:gd name="T54" fmla="*/ 32 w 42"/>
                <a:gd name="T55" fmla="*/ 2 h 24"/>
                <a:gd name="T56" fmla="*/ 28 w 42"/>
                <a:gd name="T57" fmla="*/ 4 h 24"/>
                <a:gd name="T58" fmla="*/ 26 w 42"/>
                <a:gd name="T59" fmla="*/ 4 h 24"/>
                <a:gd name="T60" fmla="*/ 22 w 42"/>
                <a:gd name="T61" fmla="*/ 4 h 24"/>
                <a:gd name="T62" fmla="*/ 18 w 42"/>
                <a:gd name="T63" fmla="*/ 4 h 24"/>
                <a:gd name="T64" fmla="*/ 12 w 42"/>
                <a:gd name="T65" fmla="*/ 4 h 24"/>
                <a:gd name="T66" fmla="*/ 8 w 42"/>
                <a:gd name="T67" fmla="*/ 4 h 24"/>
                <a:gd name="T68" fmla="*/ 6 w 42"/>
                <a:gd name="T6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24">
                  <a:moveTo>
                    <a:pt x="6" y="4"/>
                  </a:moveTo>
                  <a:lnTo>
                    <a:pt x="0" y="6"/>
                  </a:lnTo>
                  <a:lnTo>
                    <a:pt x="0" y="6"/>
                  </a:lnTo>
                  <a:lnTo>
                    <a:pt x="0" y="6"/>
                  </a:lnTo>
                  <a:lnTo>
                    <a:pt x="0" y="8"/>
                  </a:lnTo>
                  <a:lnTo>
                    <a:pt x="2" y="10"/>
                  </a:lnTo>
                  <a:lnTo>
                    <a:pt x="22" y="16"/>
                  </a:lnTo>
                  <a:lnTo>
                    <a:pt x="22" y="16"/>
                  </a:lnTo>
                  <a:lnTo>
                    <a:pt x="24" y="20"/>
                  </a:lnTo>
                  <a:lnTo>
                    <a:pt x="26" y="22"/>
                  </a:lnTo>
                  <a:lnTo>
                    <a:pt x="28" y="24"/>
                  </a:lnTo>
                  <a:lnTo>
                    <a:pt x="30" y="22"/>
                  </a:lnTo>
                  <a:lnTo>
                    <a:pt x="34" y="20"/>
                  </a:lnTo>
                  <a:lnTo>
                    <a:pt x="38" y="18"/>
                  </a:lnTo>
                  <a:lnTo>
                    <a:pt x="38" y="18"/>
                  </a:lnTo>
                  <a:lnTo>
                    <a:pt x="38" y="16"/>
                  </a:lnTo>
                  <a:lnTo>
                    <a:pt x="38" y="14"/>
                  </a:lnTo>
                  <a:lnTo>
                    <a:pt x="38" y="12"/>
                  </a:lnTo>
                  <a:lnTo>
                    <a:pt x="36" y="12"/>
                  </a:lnTo>
                  <a:lnTo>
                    <a:pt x="40" y="4"/>
                  </a:lnTo>
                  <a:lnTo>
                    <a:pt x="40" y="4"/>
                  </a:lnTo>
                  <a:lnTo>
                    <a:pt x="42" y="2"/>
                  </a:lnTo>
                  <a:lnTo>
                    <a:pt x="42" y="2"/>
                  </a:lnTo>
                  <a:lnTo>
                    <a:pt x="40" y="0"/>
                  </a:lnTo>
                  <a:lnTo>
                    <a:pt x="38" y="0"/>
                  </a:lnTo>
                  <a:lnTo>
                    <a:pt x="36" y="0"/>
                  </a:lnTo>
                  <a:lnTo>
                    <a:pt x="34" y="2"/>
                  </a:lnTo>
                  <a:lnTo>
                    <a:pt x="32" y="2"/>
                  </a:lnTo>
                  <a:lnTo>
                    <a:pt x="28" y="4"/>
                  </a:lnTo>
                  <a:lnTo>
                    <a:pt x="26" y="4"/>
                  </a:lnTo>
                  <a:lnTo>
                    <a:pt x="22" y="4"/>
                  </a:lnTo>
                  <a:lnTo>
                    <a:pt x="18" y="4"/>
                  </a:lnTo>
                  <a:lnTo>
                    <a:pt x="12" y="4"/>
                  </a:lnTo>
                  <a:lnTo>
                    <a:pt x="8" y="4"/>
                  </a:lnTo>
                  <a:lnTo>
                    <a:pt x="6" y="4"/>
                  </a:lnTo>
                </a:path>
              </a:pathLst>
            </a:custGeom>
            <a:grpFill/>
            <a:ln w="6350">
              <a:solidFill>
                <a:schemeClr val="bg1"/>
              </a:solidFill>
              <a:prstDash val="solid"/>
              <a:round/>
              <a:headEnd/>
              <a:tailEnd/>
            </a:ln>
            <a:effectLst/>
          </p:spPr>
          <p:txBody>
            <a:bodyPr/>
            <a:lstStyle/>
            <a:p>
              <a:endParaRPr lang="zh-CN" altLang="en-US"/>
            </a:p>
          </p:txBody>
        </p:sp>
        <p:sp>
          <p:nvSpPr>
            <p:cNvPr id="37" name="Freeform 407">
              <a:extLst>
                <a:ext uri="{FF2B5EF4-FFF2-40B4-BE49-F238E27FC236}">
                  <a16:creationId xmlns="" xmlns:a16="http://schemas.microsoft.com/office/drawing/2014/main" id="{B34EAB48-B890-4979-BFF5-2385F747A293}"/>
                </a:ext>
              </a:extLst>
            </p:cNvPr>
            <p:cNvSpPr>
              <a:spLocks/>
            </p:cNvSpPr>
            <p:nvPr/>
          </p:nvSpPr>
          <p:spPr bwMode="gray">
            <a:xfrm>
              <a:off x="994378" y="3610691"/>
              <a:ext cx="37028" cy="77706"/>
            </a:xfrm>
            <a:custGeom>
              <a:avLst/>
              <a:gdLst>
                <a:gd name="T0" fmla="*/ 14 w 20"/>
                <a:gd name="T1" fmla="*/ 0 h 42"/>
                <a:gd name="T2" fmla="*/ 14 w 20"/>
                <a:gd name="T3" fmla="*/ 2 h 42"/>
                <a:gd name="T4" fmla="*/ 12 w 20"/>
                <a:gd name="T5" fmla="*/ 2 h 42"/>
                <a:gd name="T6" fmla="*/ 10 w 20"/>
                <a:gd name="T7" fmla="*/ 4 h 42"/>
                <a:gd name="T8" fmla="*/ 8 w 20"/>
                <a:gd name="T9" fmla="*/ 6 h 42"/>
                <a:gd name="T10" fmla="*/ 4 w 20"/>
                <a:gd name="T11" fmla="*/ 6 h 42"/>
                <a:gd name="T12" fmla="*/ 2 w 20"/>
                <a:gd name="T13" fmla="*/ 6 h 42"/>
                <a:gd name="T14" fmla="*/ 2 w 20"/>
                <a:gd name="T15" fmla="*/ 4 h 42"/>
                <a:gd name="T16" fmla="*/ 0 w 20"/>
                <a:gd name="T17" fmla="*/ 4 h 42"/>
                <a:gd name="T18" fmla="*/ 0 w 20"/>
                <a:gd name="T19" fmla="*/ 4 h 42"/>
                <a:gd name="T20" fmla="*/ 2 w 20"/>
                <a:gd name="T21" fmla="*/ 8 h 42"/>
                <a:gd name="T22" fmla="*/ 2 w 20"/>
                <a:gd name="T23" fmla="*/ 12 h 42"/>
                <a:gd name="T24" fmla="*/ 2 w 20"/>
                <a:gd name="T25" fmla="*/ 16 h 42"/>
                <a:gd name="T26" fmla="*/ 0 w 20"/>
                <a:gd name="T27" fmla="*/ 20 h 42"/>
                <a:gd name="T28" fmla="*/ 0 w 20"/>
                <a:gd name="T29" fmla="*/ 38 h 42"/>
                <a:gd name="T30" fmla="*/ 0 w 20"/>
                <a:gd name="T31" fmla="*/ 38 h 42"/>
                <a:gd name="T32" fmla="*/ 4 w 20"/>
                <a:gd name="T33" fmla="*/ 40 h 42"/>
                <a:gd name="T34" fmla="*/ 8 w 20"/>
                <a:gd name="T35" fmla="*/ 40 h 42"/>
                <a:gd name="T36" fmla="*/ 12 w 20"/>
                <a:gd name="T37" fmla="*/ 42 h 42"/>
                <a:gd name="T38" fmla="*/ 12 w 20"/>
                <a:gd name="T39" fmla="*/ 38 h 42"/>
                <a:gd name="T40" fmla="*/ 12 w 20"/>
                <a:gd name="T41" fmla="*/ 36 h 42"/>
                <a:gd name="T42" fmla="*/ 14 w 20"/>
                <a:gd name="T43" fmla="*/ 36 h 42"/>
                <a:gd name="T44" fmla="*/ 16 w 20"/>
                <a:gd name="T45" fmla="*/ 34 h 42"/>
                <a:gd name="T46" fmla="*/ 18 w 20"/>
                <a:gd name="T47" fmla="*/ 34 h 42"/>
                <a:gd name="T48" fmla="*/ 18 w 20"/>
                <a:gd name="T49" fmla="*/ 20 h 42"/>
                <a:gd name="T50" fmla="*/ 18 w 20"/>
                <a:gd name="T51" fmla="*/ 18 h 42"/>
                <a:gd name="T52" fmla="*/ 20 w 20"/>
                <a:gd name="T53" fmla="*/ 16 h 42"/>
                <a:gd name="T54" fmla="*/ 20 w 20"/>
                <a:gd name="T55" fmla="*/ 16 h 42"/>
                <a:gd name="T56" fmla="*/ 20 w 20"/>
                <a:gd name="T57" fmla="*/ 14 h 42"/>
                <a:gd name="T58" fmla="*/ 20 w 20"/>
                <a:gd name="T59" fmla="*/ 10 h 42"/>
                <a:gd name="T60" fmla="*/ 20 w 20"/>
                <a:gd name="T61" fmla="*/ 6 h 42"/>
                <a:gd name="T62" fmla="*/ 18 w 20"/>
                <a:gd name="T63" fmla="*/ 4 h 42"/>
                <a:gd name="T64" fmla="*/ 14 w 20"/>
                <a:gd name="T6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2">
                  <a:moveTo>
                    <a:pt x="14" y="0"/>
                  </a:moveTo>
                  <a:lnTo>
                    <a:pt x="14" y="2"/>
                  </a:lnTo>
                  <a:lnTo>
                    <a:pt x="12" y="2"/>
                  </a:lnTo>
                  <a:lnTo>
                    <a:pt x="10" y="4"/>
                  </a:lnTo>
                  <a:lnTo>
                    <a:pt x="8" y="6"/>
                  </a:lnTo>
                  <a:lnTo>
                    <a:pt x="4" y="6"/>
                  </a:lnTo>
                  <a:lnTo>
                    <a:pt x="2" y="6"/>
                  </a:lnTo>
                  <a:lnTo>
                    <a:pt x="2" y="4"/>
                  </a:lnTo>
                  <a:lnTo>
                    <a:pt x="0" y="4"/>
                  </a:lnTo>
                  <a:lnTo>
                    <a:pt x="0" y="4"/>
                  </a:lnTo>
                  <a:lnTo>
                    <a:pt x="2" y="8"/>
                  </a:lnTo>
                  <a:lnTo>
                    <a:pt x="2" y="12"/>
                  </a:lnTo>
                  <a:lnTo>
                    <a:pt x="2" y="16"/>
                  </a:lnTo>
                  <a:lnTo>
                    <a:pt x="0" y="20"/>
                  </a:lnTo>
                  <a:lnTo>
                    <a:pt x="0" y="38"/>
                  </a:lnTo>
                  <a:lnTo>
                    <a:pt x="0" y="38"/>
                  </a:lnTo>
                  <a:lnTo>
                    <a:pt x="4" y="40"/>
                  </a:lnTo>
                  <a:lnTo>
                    <a:pt x="8" y="40"/>
                  </a:lnTo>
                  <a:lnTo>
                    <a:pt x="12" y="42"/>
                  </a:lnTo>
                  <a:lnTo>
                    <a:pt x="12" y="38"/>
                  </a:lnTo>
                  <a:lnTo>
                    <a:pt x="12" y="36"/>
                  </a:lnTo>
                  <a:lnTo>
                    <a:pt x="14" y="36"/>
                  </a:lnTo>
                  <a:lnTo>
                    <a:pt x="16" y="34"/>
                  </a:lnTo>
                  <a:lnTo>
                    <a:pt x="18" y="34"/>
                  </a:lnTo>
                  <a:lnTo>
                    <a:pt x="18" y="20"/>
                  </a:lnTo>
                  <a:lnTo>
                    <a:pt x="18" y="18"/>
                  </a:lnTo>
                  <a:lnTo>
                    <a:pt x="20" y="16"/>
                  </a:lnTo>
                  <a:lnTo>
                    <a:pt x="20" y="16"/>
                  </a:lnTo>
                  <a:lnTo>
                    <a:pt x="20" y="14"/>
                  </a:lnTo>
                  <a:lnTo>
                    <a:pt x="20" y="10"/>
                  </a:lnTo>
                  <a:lnTo>
                    <a:pt x="20" y="6"/>
                  </a:lnTo>
                  <a:lnTo>
                    <a:pt x="18" y="4"/>
                  </a:lnTo>
                  <a:lnTo>
                    <a:pt x="14" y="0"/>
                  </a:lnTo>
                </a:path>
              </a:pathLst>
            </a:custGeom>
            <a:grpFill/>
            <a:ln w="6350">
              <a:solidFill>
                <a:schemeClr val="bg1"/>
              </a:solidFill>
              <a:prstDash val="solid"/>
              <a:round/>
              <a:headEnd/>
              <a:tailEnd/>
            </a:ln>
            <a:effectLst/>
          </p:spPr>
          <p:txBody>
            <a:bodyPr/>
            <a:lstStyle/>
            <a:p>
              <a:endParaRPr lang="zh-CN" altLang="en-US"/>
            </a:p>
          </p:txBody>
        </p:sp>
        <p:sp>
          <p:nvSpPr>
            <p:cNvPr id="38" name="Freeform 408">
              <a:extLst>
                <a:ext uri="{FF2B5EF4-FFF2-40B4-BE49-F238E27FC236}">
                  <a16:creationId xmlns="" xmlns:a16="http://schemas.microsoft.com/office/drawing/2014/main" id="{924DDB71-66DF-48D6-AA44-9397EC76FF1E}"/>
                </a:ext>
              </a:extLst>
            </p:cNvPr>
            <p:cNvSpPr>
              <a:spLocks/>
            </p:cNvSpPr>
            <p:nvPr/>
          </p:nvSpPr>
          <p:spPr bwMode="gray">
            <a:xfrm>
              <a:off x="1001784" y="3551486"/>
              <a:ext cx="33325" cy="51804"/>
            </a:xfrm>
            <a:custGeom>
              <a:avLst/>
              <a:gdLst>
                <a:gd name="T0" fmla="*/ 8 w 18"/>
                <a:gd name="T1" fmla="*/ 4 h 28"/>
                <a:gd name="T2" fmla="*/ 6 w 18"/>
                <a:gd name="T3" fmla="*/ 4 h 28"/>
                <a:gd name="T4" fmla="*/ 6 w 18"/>
                <a:gd name="T5" fmla="*/ 4 h 28"/>
                <a:gd name="T6" fmla="*/ 4 w 18"/>
                <a:gd name="T7" fmla="*/ 4 h 28"/>
                <a:gd name="T8" fmla="*/ 2 w 18"/>
                <a:gd name="T9" fmla="*/ 6 h 28"/>
                <a:gd name="T10" fmla="*/ 0 w 18"/>
                <a:gd name="T11" fmla="*/ 8 h 28"/>
                <a:gd name="T12" fmla="*/ 2 w 18"/>
                <a:gd name="T13" fmla="*/ 10 h 28"/>
                <a:gd name="T14" fmla="*/ 2 w 18"/>
                <a:gd name="T15" fmla="*/ 12 h 28"/>
                <a:gd name="T16" fmla="*/ 2 w 18"/>
                <a:gd name="T17" fmla="*/ 16 h 28"/>
                <a:gd name="T18" fmla="*/ 4 w 18"/>
                <a:gd name="T19" fmla="*/ 20 h 28"/>
                <a:gd name="T20" fmla="*/ 6 w 18"/>
                <a:gd name="T21" fmla="*/ 22 h 28"/>
                <a:gd name="T22" fmla="*/ 12 w 18"/>
                <a:gd name="T23" fmla="*/ 28 h 28"/>
                <a:gd name="T24" fmla="*/ 12 w 18"/>
                <a:gd name="T25" fmla="*/ 28 h 28"/>
                <a:gd name="T26" fmla="*/ 14 w 18"/>
                <a:gd name="T27" fmla="*/ 24 h 28"/>
                <a:gd name="T28" fmla="*/ 14 w 18"/>
                <a:gd name="T29" fmla="*/ 22 h 28"/>
                <a:gd name="T30" fmla="*/ 16 w 18"/>
                <a:gd name="T31" fmla="*/ 18 h 28"/>
                <a:gd name="T32" fmla="*/ 18 w 18"/>
                <a:gd name="T33" fmla="*/ 18 h 28"/>
                <a:gd name="T34" fmla="*/ 18 w 18"/>
                <a:gd name="T35" fmla="*/ 16 h 28"/>
                <a:gd name="T36" fmla="*/ 18 w 18"/>
                <a:gd name="T37" fmla="*/ 14 h 28"/>
                <a:gd name="T38" fmla="*/ 16 w 18"/>
                <a:gd name="T39" fmla="*/ 10 h 28"/>
                <a:gd name="T40" fmla="*/ 16 w 18"/>
                <a:gd name="T41" fmla="*/ 6 h 28"/>
                <a:gd name="T42" fmla="*/ 14 w 18"/>
                <a:gd name="T43" fmla="*/ 4 h 28"/>
                <a:gd name="T44" fmla="*/ 10 w 18"/>
                <a:gd name="T45" fmla="*/ 0 h 28"/>
                <a:gd name="T46" fmla="*/ 8 w 18"/>
                <a:gd name="T4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28">
                  <a:moveTo>
                    <a:pt x="8" y="4"/>
                  </a:moveTo>
                  <a:lnTo>
                    <a:pt x="6" y="4"/>
                  </a:lnTo>
                  <a:lnTo>
                    <a:pt x="6" y="4"/>
                  </a:lnTo>
                  <a:lnTo>
                    <a:pt x="4" y="4"/>
                  </a:lnTo>
                  <a:lnTo>
                    <a:pt x="2" y="6"/>
                  </a:lnTo>
                  <a:lnTo>
                    <a:pt x="0" y="8"/>
                  </a:lnTo>
                  <a:lnTo>
                    <a:pt x="2" y="10"/>
                  </a:lnTo>
                  <a:lnTo>
                    <a:pt x="2" y="12"/>
                  </a:lnTo>
                  <a:lnTo>
                    <a:pt x="2" y="16"/>
                  </a:lnTo>
                  <a:lnTo>
                    <a:pt x="4" y="20"/>
                  </a:lnTo>
                  <a:lnTo>
                    <a:pt x="6" y="22"/>
                  </a:lnTo>
                  <a:lnTo>
                    <a:pt x="12" y="28"/>
                  </a:lnTo>
                  <a:lnTo>
                    <a:pt x="12" y="28"/>
                  </a:lnTo>
                  <a:lnTo>
                    <a:pt x="14" y="24"/>
                  </a:lnTo>
                  <a:lnTo>
                    <a:pt x="14" y="22"/>
                  </a:lnTo>
                  <a:lnTo>
                    <a:pt x="16" y="18"/>
                  </a:lnTo>
                  <a:lnTo>
                    <a:pt x="18" y="18"/>
                  </a:lnTo>
                  <a:lnTo>
                    <a:pt x="18" y="16"/>
                  </a:lnTo>
                  <a:lnTo>
                    <a:pt x="18" y="14"/>
                  </a:lnTo>
                  <a:lnTo>
                    <a:pt x="16" y="10"/>
                  </a:lnTo>
                  <a:lnTo>
                    <a:pt x="16" y="6"/>
                  </a:lnTo>
                  <a:lnTo>
                    <a:pt x="14" y="4"/>
                  </a:lnTo>
                  <a:lnTo>
                    <a:pt x="10" y="0"/>
                  </a:lnTo>
                  <a:lnTo>
                    <a:pt x="8" y="4"/>
                  </a:lnTo>
                </a:path>
              </a:pathLst>
            </a:custGeom>
            <a:grpFill/>
            <a:ln w="6350">
              <a:solidFill>
                <a:schemeClr val="bg1"/>
              </a:solidFill>
              <a:prstDash val="solid"/>
              <a:round/>
              <a:headEnd/>
              <a:tailEnd/>
            </a:ln>
            <a:effectLst/>
          </p:spPr>
          <p:txBody>
            <a:bodyPr/>
            <a:lstStyle/>
            <a:p>
              <a:endParaRPr lang="zh-CN" altLang="en-US"/>
            </a:p>
          </p:txBody>
        </p:sp>
        <p:sp>
          <p:nvSpPr>
            <p:cNvPr id="39" name="Freeform 409">
              <a:extLst>
                <a:ext uri="{FF2B5EF4-FFF2-40B4-BE49-F238E27FC236}">
                  <a16:creationId xmlns="" xmlns:a16="http://schemas.microsoft.com/office/drawing/2014/main" id="{C2E72EF0-4452-4820-8339-A6185EC3A417}"/>
                </a:ext>
              </a:extLst>
            </p:cNvPr>
            <p:cNvSpPr>
              <a:spLocks/>
            </p:cNvSpPr>
            <p:nvPr/>
          </p:nvSpPr>
          <p:spPr bwMode="gray">
            <a:xfrm>
              <a:off x="1020298" y="3351670"/>
              <a:ext cx="188842" cy="111009"/>
            </a:xfrm>
            <a:custGeom>
              <a:avLst/>
              <a:gdLst>
                <a:gd name="T0" fmla="*/ 34 w 102"/>
                <a:gd name="T1" fmla="*/ 58 h 60"/>
                <a:gd name="T2" fmla="*/ 32 w 102"/>
                <a:gd name="T3" fmla="*/ 56 h 60"/>
                <a:gd name="T4" fmla="*/ 28 w 102"/>
                <a:gd name="T5" fmla="*/ 56 h 60"/>
                <a:gd name="T6" fmla="*/ 20 w 102"/>
                <a:gd name="T7" fmla="*/ 56 h 60"/>
                <a:gd name="T8" fmla="*/ 16 w 102"/>
                <a:gd name="T9" fmla="*/ 56 h 60"/>
                <a:gd name="T10" fmla="*/ 12 w 102"/>
                <a:gd name="T11" fmla="*/ 58 h 60"/>
                <a:gd name="T12" fmla="*/ 10 w 102"/>
                <a:gd name="T13" fmla="*/ 60 h 60"/>
                <a:gd name="T14" fmla="*/ 10 w 102"/>
                <a:gd name="T15" fmla="*/ 56 h 60"/>
                <a:gd name="T16" fmla="*/ 8 w 102"/>
                <a:gd name="T17" fmla="*/ 56 h 60"/>
                <a:gd name="T18" fmla="*/ 8 w 102"/>
                <a:gd name="T19" fmla="*/ 52 h 60"/>
                <a:gd name="T20" fmla="*/ 8 w 102"/>
                <a:gd name="T21" fmla="*/ 38 h 60"/>
                <a:gd name="T22" fmla="*/ 28 w 102"/>
                <a:gd name="T23" fmla="*/ 34 h 60"/>
                <a:gd name="T24" fmla="*/ 28 w 102"/>
                <a:gd name="T25" fmla="*/ 26 h 60"/>
                <a:gd name="T26" fmla="*/ 38 w 102"/>
                <a:gd name="T27" fmla="*/ 12 h 60"/>
                <a:gd name="T28" fmla="*/ 50 w 102"/>
                <a:gd name="T29" fmla="*/ 4 h 60"/>
                <a:gd name="T30" fmla="*/ 52 w 102"/>
                <a:gd name="T31" fmla="*/ 0 h 60"/>
                <a:gd name="T32" fmla="*/ 54 w 102"/>
                <a:gd name="T33" fmla="*/ 0 h 60"/>
                <a:gd name="T34" fmla="*/ 58 w 102"/>
                <a:gd name="T35" fmla="*/ 4 h 60"/>
                <a:gd name="T36" fmla="*/ 60 w 102"/>
                <a:gd name="T37" fmla="*/ 4 h 60"/>
                <a:gd name="T38" fmla="*/ 68 w 102"/>
                <a:gd name="T39" fmla="*/ 4 h 60"/>
                <a:gd name="T40" fmla="*/ 72 w 102"/>
                <a:gd name="T41" fmla="*/ 0 h 60"/>
                <a:gd name="T42" fmla="*/ 80 w 102"/>
                <a:gd name="T43" fmla="*/ 2 h 60"/>
                <a:gd name="T44" fmla="*/ 80 w 102"/>
                <a:gd name="T45" fmla="*/ 4 h 60"/>
                <a:gd name="T46" fmla="*/ 86 w 102"/>
                <a:gd name="T47" fmla="*/ 8 h 60"/>
                <a:gd name="T48" fmla="*/ 92 w 102"/>
                <a:gd name="T49" fmla="*/ 8 h 60"/>
                <a:gd name="T50" fmla="*/ 96 w 102"/>
                <a:gd name="T51" fmla="*/ 8 h 60"/>
                <a:gd name="T52" fmla="*/ 102 w 102"/>
                <a:gd name="T53" fmla="*/ 18 h 60"/>
                <a:gd name="T54" fmla="*/ 98 w 102"/>
                <a:gd name="T55" fmla="*/ 20 h 60"/>
                <a:gd name="T56" fmla="*/ 96 w 102"/>
                <a:gd name="T57" fmla="*/ 28 h 60"/>
                <a:gd name="T58" fmla="*/ 96 w 102"/>
                <a:gd name="T59" fmla="*/ 34 h 60"/>
                <a:gd name="T60" fmla="*/ 92 w 102"/>
                <a:gd name="T61" fmla="*/ 38 h 60"/>
                <a:gd name="T62" fmla="*/ 92 w 102"/>
                <a:gd name="T63" fmla="*/ 44 h 60"/>
                <a:gd name="T64" fmla="*/ 44 w 102"/>
                <a:gd name="T65" fmla="*/ 56 h 60"/>
                <a:gd name="T66" fmla="*/ 36 w 102"/>
                <a:gd name="T6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60">
                  <a:moveTo>
                    <a:pt x="36" y="60"/>
                  </a:moveTo>
                  <a:lnTo>
                    <a:pt x="34" y="58"/>
                  </a:lnTo>
                  <a:lnTo>
                    <a:pt x="34" y="56"/>
                  </a:lnTo>
                  <a:lnTo>
                    <a:pt x="32" y="56"/>
                  </a:lnTo>
                  <a:lnTo>
                    <a:pt x="32" y="56"/>
                  </a:lnTo>
                  <a:lnTo>
                    <a:pt x="28" y="56"/>
                  </a:lnTo>
                  <a:lnTo>
                    <a:pt x="24" y="56"/>
                  </a:lnTo>
                  <a:lnTo>
                    <a:pt x="20" y="56"/>
                  </a:lnTo>
                  <a:lnTo>
                    <a:pt x="16" y="56"/>
                  </a:lnTo>
                  <a:lnTo>
                    <a:pt x="16" y="56"/>
                  </a:lnTo>
                  <a:lnTo>
                    <a:pt x="14" y="58"/>
                  </a:lnTo>
                  <a:lnTo>
                    <a:pt x="12" y="58"/>
                  </a:lnTo>
                  <a:lnTo>
                    <a:pt x="12" y="60"/>
                  </a:lnTo>
                  <a:lnTo>
                    <a:pt x="10" y="60"/>
                  </a:lnTo>
                  <a:lnTo>
                    <a:pt x="10" y="58"/>
                  </a:lnTo>
                  <a:lnTo>
                    <a:pt x="10" y="56"/>
                  </a:lnTo>
                  <a:lnTo>
                    <a:pt x="8" y="56"/>
                  </a:lnTo>
                  <a:lnTo>
                    <a:pt x="8" y="56"/>
                  </a:lnTo>
                  <a:lnTo>
                    <a:pt x="6" y="56"/>
                  </a:lnTo>
                  <a:lnTo>
                    <a:pt x="8" y="52"/>
                  </a:lnTo>
                  <a:lnTo>
                    <a:pt x="0" y="38"/>
                  </a:lnTo>
                  <a:lnTo>
                    <a:pt x="8" y="38"/>
                  </a:lnTo>
                  <a:lnTo>
                    <a:pt x="20" y="30"/>
                  </a:lnTo>
                  <a:lnTo>
                    <a:pt x="28" y="34"/>
                  </a:lnTo>
                  <a:lnTo>
                    <a:pt x="30" y="30"/>
                  </a:lnTo>
                  <a:lnTo>
                    <a:pt x="28" y="26"/>
                  </a:lnTo>
                  <a:lnTo>
                    <a:pt x="28" y="16"/>
                  </a:lnTo>
                  <a:lnTo>
                    <a:pt x="38" y="12"/>
                  </a:lnTo>
                  <a:lnTo>
                    <a:pt x="44" y="8"/>
                  </a:lnTo>
                  <a:lnTo>
                    <a:pt x="50" y="4"/>
                  </a:lnTo>
                  <a:lnTo>
                    <a:pt x="52" y="2"/>
                  </a:lnTo>
                  <a:lnTo>
                    <a:pt x="52" y="0"/>
                  </a:lnTo>
                  <a:lnTo>
                    <a:pt x="54" y="0"/>
                  </a:lnTo>
                  <a:lnTo>
                    <a:pt x="54" y="0"/>
                  </a:lnTo>
                  <a:lnTo>
                    <a:pt x="56" y="0"/>
                  </a:lnTo>
                  <a:lnTo>
                    <a:pt x="58" y="4"/>
                  </a:lnTo>
                  <a:lnTo>
                    <a:pt x="58" y="4"/>
                  </a:lnTo>
                  <a:lnTo>
                    <a:pt x="60" y="4"/>
                  </a:lnTo>
                  <a:lnTo>
                    <a:pt x="64" y="4"/>
                  </a:lnTo>
                  <a:lnTo>
                    <a:pt x="68" y="4"/>
                  </a:lnTo>
                  <a:lnTo>
                    <a:pt x="70" y="4"/>
                  </a:lnTo>
                  <a:lnTo>
                    <a:pt x="72" y="0"/>
                  </a:lnTo>
                  <a:lnTo>
                    <a:pt x="80" y="0"/>
                  </a:lnTo>
                  <a:lnTo>
                    <a:pt x="80" y="2"/>
                  </a:lnTo>
                  <a:lnTo>
                    <a:pt x="80" y="2"/>
                  </a:lnTo>
                  <a:lnTo>
                    <a:pt x="80" y="4"/>
                  </a:lnTo>
                  <a:lnTo>
                    <a:pt x="82" y="6"/>
                  </a:lnTo>
                  <a:lnTo>
                    <a:pt x="86" y="8"/>
                  </a:lnTo>
                  <a:lnTo>
                    <a:pt x="88" y="8"/>
                  </a:lnTo>
                  <a:lnTo>
                    <a:pt x="92" y="8"/>
                  </a:lnTo>
                  <a:lnTo>
                    <a:pt x="96" y="8"/>
                  </a:lnTo>
                  <a:lnTo>
                    <a:pt x="96" y="8"/>
                  </a:lnTo>
                  <a:lnTo>
                    <a:pt x="102" y="16"/>
                  </a:lnTo>
                  <a:lnTo>
                    <a:pt x="102" y="18"/>
                  </a:lnTo>
                  <a:lnTo>
                    <a:pt x="100" y="18"/>
                  </a:lnTo>
                  <a:lnTo>
                    <a:pt x="98" y="20"/>
                  </a:lnTo>
                  <a:lnTo>
                    <a:pt x="96" y="24"/>
                  </a:lnTo>
                  <a:lnTo>
                    <a:pt x="96" y="28"/>
                  </a:lnTo>
                  <a:lnTo>
                    <a:pt x="96" y="32"/>
                  </a:lnTo>
                  <a:lnTo>
                    <a:pt x="96" y="34"/>
                  </a:lnTo>
                  <a:lnTo>
                    <a:pt x="94" y="36"/>
                  </a:lnTo>
                  <a:lnTo>
                    <a:pt x="92" y="38"/>
                  </a:lnTo>
                  <a:lnTo>
                    <a:pt x="90" y="40"/>
                  </a:lnTo>
                  <a:lnTo>
                    <a:pt x="92" y="44"/>
                  </a:lnTo>
                  <a:lnTo>
                    <a:pt x="68" y="46"/>
                  </a:lnTo>
                  <a:lnTo>
                    <a:pt x="44" y="56"/>
                  </a:lnTo>
                  <a:lnTo>
                    <a:pt x="40" y="58"/>
                  </a:lnTo>
                  <a:lnTo>
                    <a:pt x="36" y="60"/>
                  </a:lnTo>
                </a:path>
              </a:pathLst>
            </a:custGeom>
            <a:grpFill/>
            <a:ln w="6350">
              <a:solidFill>
                <a:schemeClr val="bg1"/>
              </a:solidFill>
              <a:prstDash val="solid"/>
              <a:round/>
              <a:headEnd/>
              <a:tailEnd/>
            </a:ln>
            <a:effectLst/>
          </p:spPr>
          <p:txBody>
            <a:bodyPr/>
            <a:lstStyle/>
            <a:p>
              <a:endParaRPr lang="zh-CN" altLang="en-US"/>
            </a:p>
          </p:txBody>
        </p:sp>
        <p:sp>
          <p:nvSpPr>
            <p:cNvPr id="40" name="Freeform 410">
              <a:extLst>
                <a:ext uri="{FF2B5EF4-FFF2-40B4-BE49-F238E27FC236}">
                  <a16:creationId xmlns="" xmlns:a16="http://schemas.microsoft.com/office/drawing/2014/main" id="{2A00356D-2F15-4350-9A3F-E4DE865CBFC3}"/>
                </a:ext>
              </a:extLst>
            </p:cNvPr>
            <p:cNvSpPr>
              <a:spLocks/>
            </p:cNvSpPr>
            <p:nvPr/>
          </p:nvSpPr>
          <p:spPr bwMode="gray">
            <a:xfrm>
              <a:off x="938836" y="3421975"/>
              <a:ext cx="99975" cy="77706"/>
            </a:xfrm>
            <a:custGeom>
              <a:avLst/>
              <a:gdLst>
                <a:gd name="T0" fmla="*/ 30 w 54"/>
                <a:gd name="T1" fmla="*/ 6 h 42"/>
                <a:gd name="T2" fmla="*/ 20 w 54"/>
                <a:gd name="T3" fmla="*/ 8 h 42"/>
                <a:gd name="T4" fmla="*/ 8 w 54"/>
                <a:gd name="T5" fmla="*/ 16 h 42"/>
                <a:gd name="T6" fmla="*/ 0 w 54"/>
                <a:gd name="T7" fmla="*/ 30 h 42"/>
                <a:gd name="T8" fmla="*/ 2 w 54"/>
                <a:gd name="T9" fmla="*/ 30 h 42"/>
                <a:gd name="T10" fmla="*/ 2 w 54"/>
                <a:gd name="T11" fmla="*/ 28 h 42"/>
                <a:gd name="T12" fmla="*/ 4 w 54"/>
                <a:gd name="T13" fmla="*/ 28 h 42"/>
                <a:gd name="T14" fmla="*/ 6 w 54"/>
                <a:gd name="T15" fmla="*/ 28 h 42"/>
                <a:gd name="T16" fmla="*/ 6 w 54"/>
                <a:gd name="T17" fmla="*/ 28 h 42"/>
                <a:gd name="T18" fmla="*/ 8 w 54"/>
                <a:gd name="T19" fmla="*/ 30 h 42"/>
                <a:gd name="T20" fmla="*/ 8 w 54"/>
                <a:gd name="T21" fmla="*/ 34 h 42"/>
                <a:gd name="T22" fmla="*/ 6 w 54"/>
                <a:gd name="T23" fmla="*/ 40 h 42"/>
                <a:gd name="T24" fmla="*/ 8 w 54"/>
                <a:gd name="T25" fmla="*/ 40 h 42"/>
                <a:gd name="T26" fmla="*/ 12 w 54"/>
                <a:gd name="T27" fmla="*/ 40 h 42"/>
                <a:gd name="T28" fmla="*/ 16 w 54"/>
                <a:gd name="T29" fmla="*/ 40 h 42"/>
                <a:gd name="T30" fmla="*/ 20 w 54"/>
                <a:gd name="T31" fmla="*/ 42 h 42"/>
                <a:gd name="T32" fmla="*/ 22 w 54"/>
                <a:gd name="T33" fmla="*/ 42 h 42"/>
                <a:gd name="T34" fmla="*/ 34 w 54"/>
                <a:gd name="T35" fmla="*/ 34 h 42"/>
                <a:gd name="T36" fmla="*/ 30 w 54"/>
                <a:gd name="T37" fmla="*/ 30 h 42"/>
                <a:gd name="T38" fmla="*/ 36 w 54"/>
                <a:gd name="T39" fmla="*/ 28 h 42"/>
                <a:gd name="T40" fmla="*/ 36 w 54"/>
                <a:gd name="T41" fmla="*/ 28 h 42"/>
                <a:gd name="T42" fmla="*/ 36 w 54"/>
                <a:gd name="T43" fmla="*/ 30 h 42"/>
                <a:gd name="T44" fmla="*/ 36 w 54"/>
                <a:gd name="T45" fmla="*/ 32 h 42"/>
                <a:gd name="T46" fmla="*/ 36 w 54"/>
                <a:gd name="T47" fmla="*/ 32 h 42"/>
                <a:gd name="T48" fmla="*/ 38 w 54"/>
                <a:gd name="T49" fmla="*/ 34 h 42"/>
                <a:gd name="T50" fmla="*/ 40 w 54"/>
                <a:gd name="T51" fmla="*/ 32 h 42"/>
                <a:gd name="T52" fmla="*/ 42 w 54"/>
                <a:gd name="T53" fmla="*/ 32 h 42"/>
                <a:gd name="T54" fmla="*/ 44 w 54"/>
                <a:gd name="T55" fmla="*/ 32 h 42"/>
                <a:gd name="T56" fmla="*/ 46 w 54"/>
                <a:gd name="T57" fmla="*/ 30 h 42"/>
                <a:gd name="T58" fmla="*/ 48 w 54"/>
                <a:gd name="T59" fmla="*/ 28 h 42"/>
                <a:gd name="T60" fmla="*/ 52 w 54"/>
                <a:gd name="T61" fmla="*/ 24 h 42"/>
                <a:gd name="T62" fmla="*/ 50 w 54"/>
                <a:gd name="T63" fmla="*/ 26 h 42"/>
                <a:gd name="T64" fmla="*/ 50 w 54"/>
                <a:gd name="T65" fmla="*/ 26 h 42"/>
                <a:gd name="T66" fmla="*/ 50 w 54"/>
                <a:gd name="T67" fmla="*/ 28 h 42"/>
                <a:gd name="T68" fmla="*/ 52 w 54"/>
                <a:gd name="T69" fmla="*/ 30 h 42"/>
                <a:gd name="T70" fmla="*/ 52 w 54"/>
                <a:gd name="T71" fmla="*/ 30 h 42"/>
                <a:gd name="T72" fmla="*/ 54 w 54"/>
                <a:gd name="T73" fmla="*/ 30 h 42"/>
                <a:gd name="T74" fmla="*/ 54 w 54"/>
                <a:gd name="T75" fmla="*/ 26 h 42"/>
                <a:gd name="T76" fmla="*/ 54 w 54"/>
                <a:gd name="T77" fmla="*/ 26 h 42"/>
                <a:gd name="T78" fmla="*/ 54 w 54"/>
                <a:gd name="T79" fmla="*/ 24 h 42"/>
                <a:gd name="T80" fmla="*/ 52 w 54"/>
                <a:gd name="T81" fmla="*/ 24 h 42"/>
                <a:gd name="T82" fmla="*/ 54 w 54"/>
                <a:gd name="T83" fmla="*/ 22 h 42"/>
                <a:gd name="T84" fmla="*/ 54 w 54"/>
                <a:gd name="T85" fmla="*/ 22 h 42"/>
                <a:gd name="T86" fmla="*/ 54 w 54"/>
                <a:gd name="T87" fmla="*/ 20 h 42"/>
                <a:gd name="T88" fmla="*/ 54 w 54"/>
                <a:gd name="T89" fmla="*/ 20 h 42"/>
                <a:gd name="T90" fmla="*/ 54 w 54"/>
                <a:gd name="T91" fmla="*/ 18 h 42"/>
                <a:gd name="T92" fmla="*/ 52 w 54"/>
                <a:gd name="T93" fmla="*/ 18 h 42"/>
                <a:gd name="T94" fmla="*/ 50 w 54"/>
                <a:gd name="T95" fmla="*/ 18 h 42"/>
                <a:gd name="T96" fmla="*/ 50 w 54"/>
                <a:gd name="T97" fmla="*/ 18 h 42"/>
                <a:gd name="T98" fmla="*/ 50 w 54"/>
                <a:gd name="T99" fmla="*/ 18 h 42"/>
                <a:gd name="T100" fmla="*/ 50 w 54"/>
                <a:gd name="T101" fmla="*/ 18 h 42"/>
                <a:gd name="T102" fmla="*/ 52 w 54"/>
                <a:gd name="T103" fmla="*/ 14 h 42"/>
                <a:gd name="T104" fmla="*/ 44 w 54"/>
                <a:gd name="T105" fmla="*/ 0 h 42"/>
                <a:gd name="T106" fmla="*/ 38 w 54"/>
                <a:gd name="T107" fmla="*/ 4 h 42"/>
                <a:gd name="T108" fmla="*/ 30 w 54"/>
                <a:gd name="T10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 h="42">
                  <a:moveTo>
                    <a:pt x="30" y="6"/>
                  </a:moveTo>
                  <a:lnTo>
                    <a:pt x="20" y="8"/>
                  </a:lnTo>
                  <a:lnTo>
                    <a:pt x="8" y="16"/>
                  </a:lnTo>
                  <a:lnTo>
                    <a:pt x="0" y="30"/>
                  </a:lnTo>
                  <a:lnTo>
                    <a:pt x="2" y="30"/>
                  </a:lnTo>
                  <a:lnTo>
                    <a:pt x="2" y="28"/>
                  </a:lnTo>
                  <a:lnTo>
                    <a:pt x="4" y="28"/>
                  </a:lnTo>
                  <a:lnTo>
                    <a:pt x="6" y="28"/>
                  </a:lnTo>
                  <a:lnTo>
                    <a:pt x="6" y="28"/>
                  </a:lnTo>
                  <a:lnTo>
                    <a:pt x="8" y="30"/>
                  </a:lnTo>
                  <a:lnTo>
                    <a:pt x="8" y="34"/>
                  </a:lnTo>
                  <a:lnTo>
                    <a:pt x="6" y="40"/>
                  </a:lnTo>
                  <a:lnTo>
                    <a:pt x="8" y="40"/>
                  </a:lnTo>
                  <a:lnTo>
                    <a:pt x="12" y="40"/>
                  </a:lnTo>
                  <a:lnTo>
                    <a:pt x="16" y="40"/>
                  </a:lnTo>
                  <a:lnTo>
                    <a:pt x="20" y="42"/>
                  </a:lnTo>
                  <a:lnTo>
                    <a:pt x="22" y="42"/>
                  </a:lnTo>
                  <a:lnTo>
                    <a:pt x="34" y="34"/>
                  </a:lnTo>
                  <a:lnTo>
                    <a:pt x="30" y="30"/>
                  </a:lnTo>
                  <a:lnTo>
                    <a:pt x="36" y="28"/>
                  </a:lnTo>
                  <a:lnTo>
                    <a:pt x="36" y="28"/>
                  </a:lnTo>
                  <a:lnTo>
                    <a:pt x="36" y="30"/>
                  </a:lnTo>
                  <a:lnTo>
                    <a:pt x="36" y="32"/>
                  </a:lnTo>
                  <a:lnTo>
                    <a:pt x="36" y="32"/>
                  </a:lnTo>
                  <a:lnTo>
                    <a:pt x="38" y="34"/>
                  </a:lnTo>
                  <a:lnTo>
                    <a:pt x="40" y="32"/>
                  </a:lnTo>
                  <a:lnTo>
                    <a:pt x="42" y="32"/>
                  </a:lnTo>
                  <a:lnTo>
                    <a:pt x="44" y="32"/>
                  </a:lnTo>
                  <a:lnTo>
                    <a:pt x="46" y="30"/>
                  </a:lnTo>
                  <a:lnTo>
                    <a:pt x="48" y="28"/>
                  </a:lnTo>
                  <a:lnTo>
                    <a:pt x="52" y="24"/>
                  </a:lnTo>
                  <a:lnTo>
                    <a:pt x="50" y="26"/>
                  </a:lnTo>
                  <a:lnTo>
                    <a:pt x="50" y="26"/>
                  </a:lnTo>
                  <a:lnTo>
                    <a:pt x="50" y="28"/>
                  </a:lnTo>
                  <a:lnTo>
                    <a:pt x="52" y="30"/>
                  </a:lnTo>
                  <a:lnTo>
                    <a:pt x="52" y="30"/>
                  </a:lnTo>
                  <a:lnTo>
                    <a:pt x="54" y="30"/>
                  </a:lnTo>
                  <a:lnTo>
                    <a:pt x="54" y="26"/>
                  </a:lnTo>
                  <a:lnTo>
                    <a:pt x="54" y="26"/>
                  </a:lnTo>
                  <a:lnTo>
                    <a:pt x="54" y="24"/>
                  </a:lnTo>
                  <a:lnTo>
                    <a:pt x="52" y="24"/>
                  </a:lnTo>
                  <a:lnTo>
                    <a:pt x="54" y="22"/>
                  </a:lnTo>
                  <a:lnTo>
                    <a:pt x="54" y="22"/>
                  </a:lnTo>
                  <a:lnTo>
                    <a:pt x="54" y="20"/>
                  </a:lnTo>
                  <a:lnTo>
                    <a:pt x="54" y="20"/>
                  </a:lnTo>
                  <a:lnTo>
                    <a:pt x="54" y="18"/>
                  </a:lnTo>
                  <a:lnTo>
                    <a:pt x="52" y="18"/>
                  </a:lnTo>
                  <a:lnTo>
                    <a:pt x="50" y="18"/>
                  </a:lnTo>
                  <a:lnTo>
                    <a:pt x="50" y="18"/>
                  </a:lnTo>
                  <a:lnTo>
                    <a:pt x="50" y="18"/>
                  </a:lnTo>
                  <a:lnTo>
                    <a:pt x="50" y="18"/>
                  </a:lnTo>
                  <a:lnTo>
                    <a:pt x="52" y="14"/>
                  </a:lnTo>
                  <a:lnTo>
                    <a:pt x="44" y="0"/>
                  </a:lnTo>
                  <a:lnTo>
                    <a:pt x="38" y="4"/>
                  </a:lnTo>
                  <a:lnTo>
                    <a:pt x="30" y="6"/>
                  </a:lnTo>
                </a:path>
              </a:pathLst>
            </a:custGeom>
            <a:grpFill/>
            <a:ln w="6350">
              <a:solidFill>
                <a:schemeClr val="bg1"/>
              </a:solidFill>
              <a:prstDash val="solid"/>
              <a:round/>
              <a:headEnd/>
              <a:tailEnd/>
            </a:ln>
            <a:effectLst/>
          </p:spPr>
          <p:txBody>
            <a:bodyPr/>
            <a:lstStyle/>
            <a:p>
              <a:endParaRPr lang="zh-CN" altLang="en-US"/>
            </a:p>
          </p:txBody>
        </p:sp>
        <p:sp>
          <p:nvSpPr>
            <p:cNvPr id="41" name="Freeform 411">
              <a:extLst>
                <a:ext uri="{FF2B5EF4-FFF2-40B4-BE49-F238E27FC236}">
                  <a16:creationId xmlns="" xmlns:a16="http://schemas.microsoft.com/office/drawing/2014/main" id="{13EDFE3D-3878-4BEB-B19D-C8967C6AF220}"/>
                </a:ext>
              </a:extLst>
            </p:cNvPr>
            <p:cNvSpPr>
              <a:spLocks/>
            </p:cNvSpPr>
            <p:nvPr/>
          </p:nvSpPr>
          <p:spPr bwMode="gray">
            <a:xfrm>
              <a:off x="694452" y="3270263"/>
              <a:ext cx="292521" cy="336727"/>
            </a:xfrm>
            <a:custGeom>
              <a:avLst/>
              <a:gdLst>
                <a:gd name="T0" fmla="*/ 138 w 158"/>
                <a:gd name="T1" fmla="*/ 120 h 182"/>
                <a:gd name="T2" fmla="*/ 140 w 158"/>
                <a:gd name="T3" fmla="*/ 130 h 182"/>
                <a:gd name="T4" fmla="*/ 150 w 158"/>
                <a:gd name="T5" fmla="*/ 144 h 182"/>
                <a:gd name="T6" fmla="*/ 138 w 158"/>
                <a:gd name="T7" fmla="*/ 156 h 182"/>
                <a:gd name="T8" fmla="*/ 122 w 158"/>
                <a:gd name="T9" fmla="*/ 156 h 182"/>
                <a:gd name="T10" fmla="*/ 102 w 158"/>
                <a:gd name="T11" fmla="*/ 158 h 182"/>
                <a:gd name="T12" fmla="*/ 100 w 158"/>
                <a:gd name="T13" fmla="*/ 170 h 182"/>
                <a:gd name="T14" fmla="*/ 90 w 158"/>
                <a:gd name="T15" fmla="*/ 180 h 182"/>
                <a:gd name="T16" fmla="*/ 64 w 158"/>
                <a:gd name="T17" fmla="*/ 164 h 182"/>
                <a:gd name="T18" fmla="*/ 58 w 158"/>
                <a:gd name="T19" fmla="*/ 160 h 182"/>
                <a:gd name="T20" fmla="*/ 52 w 158"/>
                <a:gd name="T21" fmla="*/ 158 h 182"/>
                <a:gd name="T22" fmla="*/ 44 w 158"/>
                <a:gd name="T23" fmla="*/ 152 h 182"/>
                <a:gd name="T24" fmla="*/ 40 w 158"/>
                <a:gd name="T25" fmla="*/ 148 h 182"/>
                <a:gd name="T26" fmla="*/ 36 w 158"/>
                <a:gd name="T27" fmla="*/ 144 h 182"/>
                <a:gd name="T28" fmla="*/ 40 w 158"/>
                <a:gd name="T29" fmla="*/ 94 h 182"/>
                <a:gd name="T30" fmla="*/ 38 w 158"/>
                <a:gd name="T31" fmla="*/ 86 h 182"/>
                <a:gd name="T32" fmla="*/ 32 w 158"/>
                <a:gd name="T33" fmla="*/ 78 h 182"/>
                <a:gd name="T34" fmla="*/ 2 w 158"/>
                <a:gd name="T35" fmla="*/ 60 h 182"/>
                <a:gd name="T36" fmla="*/ 0 w 158"/>
                <a:gd name="T37" fmla="*/ 56 h 182"/>
                <a:gd name="T38" fmla="*/ 4 w 158"/>
                <a:gd name="T39" fmla="*/ 48 h 182"/>
                <a:gd name="T40" fmla="*/ 22 w 158"/>
                <a:gd name="T41" fmla="*/ 36 h 182"/>
                <a:gd name="T42" fmla="*/ 30 w 158"/>
                <a:gd name="T43" fmla="*/ 36 h 182"/>
                <a:gd name="T44" fmla="*/ 44 w 158"/>
                <a:gd name="T45" fmla="*/ 32 h 182"/>
                <a:gd name="T46" fmla="*/ 54 w 158"/>
                <a:gd name="T47" fmla="*/ 28 h 182"/>
                <a:gd name="T48" fmla="*/ 70 w 158"/>
                <a:gd name="T49" fmla="*/ 16 h 182"/>
                <a:gd name="T50" fmla="*/ 80 w 158"/>
                <a:gd name="T51" fmla="*/ 12 h 182"/>
                <a:gd name="T52" fmla="*/ 92 w 158"/>
                <a:gd name="T53" fmla="*/ 4 h 182"/>
                <a:gd name="T54" fmla="*/ 98 w 158"/>
                <a:gd name="T55" fmla="*/ 4 h 182"/>
                <a:gd name="T56" fmla="*/ 106 w 158"/>
                <a:gd name="T57" fmla="*/ 14 h 182"/>
                <a:gd name="T58" fmla="*/ 110 w 158"/>
                <a:gd name="T59" fmla="*/ 18 h 182"/>
                <a:gd name="T60" fmla="*/ 110 w 158"/>
                <a:gd name="T61" fmla="*/ 26 h 182"/>
                <a:gd name="T62" fmla="*/ 118 w 158"/>
                <a:gd name="T63" fmla="*/ 32 h 182"/>
                <a:gd name="T64" fmla="*/ 122 w 158"/>
                <a:gd name="T65" fmla="*/ 40 h 182"/>
                <a:gd name="T66" fmla="*/ 126 w 158"/>
                <a:gd name="T67" fmla="*/ 46 h 182"/>
                <a:gd name="T68" fmla="*/ 134 w 158"/>
                <a:gd name="T69" fmla="*/ 52 h 182"/>
                <a:gd name="T70" fmla="*/ 142 w 158"/>
                <a:gd name="T71" fmla="*/ 56 h 182"/>
                <a:gd name="T72" fmla="*/ 156 w 158"/>
                <a:gd name="T73" fmla="*/ 62 h 182"/>
                <a:gd name="T74" fmla="*/ 158 w 158"/>
                <a:gd name="T75" fmla="*/ 64 h 182"/>
                <a:gd name="T76" fmla="*/ 154 w 158"/>
                <a:gd name="T77" fmla="*/ 78 h 182"/>
                <a:gd name="T78" fmla="*/ 140 w 158"/>
                <a:gd name="T79" fmla="*/ 100 h 182"/>
                <a:gd name="T80" fmla="*/ 134 w 158"/>
                <a:gd name="T81" fmla="*/ 112 h 182"/>
                <a:gd name="T82" fmla="*/ 138 w 158"/>
                <a:gd name="T83" fmla="*/ 11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182">
                  <a:moveTo>
                    <a:pt x="140" y="116"/>
                  </a:moveTo>
                  <a:lnTo>
                    <a:pt x="138" y="118"/>
                  </a:lnTo>
                  <a:lnTo>
                    <a:pt x="138" y="120"/>
                  </a:lnTo>
                  <a:lnTo>
                    <a:pt x="138" y="124"/>
                  </a:lnTo>
                  <a:lnTo>
                    <a:pt x="138" y="130"/>
                  </a:lnTo>
                  <a:lnTo>
                    <a:pt x="140" y="130"/>
                  </a:lnTo>
                  <a:lnTo>
                    <a:pt x="140" y="134"/>
                  </a:lnTo>
                  <a:lnTo>
                    <a:pt x="142" y="136"/>
                  </a:lnTo>
                  <a:lnTo>
                    <a:pt x="150" y="144"/>
                  </a:lnTo>
                  <a:lnTo>
                    <a:pt x="150" y="150"/>
                  </a:lnTo>
                  <a:lnTo>
                    <a:pt x="140" y="156"/>
                  </a:lnTo>
                  <a:lnTo>
                    <a:pt x="138" y="156"/>
                  </a:lnTo>
                  <a:lnTo>
                    <a:pt x="134" y="156"/>
                  </a:lnTo>
                  <a:lnTo>
                    <a:pt x="128" y="156"/>
                  </a:lnTo>
                  <a:lnTo>
                    <a:pt x="122" y="156"/>
                  </a:lnTo>
                  <a:lnTo>
                    <a:pt x="114" y="154"/>
                  </a:lnTo>
                  <a:lnTo>
                    <a:pt x="110" y="154"/>
                  </a:lnTo>
                  <a:lnTo>
                    <a:pt x="102" y="158"/>
                  </a:lnTo>
                  <a:lnTo>
                    <a:pt x="100" y="166"/>
                  </a:lnTo>
                  <a:lnTo>
                    <a:pt x="100" y="168"/>
                  </a:lnTo>
                  <a:lnTo>
                    <a:pt x="100" y="170"/>
                  </a:lnTo>
                  <a:lnTo>
                    <a:pt x="102" y="174"/>
                  </a:lnTo>
                  <a:lnTo>
                    <a:pt x="96" y="182"/>
                  </a:lnTo>
                  <a:lnTo>
                    <a:pt x="90" y="180"/>
                  </a:lnTo>
                  <a:lnTo>
                    <a:pt x="72" y="174"/>
                  </a:lnTo>
                  <a:lnTo>
                    <a:pt x="72" y="174"/>
                  </a:lnTo>
                  <a:lnTo>
                    <a:pt x="64" y="164"/>
                  </a:lnTo>
                  <a:lnTo>
                    <a:pt x="64" y="166"/>
                  </a:lnTo>
                  <a:lnTo>
                    <a:pt x="60" y="162"/>
                  </a:lnTo>
                  <a:lnTo>
                    <a:pt x="58" y="160"/>
                  </a:lnTo>
                  <a:lnTo>
                    <a:pt x="54" y="158"/>
                  </a:lnTo>
                  <a:lnTo>
                    <a:pt x="52" y="158"/>
                  </a:lnTo>
                  <a:lnTo>
                    <a:pt x="52" y="158"/>
                  </a:lnTo>
                  <a:lnTo>
                    <a:pt x="50" y="156"/>
                  </a:lnTo>
                  <a:lnTo>
                    <a:pt x="46" y="154"/>
                  </a:lnTo>
                  <a:lnTo>
                    <a:pt x="44" y="152"/>
                  </a:lnTo>
                  <a:lnTo>
                    <a:pt x="42" y="150"/>
                  </a:lnTo>
                  <a:lnTo>
                    <a:pt x="40" y="150"/>
                  </a:lnTo>
                  <a:lnTo>
                    <a:pt x="40" y="148"/>
                  </a:lnTo>
                  <a:lnTo>
                    <a:pt x="40" y="146"/>
                  </a:lnTo>
                  <a:lnTo>
                    <a:pt x="38" y="144"/>
                  </a:lnTo>
                  <a:lnTo>
                    <a:pt x="36" y="144"/>
                  </a:lnTo>
                  <a:lnTo>
                    <a:pt x="36" y="144"/>
                  </a:lnTo>
                  <a:lnTo>
                    <a:pt x="40" y="140"/>
                  </a:lnTo>
                  <a:lnTo>
                    <a:pt x="40" y="94"/>
                  </a:lnTo>
                  <a:lnTo>
                    <a:pt x="40" y="92"/>
                  </a:lnTo>
                  <a:lnTo>
                    <a:pt x="38" y="90"/>
                  </a:lnTo>
                  <a:lnTo>
                    <a:pt x="38" y="86"/>
                  </a:lnTo>
                  <a:lnTo>
                    <a:pt x="36" y="82"/>
                  </a:lnTo>
                  <a:lnTo>
                    <a:pt x="34" y="80"/>
                  </a:lnTo>
                  <a:lnTo>
                    <a:pt x="32" y="78"/>
                  </a:lnTo>
                  <a:lnTo>
                    <a:pt x="22" y="72"/>
                  </a:lnTo>
                  <a:lnTo>
                    <a:pt x="22" y="68"/>
                  </a:lnTo>
                  <a:lnTo>
                    <a:pt x="2" y="60"/>
                  </a:lnTo>
                  <a:lnTo>
                    <a:pt x="2" y="58"/>
                  </a:lnTo>
                  <a:lnTo>
                    <a:pt x="2" y="58"/>
                  </a:lnTo>
                  <a:lnTo>
                    <a:pt x="0" y="56"/>
                  </a:lnTo>
                  <a:lnTo>
                    <a:pt x="0" y="54"/>
                  </a:lnTo>
                  <a:lnTo>
                    <a:pt x="2" y="50"/>
                  </a:lnTo>
                  <a:lnTo>
                    <a:pt x="4" y="48"/>
                  </a:lnTo>
                  <a:lnTo>
                    <a:pt x="14" y="50"/>
                  </a:lnTo>
                  <a:lnTo>
                    <a:pt x="14" y="38"/>
                  </a:lnTo>
                  <a:lnTo>
                    <a:pt x="22" y="36"/>
                  </a:lnTo>
                  <a:lnTo>
                    <a:pt x="22" y="36"/>
                  </a:lnTo>
                  <a:lnTo>
                    <a:pt x="26" y="36"/>
                  </a:lnTo>
                  <a:lnTo>
                    <a:pt x="30" y="36"/>
                  </a:lnTo>
                  <a:lnTo>
                    <a:pt x="36" y="34"/>
                  </a:lnTo>
                  <a:lnTo>
                    <a:pt x="44" y="32"/>
                  </a:lnTo>
                  <a:lnTo>
                    <a:pt x="44" y="32"/>
                  </a:lnTo>
                  <a:lnTo>
                    <a:pt x="46" y="30"/>
                  </a:lnTo>
                  <a:lnTo>
                    <a:pt x="50" y="28"/>
                  </a:lnTo>
                  <a:lnTo>
                    <a:pt x="54" y="28"/>
                  </a:lnTo>
                  <a:lnTo>
                    <a:pt x="58" y="26"/>
                  </a:lnTo>
                  <a:lnTo>
                    <a:pt x="64" y="28"/>
                  </a:lnTo>
                  <a:lnTo>
                    <a:pt x="70" y="16"/>
                  </a:lnTo>
                  <a:lnTo>
                    <a:pt x="78" y="14"/>
                  </a:lnTo>
                  <a:lnTo>
                    <a:pt x="78" y="12"/>
                  </a:lnTo>
                  <a:lnTo>
                    <a:pt x="80" y="12"/>
                  </a:lnTo>
                  <a:lnTo>
                    <a:pt x="84" y="8"/>
                  </a:lnTo>
                  <a:lnTo>
                    <a:pt x="88" y="6"/>
                  </a:lnTo>
                  <a:lnTo>
                    <a:pt x="92" y="4"/>
                  </a:lnTo>
                  <a:lnTo>
                    <a:pt x="94" y="0"/>
                  </a:lnTo>
                  <a:lnTo>
                    <a:pt x="96" y="2"/>
                  </a:lnTo>
                  <a:lnTo>
                    <a:pt x="98" y="4"/>
                  </a:lnTo>
                  <a:lnTo>
                    <a:pt x="100" y="8"/>
                  </a:lnTo>
                  <a:lnTo>
                    <a:pt x="104" y="10"/>
                  </a:lnTo>
                  <a:lnTo>
                    <a:pt x="106" y="14"/>
                  </a:lnTo>
                  <a:lnTo>
                    <a:pt x="108" y="16"/>
                  </a:lnTo>
                  <a:lnTo>
                    <a:pt x="110" y="16"/>
                  </a:lnTo>
                  <a:lnTo>
                    <a:pt x="110" y="18"/>
                  </a:lnTo>
                  <a:lnTo>
                    <a:pt x="108" y="20"/>
                  </a:lnTo>
                  <a:lnTo>
                    <a:pt x="108" y="24"/>
                  </a:lnTo>
                  <a:lnTo>
                    <a:pt x="110" y="26"/>
                  </a:lnTo>
                  <a:lnTo>
                    <a:pt x="110" y="30"/>
                  </a:lnTo>
                  <a:lnTo>
                    <a:pt x="114" y="32"/>
                  </a:lnTo>
                  <a:lnTo>
                    <a:pt x="118" y="32"/>
                  </a:lnTo>
                  <a:lnTo>
                    <a:pt x="120" y="34"/>
                  </a:lnTo>
                  <a:lnTo>
                    <a:pt x="122" y="38"/>
                  </a:lnTo>
                  <a:lnTo>
                    <a:pt x="122" y="40"/>
                  </a:lnTo>
                  <a:lnTo>
                    <a:pt x="124" y="44"/>
                  </a:lnTo>
                  <a:lnTo>
                    <a:pt x="124" y="44"/>
                  </a:lnTo>
                  <a:lnTo>
                    <a:pt x="126" y="46"/>
                  </a:lnTo>
                  <a:lnTo>
                    <a:pt x="128" y="50"/>
                  </a:lnTo>
                  <a:lnTo>
                    <a:pt x="132" y="52"/>
                  </a:lnTo>
                  <a:lnTo>
                    <a:pt x="134" y="52"/>
                  </a:lnTo>
                  <a:lnTo>
                    <a:pt x="136" y="54"/>
                  </a:lnTo>
                  <a:lnTo>
                    <a:pt x="138" y="54"/>
                  </a:lnTo>
                  <a:lnTo>
                    <a:pt x="142" y="56"/>
                  </a:lnTo>
                  <a:lnTo>
                    <a:pt x="146" y="58"/>
                  </a:lnTo>
                  <a:lnTo>
                    <a:pt x="152" y="60"/>
                  </a:lnTo>
                  <a:lnTo>
                    <a:pt x="156" y="62"/>
                  </a:lnTo>
                  <a:lnTo>
                    <a:pt x="158" y="62"/>
                  </a:lnTo>
                  <a:lnTo>
                    <a:pt x="158" y="62"/>
                  </a:lnTo>
                  <a:lnTo>
                    <a:pt x="158" y="64"/>
                  </a:lnTo>
                  <a:lnTo>
                    <a:pt x="156" y="68"/>
                  </a:lnTo>
                  <a:lnTo>
                    <a:pt x="156" y="72"/>
                  </a:lnTo>
                  <a:lnTo>
                    <a:pt x="154" y="78"/>
                  </a:lnTo>
                  <a:lnTo>
                    <a:pt x="152" y="90"/>
                  </a:lnTo>
                  <a:lnTo>
                    <a:pt x="152" y="90"/>
                  </a:lnTo>
                  <a:lnTo>
                    <a:pt x="140" y="100"/>
                  </a:lnTo>
                  <a:lnTo>
                    <a:pt x="132" y="112"/>
                  </a:lnTo>
                  <a:lnTo>
                    <a:pt x="134" y="112"/>
                  </a:lnTo>
                  <a:lnTo>
                    <a:pt x="134" y="112"/>
                  </a:lnTo>
                  <a:lnTo>
                    <a:pt x="136" y="110"/>
                  </a:lnTo>
                  <a:lnTo>
                    <a:pt x="138" y="110"/>
                  </a:lnTo>
                  <a:lnTo>
                    <a:pt x="138" y="110"/>
                  </a:lnTo>
                  <a:lnTo>
                    <a:pt x="140" y="112"/>
                  </a:lnTo>
                  <a:lnTo>
                    <a:pt x="140" y="116"/>
                  </a:lnTo>
                </a:path>
              </a:pathLst>
            </a:custGeom>
            <a:grpFill/>
            <a:ln w="6350">
              <a:solidFill>
                <a:schemeClr val="bg1"/>
              </a:solidFill>
              <a:prstDash val="solid"/>
              <a:round/>
              <a:headEnd/>
              <a:tailEnd/>
            </a:ln>
            <a:effectLst/>
          </p:spPr>
          <p:txBody>
            <a:bodyPr/>
            <a:lstStyle/>
            <a:p>
              <a:endParaRPr lang="zh-CN" altLang="en-US"/>
            </a:p>
          </p:txBody>
        </p:sp>
        <p:sp>
          <p:nvSpPr>
            <p:cNvPr id="42" name="Freeform 412">
              <a:extLst>
                <a:ext uri="{FF2B5EF4-FFF2-40B4-BE49-F238E27FC236}">
                  <a16:creationId xmlns="" xmlns:a16="http://schemas.microsoft.com/office/drawing/2014/main" id="{A04C8BF6-DEF3-43EE-A05C-6AF6CFF3AC6D}"/>
                </a:ext>
              </a:extLst>
            </p:cNvPr>
            <p:cNvSpPr>
              <a:spLocks/>
            </p:cNvSpPr>
            <p:nvPr/>
          </p:nvSpPr>
          <p:spPr bwMode="gray">
            <a:xfrm>
              <a:off x="575963" y="3577388"/>
              <a:ext cx="74056" cy="166513"/>
            </a:xfrm>
            <a:custGeom>
              <a:avLst/>
              <a:gdLst>
                <a:gd name="T0" fmla="*/ 6 w 40"/>
                <a:gd name="T1" fmla="*/ 0 h 90"/>
                <a:gd name="T2" fmla="*/ 6 w 40"/>
                <a:gd name="T3" fmla="*/ 32 h 90"/>
                <a:gd name="T4" fmla="*/ 4 w 40"/>
                <a:gd name="T5" fmla="*/ 40 h 90"/>
                <a:gd name="T6" fmla="*/ 4 w 40"/>
                <a:gd name="T7" fmla="*/ 46 h 90"/>
                <a:gd name="T8" fmla="*/ 2 w 40"/>
                <a:gd name="T9" fmla="*/ 52 h 90"/>
                <a:gd name="T10" fmla="*/ 0 w 40"/>
                <a:gd name="T11" fmla="*/ 54 h 90"/>
                <a:gd name="T12" fmla="*/ 0 w 40"/>
                <a:gd name="T13" fmla="*/ 56 h 90"/>
                <a:gd name="T14" fmla="*/ 0 w 40"/>
                <a:gd name="T15" fmla="*/ 60 h 90"/>
                <a:gd name="T16" fmla="*/ 0 w 40"/>
                <a:gd name="T17" fmla="*/ 64 h 90"/>
                <a:gd name="T18" fmla="*/ 2 w 40"/>
                <a:gd name="T19" fmla="*/ 66 h 90"/>
                <a:gd name="T20" fmla="*/ 4 w 40"/>
                <a:gd name="T21" fmla="*/ 68 h 90"/>
                <a:gd name="T22" fmla="*/ 4 w 40"/>
                <a:gd name="T23" fmla="*/ 68 h 90"/>
                <a:gd name="T24" fmla="*/ 4 w 40"/>
                <a:gd name="T25" fmla="*/ 84 h 90"/>
                <a:gd name="T26" fmla="*/ 10 w 40"/>
                <a:gd name="T27" fmla="*/ 88 h 90"/>
                <a:gd name="T28" fmla="*/ 12 w 40"/>
                <a:gd name="T29" fmla="*/ 88 h 90"/>
                <a:gd name="T30" fmla="*/ 14 w 40"/>
                <a:gd name="T31" fmla="*/ 86 h 90"/>
                <a:gd name="T32" fmla="*/ 14 w 40"/>
                <a:gd name="T33" fmla="*/ 86 h 90"/>
                <a:gd name="T34" fmla="*/ 16 w 40"/>
                <a:gd name="T35" fmla="*/ 86 h 90"/>
                <a:gd name="T36" fmla="*/ 16 w 40"/>
                <a:gd name="T37" fmla="*/ 88 h 90"/>
                <a:gd name="T38" fmla="*/ 18 w 40"/>
                <a:gd name="T39" fmla="*/ 90 h 90"/>
                <a:gd name="T40" fmla="*/ 18 w 40"/>
                <a:gd name="T41" fmla="*/ 88 h 90"/>
                <a:gd name="T42" fmla="*/ 18 w 40"/>
                <a:gd name="T43" fmla="*/ 86 h 90"/>
                <a:gd name="T44" fmla="*/ 20 w 40"/>
                <a:gd name="T45" fmla="*/ 82 h 90"/>
                <a:gd name="T46" fmla="*/ 22 w 40"/>
                <a:gd name="T47" fmla="*/ 78 h 90"/>
                <a:gd name="T48" fmla="*/ 24 w 40"/>
                <a:gd name="T49" fmla="*/ 74 h 90"/>
                <a:gd name="T50" fmla="*/ 28 w 40"/>
                <a:gd name="T51" fmla="*/ 74 h 90"/>
                <a:gd name="T52" fmla="*/ 32 w 40"/>
                <a:gd name="T53" fmla="*/ 70 h 90"/>
                <a:gd name="T54" fmla="*/ 26 w 40"/>
                <a:gd name="T55" fmla="*/ 64 h 90"/>
                <a:gd name="T56" fmla="*/ 30 w 40"/>
                <a:gd name="T57" fmla="*/ 60 h 90"/>
                <a:gd name="T58" fmla="*/ 32 w 40"/>
                <a:gd name="T59" fmla="*/ 52 h 90"/>
                <a:gd name="T60" fmla="*/ 32 w 40"/>
                <a:gd name="T61" fmla="*/ 42 h 90"/>
                <a:gd name="T62" fmla="*/ 28 w 40"/>
                <a:gd name="T63" fmla="*/ 32 h 90"/>
                <a:gd name="T64" fmla="*/ 32 w 40"/>
                <a:gd name="T65" fmla="*/ 22 h 90"/>
                <a:gd name="T66" fmla="*/ 34 w 40"/>
                <a:gd name="T67" fmla="*/ 14 h 90"/>
                <a:gd name="T68" fmla="*/ 34 w 40"/>
                <a:gd name="T69" fmla="*/ 14 h 90"/>
                <a:gd name="T70" fmla="*/ 36 w 40"/>
                <a:gd name="T71" fmla="*/ 12 h 90"/>
                <a:gd name="T72" fmla="*/ 38 w 40"/>
                <a:gd name="T73" fmla="*/ 10 h 90"/>
                <a:gd name="T74" fmla="*/ 40 w 40"/>
                <a:gd name="T75" fmla="*/ 8 h 90"/>
                <a:gd name="T76" fmla="*/ 40 w 40"/>
                <a:gd name="T77" fmla="*/ 6 h 90"/>
                <a:gd name="T78" fmla="*/ 40 w 40"/>
                <a:gd name="T79" fmla="*/ 4 h 90"/>
                <a:gd name="T80" fmla="*/ 34 w 40"/>
                <a:gd name="T81" fmla="*/ 2 h 90"/>
                <a:gd name="T82" fmla="*/ 30 w 40"/>
                <a:gd name="T83" fmla="*/ 0 h 90"/>
                <a:gd name="T84" fmla="*/ 28 w 40"/>
                <a:gd name="T85" fmla="*/ 0 h 90"/>
                <a:gd name="T86" fmla="*/ 12 w 40"/>
                <a:gd name="T87" fmla="*/ 2 h 90"/>
                <a:gd name="T88" fmla="*/ 6 w 40"/>
                <a:gd name="T8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0" h="90">
                  <a:moveTo>
                    <a:pt x="6" y="0"/>
                  </a:moveTo>
                  <a:lnTo>
                    <a:pt x="6" y="32"/>
                  </a:lnTo>
                  <a:lnTo>
                    <a:pt x="4" y="40"/>
                  </a:lnTo>
                  <a:lnTo>
                    <a:pt x="4" y="46"/>
                  </a:lnTo>
                  <a:lnTo>
                    <a:pt x="2" y="52"/>
                  </a:lnTo>
                  <a:lnTo>
                    <a:pt x="0" y="54"/>
                  </a:lnTo>
                  <a:lnTo>
                    <a:pt x="0" y="56"/>
                  </a:lnTo>
                  <a:lnTo>
                    <a:pt x="0" y="60"/>
                  </a:lnTo>
                  <a:lnTo>
                    <a:pt x="0" y="64"/>
                  </a:lnTo>
                  <a:lnTo>
                    <a:pt x="2" y="66"/>
                  </a:lnTo>
                  <a:lnTo>
                    <a:pt x="4" y="68"/>
                  </a:lnTo>
                  <a:lnTo>
                    <a:pt x="4" y="68"/>
                  </a:lnTo>
                  <a:lnTo>
                    <a:pt x="4" y="84"/>
                  </a:lnTo>
                  <a:lnTo>
                    <a:pt x="10" y="88"/>
                  </a:lnTo>
                  <a:lnTo>
                    <a:pt x="12" y="88"/>
                  </a:lnTo>
                  <a:lnTo>
                    <a:pt x="14" y="86"/>
                  </a:lnTo>
                  <a:lnTo>
                    <a:pt x="14" y="86"/>
                  </a:lnTo>
                  <a:lnTo>
                    <a:pt x="16" y="86"/>
                  </a:lnTo>
                  <a:lnTo>
                    <a:pt x="16" y="88"/>
                  </a:lnTo>
                  <a:lnTo>
                    <a:pt x="18" y="90"/>
                  </a:lnTo>
                  <a:lnTo>
                    <a:pt x="18" y="88"/>
                  </a:lnTo>
                  <a:lnTo>
                    <a:pt x="18" y="86"/>
                  </a:lnTo>
                  <a:lnTo>
                    <a:pt x="20" y="82"/>
                  </a:lnTo>
                  <a:lnTo>
                    <a:pt x="22" y="78"/>
                  </a:lnTo>
                  <a:lnTo>
                    <a:pt x="24" y="74"/>
                  </a:lnTo>
                  <a:lnTo>
                    <a:pt x="28" y="74"/>
                  </a:lnTo>
                  <a:lnTo>
                    <a:pt x="32" y="70"/>
                  </a:lnTo>
                  <a:lnTo>
                    <a:pt x="26" y="64"/>
                  </a:lnTo>
                  <a:lnTo>
                    <a:pt x="30" y="60"/>
                  </a:lnTo>
                  <a:lnTo>
                    <a:pt x="32" y="52"/>
                  </a:lnTo>
                  <a:lnTo>
                    <a:pt x="32" y="42"/>
                  </a:lnTo>
                  <a:lnTo>
                    <a:pt x="28" y="32"/>
                  </a:lnTo>
                  <a:lnTo>
                    <a:pt x="32" y="22"/>
                  </a:lnTo>
                  <a:lnTo>
                    <a:pt x="34" y="14"/>
                  </a:lnTo>
                  <a:lnTo>
                    <a:pt x="34" y="14"/>
                  </a:lnTo>
                  <a:lnTo>
                    <a:pt x="36" y="12"/>
                  </a:lnTo>
                  <a:lnTo>
                    <a:pt x="38" y="10"/>
                  </a:lnTo>
                  <a:lnTo>
                    <a:pt x="40" y="8"/>
                  </a:lnTo>
                  <a:lnTo>
                    <a:pt x="40" y="6"/>
                  </a:lnTo>
                  <a:lnTo>
                    <a:pt x="40" y="4"/>
                  </a:lnTo>
                  <a:lnTo>
                    <a:pt x="34" y="2"/>
                  </a:lnTo>
                  <a:lnTo>
                    <a:pt x="30" y="0"/>
                  </a:lnTo>
                  <a:lnTo>
                    <a:pt x="28" y="0"/>
                  </a:lnTo>
                  <a:lnTo>
                    <a:pt x="12" y="2"/>
                  </a:lnTo>
                  <a:lnTo>
                    <a:pt x="6" y="0"/>
                  </a:lnTo>
                </a:path>
              </a:pathLst>
            </a:custGeom>
            <a:grpFill/>
            <a:ln w="6350">
              <a:solidFill>
                <a:schemeClr val="bg1"/>
              </a:solidFill>
              <a:prstDash val="solid"/>
              <a:round/>
              <a:headEnd/>
              <a:tailEnd/>
            </a:ln>
            <a:effectLst/>
          </p:spPr>
          <p:txBody>
            <a:bodyPr/>
            <a:lstStyle/>
            <a:p>
              <a:endParaRPr lang="zh-CN" altLang="en-US"/>
            </a:p>
          </p:txBody>
        </p:sp>
        <p:sp>
          <p:nvSpPr>
            <p:cNvPr id="43" name="Freeform 413">
              <a:extLst>
                <a:ext uri="{FF2B5EF4-FFF2-40B4-BE49-F238E27FC236}">
                  <a16:creationId xmlns="" xmlns:a16="http://schemas.microsoft.com/office/drawing/2014/main" id="{BE779C94-E17C-4F14-9F5C-49D9ADE90B4E}"/>
                </a:ext>
              </a:extLst>
            </p:cNvPr>
            <p:cNvSpPr>
              <a:spLocks/>
            </p:cNvSpPr>
            <p:nvPr/>
          </p:nvSpPr>
          <p:spPr bwMode="gray">
            <a:xfrm>
              <a:off x="927728" y="3107450"/>
              <a:ext cx="192545" cy="329327"/>
            </a:xfrm>
            <a:custGeom>
              <a:avLst/>
              <a:gdLst>
                <a:gd name="T0" fmla="*/ 28 w 104"/>
                <a:gd name="T1" fmla="*/ 148 h 178"/>
                <a:gd name="T2" fmla="*/ 16 w 104"/>
                <a:gd name="T3" fmla="*/ 144 h 178"/>
                <a:gd name="T4" fmla="*/ 6 w 104"/>
                <a:gd name="T5" fmla="*/ 116 h 178"/>
                <a:gd name="T6" fmla="*/ 6 w 104"/>
                <a:gd name="T7" fmla="*/ 112 h 178"/>
                <a:gd name="T8" fmla="*/ 2 w 104"/>
                <a:gd name="T9" fmla="*/ 106 h 178"/>
                <a:gd name="T10" fmla="*/ 10 w 104"/>
                <a:gd name="T11" fmla="*/ 88 h 178"/>
                <a:gd name="T12" fmla="*/ 6 w 104"/>
                <a:gd name="T13" fmla="*/ 86 h 178"/>
                <a:gd name="T14" fmla="*/ 12 w 104"/>
                <a:gd name="T15" fmla="*/ 76 h 178"/>
                <a:gd name="T16" fmla="*/ 18 w 104"/>
                <a:gd name="T17" fmla="*/ 74 h 178"/>
                <a:gd name="T18" fmla="*/ 18 w 104"/>
                <a:gd name="T19" fmla="*/ 66 h 178"/>
                <a:gd name="T20" fmla="*/ 16 w 104"/>
                <a:gd name="T21" fmla="*/ 60 h 178"/>
                <a:gd name="T22" fmla="*/ 18 w 104"/>
                <a:gd name="T23" fmla="*/ 58 h 178"/>
                <a:gd name="T24" fmla="*/ 20 w 104"/>
                <a:gd name="T25" fmla="*/ 54 h 178"/>
                <a:gd name="T26" fmla="*/ 20 w 104"/>
                <a:gd name="T27" fmla="*/ 44 h 178"/>
                <a:gd name="T28" fmla="*/ 30 w 104"/>
                <a:gd name="T29" fmla="*/ 32 h 178"/>
                <a:gd name="T30" fmla="*/ 44 w 104"/>
                <a:gd name="T31" fmla="*/ 26 h 178"/>
                <a:gd name="T32" fmla="*/ 62 w 104"/>
                <a:gd name="T33" fmla="*/ 6 h 178"/>
                <a:gd name="T34" fmla="*/ 76 w 104"/>
                <a:gd name="T35" fmla="*/ 20 h 178"/>
                <a:gd name="T36" fmla="*/ 72 w 104"/>
                <a:gd name="T37" fmla="*/ 24 h 178"/>
                <a:gd name="T38" fmla="*/ 72 w 104"/>
                <a:gd name="T39" fmla="*/ 30 h 178"/>
                <a:gd name="T40" fmla="*/ 72 w 104"/>
                <a:gd name="T41" fmla="*/ 40 h 178"/>
                <a:gd name="T42" fmla="*/ 78 w 104"/>
                <a:gd name="T43" fmla="*/ 40 h 178"/>
                <a:gd name="T44" fmla="*/ 82 w 104"/>
                <a:gd name="T45" fmla="*/ 42 h 178"/>
                <a:gd name="T46" fmla="*/ 74 w 104"/>
                <a:gd name="T47" fmla="*/ 42 h 178"/>
                <a:gd name="T48" fmla="*/ 78 w 104"/>
                <a:gd name="T49" fmla="*/ 50 h 178"/>
                <a:gd name="T50" fmla="*/ 76 w 104"/>
                <a:gd name="T51" fmla="*/ 56 h 178"/>
                <a:gd name="T52" fmla="*/ 72 w 104"/>
                <a:gd name="T53" fmla="*/ 60 h 178"/>
                <a:gd name="T54" fmla="*/ 72 w 104"/>
                <a:gd name="T55" fmla="*/ 66 h 178"/>
                <a:gd name="T56" fmla="*/ 72 w 104"/>
                <a:gd name="T57" fmla="*/ 70 h 178"/>
                <a:gd name="T58" fmla="*/ 66 w 104"/>
                <a:gd name="T59" fmla="*/ 78 h 178"/>
                <a:gd name="T60" fmla="*/ 64 w 104"/>
                <a:gd name="T61" fmla="*/ 88 h 178"/>
                <a:gd name="T62" fmla="*/ 64 w 104"/>
                <a:gd name="T63" fmla="*/ 94 h 178"/>
                <a:gd name="T64" fmla="*/ 80 w 104"/>
                <a:gd name="T65" fmla="*/ 94 h 178"/>
                <a:gd name="T66" fmla="*/ 96 w 104"/>
                <a:gd name="T67" fmla="*/ 110 h 178"/>
                <a:gd name="T68" fmla="*/ 102 w 104"/>
                <a:gd name="T69" fmla="*/ 132 h 178"/>
                <a:gd name="T70" fmla="*/ 96 w 104"/>
                <a:gd name="T71" fmla="*/ 138 h 178"/>
                <a:gd name="T72" fmla="*/ 78 w 104"/>
                <a:gd name="T73" fmla="*/ 158 h 178"/>
                <a:gd name="T74" fmla="*/ 80 w 104"/>
                <a:gd name="T75" fmla="*/ 160 h 178"/>
                <a:gd name="T76" fmla="*/ 78 w 104"/>
                <a:gd name="T77" fmla="*/ 164 h 178"/>
                <a:gd name="T78" fmla="*/ 58 w 104"/>
                <a:gd name="T79" fmla="*/ 170 h 178"/>
                <a:gd name="T80" fmla="*/ 26 w 104"/>
                <a:gd name="T81" fmla="*/ 178 h 178"/>
                <a:gd name="T82" fmla="*/ 28 w 104"/>
                <a:gd name="T83" fmla="*/ 168 h 178"/>
                <a:gd name="T84" fmla="*/ 32 w 104"/>
                <a:gd name="T85" fmla="*/ 1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78">
                  <a:moveTo>
                    <a:pt x="32" y="150"/>
                  </a:moveTo>
                  <a:lnTo>
                    <a:pt x="30" y="150"/>
                  </a:lnTo>
                  <a:lnTo>
                    <a:pt x="28" y="148"/>
                  </a:lnTo>
                  <a:lnTo>
                    <a:pt x="24" y="148"/>
                  </a:lnTo>
                  <a:lnTo>
                    <a:pt x="20" y="146"/>
                  </a:lnTo>
                  <a:lnTo>
                    <a:pt x="16" y="144"/>
                  </a:lnTo>
                  <a:lnTo>
                    <a:pt x="12" y="144"/>
                  </a:lnTo>
                  <a:lnTo>
                    <a:pt x="12" y="142"/>
                  </a:lnTo>
                  <a:lnTo>
                    <a:pt x="6" y="116"/>
                  </a:lnTo>
                  <a:lnTo>
                    <a:pt x="6" y="116"/>
                  </a:lnTo>
                  <a:lnTo>
                    <a:pt x="8" y="114"/>
                  </a:lnTo>
                  <a:lnTo>
                    <a:pt x="6" y="112"/>
                  </a:lnTo>
                  <a:lnTo>
                    <a:pt x="6" y="112"/>
                  </a:lnTo>
                  <a:lnTo>
                    <a:pt x="4" y="108"/>
                  </a:lnTo>
                  <a:lnTo>
                    <a:pt x="2" y="106"/>
                  </a:lnTo>
                  <a:lnTo>
                    <a:pt x="0" y="102"/>
                  </a:lnTo>
                  <a:lnTo>
                    <a:pt x="0" y="98"/>
                  </a:lnTo>
                  <a:lnTo>
                    <a:pt x="10" y="88"/>
                  </a:lnTo>
                  <a:lnTo>
                    <a:pt x="8" y="88"/>
                  </a:lnTo>
                  <a:lnTo>
                    <a:pt x="8" y="86"/>
                  </a:lnTo>
                  <a:lnTo>
                    <a:pt x="6" y="86"/>
                  </a:lnTo>
                  <a:lnTo>
                    <a:pt x="6" y="84"/>
                  </a:lnTo>
                  <a:lnTo>
                    <a:pt x="12" y="76"/>
                  </a:lnTo>
                  <a:lnTo>
                    <a:pt x="12" y="76"/>
                  </a:lnTo>
                  <a:lnTo>
                    <a:pt x="16" y="76"/>
                  </a:lnTo>
                  <a:lnTo>
                    <a:pt x="18" y="76"/>
                  </a:lnTo>
                  <a:lnTo>
                    <a:pt x="18" y="74"/>
                  </a:lnTo>
                  <a:lnTo>
                    <a:pt x="18" y="74"/>
                  </a:lnTo>
                  <a:lnTo>
                    <a:pt x="18" y="70"/>
                  </a:lnTo>
                  <a:lnTo>
                    <a:pt x="18" y="66"/>
                  </a:lnTo>
                  <a:lnTo>
                    <a:pt x="18" y="62"/>
                  </a:lnTo>
                  <a:lnTo>
                    <a:pt x="16" y="62"/>
                  </a:lnTo>
                  <a:lnTo>
                    <a:pt x="16" y="60"/>
                  </a:lnTo>
                  <a:lnTo>
                    <a:pt x="16" y="60"/>
                  </a:lnTo>
                  <a:lnTo>
                    <a:pt x="16" y="58"/>
                  </a:lnTo>
                  <a:lnTo>
                    <a:pt x="18" y="58"/>
                  </a:lnTo>
                  <a:lnTo>
                    <a:pt x="18" y="56"/>
                  </a:lnTo>
                  <a:lnTo>
                    <a:pt x="20" y="56"/>
                  </a:lnTo>
                  <a:lnTo>
                    <a:pt x="20" y="54"/>
                  </a:lnTo>
                  <a:lnTo>
                    <a:pt x="22" y="52"/>
                  </a:lnTo>
                  <a:lnTo>
                    <a:pt x="22" y="48"/>
                  </a:lnTo>
                  <a:lnTo>
                    <a:pt x="20" y="44"/>
                  </a:lnTo>
                  <a:lnTo>
                    <a:pt x="18" y="38"/>
                  </a:lnTo>
                  <a:lnTo>
                    <a:pt x="24" y="34"/>
                  </a:lnTo>
                  <a:lnTo>
                    <a:pt x="30" y="32"/>
                  </a:lnTo>
                  <a:lnTo>
                    <a:pt x="36" y="28"/>
                  </a:lnTo>
                  <a:lnTo>
                    <a:pt x="40" y="32"/>
                  </a:lnTo>
                  <a:lnTo>
                    <a:pt x="44" y="26"/>
                  </a:lnTo>
                  <a:lnTo>
                    <a:pt x="44" y="4"/>
                  </a:lnTo>
                  <a:lnTo>
                    <a:pt x="64" y="0"/>
                  </a:lnTo>
                  <a:lnTo>
                    <a:pt x="62" y="6"/>
                  </a:lnTo>
                  <a:lnTo>
                    <a:pt x="66" y="12"/>
                  </a:lnTo>
                  <a:lnTo>
                    <a:pt x="74" y="14"/>
                  </a:lnTo>
                  <a:lnTo>
                    <a:pt x="76" y="20"/>
                  </a:lnTo>
                  <a:lnTo>
                    <a:pt x="76" y="20"/>
                  </a:lnTo>
                  <a:lnTo>
                    <a:pt x="74" y="22"/>
                  </a:lnTo>
                  <a:lnTo>
                    <a:pt x="72" y="24"/>
                  </a:lnTo>
                  <a:lnTo>
                    <a:pt x="72" y="26"/>
                  </a:lnTo>
                  <a:lnTo>
                    <a:pt x="72" y="28"/>
                  </a:lnTo>
                  <a:lnTo>
                    <a:pt x="72" y="30"/>
                  </a:lnTo>
                  <a:lnTo>
                    <a:pt x="72" y="32"/>
                  </a:lnTo>
                  <a:lnTo>
                    <a:pt x="72" y="36"/>
                  </a:lnTo>
                  <a:lnTo>
                    <a:pt x="72" y="40"/>
                  </a:lnTo>
                  <a:lnTo>
                    <a:pt x="74" y="40"/>
                  </a:lnTo>
                  <a:lnTo>
                    <a:pt x="76" y="40"/>
                  </a:lnTo>
                  <a:lnTo>
                    <a:pt x="78" y="40"/>
                  </a:lnTo>
                  <a:lnTo>
                    <a:pt x="82" y="42"/>
                  </a:lnTo>
                  <a:lnTo>
                    <a:pt x="84" y="42"/>
                  </a:lnTo>
                  <a:lnTo>
                    <a:pt x="82" y="42"/>
                  </a:lnTo>
                  <a:lnTo>
                    <a:pt x="80" y="42"/>
                  </a:lnTo>
                  <a:lnTo>
                    <a:pt x="78" y="42"/>
                  </a:lnTo>
                  <a:lnTo>
                    <a:pt x="74" y="42"/>
                  </a:lnTo>
                  <a:lnTo>
                    <a:pt x="74" y="44"/>
                  </a:lnTo>
                  <a:lnTo>
                    <a:pt x="78" y="50"/>
                  </a:lnTo>
                  <a:lnTo>
                    <a:pt x="78" y="50"/>
                  </a:lnTo>
                  <a:lnTo>
                    <a:pt x="78" y="52"/>
                  </a:lnTo>
                  <a:lnTo>
                    <a:pt x="78" y="54"/>
                  </a:lnTo>
                  <a:lnTo>
                    <a:pt x="76" y="56"/>
                  </a:lnTo>
                  <a:lnTo>
                    <a:pt x="74" y="58"/>
                  </a:lnTo>
                  <a:lnTo>
                    <a:pt x="72" y="58"/>
                  </a:lnTo>
                  <a:lnTo>
                    <a:pt x="72" y="60"/>
                  </a:lnTo>
                  <a:lnTo>
                    <a:pt x="72" y="60"/>
                  </a:lnTo>
                  <a:lnTo>
                    <a:pt x="72" y="62"/>
                  </a:lnTo>
                  <a:lnTo>
                    <a:pt x="72" y="66"/>
                  </a:lnTo>
                  <a:lnTo>
                    <a:pt x="76" y="68"/>
                  </a:lnTo>
                  <a:lnTo>
                    <a:pt x="74" y="68"/>
                  </a:lnTo>
                  <a:lnTo>
                    <a:pt x="72" y="70"/>
                  </a:lnTo>
                  <a:lnTo>
                    <a:pt x="70" y="72"/>
                  </a:lnTo>
                  <a:lnTo>
                    <a:pt x="66" y="76"/>
                  </a:lnTo>
                  <a:lnTo>
                    <a:pt x="66" y="78"/>
                  </a:lnTo>
                  <a:lnTo>
                    <a:pt x="66" y="86"/>
                  </a:lnTo>
                  <a:lnTo>
                    <a:pt x="66" y="86"/>
                  </a:lnTo>
                  <a:lnTo>
                    <a:pt x="64" y="88"/>
                  </a:lnTo>
                  <a:lnTo>
                    <a:pt x="64" y="90"/>
                  </a:lnTo>
                  <a:lnTo>
                    <a:pt x="62" y="92"/>
                  </a:lnTo>
                  <a:lnTo>
                    <a:pt x="64" y="94"/>
                  </a:lnTo>
                  <a:lnTo>
                    <a:pt x="66" y="96"/>
                  </a:lnTo>
                  <a:lnTo>
                    <a:pt x="74" y="94"/>
                  </a:lnTo>
                  <a:lnTo>
                    <a:pt x="80" y="94"/>
                  </a:lnTo>
                  <a:lnTo>
                    <a:pt x="88" y="98"/>
                  </a:lnTo>
                  <a:lnTo>
                    <a:pt x="88" y="108"/>
                  </a:lnTo>
                  <a:lnTo>
                    <a:pt x="96" y="110"/>
                  </a:lnTo>
                  <a:lnTo>
                    <a:pt x="100" y="116"/>
                  </a:lnTo>
                  <a:lnTo>
                    <a:pt x="104" y="132"/>
                  </a:lnTo>
                  <a:lnTo>
                    <a:pt x="102" y="132"/>
                  </a:lnTo>
                  <a:lnTo>
                    <a:pt x="102" y="134"/>
                  </a:lnTo>
                  <a:lnTo>
                    <a:pt x="100" y="138"/>
                  </a:lnTo>
                  <a:lnTo>
                    <a:pt x="96" y="138"/>
                  </a:lnTo>
                  <a:lnTo>
                    <a:pt x="88" y="144"/>
                  </a:lnTo>
                  <a:lnTo>
                    <a:pt x="78" y="148"/>
                  </a:lnTo>
                  <a:lnTo>
                    <a:pt x="78" y="158"/>
                  </a:lnTo>
                  <a:lnTo>
                    <a:pt x="80" y="158"/>
                  </a:lnTo>
                  <a:lnTo>
                    <a:pt x="80" y="160"/>
                  </a:lnTo>
                  <a:lnTo>
                    <a:pt x="80" y="160"/>
                  </a:lnTo>
                  <a:lnTo>
                    <a:pt x="80" y="162"/>
                  </a:lnTo>
                  <a:lnTo>
                    <a:pt x="80" y="164"/>
                  </a:lnTo>
                  <a:lnTo>
                    <a:pt x="78" y="164"/>
                  </a:lnTo>
                  <a:lnTo>
                    <a:pt x="76" y="164"/>
                  </a:lnTo>
                  <a:lnTo>
                    <a:pt x="70" y="162"/>
                  </a:lnTo>
                  <a:lnTo>
                    <a:pt x="58" y="170"/>
                  </a:lnTo>
                  <a:lnTo>
                    <a:pt x="48" y="172"/>
                  </a:lnTo>
                  <a:lnTo>
                    <a:pt x="36" y="176"/>
                  </a:lnTo>
                  <a:lnTo>
                    <a:pt x="26" y="178"/>
                  </a:lnTo>
                  <a:lnTo>
                    <a:pt x="26" y="176"/>
                  </a:lnTo>
                  <a:lnTo>
                    <a:pt x="26" y="174"/>
                  </a:lnTo>
                  <a:lnTo>
                    <a:pt x="28" y="168"/>
                  </a:lnTo>
                  <a:lnTo>
                    <a:pt x="30" y="162"/>
                  </a:lnTo>
                  <a:lnTo>
                    <a:pt x="30" y="156"/>
                  </a:lnTo>
                  <a:lnTo>
                    <a:pt x="32" y="150"/>
                  </a:lnTo>
                </a:path>
              </a:pathLst>
            </a:custGeom>
            <a:grpFill/>
            <a:ln w="6350">
              <a:solidFill>
                <a:schemeClr val="bg1"/>
              </a:solidFill>
              <a:prstDash val="solid"/>
              <a:round/>
              <a:headEnd/>
              <a:tailEnd/>
            </a:ln>
            <a:effectLst/>
          </p:spPr>
          <p:txBody>
            <a:bodyPr/>
            <a:lstStyle/>
            <a:p>
              <a:endParaRPr lang="zh-CN" altLang="en-US"/>
            </a:p>
          </p:txBody>
        </p:sp>
        <p:sp>
          <p:nvSpPr>
            <p:cNvPr id="44" name="Freeform 414">
              <a:extLst>
                <a:ext uri="{FF2B5EF4-FFF2-40B4-BE49-F238E27FC236}">
                  <a16:creationId xmlns="" xmlns:a16="http://schemas.microsoft.com/office/drawing/2014/main" id="{DFC8C948-D3FE-4C2F-98C6-A29A5A30B341}"/>
                </a:ext>
              </a:extLst>
            </p:cNvPr>
            <p:cNvSpPr>
              <a:spLocks/>
            </p:cNvSpPr>
            <p:nvPr/>
          </p:nvSpPr>
          <p:spPr bwMode="gray">
            <a:xfrm>
              <a:off x="883294" y="3174055"/>
              <a:ext cx="85164" cy="114709"/>
            </a:xfrm>
            <a:custGeom>
              <a:avLst/>
              <a:gdLst>
                <a:gd name="T0" fmla="*/ 24 w 46"/>
                <a:gd name="T1" fmla="*/ 62 h 62"/>
                <a:gd name="T2" fmla="*/ 22 w 46"/>
                <a:gd name="T3" fmla="*/ 60 h 62"/>
                <a:gd name="T4" fmla="*/ 20 w 46"/>
                <a:gd name="T5" fmla="*/ 60 h 62"/>
                <a:gd name="T6" fmla="*/ 16 w 46"/>
                <a:gd name="T7" fmla="*/ 58 h 62"/>
                <a:gd name="T8" fmla="*/ 14 w 46"/>
                <a:gd name="T9" fmla="*/ 56 h 62"/>
                <a:gd name="T10" fmla="*/ 14 w 46"/>
                <a:gd name="T11" fmla="*/ 54 h 62"/>
                <a:gd name="T12" fmla="*/ 0 w 46"/>
                <a:gd name="T13" fmla="*/ 46 h 62"/>
                <a:gd name="T14" fmla="*/ 6 w 46"/>
                <a:gd name="T15" fmla="*/ 40 h 62"/>
                <a:gd name="T16" fmla="*/ 6 w 46"/>
                <a:gd name="T17" fmla="*/ 38 h 62"/>
                <a:gd name="T18" fmla="*/ 8 w 46"/>
                <a:gd name="T19" fmla="*/ 36 h 62"/>
                <a:gd name="T20" fmla="*/ 8 w 46"/>
                <a:gd name="T21" fmla="*/ 34 h 62"/>
                <a:gd name="T22" fmla="*/ 10 w 46"/>
                <a:gd name="T23" fmla="*/ 30 h 62"/>
                <a:gd name="T24" fmla="*/ 12 w 46"/>
                <a:gd name="T25" fmla="*/ 28 h 62"/>
                <a:gd name="T26" fmla="*/ 12 w 46"/>
                <a:gd name="T27" fmla="*/ 24 h 62"/>
                <a:gd name="T28" fmla="*/ 12 w 46"/>
                <a:gd name="T29" fmla="*/ 22 h 62"/>
                <a:gd name="T30" fmla="*/ 14 w 46"/>
                <a:gd name="T31" fmla="*/ 20 h 62"/>
                <a:gd name="T32" fmla="*/ 16 w 46"/>
                <a:gd name="T33" fmla="*/ 16 h 62"/>
                <a:gd name="T34" fmla="*/ 20 w 46"/>
                <a:gd name="T35" fmla="*/ 10 h 62"/>
                <a:gd name="T36" fmla="*/ 22 w 46"/>
                <a:gd name="T37" fmla="*/ 6 h 62"/>
                <a:gd name="T38" fmla="*/ 28 w 46"/>
                <a:gd name="T39" fmla="*/ 2 h 62"/>
                <a:gd name="T40" fmla="*/ 32 w 46"/>
                <a:gd name="T41" fmla="*/ 0 h 62"/>
                <a:gd name="T42" fmla="*/ 34 w 46"/>
                <a:gd name="T43" fmla="*/ 0 h 62"/>
                <a:gd name="T44" fmla="*/ 36 w 46"/>
                <a:gd name="T45" fmla="*/ 0 h 62"/>
                <a:gd name="T46" fmla="*/ 40 w 46"/>
                <a:gd name="T47" fmla="*/ 0 h 62"/>
                <a:gd name="T48" fmla="*/ 42 w 46"/>
                <a:gd name="T49" fmla="*/ 2 h 62"/>
                <a:gd name="T50" fmla="*/ 42 w 46"/>
                <a:gd name="T51" fmla="*/ 2 h 62"/>
                <a:gd name="T52" fmla="*/ 44 w 46"/>
                <a:gd name="T53" fmla="*/ 6 h 62"/>
                <a:gd name="T54" fmla="*/ 44 w 46"/>
                <a:gd name="T55" fmla="*/ 8 h 62"/>
                <a:gd name="T56" fmla="*/ 46 w 46"/>
                <a:gd name="T57" fmla="*/ 12 h 62"/>
                <a:gd name="T58" fmla="*/ 44 w 46"/>
                <a:gd name="T59" fmla="*/ 18 h 62"/>
                <a:gd name="T60" fmla="*/ 42 w 46"/>
                <a:gd name="T61" fmla="*/ 22 h 62"/>
                <a:gd name="T62" fmla="*/ 42 w 46"/>
                <a:gd name="T63" fmla="*/ 22 h 62"/>
                <a:gd name="T64" fmla="*/ 40 w 46"/>
                <a:gd name="T65" fmla="*/ 22 h 62"/>
                <a:gd name="T66" fmla="*/ 40 w 46"/>
                <a:gd name="T67" fmla="*/ 24 h 62"/>
                <a:gd name="T68" fmla="*/ 40 w 46"/>
                <a:gd name="T69" fmla="*/ 24 h 62"/>
                <a:gd name="T70" fmla="*/ 42 w 46"/>
                <a:gd name="T71" fmla="*/ 26 h 62"/>
                <a:gd name="T72" fmla="*/ 42 w 46"/>
                <a:gd name="T73" fmla="*/ 28 h 62"/>
                <a:gd name="T74" fmla="*/ 42 w 46"/>
                <a:gd name="T75" fmla="*/ 30 h 62"/>
                <a:gd name="T76" fmla="*/ 42 w 46"/>
                <a:gd name="T77" fmla="*/ 34 h 62"/>
                <a:gd name="T78" fmla="*/ 42 w 46"/>
                <a:gd name="T79" fmla="*/ 38 h 62"/>
                <a:gd name="T80" fmla="*/ 42 w 46"/>
                <a:gd name="T81" fmla="*/ 40 h 62"/>
                <a:gd name="T82" fmla="*/ 36 w 46"/>
                <a:gd name="T83" fmla="*/ 40 h 62"/>
                <a:gd name="T84" fmla="*/ 32 w 46"/>
                <a:gd name="T85" fmla="*/ 46 h 62"/>
                <a:gd name="T86" fmla="*/ 32 w 46"/>
                <a:gd name="T87" fmla="*/ 46 h 62"/>
                <a:gd name="T88" fmla="*/ 30 w 46"/>
                <a:gd name="T89" fmla="*/ 48 h 62"/>
                <a:gd name="T90" fmla="*/ 30 w 46"/>
                <a:gd name="T91" fmla="*/ 50 h 62"/>
                <a:gd name="T92" fmla="*/ 34 w 46"/>
                <a:gd name="T93" fmla="*/ 52 h 62"/>
                <a:gd name="T94" fmla="*/ 24 w 46"/>
                <a:gd name="T9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 h="62">
                  <a:moveTo>
                    <a:pt x="24" y="62"/>
                  </a:moveTo>
                  <a:lnTo>
                    <a:pt x="22" y="60"/>
                  </a:lnTo>
                  <a:lnTo>
                    <a:pt x="20" y="60"/>
                  </a:lnTo>
                  <a:lnTo>
                    <a:pt x="16" y="58"/>
                  </a:lnTo>
                  <a:lnTo>
                    <a:pt x="14" y="56"/>
                  </a:lnTo>
                  <a:lnTo>
                    <a:pt x="14" y="54"/>
                  </a:lnTo>
                  <a:lnTo>
                    <a:pt x="0" y="46"/>
                  </a:lnTo>
                  <a:lnTo>
                    <a:pt x="6" y="40"/>
                  </a:lnTo>
                  <a:lnTo>
                    <a:pt x="6" y="38"/>
                  </a:lnTo>
                  <a:lnTo>
                    <a:pt x="8" y="36"/>
                  </a:lnTo>
                  <a:lnTo>
                    <a:pt x="8" y="34"/>
                  </a:lnTo>
                  <a:lnTo>
                    <a:pt x="10" y="30"/>
                  </a:lnTo>
                  <a:lnTo>
                    <a:pt x="12" y="28"/>
                  </a:lnTo>
                  <a:lnTo>
                    <a:pt x="12" y="24"/>
                  </a:lnTo>
                  <a:lnTo>
                    <a:pt x="12" y="22"/>
                  </a:lnTo>
                  <a:lnTo>
                    <a:pt x="14" y="20"/>
                  </a:lnTo>
                  <a:lnTo>
                    <a:pt x="16" y="16"/>
                  </a:lnTo>
                  <a:lnTo>
                    <a:pt x="20" y="10"/>
                  </a:lnTo>
                  <a:lnTo>
                    <a:pt x="22" y="6"/>
                  </a:lnTo>
                  <a:lnTo>
                    <a:pt x="28" y="2"/>
                  </a:lnTo>
                  <a:lnTo>
                    <a:pt x="32" y="0"/>
                  </a:lnTo>
                  <a:lnTo>
                    <a:pt x="34" y="0"/>
                  </a:lnTo>
                  <a:lnTo>
                    <a:pt x="36" y="0"/>
                  </a:lnTo>
                  <a:lnTo>
                    <a:pt x="40" y="0"/>
                  </a:lnTo>
                  <a:lnTo>
                    <a:pt x="42" y="2"/>
                  </a:lnTo>
                  <a:lnTo>
                    <a:pt x="42" y="2"/>
                  </a:lnTo>
                  <a:lnTo>
                    <a:pt x="44" y="6"/>
                  </a:lnTo>
                  <a:lnTo>
                    <a:pt x="44" y="8"/>
                  </a:lnTo>
                  <a:lnTo>
                    <a:pt x="46" y="12"/>
                  </a:lnTo>
                  <a:lnTo>
                    <a:pt x="44" y="18"/>
                  </a:lnTo>
                  <a:lnTo>
                    <a:pt x="42" y="22"/>
                  </a:lnTo>
                  <a:lnTo>
                    <a:pt x="42" y="22"/>
                  </a:lnTo>
                  <a:lnTo>
                    <a:pt x="40" y="22"/>
                  </a:lnTo>
                  <a:lnTo>
                    <a:pt x="40" y="24"/>
                  </a:lnTo>
                  <a:lnTo>
                    <a:pt x="40" y="24"/>
                  </a:lnTo>
                  <a:lnTo>
                    <a:pt x="42" y="26"/>
                  </a:lnTo>
                  <a:lnTo>
                    <a:pt x="42" y="28"/>
                  </a:lnTo>
                  <a:lnTo>
                    <a:pt x="42" y="30"/>
                  </a:lnTo>
                  <a:lnTo>
                    <a:pt x="42" y="34"/>
                  </a:lnTo>
                  <a:lnTo>
                    <a:pt x="42" y="38"/>
                  </a:lnTo>
                  <a:lnTo>
                    <a:pt x="42" y="40"/>
                  </a:lnTo>
                  <a:lnTo>
                    <a:pt x="36" y="40"/>
                  </a:lnTo>
                  <a:lnTo>
                    <a:pt x="32" y="46"/>
                  </a:lnTo>
                  <a:lnTo>
                    <a:pt x="32" y="46"/>
                  </a:lnTo>
                  <a:lnTo>
                    <a:pt x="30" y="48"/>
                  </a:lnTo>
                  <a:lnTo>
                    <a:pt x="30" y="50"/>
                  </a:lnTo>
                  <a:lnTo>
                    <a:pt x="34" y="52"/>
                  </a:lnTo>
                  <a:lnTo>
                    <a:pt x="24" y="62"/>
                  </a:lnTo>
                </a:path>
              </a:pathLst>
            </a:custGeom>
            <a:grpFill/>
            <a:ln w="6350">
              <a:solidFill>
                <a:schemeClr val="bg1"/>
              </a:solidFill>
              <a:prstDash val="solid"/>
              <a:round/>
              <a:headEnd/>
              <a:tailEnd/>
            </a:ln>
            <a:effectLst/>
          </p:spPr>
          <p:txBody>
            <a:bodyPr/>
            <a:lstStyle/>
            <a:p>
              <a:endParaRPr lang="zh-CN" altLang="en-US"/>
            </a:p>
          </p:txBody>
        </p:sp>
        <p:sp>
          <p:nvSpPr>
            <p:cNvPr id="45" name="Freeform 415">
              <a:extLst>
                <a:ext uri="{FF2B5EF4-FFF2-40B4-BE49-F238E27FC236}">
                  <a16:creationId xmlns="" xmlns:a16="http://schemas.microsoft.com/office/drawing/2014/main" id="{7520E4CA-C650-4753-90FE-79341A8E2BD3}"/>
                </a:ext>
              </a:extLst>
            </p:cNvPr>
            <p:cNvSpPr>
              <a:spLocks/>
            </p:cNvSpPr>
            <p:nvPr/>
          </p:nvSpPr>
          <p:spPr bwMode="gray">
            <a:xfrm>
              <a:off x="868483" y="3259162"/>
              <a:ext cx="74056" cy="85107"/>
            </a:xfrm>
            <a:custGeom>
              <a:avLst/>
              <a:gdLst>
                <a:gd name="T0" fmla="*/ 8 w 40"/>
                <a:gd name="T1" fmla="*/ 0 h 46"/>
                <a:gd name="T2" fmla="*/ 22 w 40"/>
                <a:gd name="T3" fmla="*/ 8 h 46"/>
                <a:gd name="T4" fmla="*/ 22 w 40"/>
                <a:gd name="T5" fmla="*/ 10 h 46"/>
                <a:gd name="T6" fmla="*/ 24 w 40"/>
                <a:gd name="T7" fmla="*/ 12 h 46"/>
                <a:gd name="T8" fmla="*/ 28 w 40"/>
                <a:gd name="T9" fmla="*/ 14 h 46"/>
                <a:gd name="T10" fmla="*/ 30 w 40"/>
                <a:gd name="T11" fmla="*/ 14 h 46"/>
                <a:gd name="T12" fmla="*/ 32 w 40"/>
                <a:gd name="T13" fmla="*/ 16 h 46"/>
                <a:gd name="T14" fmla="*/ 32 w 40"/>
                <a:gd name="T15" fmla="*/ 18 h 46"/>
                <a:gd name="T16" fmla="*/ 32 w 40"/>
                <a:gd name="T17" fmla="*/ 22 h 46"/>
                <a:gd name="T18" fmla="*/ 34 w 40"/>
                <a:gd name="T19" fmla="*/ 24 h 46"/>
                <a:gd name="T20" fmla="*/ 36 w 40"/>
                <a:gd name="T21" fmla="*/ 28 h 46"/>
                <a:gd name="T22" fmla="*/ 38 w 40"/>
                <a:gd name="T23" fmla="*/ 30 h 46"/>
                <a:gd name="T24" fmla="*/ 38 w 40"/>
                <a:gd name="T25" fmla="*/ 30 h 46"/>
                <a:gd name="T26" fmla="*/ 40 w 40"/>
                <a:gd name="T27" fmla="*/ 32 h 46"/>
                <a:gd name="T28" fmla="*/ 38 w 40"/>
                <a:gd name="T29" fmla="*/ 34 h 46"/>
                <a:gd name="T30" fmla="*/ 38 w 40"/>
                <a:gd name="T31" fmla="*/ 34 h 46"/>
                <a:gd name="T32" fmla="*/ 36 w 40"/>
                <a:gd name="T33" fmla="*/ 36 h 46"/>
                <a:gd name="T34" fmla="*/ 36 w 40"/>
                <a:gd name="T35" fmla="*/ 36 h 46"/>
                <a:gd name="T36" fmla="*/ 32 w 40"/>
                <a:gd name="T37" fmla="*/ 38 h 46"/>
                <a:gd name="T38" fmla="*/ 30 w 40"/>
                <a:gd name="T39" fmla="*/ 40 h 46"/>
                <a:gd name="T40" fmla="*/ 30 w 40"/>
                <a:gd name="T41" fmla="*/ 42 h 46"/>
                <a:gd name="T42" fmla="*/ 28 w 40"/>
                <a:gd name="T43" fmla="*/ 44 h 46"/>
                <a:gd name="T44" fmla="*/ 28 w 40"/>
                <a:gd name="T45" fmla="*/ 46 h 46"/>
                <a:gd name="T46" fmla="*/ 26 w 40"/>
                <a:gd name="T47" fmla="*/ 42 h 46"/>
                <a:gd name="T48" fmla="*/ 24 w 40"/>
                <a:gd name="T49" fmla="*/ 38 h 46"/>
                <a:gd name="T50" fmla="*/ 22 w 40"/>
                <a:gd name="T51" fmla="*/ 38 h 46"/>
                <a:gd name="T52" fmla="*/ 20 w 40"/>
                <a:gd name="T53" fmla="*/ 38 h 46"/>
                <a:gd name="T54" fmla="*/ 20 w 40"/>
                <a:gd name="T55" fmla="*/ 36 h 46"/>
                <a:gd name="T56" fmla="*/ 18 w 40"/>
                <a:gd name="T57" fmla="*/ 36 h 46"/>
                <a:gd name="T58" fmla="*/ 16 w 40"/>
                <a:gd name="T59" fmla="*/ 32 h 46"/>
                <a:gd name="T60" fmla="*/ 14 w 40"/>
                <a:gd name="T61" fmla="*/ 28 h 46"/>
                <a:gd name="T62" fmla="*/ 14 w 40"/>
                <a:gd name="T63" fmla="*/ 26 h 46"/>
                <a:gd name="T64" fmla="*/ 16 w 40"/>
                <a:gd name="T65" fmla="*/ 24 h 46"/>
                <a:gd name="T66" fmla="*/ 16 w 40"/>
                <a:gd name="T67" fmla="*/ 22 h 46"/>
                <a:gd name="T68" fmla="*/ 0 w 40"/>
                <a:gd name="T69" fmla="*/ 6 h 46"/>
                <a:gd name="T70" fmla="*/ 2 w 40"/>
                <a:gd name="T71" fmla="*/ 6 h 46"/>
                <a:gd name="T72" fmla="*/ 4 w 40"/>
                <a:gd name="T73" fmla="*/ 4 h 46"/>
                <a:gd name="T74" fmla="*/ 6 w 40"/>
                <a:gd name="T75" fmla="*/ 2 h 46"/>
                <a:gd name="T76" fmla="*/ 8 w 40"/>
                <a:gd name="T7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46">
                  <a:moveTo>
                    <a:pt x="8" y="0"/>
                  </a:moveTo>
                  <a:lnTo>
                    <a:pt x="22" y="8"/>
                  </a:lnTo>
                  <a:lnTo>
                    <a:pt x="22" y="10"/>
                  </a:lnTo>
                  <a:lnTo>
                    <a:pt x="24" y="12"/>
                  </a:lnTo>
                  <a:lnTo>
                    <a:pt x="28" y="14"/>
                  </a:lnTo>
                  <a:lnTo>
                    <a:pt x="30" y="14"/>
                  </a:lnTo>
                  <a:lnTo>
                    <a:pt x="32" y="16"/>
                  </a:lnTo>
                  <a:lnTo>
                    <a:pt x="32" y="18"/>
                  </a:lnTo>
                  <a:lnTo>
                    <a:pt x="32" y="22"/>
                  </a:lnTo>
                  <a:lnTo>
                    <a:pt x="34" y="24"/>
                  </a:lnTo>
                  <a:lnTo>
                    <a:pt x="36" y="28"/>
                  </a:lnTo>
                  <a:lnTo>
                    <a:pt x="38" y="30"/>
                  </a:lnTo>
                  <a:lnTo>
                    <a:pt x="38" y="30"/>
                  </a:lnTo>
                  <a:lnTo>
                    <a:pt x="40" y="32"/>
                  </a:lnTo>
                  <a:lnTo>
                    <a:pt x="38" y="34"/>
                  </a:lnTo>
                  <a:lnTo>
                    <a:pt x="38" y="34"/>
                  </a:lnTo>
                  <a:lnTo>
                    <a:pt x="36" y="36"/>
                  </a:lnTo>
                  <a:lnTo>
                    <a:pt x="36" y="36"/>
                  </a:lnTo>
                  <a:lnTo>
                    <a:pt x="32" y="38"/>
                  </a:lnTo>
                  <a:lnTo>
                    <a:pt x="30" y="40"/>
                  </a:lnTo>
                  <a:lnTo>
                    <a:pt x="30" y="42"/>
                  </a:lnTo>
                  <a:lnTo>
                    <a:pt x="28" y="44"/>
                  </a:lnTo>
                  <a:lnTo>
                    <a:pt x="28" y="46"/>
                  </a:lnTo>
                  <a:lnTo>
                    <a:pt x="26" y="42"/>
                  </a:lnTo>
                  <a:lnTo>
                    <a:pt x="24" y="38"/>
                  </a:lnTo>
                  <a:lnTo>
                    <a:pt x="22" y="38"/>
                  </a:lnTo>
                  <a:lnTo>
                    <a:pt x="20" y="38"/>
                  </a:lnTo>
                  <a:lnTo>
                    <a:pt x="20" y="36"/>
                  </a:lnTo>
                  <a:lnTo>
                    <a:pt x="18" y="36"/>
                  </a:lnTo>
                  <a:lnTo>
                    <a:pt x="16" y="32"/>
                  </a:lnTo>
                  <a:lnTo>
                    <a:pt x="14" y="28"/>
                  </a:lnTo>
                  <a:lnTo>
                    <a:pt x="14" y="26"/>
                  </a:lnTo>
                  <a:lnTo>
                    <a:pt x="16" y="24"/>
                  </a:lnTo>
                  <a:lnTo>
                    <a:pt x="16" y="22"/>
                  </a:lnTo>
                  <a:lnTo>
                    <a:pt x="0" y="6"/>
                  </a:lnTo>
                  <a:lnTo>
                    <a:pt x="2" y="6"/>
                  </a:lnTo>
                  <a:lnTo>
                    <a:pt x="4" y="4"/>
                  </a:lnTo>
                  <a:lnTo>
                    <a:pt x="6" y="2"/>
                  </a:lnTo>
                  <a:lnTo>
                    <a:pt x="8" y="0"/>
                  </a:lnTo>
                </a:path>
              </a:pathLst>
            </a:custGeom>
            <a:grpFill/>
            <a:ln w="6350">
              <a:solidFill>
                <a:schemeClr val="bg1"/>
              </a:solidFill>
              <a:prstDash val="solid"/>
              <a:round/>
              <a:headEnd/>
              <a:tailEnd/>
            </a:ln>
            <a:effectLst/>
          </p:spPr>
          <p:txBody>
            <a:bodyPr/>
            <a:lstStyle/>
            <a:p>
              <a:endParaRPr lang="zh-CN" altLang="en-US"/>
            </a:p>
          </p:txBody>
        </p:sp>
        <p:sp>
          <p:nvSpPr>
            <p:cNvPr id="46" name="Freeform 416">
              <a:extLst>
                <a:ext uri="{FF2B5EF4-FFF2-40B4-BE49-F238E27FC236}">
                  <a16:creationId xmlns="" xmlns:a16="http://schemas.microsoft.com/office/drawing/2014/main" id="{B08C9EE5-1DC8-4AE3-BB36-BF91A1CA58C1}"/>
                </a:ext>
              </a:extLst>
            </p:cNvPr>
            <p:cNvSpPr>
              <a:spLocks/>
            </p:cNvSpPr>
            <p:nvPr/>
          </p:nvSpPr>
          <p:spPr bwMode="gray">
            <a:xfrm>
              <a:off x="920322" y="3322067"/>
              <a:ext cx="29622" cy="48104"/>
            </a:xfrm>
            <a:custGeom>
              <a:avLst/>
              <a:gdLst>
                <a:gd name="T0" fmla="*/ 10 w 16"/>
                <a:gd name="T1" fmla="*/ 0 h 26"/>
                <a:gd name="T2" fmla="*/ 10 w 16"/>
                <a:gd name="T3" fmla="*/ 0 h 26"/>
                <a:gd name="T4" fmla="*/ 8 w 16"/>
                <a:gd name="T5" fmla="*/ 0 h 26"/>
                <a:gd name="T6" fmla="*/ 6 w 16"/>
                <a:gd name="T7" fmla="*/ 2 h 26"/>
                <a:gd name="T8" fmla="*/ 4 w 16"/>
                <a:gd name="T9" fmla="*/ 4 h 26"/>
                <a:gd name="T10" fmla="*/ 2 w 16"/>
                <a:gd name="T11" fmla="*/ 6 h 26"/>
                <a:gd name="T12" fmla="*/ 0 w 16"/>
                <a:gd name="T13" fmla="*/ 12 h 26"/>
                <a:gd name="T14" fmla="*/ 0 w 16"/>
                <a:gd name="T15" fmla="*/ 12 h 26"/>
                <a:gd name="T16" fmla="*/ 2 w 16"/>
                <a:gd name="T17" fmla="*/ 14 h 26"/>
                <a:gd name="T18" fmla="*/ 2 w 16"/>
                <a:gd name="T19" fmla="*/ 16 h 26"/>
                <a:gd name="T20" fmla="*/ 6 w 16"/>
                <a:gd name="T21" fmla="*/ 20 h 26"/>
                <a:gd name="T22" fmla="*/ 10 w 16"/>
                <a:gd name="T23" fmla="*/ 24 h 26"/>
                <a:gd name="T24" fmla="*/ 16 w 16"/>
                <a:gd name="T25" fmla="*/ 26 h 26"/>
                <a:gd name="T26" fmla="*/ 10 w 16"/>
                <a:gd name="T2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6">
                  <a:moveTo>
                    <a:pt x="10" y="0"/>
                  </a:moveTo>
                  <a:lnTo>
                    <a:pt x="10" y="0"/>
                  </a:lnTo>
                  <a:lnTo>
                    <a:pt x="8" y="0"/>
                  </a:lnTo>
                  <a:lnTo>
                    <a:pt x="6" y="2"/>
                  </a:lnTo>
                  <a:lnTo>
                    <a:pt x="4" y="4"/>
                  </a:lnTo>
                  <a:lnTo>
                    <a:pt x="2" y="6"/>
                  </a:lnTo>
                  <a:lnTo>
                    <a:pt x="0" y="12"/>
                  </a:lnTo>
                  <a:lnTo>
                    <a:pt x="0" y="12"/>
                  </a:lnTo>
                  <a:lnTo>
                    <a:pt x="2" y="14"/>
                  </a:lnTo>
                  <a:lnTo>
                    <a:pt x="2" y="16"/>
                  </a:lnTo>
                  <a:lnTo>
                    <a:pt x="6" y="20"/>
                  </a:lnTo>
                  <a:lnTo>
                    <a:pt x="10" y="24"/>
                  </a:lnTo>
                  <a:lnTo>
                    <a:pt x="16" y="26"/>
                  </a:lnTo>
                  <a:lnTo>
                    <a:pt x="10" y="0"/>
                  </a:lnTo>
                </a:path>
              </a:pathLst>
            </a:custGeom>
            <a:grpFill/>
            <a:ln w="6350">
              <a:solidFill>
                <a:schemeClr val="bg1"/>
              </a:solidFill>
              <a:prstDash val="solid"/>
              <a:round/>
              <a:headEnd/>
              <a:tailEnd/>
            </a:ln>
            <a:effectLst/>
          </p:spPr>
          <p:txBody>
            <a:bodyPr/>
            <a:lstStyle/>
            <a:p>
              <a:endParaRPr lang="zh-CN" altLang="en-US"/>
            </a:p>
          </p:txBody>
        </p:sp>
        <p:sp>
          <p:nvSpPr>
            <p:cNvPr id="47" name="Freeform 417">
              <a:extLst>
                <a:ext uri="{FF2B5EF4-FFF2-40B4-BE49-F238E27FC236}">
                  <a16:creationId xmlns="" xmlns:a16="http://schemas.microsoft.com/office/drawing/2014/main" id="{4BA8B09B-FB31-4BEF-B0A9-7B9FB283787C}"/>
                </a:ext>
              </a:extLst>
            </p:cNvPr>
            <p:cNvSpPr>
              <a:spLocks/>
            </p:cNvSpPr>
            <p:nvPr/>
          </p:nvSpPr>
          <p:spPr bwMode="gray">
            <a:xfrm>
              <a:off x="542637" y="3096349"/>
              <a:ext cx="129598" cy="155413"/>
            </a:xfrm>
            <a:custGeom>
              <a:avLst/>
              <a:gdLst>
                <a:gd name="T0" fmla="*/ 58 w 70"/>
                <a:gd name="T1" fmla="*/ 30 h 84"/>
                <a:gd name="T2" fmla="*/ 54 w 70"/>
                <a:gd name="T3" fmla="*/ 26 h 84"/>
                <a:gd name="T4" fmla="*/ 54 w 70"/>
                <a:gd name="T5" fmla="*/ 20 h 84"/>
                <a:gd name="T6" fmla="*/ 52 w 70"/>
                <a:gd name="T7" fmla="*/ 18 h 84"/>
                <a:gd name="T8" fmla="*/ 50 w 70"/>
                <a:gd name="T9" fmla="*/ 20 h 84"/>
                <a:gd name="T10" fmla="*/ 46 w 70"/>
                <a:gd name="T11" fmla="*/ 22 h 84"/>
                <a:gd name="T12" fmla="*/ 42 w 70"/>
                <a:gd name="T13" fmla="*/ 18 h 84"/>
                <a:gd name="T14" fmla="*/ 38 w 70"/>
                <a:gd name="T15" fmla="*/ 14 h 84"/>
                <a:gd name="T16" fmla="*/ 40 w 70"/>
                <a:gd name="T17" fmla="*/ 8 h 84"/>
                <a:gd name="T18" fmla="*/ 38 w 70"/>
                <a:gd name="T19" fmla="*/ 0 h 84"/>
                <a:gd name="T20" fmla="*/ 30 w 70"/>
                <a:gd name="T21" fmla="*/ 14 h 84"/>
                <a:gd name="T22" fmla="*/ 32 w 70"/>
                <a:gd name="T23" fmla="*/ 16 h 84"/>
                <a:gd name="T24" fmla="*/ 28 w 70"/>
                <a:gd name="T25" fmla="*/ 22 h 84"/>
                <a:gd name="T26" fmla="*/ 20 w 70"/>
                <a:gd name="T27" fmla="*/ 26 h 84"/>
                <a:gd name="T28" fmla="*/ 2 w 70"/>
                <a:gd name="T29" fmla="*/ 24 h 84"/>
                <a:gd name="T30" fmla="*/ 0 w 70"/>
                <a:gd name="T31" fmla="*/ 26 h 84"/>
                <a:gd name="T32" fmla="*/ 0 w 70"/>
                <a:gd name="T33" fmla="*/ 32 h 84"/>
                <a:gd name="T34" fmla="*/ 4 w 70"/>
                <a:gd name="T35" fmla="*/ 36 h 84"/>
                <a:gd name="T36" fmla="*/ 6 w 70"/>
                <a:gd name="T37" fmla="*/ 36 h 84"/>
                <a:gd name="T38" fmla="*/ 12 w 70"/>
                <a:gd name="T39" fmla="*/ 42 h 84"/>
                <a:gd name="T40" fmla="*/ 16 w 70"/>
                <a:gd name="T41" fmla="*/ 54 h 84"/>
                <a:gd name="T42" fmla="*/ 16 w 70"/>
                <a:gd name="T43" fmla="*/ 58 h 84"/>
                <a:gd name="T44" fmla="*/ 16 w 70"/>
                <a:gd name="T45" fmla="*/ 66 h 84"/>
                <a:gd name="T46" fmla="*/ 16 w 70"/>
                <a:gd name="T47" fmla="*/ 72 h 84"/>
                <a:gd name="T48" fmla="*/ 14 w 70"/>
                <a:gd name="T49" fmla="*/ 74 h 84"/>
                <a:gd name="T50" fmla="*/ 14 w 70"/>
                <a:gd name="T51" fmla="*/ 78 h 84"/>
                <a:gd name="T52" fmla="*/ 16 w 70"/>
                <a:gd name="T53" fmla="*/ 82 h 84"/>
                <a:gd name="T54" fmla="*/ 26 w 70"/>
                <a:gd name="T55" fmla="*/ 84 h 84"/>
                <a:gd name="T56" fmla="*/ 42 w 70"/>
                <a:gd name="T57" fmla="*/ 78 h 84"/>
                <a:gd name="T58" fmla="*/ 62 w 70"/>
                <a:gd name="T59" fmla="*/ 66 h 84"/>
                <a:gd name="T60" fmla="*/ 68 w 70"/>
                <a:gd name="T61" fmla="*/ 56 h 84"/>
                <a:gd name="T62" fmla="*/ 70 w 70"/>
                <a:gd name="T63" fmla="*/ 50 h 84"/>
                <a:gd name="T64" fmla="*/ 68 w 70"/>
                <a:gd name="T65" fmla="*/ 46 h 84"/>
                <a:gd name="T66" fmla="*/ 64 w 70"/>
                <a:gd name="T67" fmla="*/ 38 h 84"/>
                <a:gd name="T68" fmla="*/ 62 w 70"/>
                <a:gd name="T69"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 h="84">
                  <a:moveTo>
                    <a:pt x="62" y="30"/>
                  </a:moveTo>
                  <a:lnTo>
                    <a:pt x="58" y="30"/>
                  </a:lnTo>
                  <a:lnTo>
                    <a:pt x="56" y="28"/>
                  </a:lnTo>
                  <a:lnTo>
                    <a:pt x="54" y="26"/>
                  </a:lnTo>
                  <a:lnTo>
                    <a:pt x="54" y="24"/>
                  </a:lnTo>
                  <a:lnTo>
                    <a:pt x="54" y="20"/>
                  </a:lnTo>
                  <a:lnTo>
                    <a:pt x="52" y="18"/>
                  </a:lnTo>
                  <a:lnTo>
                    <a:pt x="52" y="18"/>
                  </a:lnTo>
                  <a:lnTo>
                    <a:pt x="52" y="18"/>
                  </a:lnTo>
                  <a:lnTo>
                    <a:pt x="50" y="20"/>
                  </a:lnTo>
                  <a:lnTo>
                    <a:pt x="48" y="22"/>
                  </a:lnTo>
                  <a:lnTo>
                    <a:pt x="46" y="22"/>
                  </a:lnTo>
                  <a:lnTo>
                    <a:pt x="44" y="20"/>
                  </a:lnTo>
                  <a:lnTo>
                    <a:pt x="42" y="18"/>
                  </a:lnTo>
                  <a:lnTo>
                    <a:pt x="40" y="18"/>
                  </a:lnTo>
                  <a:lnTo>
                    <a:pt x="38" y="14"/>
                  </a:lnTo>
                  <a:lnTo>
                    <a:pt x="38" y="12"/>
                  </a:lnTo>
                  <a:lnTo>
                    <a:pt x="40" y="8"/>
                  </a:lnTo>
                  <a:lnTo>
                    <a:pt x="50" y="2"/>
                  </a:lnTo>
                  <a:lnTo>
                    <a:pt x="38" y="0"/>
                  </a:lnTo>
                  <a:lnTo>
                    <a:pt x="30" y="6"/>
                  </a:lnTo>
                  <a:lnTo>
                    <a:pt x="30" y="14"/>
                  </a:lnTo>
                  <a:lnTo>
                    <a:pt x="32" y="14"/>
                  </a:lnTo>
                  <a:lnTo>
                    <a:pt x="32" y="16"/>
                  </a:lnTo>
                  <a:lnTo>
                    <a:pt x="30" y="18"/>
                  </a:lnTo>
                  <a:lnTo>
                    <a:pt x="28" y="22"/>
                  </a:lnTo>
                  <a:lnTo>
                    <a:pt x="24" y="24"/>
                  </a:lnTo>
                  <a:lnTo>
                    <a:pt x="20" y="26"/>
                  </a:lnTo>
                  <a:lnTo>
                    <a:pt x="8" y="22"/>
                  </a:lnTo>
                  <a:lnTo>
                    <a:pt x="2" y="24"/>
                  </a:lnTo>
                  <a:lnTo>
                    <a:pt x="2" y="24"/>
                  </a:lnTo>
                  <a:lnTo>
                    <a:pt x="0" y="26"/>
                  </a:lnTo>
                  <a:lnTo>
                    <a:pt x="0" y="30"/>
                  </a:lnTo>
                  <a:lnTo>
                    <a:pt x="0" y="32"/>
                  </a:lnTo>
                  <a:lnTo>
                    <a:pt x="2" y="36"/>
                  </a:lnTo>
                  <a:lnTo>
                    <a:pt x="4" y="36"/>
                  </a:lnTo>
                  <a:lnTo>
                    <a:pt x="4" y="36"/>
                  </a:lnTo>
                  <a:lnTo>
                    <a:pt x="6" y="36"/>
                  </a:lnTo>
                  <a:lnTo>
                    <a:pt x="10" y="38"/>
                  </a:lnTo>
                  <a:lnTo>
                    <a:pt x="12" y="42"/>
                  </a:lnTo>
                  <a:lnTo>
                    <a:pt x="14" y="46"/>
                  </a:lnTo>
                  <a:lnTo>
                    <a:pt x="16" y="54"/>
                  </a:lnTo>
                  <a:lnTo>
                    <a:pt x="16" y="54"/>
                  </a:lnTo>
                  <a:lnTo>
                    <a:pt x="16" y="58"/>
                  </a:lnTo>
                  <a:lnTo>
                    <a:pt x="16" y="62"/>
                  </a:lnTo>
                  <a:lnTo>
                    <a:pt x="16" y="66"/>
                  </a:lnTo>
                  <a:lnTo>
                    <a:pt x="16" y="70"/>
                  </a:lnTo>
                  <a:lnTo>
                    <a:pt x="16" y="72"/>
                  </a:lnTo>
                  <a:lnTo>
                    <a:pt x="14" y="74"/>
                  </a:lnTo>
                  <a:lnTo>
                    <a:pt x="14" y="74"/>
                  </a:lnTo>
                  <a:lnTo>
                    <a:pt x="14" y="76"/>
                  </a:lnTo>
                  <a:lnTo>
                    <a:pt x="14" y="78"/>
                  </a:lnTo>
                  <a:lnTo>
                    <a:pt x="14" y="80"/>
                  </a:lnTo>
                  <a:lnTo>
                    <a:pt x="16" y="82"/>
                  </a:lnTo>
                  <a:lnTo>
                    <a:pt x="20" y="84"/>
                  </a:lnTo>
                  <a:lnTo>
                    <a:pt x="26" y="84"/>
                  </a:lnTo>
                  <a:lnTo>
                    <a:pt x="30" y="82"/>
                  </a:lnTo>
                  <a:lnTo>
                    <a:pt x="42" y="78"/>
                  </a:lnTo>
                  <a:lnTo>
                    <a:pt x="54" y="72"/>
                  </a:lnTo>
                  <a:lnTo>
                    <a:pt x="62" y="66"/>
                  </a:lnTo>
                  <a:lnTo>
                    <a:pt x="66" y="62"/>
                  </a:lnTo>
                  <a:lnTo>
                    <a:pt x="68" y="56"/>
                  </a:lnTo>
                  <a:lnTo>
                    <a:pt x="70" y="52"/>
                  </a:lnTo>
                  <a:lnTo>
                    <a:pt x="70" y="50"/>
                  </a:lnTo>
                  <a:lnTo>
                    <a:pt x="68" y="48"/>
                  </a:lnTo>
                  <a:lnTo>
                    <a:pt x="68" y="46"/>
                  </a:lnTo>
                  <a:lnTo>
                    <a:pt x="66" y="42"/>
                  </a:lnTo>
                  <a:lnTo>
                    <a:pt x="64" y="38"/>
                  </a:lnTo>
                  <a:lnTo>
                    <a:pt x="64" y="34"/>
                  </a:lnTo>
                  <a:lnTo>
                    <a:pt x="62" y="32"/>
                  </a:lnTo>
                  <a:lnTo>
                    <a:pt x="62" y="30"/>
                  </a:lnTo>
                </a:path>
              </a:pathLst>
            </a:custGeom>
            <a:grpFill/>
            <a:ln w="6350">
              <a:solidFill>
                <a:schemeClr val="bg1"/>
              </a:solidFill>
              <a:prstDash val="solid"/>
              <a:round/>
              <a:headEnd/>
              <a:tailEnd/>
            </a:ln>
            <a:effectLst/>
          </p:spPr>
          <p:txBody>
            <a:bodyPr/>
            <a:lstStyle/>
            <a:p>
              <a:endParaRPr lang="zh-CN" altLang="en-US"/>
            </a:p>
          </p:txBody>
        </p:sp>
        <p:sp>
          <p:nvSpPr>
            <p:cNvPr id="48" name="Freeform 418">
              <a:extLst>
                <a:ext uri="{FF2B5EF4-FFF2-40B4-BE49-F238E27FC236}">
                  <a16:creationId xmlns="" xmlns:a16="http://schemas.microsoft.com/office/drawing/2014/main" id="{D1C9CF3D-ED00-44C8-B2B7-C766137CBB2C}"/>
                </a:ext>
              </a:extLst>
            </p:cNvPr>
            <p:cNvSpPr>
              <a:spLocks/>
            </p:cNvSpPr>
            <p:nvPr/>
          </p:nvSpPr>
          <p:spPr bwMode="gray">
            <a:xfrm>
              <a:off x="653721" y="2944637"/>
              <a:ext cx="199951" cy="370030"/>
            </a:xfrm>
            <a:custGeom>
              <a:avLst/>
              <a:gdLst>
                <a:gd name="T0" fmla="*/ 38 w 108"/>
                <a:gd name="T1" fmla="*/ 2 h 200"/>
                <a:gd name="T2" fmla="*/ 32 w 108"/>
                <a:gd name="T3" fmla="*/ 0 h 200"/>
                <a:gd name="T4" fmla="*/ 24 w 108"/>
                <a:gd name="T5" fmla="*/ 2 h 200"/>
                <a:gd name="T6" fmla="*/ 14 w 108"/>
                <a:gd name="T7" fmla="*/ 16 h 200"/>
                <a:gd name="T8" fmla="*/ 16 w 108"/>
                <a:gd name="T9" fmla="*/ 22 h 200"/>
                <a:gd name="T10" fmla="*/ 14 w 108"/>
                <a:gd name="T11" fmla="*/ 32 h 200"/>
                <a:gd name="T12" fmla="*/ 10 w 108"/>
                <a:gd name="T13" fmla="*/ 36 h 200"/>
                <a:gd name="T14" fmla="*/ 6 w 108"/>
                <a:gd name="T15" fmla="*/ 44 h 200"/>
                <a:gd name="T16" fmla="*/ 4 w 108"/>
                <a:gd name="T17" fmla="*/ 52 h 200"/>
                <a:gd name="T18" fmla="*/ 14 w 108"/>
                <a:gd name="T19" fmla="*/ 54 h 200"/>
                <a:gd name="T20" fmla="*/ 12 w 108"/>
                <a:gd name="T21" fmla="*/ 58 h 200"/>
                <a:gd name="T22" fmla="*/ 12 w 108"/>
                <a:gd name="T23" fmla="*/ 64 h 200"/>
                <a:gd name="T24" fmla="*/ 14 w 108"/>
                <a:gd name="T25" fmla="*/ 70 h 200"/>
                <a:gd name="T26" fmla="*/ 24 w 108"/>
                <a:gd name="T27" fmla="*/ 76 h 200"/>
                <a:gd name="T28" fmla="*/ 24 w 108"/>
                <a:gd name="T29" fmla="*/ 82 h 200"/>
                <a:gd name="T30" fmla="*/ 22 w 108"/>
                <a:gd name="T31" fmla="*/ 86 h 200"/>
                <a:gd name="T32" fmla="*/ 18 w 108"/>
                <a:gd name="T33" fmla="*/ 94 h 200"/>
                <a:gd name="T34" fmla="*/ 20 w 108"/>
                <a:gd name="T35" fmla="*/ 98 h 200"/>
                <a:gd name="T36" fmla="*/ 32 w 108"/>
                <a:gd name="T37" fmla="*/ 92 h 200"/>
                <a:gd name="T38" fmla="*/ 36 w 108"/>
                <a:gd name="T39" fmla="*/ 102 h 200"/>
                <a:gd name="T40" fmla="*/ 40 w 108"/>
                <a:gd name="T41" fmla="*/ 114 h 200"/>
                <a:gd name="T42" fmla="*/ 22 w 108"/>
                <a:gd name="T43" fmla="*/ 128 h 200"/>
                <a:gd name="T44" fmla="*/ 28 w 108"/>
                <a:gd name="T45" fmla="*/ 140 h 200"/>
                <a:gd name="T46" fmla="*/ 20 w 108"/>
                <a:gd name="T47" fmla="*/ 154 h 200"/>
                <a:gd name="T48" fmla="*/ 18 w 108"/>
                <a:gd name="T49" fmla="*/ 156 h 200"/>
                <a:gd name="T50" fmla="*/ 18 w 108"/>
                <a:gd name="T51" fmla="*/ 160 h 200"/>
                <a:gd name="T52" fmla="*/ 38 w 108"/>
                <a:gd name="T53" fmla="*/ 164 h 200"/>
                <a:gd name="T54" fmla="*/ 52 w 108"/>
                <a:gd name="T55" fmla="*/ 158 h 200"/>
                <a:gd name="T56" fmla="*/ 52 w 108"/>
                <a:gd name="T57" fmla="*/ 162 h 200"/>
                <a:gd name="T58" fmla="*/ 44 w 108"/>
                <a:gd name="T59" fmla="*/ 166 h 200"/>
                <a:gd name="T60" fmla="*/ 0 w 108"/>
                <a:gd name="T61" fmla="*/ 196 h 200"/>
                <a:gd name="T62" fmla="*/ 28 w 108"/>
                <a:gd name="T63" fmla="*/ 190 h 200"/>
                <a:gd name="T64" fmla="*/ 58 w 108"/>
                <a:gd name="T65" fmla="*/ 188 h 200"/>
                <a:gd name="T66" fmla="*/ 108 w 108"/>
                <a:gd name="T67" fmla="*/ 174 h 200"/>
                <a:gd name="T68" fmla="*/ 98 w 108"/>
                <a:gd name="T69" fmla="*/ 164 h 200"/>
                <a:gd name="T70" fmla="*/ 102 w 108"/>
                <a:gd name="T71" fmla="*/ 158 h 200"/>
                <a:gd name="T72" fmla="*/ 102 w 108"/>
                <a:gd name="T73" fmla="*/ 150 h 200"/>
                <a:gd name="T74" fmla="*/ 100 w 108"/>
                <a:gd name="T75" fmla="*/ 146 h 200"/>
                <a:gd name="T76" fmla="*/ 94 w 108"/>
                <a:gd name="T77" fmla="*/ 140 h 200"/>
                <a:gd name="T78" fmla="*/ 88 w 108"/>
                <a:gd name="T79" fmla="*/ 136 h 200"/>
                <a:gd name="T80" fmla="*/ 84 w 108"/>
                <a:gd name="T81" fmla="*/ 120 h 200"/>
                <a:gd name="T82" fmla="*/ 66 w 108"/>
                <a:gd name="T83" fmla="*/ 100 h 200"/>
                <a:gd name="T84" fmla="*/ 64 w 108"/>
                <a:gd name="T85" fmla="*/ 84 h 200"/>
                <a:gd name="T86" fmla="*/ 56 w 108"/>
                <a:gd name="T87" fmla="*/ 68 h 200"/>
                <a:gd name="T88" fmla="*/ 56 w 108"/>
                <a:gd name="T89" fmla="*/ 44 h 200"/>
                <a:gd name="T90" fmla="*/ 56 w 108"/>
                <a:gd name="T91" fmla="*/ 42 h 200"/>
                <a:gd name="T92" fmla="*/ 52 w 108"/>
                <a:gd name="T93" fmla="*/ 36 h 200"/>
                <a:gd name="T94" fmla="*/ 48 w 108"/>
                <a:gd name="T95" fmla="*/ 34 h 200"/>
                <a:gd name="T96" fmla="*/ 44 w 108"/>
                <a:gd name="T97" fmla="*/ 32 h 200"/>
                <a:gd name="T98" fmla="*/ 36 w 108"/>
                <a:gd name="T99" fmla="*/ 28 h 200"/>
                <a:gd name="T100" fmla="*/ 34 w 108"/>
                <a:gd name="T101" fmla="*/ 26 h 200"/>
                <a:gd name="T102" fmla="*/ 34 w 108"/>
                <a:gd name="T103" fmla="*/ 20 h 200"/>
                <a:gd name="T104" fmla="*/ 38 w 108"/>
                <a:gd name="T105" fmla="*/ 14 h 200"/>
                <a:gd name="T106" fmla="*/ 40 w 108"/>
                <a:gd name="T107" fmla="*/ 8 h 200"/>
                <a:gd name="T108" fmla="*/ 40 w 108"/>
                <a:gd name="T109" fmla="*/ 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 h="200">
                  <a:moveTo>
                    <a:pt x="40" y="2"/>
                  </a:moveTo>
                  <a:lnTo>
                    <a:pt x="38" y="2"/>
                  </a:lnTo>
                  <a:lnTo>
                    <a:pt x="36" y="2"/>
                  </a:lnTo>
                  <a:lnTo>
                    <a:pt x="32" y="0"/>
                  </a:lnTo>
                  <a:lnTo>
                    <a:pt x="28" y="0"/>
                  </a:lnTo>
                  <a:lnTo>
                    <a:pt x="24" y="2"/>
                  </a:lnTo>
                  <a:lnTo>
                    <a:pt x="14" y="16"/>
                  </a:lnTo>
                  <a:lnTo>
                    <a:pt x="14" y="16"/>
                  </a:lnTo>
                  <a:lnTo>
                    <a:pt x="16" y="18"/>
                  </a:lnTo>
                  <a:lnTo>
                    <a:pt x="16" y="22"/>
                  </a:lnTo>
                  <a:lnTo>
                    <a:pt x="16" y="26"/>
                  </a:lnTo>
                  <a:lnTo>
                    <a:pt x="14" y="32"/>
                  </a:lnTo>
                  <a:lnTo>
                    <a:pt x="14" y="32"/>
                  </a:lnTo>
                  <a:lnTo>
                    <a:pt x="10" y="36"/>
                  </a:lnTo>
                  <a:lnTo>
                    <a:pt x="8" y="38"/>
                  </a:lnTo>
                  <a:lnTo>
                    <a:pt x="6" y="44"/>
                  </a:lnTo>
                  <a:lnTo>
                    <a:pt x="4" y="48"/>
                  </a:lnTo>
                  <a:lnTo>
                    <a:pt x="4" y="52"/>
                  </a:lnTo>
                  <a:lnTo>
                    <a:pt x="6" y="56"/>
                  </a:lnTo>
                  <a:lnTo>
                    <a:pt x="14" y="54"/>
                  </a:lnTo>
                  <a:lnTo>
                    <a:pt x="14" y="56"/>
                  </a:lnTo>
                  <a:lnTo>
                    <a:pt x="12" y="58"/>
                  </a:lnTo>
                  <a:lnTo>
                    <a:pt x="12" y="60"/>
                  </a:lnTo>
                  <a:lnTo>
                    <a:pt x="12" y="64"/>
                  </a:lnTo>
                  <a:lnTo>
                    <a:pt x="12" y="66"/>
                  </a:lnTo>
                  <a:lnTo>
                    <a:pt x="14" y="70"/>
                  </a:lnTo>
                  <a:lnTo>
                    <a:pt x="16" y="72"/>
                  </a:lnTo>
                  <a:lnTo>
                    <a:pt x="24" y="76"/>
                  </a:lnTo>
                  <a:lnTo>
                    <a:pt x="24" y="80"/>
                  </a:lnTo>
                  <a:lnTo>
                    <a:pt x="24" y="82"/>
                  </a:lnTo>
                  <a:lnTo>
                    <a:pt x="22" y="84"/>
                  </a:lnTo>
                  <a:lnTo>
                    <a:pt x="22" y="86"/>
                  </a:lnTo>
                  <a:lnTo>
                    <a:pt x="20" y="90"/>
                  </a:lnTo>
                  <a:lnTo>
                    <a:pt x="18" y="94"/>
                  </a:lnTo>
                  <a:lnTo>
                    <a:pt x="18" y="96"/>
                  </a:lnTo>
                  <a:lnTo>
                    <a:pt x="20" y="98"/>
                  </a:lnTo>
                  <a:lnTo>
                    <a:pt x="22" y="100"/>
                  </a:lnTo>
                  <a:lnTo>
                    <a:pt x="32" y="92"/>
                  </a:lnTo>
                  <a:lnTo>
                    <a:pt x="44" y="94"/>
                  </a:lnTo>
                  <a:lnTo>
                    <a:pt x="36" y="102"/>
                  </a:lnTo>
                  <a:lnTo>
                    <a:pt x="34" y="114"/>
                  </a:lnTo>
                  <a:lnTo>
                    <a:pt x="40" y="114"/>
                  </a:lnTo>
                  <a:lnTo>
                    <a:pt x="40" y="128"/>
                  </a:lnTo>
                  <a:lnTo>
                    <a:pt x="22" y="128"/>
                  </a:lnTo>
                  <a:lnTo>
                    <a:pt x="22" y="138"/>
                  </a:lnTo>
                  <a:lnTo>
                    <a:pt x="28" y="140"/>
                  </a:lnTo>
                  <a:lnTo>
                    <a:pt x="20" y="152"/>
                  </a:lnTo>
                  <a:lnTo>
                    <a:pt x="20" y="154"/>
                  </a:lnTo>
                  <a:lnTo>
                    <a:pt x="18" y="154"/>
                  </a:lnTo>
                  <a:lnTo>
                    <a:pt x="18" y="156"/>
                  </a:lnTo>
                  <a:lnTo>
                    <a:pt x="18" y="158"/>
                  </a:lnTo>
                  <a:lnTo>
                    <a:pt x="18" y="160"/>
                  </a:lnTo>
                  <a:lnTo>
                    <a:pt x="20" y="160"/>
                  </a:lnTo>
                  <a:lnTo>
                    <a:pt x="38" y="164"/>
                  </a:lnTo>
                  <a:lnTo>
                    <a:pt x="48" y="160"/>
                  </a:lnTo>
                  <a:lnTo>
                    <a:pt x="52" y="158"/>
                  </a:lnTo>
                  <a:lnTo>
                    <a:pt x="52" y="160"/>
                  </a:lnTo>
                  <a:lnTo>
                    <a:pt x="52" y="162"/>
                  </a:lnTo>
                  <a:lnTo>
                    <a:pt x="48" y="164"/>
                  </a:lnTo>
                  <a:lnTo>
                    <a:pt x="44" y="166"/>
                  </a:lnTo>
                  <a:lnTo>
                    <a:pt x="20" y="176"/>
                  </a:lnTo>
                  <a:lnTo>
                    <a:pt x="0" y="196"/>
                  </a:lnTo>
                  <a:lnTo>
                    <a:pt x="10" y="200"/>
                  </a:lnTo>
                  <a:lnTo>
                    <a:pt x="28" y="190"/>
                  </a:lnTo>
                  <a:lnTo>
                    <a:pt x="36" y="188"/>
                  </a:lnTo>
                  <a:lnTo>
                    <a:pt x="58" y="188"/>
                  </a:lnTo>
                  <a:lnTo>
                    <a:pt x="84" y="182"/>
                  </a:lnTo>
                  <a:lnTo>
                    <a:pt x="108" y="174"/>
                  </a:lnTo>
                  <a:lnTo>
                    <a:pt x="96" y="164"/>
                  </a:lnTo>
                  <a:lnTo>
                    <a:pt x="98" y="164"/>
                  </a:lnTo>
                  <a:lnTo>
                    <a:pt x="100" y="162"/>
                  </a:lnTo>
                  <a:lnTo>
                    <a:pt x="102" y="158"/>
                  </a:lnTo>
                  <a:lnTo>
                    <a:pt x="102" y="154"/>
                  </a:lnTo>
                  <a:lnTo>
                    <a:pt x="102" y="150"/>
                  </a:lnTo>
                  <a:lnTo>
                    <a:pt x="102" y="148"/>
                  </a:lnTo>
                  <a:lnTo>
                    <a:pt x="100" y="146"/>
                  </a:lnTo>
                  <a:lnTo>
                    <a:pt x="98" y="142"/>
                  </a:lnTo>
                  <a:lnTo>
                    <a:pt x="94" y="140"/>
                  </a:lnTo>
                  <a:lnTo>
                    <a:pt x="90" y="138"/>
                  </a:lnTo>
                  <a:lnTo>
                    <a:pt x="88" y="136"/>
                  </a:lnTo>
                  <a:lnTo>
                    <a:pt x="86" y="132"/>
                  </a:lnTo>
                  <a:lnTo>
                    <a:pt x="84" y="120"/>
                  </a:lnTo>
                  <a:lnTo>
                    <a:pt x="78" y="108"/>
                  </a:lnTo>
                  <a:lnTo>
                    <a:pt x="66" y="100"/>
                  </a:lnTo>
                  <a:lnTo>
                    <a:pt x="66" y="94"/>
                  </a:lnTo>
                  <a:lnTo>
                    <a:pt x="64" y="84"/>
                  </a:lnTo>
                  <a:lnTo>
                    <a:pt x="60" y="72"/>
                  </a:lnTo>
                  <a:lnTo>
                    <a:pt x="56" y="68"/>
                  </a:lnTo>
                  <a:lnTo>
                    <a:pt x="48" y="62"/>
                  </a:lnTo>
                  <a:lnTo>
                    <a:pt x="56" y="44"/>
                  </a:lnTo>
                  <a:lnTo>
                    <a:pt x="56" y="44"/>
                  </a:lnTo>
                  <a:lnTo>
                    <a:pt x="56" y="42"/>
                  </a:lnTo>
                  <a:lnTo>
                    <a:pt x="54" y="38"/>
                  </a:lnTo>
                  <a:lnTo>
                    <a:pt x="52" y="36"/>
                  </a:lnTo>
                  <a:lnTo>
                    <a:pt x="52" y="34"/>
                  </a:lnTo>
                  <a:lnTo>
                    <a:pt x="48" y="34"/>
                  </a:lnTo>
                  <a:lnTo>
                    <a:pt x="46" y="32"/>
                  </a:lnTo>
                  <a:lnTo>
                    <a:pt x="44" y="32"/>
                  </a:lnTo>
                  <a:lnTo>
                    <a:pt x="44" y="30"/>
                  </a:lnTo>
                  <a:lnTo>
                    <a:pt x="36" y="28"/>
                  </a:lnTo>
                  <a:lnTo>
                    <a:pt x="34" y="28"/>
                  </a:lnTo>
                  <a:lnTo>
                    <a:pt x="34" y="26"/>
                  </a:lnTo>
                  <a:lnTo>
                    <a:pt x="34" y="22"/>
                  </a:lnTo>
                  <a:lnTo>
                    <a:pt x="34" y="20"/>
                  </a:lnTo>
                  <a:lnTo>
                    <a:pt x="36" y="16"/>
                  </a:lnTo>
                  <a:lnTo>
                    <a:pt x="38" y="14"/>
                  </a:lnTo>
                  <a:lnTo>
                    <a:pt x="40" y="12"/>
                  </a:lnTo>
                  <a:lnTo>
                    <a:pt x="40" y="8"/>
                  </a:lnTo>
                  <a:lnTo>
                    <a:pt x="42" y="6"/>
                  </a:lnTo>
                  <a:lnTo>
                    <a:pt x="40" y="4"/>
                  </a:lnTo>
                  <a:lnTo>
                    <a:pt x="40" y="2"/>
                  </a:lnTo>
                </a:path>
              </a:pathLst>
            </a:custGeom>
            <a:grpFill/>
            <a:ln w="6350">
              <a:solidFill>
                <a:schemeClr val="bg1"/>
              </a:solidFill>
              <a:prstDash val="solid"/>
              <a:round/>
              <a:headEnd/>
              <a:tailEnd/>
            </a:ln>
            <a:effectLst/>
          </p:spPr>
          <p:txBody>
            <a:bodyPr/>
            <a:lstStyle/>
            <a:p>
              <a:endParaRPr lang="zh-CN" altLang="en-US"/>
            </a:p>
          </p:txBody>
        </p:sp>
        <p:sp>
          <p:nvSpPr>
            <p:cNvPr id="49" name="Freeform 419">
              <a:extLst>
                <a:ext uri="{FF2B5EF4-FFF2-40B4-BE49-F238E27FC236}">
                  <a16:creationId xmlns="" xmlns:a16="http://schemas.microsoft.com/office/drawing/2014/main" id="{9A600451-D58E-4C22-8E23-C59B9F8796C0}"/>
                </a:ext>
              </a:extLst>
            </p:cNvPr>
            <p:cNvSpPr>
              <a:spLocks/>
            </p:cNvSpPr>
            <p:nvPr/>
          </p:nvSpPr>
          <p:spPr bwMode="gray">
            <a:xfrm>
              <a:off x="612990" y="3096349"/>
              <a:ext cx="66650" cy="59205"/>
            </a:xfrm>
            <a:custGeom>
              <a:avLst/>
              <a:gdLst>
                <a:gd name="T0" fmla="*/ 16 w 36"/>
                <a:gd name="T1" fmla="*/ 0 h 32"/>
                <a:gd name="T2" fmla="*/ 16 w 36"/>
                <a:gd name="T3" fmla="*/ 0 h 32"/>
                <a:gd name="T4" fmla="*/ 18 w 36"/>
                <a:gd name="T5" fmla="*/ 0 h 32"/>
                <a:gd name="T6" fmla="*/ 20 w 36"/>
                <a:gd name="T7" fmla="*/ 0 h 32"/>
                <a:gd name="T8" fmla="*/ 24 w 36"/>
                <a:gd name="T9" fmla="*/ 0 h 32"/>
                <a:gd name="T10" fmla="*/ 28 w 36"/>
                <a:gd name="T11" fmla="*/ 0 h 32"/>
                <a:gd name="T12" fmla="*/ 30 w 36"/>
                <a:gd name="T13" fmla="*/ 2 h 32"/>
                <a:gd name="T14" fmla="*/ 32 w 36"/>
                <a:gd name="T15" fmla="*/ 6 h 32"/>
                <a:gd name="T16" fmla="*/ 32 w 36"/>
                <a:gd name="T17" fmla="*/ 6 h 32"/>
                <a:gd name="T18" fmla="*/ 34 w 36"/>
                <a:gd name="T19" fmla="*/ 8 h 32"/>
                <a:gd name="T20" fmla="*/ 36 w 36"/>
                <a:gd name="T21" fmla="*/ 12 h 32"/>
                <a:gd name="T22" fmla="*/ 36 w 36"/>
                <a:gd name="T23" fmla="*/ 16 h 32"/>
                <a:gd name="T24" fmla="*/ 36 w 36"/>
                <a:gd name="T25" fmla="*/ 22 h 32"/>
                <a:gd name="T26" fmla="*/ 32 w 36"/>
                <a:gd name="T27" fmla="*/ 28 h 32"/>
                <a:gd name="T28" fmla="*/ 32 w 36"/>
                <a:gd name="T29" fmla="*/ 28 h 32"/>
                <a:gd name="T30" fmla="*/ 30 w 36"/>
                <a:gd name="T31" fmla="*/ 30 h 32"/>
                <a:gd name="T32" fmla="*/ 28 w 36"/>
                <a:gd name="T33" fmla="*/ 32 h 32"/>
                <a:gd name="T34" fmla="*/ 26 w 36"/>
                <a:gd name="T35" fmla="*/ 30 h 32"/>
                <a:gd name="T36" fmla="*/ 24 w 36"/>
                <a:gd name="T37" fmla="*/ 30 h 32"/>
                <a:gd name="T38" fmla="*/ 20 w 36"/>
                <a:gd name="T39" fmla="*/ 30 h 32"/>
                <a:gd name="T40" fmla="*/ 18 w 36"/>
                <a:gd name="T41" fmla="*/ 28 h 32"/>
                <a:gd name="T42" fmla="*/ 16 w 36"/>
                <a:gd name="T43" fmla="*/ 26 h 32"/>
                <a:gd name="T44" fmla="*/ 16 w 36"/>
                <a:gd name="T45" fmla="*/ 24 h 32"/>
                <a:gd name="T46" fmla="*/ 16 w 36"/>
                <a:gd name="T47" fmla="*/ 20 h 32"/>
                <a:gd name="T48" fmla="*/ 14 w 36"/>
                <a:gd name="T49" fmla="*/ 18 h 32"/>
                <a:gd name="T50" fmla="*/ 14 w 36"/>
                <a:gd name="T51" fmla="*/ 18 h 32"/>
                <a:gd name="T52" fmla="*/ 14 w 36"/>
                <a:gd name="T53" fmla="*/ 18 h 32"/>
                <a:gd name="T54" fmla="*/ 12 w 36"/>
                <a:gd name="T55" fmla="*/ 20 h 32"/>
                <a:gd name="T56" fmla="*/ 10 w 36"/>
                <a:gd name="T57" fmla="*/ 22 h 32"/>
                <a:gd name="T58" fmla="*/ 8 w 36"/>
                <a:gd name="T59" fmla="*/ 22 h 32"/>
                <a:gd name="T60" fmla="*/ 6 w 36"/>
                <a:gd name="T61" fmla="*/ 20 h 32"/>
                <a:gd name="T62" fmla="*/ 4 w 36"/>
                <a:gd name="T63" fmla="*/ 18 h 32"/>
                <a:gd name="T64" fmla="*/ 2 w 36"/>
                <a:gd name="T65" fmla="*/ 18 h 32"/>
                <a:gd name="T66" fmla="*/ 0 w 36"/>
                <a:gd name="T67" fmla="*/ 14 h 32"/>
                <a:gd name="T68" fmla="*/ 0 w 36"/>
                <a:gd name="T69" fmla="*/ 12 h 32"/>
                <a:gd name="T70" fmla="*/ 2 w 36"/>
                <a:gd name="T71" fmla="*/ 8 h 32"/>
                <a:gd name="T72" fmla="*/ 16 w 36"/>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 h="32">
                  <a:moveTo>
                    <a:pt x="16" y="0"/>
                  </a:moveTo>
                  <a:lnTo>
                    <a:pt x="16" y="0"/>
                  </a:lnTo>
                  <a:lnTo>
                    <a:pt x="18" y="0"/>
                  </a:lnTo>
                  <a:lnTo>
                    <a:pt x="20" y="0"/>
                  </a:lnTo>
                  <a:lnTo>
                    <a:pt x="24" y="0"/>
                  </a:lnTo>
                  <a:lnTo>
                    <a:pt x="28" y="0"/>
                  </a:lnTo>
                  <a:lnTo>
                    <a:pt x="30" y="2"/>
                  </a:lnTo>
                  <a:lnTo>
                    <a:pt x="32" y="6"/>
                  </a:lnTo>
                  <a:lnTo>
                    <a:pt x="32" y="6"/>
                  </a:lnTo>
                  <a:lnTo>
                    <a:pt x="34" y="8"/>
                  </a:lnTo>
                  <a:lnTo>
                    <a:pt x="36" y="12"/>
                  </a:lnTo>
                  <a:lnTo>
                    <a:pt x="36" y="16"/>
                  </a:lnTo>
                  <a:lnTo>
                    <a:pt x="36" y="22"/>
                  </a:lnTo>
                  <a:lnTo>
                    <a:pt x="32" y="28"/>
                  </a:lnTo>
                  <a:lnTo>
                    <a:pt x="32" y="28"/>
                  </a:lnTo>
                  <a:lnTo>
                    <a:pt x="30" y="30"/>
                  </a:lnTo>
                  <a:lnTo>
                    <a:pt x="28" y="32"/>
                  </a:lnTo>
                  <a:lnTo>
                    <a:pt x="26" y="30"/>
                  </a:lnTo>
                  <a:lnTo>
                    <a:pt x="24" y="30"/>
                  </a:lnTo>
                  <a:lnTo>
                    <a:pt x="20" y="30"/>
                  </a:lnTo>
                  <a:lnTo>
                    <a:pt x="18" y="28"/>
                  </a:lnTo>
                  <a:lnTo>
                    <a:pt x="16" y="26"/>
                  </a:lnTo>
                  <a:lnTo>
                    <a:pt x="16" y="24"/>
                  </a:lnTo>
                  <a:lnTo>
                    <a:pt x="16" y="20"/>
                  </a:lnTo>
                  <a:lnTo>
                    <a:pt x="14" y="18"/>
                  </a:lnTo>
                  <a:lnTo>
                    <a:pt x="14" y="18"/>
                  </a:lnTo>
                  <a:lnTo>
                    <a:pt x="14" y="18"/>
                  </a:lnTo>
                  <a:lnTo>
                    <a:pt x="12" y="20"/>
                  </a:lnTo>
                  <a:lnTo>
                    <a:pt x="10" y="22"/>
                  </a:lnTo>
                  <a:lnTo>
                    <a:pt x="8" y="22"/>
                  </a:lnTo>
                  <a:lnTo>
                    <a:pt x="6" y="20"/>
                  </a:lnTo>
                  <a:lnTo>
                    <a:pt x="4" y="18"/>
                  </a:lnTo>
                  <a:lnTo>
                    <a:pt x="2" y="18"/>
                  </a:lnTo>
                  <a:lnTo>
                    <a:pt x="0" y="14"/>
                  </a:lnTo>
                  <a:lnTo>
                    <a:pt x="0" y="12"/>
                  </a:lnTo>
                  <a:lnTo>
                    <a:pt x="2" y="8"/>
                  </a:lnTo>
                  <a:lnTo>
                    <a:pt x="16" y="0"/>
                  </a:lnTo>
                </a:path>
              </a:pathLst>
            </a:custGeom>
            <a:grpFill/>
            <a:ln w="6350">
              <a:solidFill>
                <a:schemeClr val="bg1"/>
              </a:solidFill>
              <a:prstDash val="solid"/>
              <a:round/>
              <a:headEnd/>
              <a:tailEnd/>
            </a:ln>
            <a:effectLst/>
          </p:spPr>
          <p:txBody>
            <a:bodyPr/>
            <a:lstStyle/>
            <a:p>
              <a:endParaRPr lang="zh-CN" altLang="en-US"/>
            </a:p>
          </p:txBody>
        </p:sp>
        <p:sp>
          <p:nvSpPr>
            <p:cNvPr id="50" name="Freeform 420">
              <a:extLst>
                <a:ext uri="{FF2B5EF4-FFF2-40B4-BE49-F238E27FC236}">
                  <a16:creationId xmlns="" xmlns:a16="http://schemas.microsoft.com/office/drawing/2014/main" id="{11C24366-F4DE-48BA-8DC5-F88EAB39F7C0}"/>
                </a:ext>
              </a:extLst>
            </p:cNvPr>
            <p:cNvSpPr>
              <a:spLocks/>
            </p:cNvSpPr>
            <p:nvPr/>
          </p:nvSpPr>
          <p:spPr bwMode="gray">
            <a:xfrm>
              <a:off x="990675" y="3000141"/>
              <a:ext cx="66650" cy="114709"/>
            </a:xfrm>
            <a:custGeom>
              <a:avLst/>
              <a:gdLst>
                <a:gd name="T0" fmla="*/ 30 w 36"/>
                <a:gd name="T1" fmla="*/ 58 h 62"/>
                <a:gd name="T2" fmla="*/ 30 w 36"/>
                <a:gd name="T3" fmla="*/ 46 h 62"/>
                <a:gd name="T4" fmla="*/ 30 w 36"/>
                <a:gd name="T5" fmla="*/ 44 h 62"/>
                <a:gd name="T6" fmla="*/ 30 w 36"/>
                <a:gd name="T7" fmla="*/ 42 h 62"/>
                <a:gd name="T8" fmla="*/ 28 w 36"/>
                <a:gd name="T9" fmla="*/ 38 h 62"/>
                <a:gd name="T10" fmla="*/ 30 w 36"/>
                <a:gd name="T11" fmla="*/ 36 h 62"/>
                <a:gd name="T12" fmla="*/ 30 w 36"/>
                <a:gd name="T13" fmla="*/ 32 h 62"/>
                <a:gd name="T14" fmla="*/ 32 w 36"/>
                <a:gd name="T15" fmla="*/ 30 h 62"/>
                <a:gd name="T16" fmla="*/ 36 w 36"/>
                <a:gd name="T17" fmla="*/ 28 h 62"/>
                <a:gd name="T18" fmla="*/ 36 w 36"/>
                <a:gd name="T19" fmla="*/ 28 h 62"/>
                <a:gd name="T20" fmla="*/ 36 w 36"/>
                <a:gd name="T21" fmla="*/ 24 h 62"/>
                <a:gd name="T22" fmla="*/ 34 w 36"/>
                <a:gd name="T23" fmla="*/ 22 h 62"/>
                <a:gd name="T24" fmla="*/ 34 w 36"/>
                <a:gd name="T25" fmla="*/ 18 h 62"/>
                <a:gd name="T26" fmla="*/ 32 w 36"/>
                <a:gd name="T27" fmla="*/ 16 h 62"/>
                <a:gd name="T28" fmla="*/ 32 w 36"/>
                <a:gd name="T29" fmla="*/ 16 h 62"/>
                <a:gd name="T30" fmla="*/ 30 w 36"/>
                <a:gd name="T31" fmla="*/ 12 h 62"/>
                <a:gd name="T32" fmla="*/ 30 w 36"/>
                <a:gd name="T33" fmla="*/ 8 h 62"/>
                <a:gd name="T34" fmla="*/ 30 w 36"/>
                <a:gd name="T35" fmla="*/ 4 h 62"/>
                <a:gd name="T36" fmla="*/ 28 w 36"/>
                <a:gd name="T37" fmla="*/ 0 h 62"/>
                <a:gd name="T38" fmla="*/ 28 w 36"/>
                <a:gd name="T39" fmla="*/ 0 h 62"/>
                <a:gd name="T40" fmla="*/ 24 w 36"/>
                <a:gd name="T41" fmla="*/ 0 h 62"/>
                <a:gd name="T42" fmla="*/ 2 w 36"/>
                <a:gd name="T43" fmla="*/ 20 h 62"/>
                <a:gd name="T44" fmla="*/ 2 w 36"/>
                <a:gd name="T45" fmla="*/ 22 h 62"/>
                <a:gd name="T46" fmla="*/ 0 w 36"/>
                <a:gd name="T47" fmla="*/ 26 h 62"/>
                <a:gd name="T48" fmla="*/ 0 w 36"/>
                <a:gd name="T49" fmla="*/ 32 h 62"/>
                <a:gd name="T50" fmla="*/ 0 w 36"/>
                <a:gd name="T51" fmla="*/ 36 h 62"/>
                <a:gd name="T52" fmla="*/ 2 w 36"/>
                <a:gd name="T53" fmla="*/ 40 h 62"/>
                <a:gd name="T54" fmla="*/ 2 w 36"/>
                <a:gd name="T55" fmla="*/ 44 h 62"/>
                <a:gd name="T56" fmla="*/ 2 w 36"/>
                <a:gd name="T57" fmla="*/ 46 h 62"/>
                <a:gd name="T58" fmla="*/ 10 w 36"/>
                <a:gd name="T59" fmla="*/ 54 h 62"/>
                <a:gd name="T60" fmla="*/ 10 w 36"/>
                <a:gd name="T61" fmla="*/ 62 h 62"/>
                <a:gd name="T62" fmla="*/ 30 w 36"/>
                <a:gd name="T63" fmla="*/ 5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62">
                  <a:moveTo>
                    <a:pt x="30" y="58"/>
                  </a:moveTo>
                  <a:lnTo>
                    <a:pt x="30" y="46"/>
                  </a:lnTo>
                  <a:lnTo>
                    <a:pt x="30" y="44"/>
                  </a:lnTo>
                  <a:lnTo>
                    <a:pt x="30" y="42"/>
                  </a:lnTo>
                  <a:lnTo>
                    <a:pt x="28" y="38"/>
                  </a:lnTo>
                  <a:lnTo>
                    <a:pt x="30" y="36"/>
                  </a:lnTo>
                  <a:lnTo>
                    <a:pt x="30" y="32"/>
                  </a:lnTo>
                  <a:lnTo>
                    <a:pt x="32" y="30"/>
                  </a:lnTo>
                  <a:lnTo>
                    <a:pt x="36" y="28"/>
                  </a:lnTo>
                  <a:lnTo>
                    <a:pt x="36" y="28"/>
                  </a:lnTo>
                  <a:lnTo>
                    <a:pt x="36" y="24"/>
                  </a:lnTo>
                  <a:lnTo>
                    <a:pt x="34" y="22"/>
                  </a:lnTo>
                  <a:lnTo>
                    <a:pt x="34" y="18"/>
                  </a:lnTo>
                  <a:lnTo>
                    <a:pt x="32" y="16"/>
                  </a:lnTo>
                  <a:lnTo>
                    <a:pt x="32" y="16"/>
                  </a:lnTo>
                  <a:lnTo>
                    <a:pt x="30" y="12"/>
                  </a:lnTo>
                  <a:lnTo>
                    <a:pt x="30" y="8"/>
                  </a:lnTo>
                  <a:lnTo>
                    <a:pt x="30" y="4"/>
                  </a:lnTo>
                  <a:lnTo>
                    <a:pt x="28" y="0"/>
                  </a:lnTo>
                  <a:lnTo>
                    <a:pt x="28" y="0"/>
                  </a:lnTo>
                  <a:lnTo>
                    <a:pt x="24" y="0"/>
                  </a:lnTo>
                  <a:lnTo>
                    <a:pt x="2" y="20"/>
                  </a:lnTo>
                  <a:lnTo>
                    <a:pt x="2" y="22"/>
                  </a:lnTo>
                  <a:lnTo>
                    <a:pt x="0" y="26"/>
                  </a:lnTo>
                  <a:lnTo>
                    <a:pt x="0" y="32"/>
                  </a:lnTo>
                  <a:lnTo>
                    <a:pt x="0" y="36"/>
                  </a:lnTo>
                  <a:lnTo>
                    <a:pt x="2" y="40"/>
                  </a:lnTo>
                  <a:lnTo>
                    <a:pt x="2" y="44"/>
                  </a:lnTo>
                  <a:lnTo>
                    <a:pt x="2" y="46"/>
                  </a:lnTo>
                  <a:lnTo>
                    <a:pt x="10" y="54"/>
                  </a:lnTo>
                  <a:lnTo>
                    <a:pt x="10" y="62"/>
                  </a:lnTo>
                  <a:lnTo>
                    <a:pt x="30" y="58"/>
                  </a:lnTo>
                </a:path>
              </a:pathLst>
            </a:custGeom>
            <a:grpFill/>
            <a:ln w="6350">
              <a:solidFill>
                <a:schemeClr val="bg1"/>
              </a:solidFill>
              <a:prstDash val="solid"/>
              <a:round/>
              <a:headEnd/>
              <a:tailEnd/>
            </a:ln>
            <a:effectLst/>
          </p:spPr>
          <p:txBody>
            <a:bodyPr/>
            <a:lstStyle/>
            <a:p>
              <a:endParaRPr lang="zh-CN" altLang="en-US"/>
            </a:p>
          </p:txBody>
        </p:sp>
        <p:sp>
          <p:nvSpPr>
            <p:cNvPr id="51" name="Freeform 421">
              <a:extLst>
                <a:ext uri="{FF2B5EF4-FFF2-40B4-BE49-F238E27FC236}">
                  <a16:creationId xmlns="" xmlns:a16="http://schemas.microsoft.com/office/drawing/2014/main" id="{5D348D4A-5E20-44F3-960C-86FAB292A4B0}"/>
                </a:ext>
              </a:extLst>
            </p:cNvPr>
            <p:cNvSpPr>
              <a:spLocks/>
            </p:cNvSpPr>
            <p:nvPr/>
          </p:nvSpPr>
          <p:spPr bwMode="gray">
            <a:xfrm>
              <a:off x="1083245" y="2374791"/>
              <a:ext cx="311035" cy="721558"/>
            </a:xfrm>
            <a:custGeom>
              <a:avLst/>
              <a:gdLst>
                <a:gd name="T0" fmla="*/ 0 w 168"/>
                <a:gd name="T1" fmla="*/ 286 h 390"/>
                <a:gd name="T2" fmla="*/ 0 w 168"/>
                <a:gd name="T3" fmla="*/ 300 h 390"/>
                <a:gd name="T4" fmla="*/ 0 w 168"/>
                <a:gd name="T5" fmla="*/ 312 h 390"/>
                <a:gd name="T6" fmla="*/ 0 w 168"/>
                <a:gd name="T7" fmla="*/ 322 h 390"/>
                <a:gd name="T8" fmla="*/ 16 w 168"/>
                <a:gd name="T9" fmla="*/ 388 h 390"/>
                <a:gd name="T10" fmla="*/ 38 w 168"/>
                <a:gd name="T11" fmla="*/ 382 h 390"/>
                <a:gd name="T12" fmla="*/ 50 w 168"/>
                <a:gd name="T13" fmla="*/ 372 h 390"/>
                <a:gd name="T14" fmla="*/ 60 w 168"/>
                <a:gd name="T15" fmla="*/ 360 h 390"/>
                <a:gd name="T16" fmla="*/ 66 w 168"/>
                <a:gd name="T17" fmla="*/ 328 h 390"/>
                <a:gd name="T18" fmla="*/ 88 w 168"/>
                <a:gd name="T19" fmla="*/ 296 h 390"/>
                <a:gd name="T20" fmla="*/ 94 w 168"/>
                <a:gd name="T21" fmla="*/ 282 h 390"/>
                <a:gd name="T22" fmla="*/ 92 w 168"/>
                <a:gd name="T23" fmla="*/ 272 h 390"/>
                <a:gd name="T24" fmla="*/ 82 w 168"/>
                <a:gd name="T25" fmla="*/ 264 h 390"/>
                <a:gd name="T26" fmla="*/ 76 w 168"/>
                <a:gd name="T27" fmla="*/ 262 h 390"/>
                <a:gd name="T28" fmla="*/ 78 w 168"/>
                <a:gd name="T29" fmla="*/ 230 h 390"/>
                <a:gd name="T30" fmla="*/ 78 w 168"/>
                <a:gd name="T31" fmla="*/ 232 h 390"/>
                <a:gd name="T32" fmla="*/ 80 w 168"/>
                <a:gd name="T33" fmla="*/ 218 h 390"/>
                <a:gd name="T34" fmla="*/ 86 w 168"/>
                <a:gd name="T35" fmla="*/ 204 h 390"/>
                <a:gd name="T36" fmla="*/ 94 w 168"/>
                <a:gd name="T37" fmla="*/ 194 h 390"/>
                <a:gd name="T38" fmla="*/ 106 w 168"/>
                <a:gd name="T39" fmla="*/ 184 h 390"/>
                <a:gd name="T40" fmla="*/ 116 w 168"/>
                <a:gd name="T41" fmla="*/ 176 h 390"/>
                <a:gd name="T42" fmla="*/ 122 w 168"/>
                <a:gd name="T43" fmla="*/ 158 h 390"/>
                <a:gd name="T44" fmla="*/ 122 w 168"/>
                <a:gd name="T45" fmla="*/ 140 h 390"/>
                <a:gd name="T46" fmla="*/ 156 w 168"/>
                <a:gd name="T47" fmla="*/ 118 h 390"/>
                <a:gd name="T48" fmla="*/ 168 w 168"/>
                <a:gd name="T49" fmla="*/ 118 h 390"/>
                <a:gd name="T50" fmla="*/ 162 w 168"/>
                <a:gd name="T51" fmla="*/ 106 h 390"/>
                <a:gd name="T52" fmla="*/ 152 w 168"/>
                <a:gd name="T53" fmla="*/ 80 h 390"/>
                <a:gd name="T54" fmla="*/ 152 w 168"/>
                <a:gd name="T55" fmla="*/ 72 h 390"/>
                <a:gd name="T56" fmla="*/ 156 w 168"/>
                <a:gd name="T57" fmla="*/ 68 h 390"/>
                <a:gd name="T58" fmla="*/ 156 w 168"/>
                <a:gd name="T59" fmla="*/ 56 h 390"/>
                <a:gd name="T60" fmla="*/ 140 w 168"/>
                <a:gd name="T61" fmla="*/ 38 h 390"/>
                <a:gd name="T62" fmla="*/ 130 w 168"/>
                <a:gd name="T63" fmla="*/ 24 h 390"/>
                <a:gd name="T64" fmla="*/ 122 w 168"/>
                <a:gd name="T65" fmla="*/ 20 h 390"/>
                <a:gd name="T66" fmla="*/ 114 w 168"/>
                <a:gd name="T67" fmla="*/ 4 h 390"/>
                <a:gd name="T68" fmla="*/ 102 w 168"/>
                <a:gd name="T69" fmla="*/ 14 h 390"/>
                <a:gd name="T70" fmla="*/ 92 w 168"/>
                <a:gd name="T71" fmla="*/ 24 h 390"/>
                <a:gd name="T72" fmla="*/ 86 w 168"/>
                <a:gd name="T73" fmla="*/ 32 h 390"/>
                <a:gd name="T74" fmla="*/ 80 w 168"/>
                <a:gd name="T75" fmla="*/ 44 h 390"/>
                <a:gd name="T76" fmla="*/ 76 w 168"/>
                <a:gd name="T77" fmla="*/ 56 h 390"/>
                <a:gd name="T78" fmla="*/ 70 w 168"/>
                <a:gd name="T79" fmla="*/ 82 h 390"/>
                <a:gd name="T80" fmla="*/ 64 w 168"/>
                <a:gd name="T81" fmla="*/ 92 h 390"/>
                <a:gd name="T82" fmla="*/ 54 w 168"/>
                <a:gd name="T83" fmla="*/ 104 h 390"/>
                <a:gd name="T84" fmla="*/ 46 w 168"/>
                <a:gd name="T85" fmla="*/ 122 h 390"/>
                <a:gd name="T86" fmla="*/ 12 w 168"/>
                <a:gd name="T87" fmla="*/ 178 h 390"/>
                <a:gd name="T88" fmla="*/ 14 w 168"/>
                <a:gd name="T89" fmla="*/ 260 h 390"/>
                <a:gd name="T90" fmla="*/ 14 w 168"/>
                <a:gd name="T91" fmla="*/ 266 h 390"/>
                <a:gd name="T92" fmla="*/ 8 w 168"/>
                <a:gd name="T93" fmla="*/ 27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8" h="390">
                  <a:moveTo>
                    <a:pt x="0" y="280"/>
                  </a:moveTo>
                  <a:lnTo>
                    <a:pt x="0" y="282"/>
                  </a:lnTo>
                  <a:lnTo>
                    <a:pt x="0" y="286"/>
                  </a:lnTo>
                  <a:lnTo>
                    <a:pt x="0" y="292"/>
                  </a:lnTo>
                  <a:lnTo>
                    <a:pt x="0" y="296"/>
                  </a:lnTo>
                  <a:lnTo>
                    <a:pt x="0" y="300"/>
                  </a:lnTo>
                  <a:lnTo>
                    <a:pt x="0" y="302"/>
                  </a:lnTo>
                  <a:lnTo>
                    <a:pt x="0" y="308"/>
                  </a:lnTo>
                  <a:lnTo>
                    <a:pt x="0" y="312"/>
                  </a:lnTo>
                  <a:lnTo>
                    <a:pt x="0" y="318"/>
                  </a:lnTo>
                  <a:lnTo>
                    <a:pt x="0" y="322"/>
                  </a:lnTo>
                  <a:lnTo>
                    <a:pt x="0" y="322"/>
                  </a:lnTo>
                  <a:lnTo>
                    <a:pt x="0" y="350"/>
                  </a:lnTo>
                  <a:lnTo>
                    <a:pt x="12" y="368"/>
                  </a:lnTo>
                  <a:lnTo>
                    <a:pt x="16" y="388"/>
                  </a:lnTo>
                  <a:lnTo>
                    <a:pt x="24" y="390"/>
                  </a:lnTo>
                  <a:lnTo>
                    <a:pt x="36" y="386"/>
                  </a:lnTo>
                  <a:lnTo>
                    <a:pt x="38" y="382"/>
                  </a:lnTo>
                  <a:lnTo>
                    <a:pt x="42" y="378"/>
                  </a:lnTo>
                  <a:lnTo>
                    <a:pt x="46" y="374"/>
                  </a:lnTo>
                  <a:lnTo>
                    <a:pt x="50" y="372"/>
                  </a:lnTo>
                  <a:lnTo>
                    <a:pt x="54" y="372"/>
                  </a:lnTo>
                  <a:lnTo>
                    <a:pt x="54" y="370"/>
                  </a:lnTo>
                  <a:lnTo>
                    <a:pt x="60" y="360"/>
                  </a:lnTo>
                  <a:lnTo>
                    <a:pt x="64" y="346"/>
                  </a:lnTo>
                  <a:lnTo>
                    <a:pt x="66" y="334"/>
                  </a:lnTo>
                  <a:lnTo>
                    <a:pt x="66" y="328"/>
                  </a:lnTo>
                  <a:lnTo>
                    <a:pt x="66" y="320"/>
                  </a:lnTo>
                  <a:lnTo>
                    <a:pt x="84" y="300"/>
                  </a:lnTo>
                  <a:lnTo>
                    <a:pt x="88" y="296"/>
                  </a:lnTo>
                  <a:lnTo>
                    <a:pt x="92" y="290"/>
                  </a:lnTo>
                  <a:lnTo>
                    <a:pt x="92" y="286"/>
                  </a:lnTo>
                  <a:lnTo>
                    <a:pt x="94" y="282"/>
                  </a:lnTo>
                  <a:lnTo>
                    <a:pt x="94" y="278"/>
                  </a:lnTo>
                  <a:lnTo>
                    <a:pt x="92" y="278"/>
                  </a:lnTo>
                  <a:lnTo>
                    <a:pt x="92" y="272"/>
                  </a:lnTo>
                  <a:lnTo>
                    <a:pt x="90" y="268"/>
                  </a:lnTo>
                  <a:lnTo>
                    <a:pt x="86" y="266"/>
                  </a:lnTo>
                  <a:lnTo>
                    <a:pt x="82" y="264"/>
                  </a:lnTo>
                  <a:lnTo>
                    <a:pt x="80" y="264"/>
                  </a:lnTo>
                  <a:lnTo>
                    <a:pt x="78" y="262"/>
                  </a:lnTo>
                  <a:lnTo>
                    <a:pt x="76" y="262"/>
                  </a:lnTo>
                  <a:lnTo>
                    <a:pt x="78" y="228"/>
                  </a:lnTo>
                  <a:lnTo>
                    <a:pt x="78" y="230"/>
                  </a:lnTo>
                  <a:lnTo>
                    <a:pt x="78" y="230"/>
                  </a:lnTo>
                  <a:lnTo>
                    <a:pt x="78" y="232"/>
                  </a:lnTo>
                  <a:lnTo>
                    <a:pt x="78" y="232"/>
                  </a:lnTo>
                  <a:lnTo>
                    <a:pt x="78" y="232"/>
                  </a:lnTo>
                  <a:lnTo>
                    <a:pt x="78" y="230"/>
                  </a:lnTo>
                  <a:lnTo>
                    <a:pt x="80" y="226"/>
                  </a:lnTo>
                  <a:lnTo>
                    <a:pt x="80" y="218"/>
                  </a:lnTo>
                  <a:lnTo>
                    <a:pt x="82" y="212"/>
                  </a:lnTo>
                  <a:lnTo>
                    <a:pt x="84" y="208"/>
                  </a:lnTo>
                  <a:lnTo>
                    <a:pt x="86" y="204"/>
                  </a:lnTo>
                  <a:lnTo>
                    <a:pt x="88" y="200"/>
                  </a:lnTo>
                  <a:lnTo>
                    <a:pt x="90" y="196"/>
                  </a:lnTo>
                  <a:lnTo>
                    <a:pt x="94" y="194"/>
                  </a:lnTo>
                  <a:lnTo>
                    <a:pt x="98" y="190"/>
                  </a:lnTo>
                  <a:lnTo>
                    <a:pt x="104" y="188"/>
                  </a:lnTo>
                  <a:lnTo>
                    <a:pt x="106" y="184"/>
                  </a:lnTo>
                  <a:lnTo>
                    <a:pt x="110" y="184"/>
                  </a:lnTo>
                  <a:lnTo>
                    <a:pt x="110" y="182"/>
                  </a:lnTo>
                  <a:lnTo>
                    <a:pt x="116" y="176"/>
                  </a:lnTo>
                  <a:lnTo>
                    <a:pt x="120" y="170"/>
                  </a:lnTo>
                  <a:lnTo>
                    <a:pt x="122" y="164"/>
                  </a:lnTo>
                  <a:lnTo>
                    <a:pt x="122" y="158"/>
                  </a:lnTo>
                  <a:lnTo>
                    <a:pt x="122" y="156"/>
                  </a:lnTo>
                  <a:lnTo>
                    <a:pt x="122" y="154"/>
                  </a:lnTo>
                  <a:lnTo>
                    <a:pt x="122" y="140"/>
                  </a:lnTo>
                  <a:lnTo>
                    <a:pt x="134" y="130"/>
                  </a:lnTo>
                  <a:lnTo>
                    <a:pt x="144" y="120"/>
                  </a:lnTo>
                  <a:lnTo>
                    <a:pt x="156" y="118"/>
                  </a:lnTo>
                  <a:lnTo>
                    <a:pt x="166" y="120"/>
                  </a:lnTo>
                  <a:lnTo>
                    <a:pt x="166" y="120"/>
                  </a:lnTo>
                  <a:lnTo>
                    <a:pt x="168" y="118"/>
                  </a:lnTo>
                  <a:lnTo>
                    <a:pt x="168" y="116"/>
                  </a:lnTo>
                  <a:lnTo>
                    <a:pt x="166" y="114"/>
                  </a:lnTo>
                  <a:lnTo>
                    <a:pt x="162" y="106"/>
                  </a:lnTo>
                  <a:lnTo>
                    <a:pt x="158" y="96"/>
                  </a:lnTo>
                  <a:lnTo>
                    <a:pt x="154" y="86"/>
                  </a:lnTo>
                  <a:lnTo>
                    <a:pt x="152" y="80"/>
                  </a:lnTo>
                  <a:lnTo>
                    <a:pt x="152" y="78"/>
                  </a:lnTo>
                  <a:lnTo>
                    <a:pt x="152" y="76"/>
                  </a:lnTo>
                  <a:lnTo>
                    <a:pt x="152" y="72"/>
                  </a:lnTo>
                  <a:lnTo>
                    <a:pt x="152" y="72"/>
                  </a:lnTo>
                  <a:lnTo>
                    <a:pt x="154" y="70"/>
                  </a:lnTo>
                  <a:lnTo>
                    <a:pt x="156" y="68"/>
                  </a:lnTo>
                  <a:lnTo>
                    <a:pt x="158" y="64"/>
                  </a:lnTo>
                  <a:lnTo>
                    <a:pt x="158" y="60"/>
                  </a:lnTo>
                  <a:lnTo>
                    <a:pt x="156" y="56"/>
                  </a:lnTo>
                  <a:lnTo>
                    <a:pt x="152" y="50"/>
                  </a:lnTo>
                  <a:lnTo>
                    <a:pt x="142" y="42"/>
                  </a:lnTo>
                  <a:lnTo>
                    <a:pt x="140" y="38"/>
                  </a:lnTo>
                  <a:lnTo>
                    <a:pt x="136" y="32"/>
                  </a:lnTo>
                  <a:lnTo>
                    <a:pt x="132" y="28"/>
                  </a:lnTo>
                  <a:lnTo>
                    <a:pt x="130" y="24"/>
                  </a:lnTo>
                  <a:lnTo>
                    <a:pt x="126" y="22"/>
                  </a:lnTo>
                  <a:lnTo>
                    <a:pt x="124" y="20"/>
                  </a:lnTo>
                  <a:lnTo>
                    <a:pt x="122" y="20"/>
                  </a:lnTo>
                  <a:lnTo>
                    <a:pt x="118" y="0"/>
                  </a:lnTo>
                  <a:lnTo>
                    <a:pt x="116" y="2"/>
                  </a:lnTo>
                  <a:lnTo>
                    <a:pt x="114" y="4"/>
                  </a:lnTo>
                  <a:lnTo>
                    <a:pt x="110" y="6"/>
                  </a:lnTo>
                  <a:lnTo>
                    <a:pt x="106" y="10"/>
                  </a:lnTo>
                  <a:lnTo>
                    <a:pt x="102" y="14"/>
                  </a:lnTo>
                  <a:lnTo>
                    <a:pt x="98" y="18"/>
                  </a:lnTo>
                  <a:lnTo>
                    <a:pt x="94" y="22"/>
                  </a:lnTo>
                  <a:lnTo>
                    <a:pt x="92" y="24"/>
                  </a:lnTo>
                  <a:lnTo>
                    <a:pt x="90" y="26"/>
                  </a:lnTo>
                  <a:lnTo>
                    <a:pt x="88" y="28"/>
                  </a:lnTo>
                  <a:lnTo>
                    <a:pt x="86" y="32"/>
                  </a:lnTo>
                  <a:lnTo>
                    <a:pt x="84" y="36"/>
                  </a:lnTo>
                  <a:lnTo>
                    <a:pt x="82" y="40"/>
                  </a:lnTo>
                  <a:lnTo>
                    <a:pt x="80" y="44"/>
                  </a:lnTo>
                  <a:lnTo>
                    <a:pt x="78" y="48"/>
                  </a:lnTo>
                  <a:lnTo>
                    <a:pt x="78" y="52"/>
                  </a:lnTo>
                  <a:lnTo>
                    <a:pt x="76" y="56"/>
                  </a:lnTo>
                  <a:lnTo>
                    <a:pt x="72" y="60"/>
                  </a:lnTo>
                  <a:lnTo>
                    <a:pt x="72" y="82"/>
                  </a:lnTo>
                  <a:lnTo>
                    <a:pt x="70" y="82"/>
                  </a:lnTo>
                  <a:lnTo>
                    <a:pt x="70" y="84"/>
                  </a:lnTo>
                  <a:lnTo>
                    <a:pt x="66" y="88"/>
                  </a:lnTo>
                  <a:lnTo>
                    <a:pt x="64" y="92"/>
                  </a:lnTo>
                  <a:lnTo>
                    <a:pt x="60" y="96"/>
                  </a:lnTo>
                  <a:lnTo>
                    <a:pt x="56" y="100"/>
                  </a:lnTo>
                  <a:lnTo>
                    <a:pt x="54" y="104"/>
                  </a:lnTo>
                  <a:lnTo>
                    <a:pt x="50" y="106"/>
                  </a:lnTo>
                  <a:lnTo>
                    <a:pt x="48" y="106"/>
                  </a:lnTo>
                  <a:lnTo>
                    <a:pt x="46" y="122"/>
                  </a:lnTo>
                  <a:lnTo>
                    <a:pt x="36" y="140"/>
                  </a:lnTo>
                  <a:lnTo>
                    <a:pt x="34" y="164"/>
                  </a:lnTo>
                  <a:lnTo>
                    <a:pt x="12" y="178"/>
                  </a:lnTo>
                  <a:lnTo>
                    <a:pt x="16" y="184"/>
                  </a:lnTo>
                  <a:lnTo>
                    <a:pt x="16" y="234"/>
                  </a:lnTo>
                  <a:lnTo>
                    <a:pt x="14" y="260"/>
                  </a:lnTo>
                  <a:lnTo>
                    <a:pt x="14" y="262"/>
                  </a:lnTo>
                  <a:lnTo>
                    <a:pt x="14" y="264"/>
                  </a:lnTo>
                  <a:lnTo>
                    <a:pt x="14" y="266"/>
                  </a:lnTo>
                  <a:lnTo>
                    <a:pt x="12" y="270"/>
                  </a:lnTo>
                  <a:lnTo>
                    <a:pt x="12" y="274"/>
                  </a:lnTo>
                  <a:lnTo>
                    <a:pt x="8" y="278"/>
                  </a:lnTo>
                  <a:lnTo>
                    <a:pt x="4" y="280"/>
                  </a:lnTo>
                  <a:lnTo>
                    <a:pt x="0" y="280"/>
                  </a:lnTo>
                </a:path>
              </a:pathLst>
            </a:custGeom>
            <a:grpFill/>
            <a:ln w="6350">
              <a:solidFill>
                <a:schemeClr val="bg1"/>
              </a:solidFill>
              <a:prstDash val="solid"/>
              <a:round/>
              <a:headEnd/>
              <a:tailEnd/>
            </a:ln>
            <a:effectLst/>
          </p:spPr>
          <p:txBody>
            <a:bodyPr/>
            <a:lstStyle/>
            <a:p>
              <a:endParaRPr lang="zh-CN" altLang="en-US"/>
            </a:p>
          </p:txBody>
        </p:sp>
        <p:sp>
          <p:nvSpPr>
            <p:cNvPr id="52" name="Freeform 422">
              <a:extLst>
                <a:ext uri="{FF2B5EF4-FFF2-40B4-BE49-F238E27FC236}">
                  <a16:creationId xmlns="" xmlns:a16="http://schemas.microsoft.com/office/drawing/2014/main" id="{1282CDA5-240C-4498-B234-861B5ACCBCAC}"/>
                </a:ext>
              </a:extLst>
            </p:cNvPr>
            <p:cNvSpPr>
              <a:spLocks/>
            </p:cNvSpPr>
            <p:nvPr/>
          </p:nvSpPr>
          <p:spPr bwMode="gray">
            <a:xfrm>
              <a:off x="1301710" y="2322987"/>
              <a:ext cx="229573" cy="573546"/>
            </a:xfrm>
            <a:custGeom>
              <a:avLst/>
              <a:gdLst>
                <a:gd name="T0" fmla="*/ 102 w 124"/>
                <a:gd name="T1" fmla="*/ 62 h 310"/>
                <a:gd name="T2" fmla="*/ 122 w 124"/>
                <a:gd name="T3" fmla="*/ 112 h 310"/>
                <a:gd name="T4" fmla="*/ 112 w 124"/>
                <a:gd name="T5" fmla="*/ 128 h 310"/>
                <a:gd name="T6" fmla="*/ 114 w 124"/>
                <a:gd name="T7" fmla="*/ 134 h 310"/>
                <a:gd name="T8" fmla="*/ 118 w 124"/>
                <a:gd name="T9" fmla="*/ 144 h 310"/>
                <a:gd name="T10" fmla="*/ 118 w 124"/>
                <a:gd name="T11" fmla="*/ 152 h 310"/>
                <a:gd name="T12" fmla="*/ 114 w 124"/>
                <a:gd name="T13" fmla="*/ 182 h 310"/>
                <a:gd name="T14" fmla="*/ 114 w 124"/>
                <a:gd name="T15" fmla="*/ 212 h 310"/>
                <a:gd name="T16" fmla="*/ 122 w 124"/>
                <a:gd name="T17" fmla="*/ 222 h 310"/>
                <a:gd name="T18" fmla="*/ 124 w 124"/>
                <a:gd name="T19" fmla="*/ 254 h 310"/>
                <a:gd name="T20" fmla="*/ 124 w 124"/>
                <a:gd name="T21" fmla="*/ 260 h 310"/>
                <a:gd name="T22" fmla="*/ 90 w 124"/>
                <a:gd name="T23" fmla="*/ 292 h 310"/>
                <a:gd name="T24" fmla="*/ 92 w 124"/>
                <a:gd name="T25" fmla="*/ 294 h 310"/>
                <a:gd name="T26" fmla="*/ 88 w 124"/>
                <a:gd name="T27" fmla="*/ 294 h 310"/>
                <a:gd name="T28" fmla="*/ 80 w 124"/>
                <a:gd name="T29" fmla="*/ 292 h 310"/>
                <a:gd name="T30" fmla="*/ 72 w 124"/>
                <a:gd name="T31" fmla="*/ 296 h 310"/>
                <a:gd name="T32" fmla="*/ 54 w 124"/>
                <a:gd name="T33" fmla="*/ 302 h 310"/>
                <a:gd name="T34" fmla="*/ 48 w 124"/>
                <a:gd name="T35" fmla="*/ 304 h 310"/>
                <a:gd name="T36" fmla="*/ 38 w 124"/>
                <a:gd name="T37" fmla="*/ 306 h 310"/>
                <a:gd name="T38" fmla="*/ 24 w 124"/>
                <a:gd name="T39" fmla="*/ 306 h 310"/>
                <a:gd name="T40" fmla="*/ 20 w 124"/>
                <a:gd name="T41" fmla="*/ 304 h 310"/>
                <a:gd name="T42" fmla="*/ 12 w 124"/>
                <a:gd name="T43" fmla="*/ 298 h 310"/>
                <a:gd name="T44" fmla="*/ 6 w 124"/>
                <a:gd name="T45" fmla="*/ 292 h 310"/>
                <a:gd name="T46" fmla="*/ 4 w 124"/>
                <a:gd name="T47" fmla="*/ 286 h 310"/>
                <a:gd name="T48" fmla="*/ 4 w 124"/>
                <a:gd name="T49" fmla="*/ 278 h 310"/>
                <a:gd name="T50" fmla="*/ 4 w 124"/>
                <a:gd name="T51" fmla="*/ 268 h 310"/>
                <a:gd name="T52" fmla="*/ 4 w 124"/>
                <a:gd name="T53" fmla="*/ 230 h 310"/>
                <a:gd name="T54" fmla="*/ 6 w 124"/>
                <a:gd name="T55" fmla="*/ 224 h 310"/>
                <a:gd name="T56" fmla="*/ 12 w 124"/>
                <a:gd name="T57" fmla="*/ 212 h 310"/>
                <a:gd name="T58" fmla="*/ 42 w 124"/>
                <a:gd name="T59" fmla="*/ 186 h 310"/>
                <a:gd name="T60" fmla="*/ 50 w 124"/>
                <a:gd name="T61" fmla="*/ 178 h 310"/>
                <a:gd name="T62" fmla="*/ 56 w 124"/>
                <a:gd name="T63" fmla="*/ 158 h 310"/>
                <a:gd name="T64" fmla="*/ 48 w 124"/>
                <a:gd name="T65" fmla="*/ 148 h 310"/>
                <a:gd name="T66" fmla="*/ 50 w 124"/>
                <a:gd name="T67" fmla="*/ 146 h 310"/>
                <a:gd name="T68" fmla="*/ 48 w 124"/>
                <a:gd name="T69" fmla="*/ 142 h 310"/>
                <a:gd name="T70" fmla="*/ 38 w 124"/>
                <a:gd name="T71" fmla="*/ 122 h 310"/>
                <a:gd name="T72" fmla="*/ 34 w 124"/>
                <a:gd name="T73" fmla="*/ 100 h 310"/>
                <a:gd name="T74" fmla="*/ 36 w 124"/>
                <a:gd name="T75" fmla="*/ 98 h 310"/>
                <a:gd name="T76" fmla="*/ 40 w 124"/>
                <a:gd name="T77" fmla="*/ 94 h 310"/>
                <a:gd name="T78" fmla="*/ 38 w 124"/>
                <a:gd name="T79" fmla="*/ 86 h 310"/>
                <a:gd name="T80" fmla="*/ 32 w 124"/>
                <a:gd name="T81" fmla="*/ 76 h 310"/>
                <a:gd name="T82" fmla="*/ 22 w 124"/>
                <a:gd name="T83" fmla="*/ 68 h 310"/>
                <a:gd name="T84" fmla="*/ 18 w 124"/>
                <a:gd name="T85" fmla="*/ 62 h 310"/>
                <a:gd name="T86" fmla="*/ 10 w 124"/>
                <a:gd name="T87" fmla="*/ 52 h 310"/>
                <a:gd name="T88" fmla="*/ 0 w 124"/>
                <a:gd name="T89" fmla="*/ 28 h 310"/>
                <a:gd name="T90" fmla="*/ 10 w 124"/>
                <a:gd name="T91" fmla="*/ 20 h 310"/>
                <a:gd name="T92" fmla="*/ 28 w 124"/>
                <a:gd name="T93" fmla="*/ 16 h 310"/>
                <a:gd name="T94" fmla="*/ 40 w 124"/>
                <a:gd name="T95" fmla="*/ 24 h 310"/>
                <a:gd name="T96" fmla="*/ 58 w 124"/>
                <a:gd name="T97" fmla="*/ 22 h 310"/>
                <a:gd name="T98" fmla="*/ 72 w 124"/>
                <a:gd name="T99" fmla="*/ 14 h 310"/>
                <a:gd name="T100" fmla="*/ 72 w 124"/>
                <a:gd name="T101" fmla="*/ 12 h 310"/>
                <a:gd name="T102" fmla="*/ 76 w 124"/>
                <a:gd name="T103" fmla="*/ 6 h 310"/>
                <a:gd name="T104" fmla="*/ 82 w 124"/>
                <a:gd name="T105" fmla="*/ 2 h 310"/>
                <a:gd name="T106" fmla="*/ 92 w 124"/>
                <a:gd name="T107" fmla="*/ 2 h 310"/>
                <a:gd name="T108" fmla="*/ 120 w 124"/>
                <a:gd name="T109" fmla="*/ 20 h 310"/>
                <a:gd name="T110" fmla="*/ 116 w 124"/>
                <a:gd name="T111" fmla="*/ 26 h 310"/>
                <a:gd name="T112" fmla="*/ 102 w 124"/>
                <a:gd name="T113" fmla="*/ 46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310">
                  <a:moveTo>
                    <a:pt x="102" y="46"/>
                  </a:moveTo>
                  <a:lnTo>
                    <a:pt x="102" y="62"/>
                  </a:lnTo>
                  <a:lnTo>
                    <a:pt x="122" y="82"/>
                  </a:lnTo>
                  <a:lnTo>
                    <a:pt x="122" y="112"/>
                  </a:lnTo>
                  <a:lnTo>
                    <a:pt x="110" y="126"/>
                  </a:lnTo>
                  <a:lnTo>
                    <a:pt x="112" y="128"/>
                  </a:lnTo>
                  <a:lnTo>
                    <a:pt x="112" y="130"/>
                  </a:lnTo>
                  <a:lnTo>
                    <a:pt x="114" y="134"/>
                  </a:lnTo>
                  <a:lnTo>
                    <a:pt x="116" y="140"/>
                  </a:lnTo>
                  <a:lnTo>
                    <a:pt x="118" y="144"/>
                  </a:lnTo>
                  <a:lnTo>
                    <a:pt x="118" y="146"/>
                  </a:lnTo>
                  <a:lnTo>
                    <a:pt x="118" y="152"/>
                  </a:lnTo>
                  <a:lnTo>
                    <a:pt x="116" y="164"/>
                  </a:lnTo>
                  <a:lnTo>
                    <a:pt x="114" y="182"/>
                  </a:lnTo>
                  <a:lnTo>
                    <a:pt x="114" y="200"/>
                  </a:lnTo>
                  <a:lnTo>
                    <a:pt x="114" y="212"/>
                  </a:lnTo>
                  <a:lnTo>
                    <a:pt x="118" y="218"/>
                  </a:lnTo>
                  <a:lnTo>
                    <a:pt x="122" y="222"/>
                  </a:lnTo>
                  <a:lnTo>
                    <a:pt x="124" y="234"/>
                  </a:lnTo>
                  <a:lnTo>
                    <a:pt x="124" y="254"/>
                  </a:lnTo>
                  <a:lnTo>
                    <a:pt x="124" y="258"/>
                  </a:lnTo>
                  <a:lnTo>
                    <a:pt x="124" y="260"/>
                  </a:lnTo>
                  <a:lnTo>
                    <a:pt x="122" y="260"/>
                  </a:lnTo>
                  <a:lnTo>
                    <a:pt x="90" y="292"/>
                  </a:lnTo>
                  <a:lnTo>
                    <a:pt x="90" y="294"/>
                  </a:lnTo>
                  <a:lnTo>
                    <a:pt x="92" y="294"/>
                  </a:lnTo>
                  <a:lnTo>
                    <a:pt x="90" y="294"/>
                  </a:lnTo>
                  <a:lnTo>
                    <a:pt x="88" y="294"/>
                  </a:lnTo>
                  <a:lnTo>
                    <a:pt x="84" y="292"/>
                  </a:lnTo>
                  <a:lnTo>
                    <a:pt x="80" y="292"/>
                  </a:lnTo>
                  <a:lnTo>
                    <a:pt x="76" y="294"/>
                  </a:lnTo>
                  <a:lnTo>
                    <a:pt x="72" y="296"/>
                  </a:lnTo>
                  <a:lnTo>
                    <a:pt x="68" y="298"/>
                  </a:lnTo>
                  <a:lnTo>
                    <a:pt x="54" y="302"/>
                  </a:lnTo>
                  <a:lnTo>
                    <a:pt x="52" y="302"/>
                  </a:lnTo>
                  <a:lnTo>
                    <a:pt x="48" y="304"/>
                  </a:lnTo>
                  <a:lnTo>
                    <a:pt x="44" y="304"/>
                  </a:lnTo>
                  <a:lnTo>
                    <a:pt x="38" y="306"/>
                  </a:lnTo>
                  <a:lnTo>
                    <a:pt x="34" y="310"/>
                  </a:lnTo>
                  <a:lnTo>
                    <a:pt x="24" y="306"/>
                  </a:lnTo>
                  <a:lnTo>
                    <a:pt x="22" y="304"/>
                  </a:lnTo>
                  <a:lnTo>
                    <a:pt x="20" y="304"/>
                  </a:lnTo>
                  <a:lnTo>
                    <a:pt x="16" y="300"/>
                  </a:lnTo>
                  <a:lnTo>
                    <a:pt x="12" y="298"/>
                  </a:lnTo>
                  <a:lnTo>
                    <a:pt x="8" y="294"/>
                  </a:lnTo>
                  <a:lnTo>
                    <a:pt x="6" y="292"/>
                  </a:lnTo>
                  <a:lnTo>
                    <a:pt x="4" y="288"/>
                  </a:lnTo>
                  <a:lnTo>
                    <a:pt x="4" y="286"/>
                  </a:lnTo>
                  <a:lnTo>
                    <a:pt x="4" y="284"/>
                  </a:lnTo>
                  <a:lnTo>
                    <a:pt x="4" y="278"/>
                  </a:lnTo>
                  <a:lnTo>
                    <a:pt x="4" y="272"/>
                  </a:lnTo>
                  <a:lnTo>
                    <a:pt x="4" y="268"/>
                  </a:lnTo>
                  <a:lnTo>
                    <a:pt x="4" y="262"/>
                  </a:lnTo>
                  <a:lnTo>
                    <a:pt x="4" y="230"/>
                  </a:lnTo>
                  <a:lnTo>
                    <a:pt x="4" y="228"/>
                  </a:lnTo>
                  <a:lnTo>
                    <a:pt x="6" y="224"/>
                  </a:lnTo>
                  <a:lnTo>
                    <a:pt x="8" y="218"/>
                  </a:lnTo>
                  <a:lnTo>
                    <a:pt x="12" y="212"/>
                  </a:lnTo>
                  <a:lnTo>
                    <a:pt x="20" y="206"/>
                  </a:lnTo>
                  <a:lnTo>
                    <a:pt x="42" y="186"/>
                  </a:lnTo>
                  <a:lnTo>
                    <a:pt x="46" y="184"/>
                  </a:lnTo>
                  <a:lnTo>
                    <a:pt x="50" y="178"/>
                  </a:lnTo>
                  <a:lnTo>
                    <a:pt x="56" y="170"/>
                  </a:lnTo>
                  <a:lnTo>
                    <a:pt x="56" y="158"/>
                  </a:lnTo>
                  <a:lnTo>
                    <a:pt x="48" y="148"/>
                  </a:lnTo>
                  <a:lnTo>
                    <a:pt x="48" y="148"/>
                  </a:lnTo>
                  <a:lnTo>
                    <a:pt x="50" y="146"/>
                  </a:lnTo>
                  <a:lnTo>
                    <a:pt x="50" y="146"/>
                  </a:lnTo>
                  <a:lnTo>
                    <a:pt x="50" y="144"/>
                  </a:lnTo>
                  <a:lnTo>
                    <a:pt x="48" y="142"/>
                  </a:lnTo>
                  <a:lnTo>
                    <a:pt x="42" y="132"/>
                  </a:lnTo>
                  <a:lnTo>
                    <a:pt x="38" y="122"/>
                  </a:lnTo>
                  <a:lnTo>
                    <a:pt x="34" y="110"/>
                  </a:lnTo>
                  <a:lnTo>
                    <a:pt x="34" y="100"/>
                  </a:lnTo>
                  <a:lnTo>
                    <a:pt x="34" y="100"/>
                  </a:lnTo>
                  <a:lnTo>
                    <a:pt x="36" y="98"/>
                  </a:lnTo>
                  <a:lnTo>
                    <a:pt x="38" y="96"/>
                  </a:lnTo>
                  <a:lnTo>
                    <a:pt x="40" y="94"/>
                  </a:lnTo>
                  <a:lnTo>
                    <a:pt x="40" y="90"/>
                  </a:lnTo>
                  <a:lnTo>
                    <a:pt x="38" y="86"/>
                  </a:lnTo>
                  <a:lnTo>
                    <a:pt x="36" y="82"/>
                  </a:lnTo>
                  <a:lnTo>
                    <a:pt x="32" y="76"/>
                  </a:lnTo>
                  <a:lnTo>
                    <a:pt x="24" y="70"/>
                  </a:lnTo>
                  <a:lnTo>
                    <a:pt x="22" y="68"/>
                  </a:lnTo>
                  <a:lnTo>
                    <a:pt x="22" y="66"/>
                  </a:lnTo>
                  <a:lnTo>
                    <a:pt x="18" y="62"/>
                  </a:lnTo>
                  <a:lnTo>
                    <a:pt x="16" y="56"/>
                  </a:lnTo>
                  <a:lnTo>
                    <a:pt x="10" y="52"/>
                  </a:lnTo>
                  <a:lnTo>
                    <a:pt x="4" y="48"/>
                  </a:lnTo>
                  <a:lnTo>
                    <a:pt x="0" y="28"/>
                  </a:lnTo>
                  <a:lnTo>
                    <a:pt x="2" y="26"/>
                  </a:lnTo>
                  <a:lnTo>
                    <a:pt x="10" y="20"/>
                  </a:lnTo>
                  <a:lnTo>
                    <a:pt x="18" y="16"/>
                  </a:lnTo>
                  <a:lnTo>
                    <a:pt x="28" y="16"/>
                  </a:lnTo>
                  <a:lnTo>
                    <a:pt x="38" y="22"/>
                  </a:lnTo>
                  <a:lnTo>
                    <a:pt x="40" y="24"/>
                  </a:lnTo>
                  <a:lnTo>
                    <a:pt x="48" y="24"/>
                  </a:lnTo>
                  <a:lnTo>
                    <a:pt x="58" y="22"/>
                  </a:lnTo>
                  <a:lnTo>
                    <a:pt x="66" y="20"/>
                  </a:lnTo>
                  <a:lnTo>
                    <a:pt x="72" y="14"/>
                  </a:lnTo>
                  <a:lnTo>
                    <a:pt x="72" y="14"/>
                  </a:lnTo>
                  <a:lnTo>
                    <a:pt x="72" y="12"/>
                  </a:lnTo>
                  <a:lnTo>
                    <a:pt x="74" y="8"/>
                  </a:lnTo>
                  <a:lnTo>
                    <a:pt x="76" y="6"/>
                  </a:lnTo>
                  <a:lnTo>
                    <a:pt x="78" y="2"/>
                  </a:lnTo>
                  <a:lnTo>
                    <a:pt x="82" y="2"/>
                  </a:lnTo>
                  <a:lnTo>
                    <a:pt x="86" y="0"/>
                  </a:lnTo>
                  <a:lnTo>
                    <a:pt x="92" y="2"/>
                  </a:lnTo>
                  <a:lnTo>
                    <a:pt x="122" y="18"/>
                  </a:lnTo>
                  <a:lnTo>
                    <a:pt x="120" y="20"/>
                  </a:lnTo>
                  <a:lnTo>
                    <a:pt x="120" y="22"/>
                  </a:lnTo>
                  <a:lnTo>
                    <a:pt x="116" y="26"/>
                  </a:lnTo>
                  <a:lnTo>
                    <a:pt x="110" y="28"/>
                  </a:lnTo>
                  <a:lnTo>
                    <a:pt x="102" y="46"/>
                  </a:lnTo>
                </a:path>
              </a:pathLst>
            </a:custGeom>
            <a:grpFill/>
            <a:ln w="6350">
              <a:solidFill>
                <a:schemeClr val="bg1"/>
              </a:solidFill>
              <a:prstDash val="solid"/>
              <a:round/>
              <a:headEnd/>
              <a:tailEnd/>
            </a:ln>
            <a:effectLst/>
          </p:spPr>
          <p:txBody>
            <a:bodyPr/>
            <a:lstStyle/>
            <a:p>
              <a:endParaRPr lang="zh-CN" altLang="en-US"/>
            </a:p>
          </p:txBody>
        </p:sp>
        <p:sp>
          <p:nvSpPr>
            <p:cNvPr id="53" name="Freeform 423">
              <a:extLst>
                <a:ext uri="{FF2B5EF4-FFF2-40B4-BE49-F238E27FC236}">
                  <a16:creationId xmlns="" xmlns:a16="http://schemas.microsoft.com/office/drawing/2014/main" id="{61F70C63-33CE-410B-932C-B681DE5EDE70}"/>
                </a:ext>
              </a:extLst>
            </p:cNvPr>
            <p:cNvSpPr>
              <a:spLocks/>
            </p:cNvSpPr>
            <p:nvPr/>
          </p:nvSpPr>
          <p:spPr bwMode="gray">
            <a:xfrm>
              <a:off x="1042514" y="3133352"/>
              <a:ext cx="99975" cy="155413"/>
            </a:xfrm>
            <a:custGeom>
              <a:avLst/>
              <a:gdLst>
                <a:gd name="T0" fmla="*/ 18 w 54"/>
                <a:gd name="T1" fmla="*/ 80 h 84"/>
                <a:gd name="T2" fmla="*/ 4 w 54"/>
                <a:gd name="T3" fmla="*/ 82 h 84"/>
                <a:gd name="T4" fmla="*/ 0 w 54"/>
                <a:gd name="T5" fmla="*/ 78 h 84"/>
                <a:gd name="T6" fmla="*/ 2 w 54"/>
                <a:gd name="T7" fmla="*/ 74 h 84"/>
                <a:gd name="T8" fmla="*/ 4 w 54"/>
                <a:gd name="T9" fmla="*/ 72 h 84"/>
                <a:gd name="T10" fmla="*/ 4 w 54"/>
                <a:gd name="T11" fmla="*/ 62 h 84"/>
                <a:gd name="T12" fmla="*/ 10 w 54"/>
                <a:gd name="T13" fmla="*/ 56 h 84"/>
                <a:gd name="T14" fmla="*/ 14 w 54"/>
                <a:gd name="T15" fmla="*/ 54 h 84"/>
                <a:gd name="T16" fmla="*/ 10 w 54"/>
                <a:gd name="T17" fmla="*/ 48 h 84"/>
                <a:gd name="T18" fmla="*/ 10 w 54"/>
                <a:gd name="T19" fmla="*/ 46 h 84"/>
                <a:gd name="T20" fmla="*/ 12 w 54"/>
                <a:gd name="T21" fmla="*/ 44 h 84"/>
                <a:gd name="T22" fmla="*/ 16 w 54"/>
                <a:gd name="T23" fmla="*/ 40 h 84"/>
                <a:gd name="T24" fmla="*/ 16 w 54"/>
                <a:gd name="T25" fmla="*/ 36 h 84"/>
                <a:gd name="T26" fmla="*/ 12 w 54"/>
                <a:gd name="T27" fmla="*/ 30 h 84"/>
                <a:gd name="T28" fmla="*/ 16 w 54"/>
                <a:gd name="T29" fmla="*/ 28 h 84"/>
                <a:gd name="T30" fmla="*/ 20 w 54"/>
                <a:gd name="T31" fmla="*/ 28 h 84"/>
                <a:gd name="T32" fmla="*/ 20 w 54"/>
                <a:gd name="T33" fmla="*/ 28 h 84"/>
                <a:gd name="T34" fmla="*/ 14 w 54"/>
                <a:gd name="T35" fmla="*/ 26 h 84"/>
                <a:gd name="T36" fmla="*/ 10 w 54"/>
                <a:gd name="T37" fmla="*/ 26 h 84"/>
                <a:gd name="T38" fmla="*/ 10 w 54"/>
                <a:gd name="T39" fmla="*/ 20 h 84"/>
                <a:gd name="T40" fmla="*/ 10 w 54"/>
                <a:gd name="T41" fmla="*/ 14 h 84"/>
                <a:gd name="T42" fmla="*/ 14 w 54"/>
                <a:gd name="T43" fmla="*/ 14 h 84"/>
                <a:gd name="T44" fmla="*/ 20 w 54"/>
                <a:gd name="T45" fmla="*/ 10 h 84"/>
                <a:gd name="T46" fmla="*/ 38 w 54"/>
                <a:gd name="T47" fmla="*/ 2 h 84"/>
                <a:gd name="T48" fmla="*/ 46 w 54"/>
                <a:gd name="T49" fmla="*/ 12 h 84"/>
                <a:gd name="T50" fmla="*/ 46 w 54"/>
                <a:gd name="T51" fmla="*/ 20 h 84"/>
                <a:gd name="T52" fmla="*/ 46 w 54"/>
                <a:gd name="T53" fmla="*/ 28 h 84"/>
                <a:gd name="T54" fmla="*/ 46 w 54"/>
                <a:gd name="T55" fmla="*/ 30 h 84"/>
                <a:gd name="T56" fmla="*/ 46 w 54"/>
                <a:gd name="T57" fmla="*/ 34 h 84"/>
                <a:gd name="T58" fmla="*/ 42 w 54"/>
                <a:gd name="T59" fmla="*/ 36 h 84"/>
                <a:gd name="T60" fmla="*/ 46 w 54"/>
                <a:gd name="T61" fmla="*/ 40 h 84"/>
                <a:gd name="T62" fmla="*/ 50 w 54"/>
                <a:gd name="T63" fmla="*/ 42 h 84"/>
                <a:gd name="T64" fmla="*/ 52 w 54"/>
                <a:gd name="T65" fmla="*/ 46 h 84"/>
                <a:gd name="T66" fmla="*/ 54 w 54"/>
                <a:gd name="T67" fmla="*/ 50 h 84"/>
                <a:gd name="T68" fmla="*/ 52 w 54"/>
                <a:gd name="T69" fmla="*/ 52 h 84"/>
                <a:gd name="T70" fmla="*/ 48 w 54"/>
                <a:gd name="T71" fmla="*/ 56 h 84"/>
                <a:gd name="T72" fmla="*/ 48 w 54"/>
                <a:gd name="T73" fmla="*/ 58 h 84"/>
                <a:gd name="T74" fmla="*/ 50 w 54"/>
                <a:gd name="T75" fmla="*/ 60 h 84"/>
                <a:gd name="T76" fmla="*/ 50 w 54"/>
                <a:gd name="T77" fmla="*/ 64 h 84"/>
                <a:gd name="T78" fmla="*/ 48 w 54"/>
                <a:gd name="T79" fmla="*/ 68 h 84"/>
                <a:gd name="T80" fmla="*/ 48 w 54"/>
                <a:gd name="T81" fmla="*/ 70 h 84"/>
                <a:gd name="T82" fmla="*/ 50 w 54"/>
                <a:gd name="T83" fmla="*/ 74 h 84"/>
                <a:gd name="T84" fmla="*/ 50 w 54"/>
                <a:gd name="T85" fmla="*/ 78 h 84"/>
                <a:gd name="T86" fmla="*/ 48 w 54"/>
                <a:gd name="T87" fmla="*/ 80 h 84"/>
                <a:gd name="T88" fmla="*/ 44 w 54"/>
                <a:gd name="T89" fmla="*/ 76 h 84"/>
                <a:gd name="T90" fmla="*/ 46 w 54"/>
                <a:gd name="T91" fmla="*/ 80 h 84"/>
                <a:gd name="T92" fmla="*/ 42 w 54"/>
                <a:gd name="T93" fmla="*/ 80 h 84"/>
                <a:gd name="T94" fmla="*/ 38 w 54"/>
                <a:gd name="T95" fmla="*/ 82 h 84"/>
                <a:gd name="T96" fmla="*/ 34 w 54"/>
                <a:gd name="T97" fmla="*/ 82 h 84"/>
                <a:gd name="T98" fmla="*/ 32 w 54"/>
                <a:gd name="T99" fmla="*/ 84 h 84"/>
                <a:gd name="T100" fmla="*/ 28 w 54"/>
                <a:gd name="T10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 h="84">
                  <a:moveTo>
                    <a:pt x="26" y="84"/>
                  </a:moveTo>
                  <a:lnTo>
                    <a:pt x="18" y="80"/>
                  </a:lnTo>
                  <a:lnTo>
                    <a:pt x="12" y="80"/>
                  </a:lnTo>
                  <a:lnTo>
                    <a:pt x="4" y="82"/>
                  </a:lnTo>
                  <a:lnTo>
                    <a:pt x="2" y="80"/>
                  </a:lnTo>
                  <a:lnTo>
                    <a:pt x="0" y="78"/>
                  </a:lnTo>
                  <a:lnTo>
                    <a:pt x="2" y="76"/>
                  </a:lnTo>
                  <a:lnTo>
                    <a:pt x="2" y="74"/>
                  </a:lnTo>
                  <a:lnTo>
                    <a:pt x="4" y="72"/>
                  </a:lnTo>
                  <a:lnTo>
                    <a:pt x="4" y="72"/>
                  </a:lnTo>
                  <a:lnTo>
                    <a:pt x="4" y="64"/>
                  </a:lnTo>
                  <a:lnTo>
                    <a:pt x="4" y="62"/>
                  </a:lnTo>
                  <a:lnTo>
                    <a:pt x="8" y="58"/>
                  </a:lnTo>
                  <a:lnTo>
                    <a:pt x="10" y="56"/>
                  </a:lnTo>
                  <a:lnTo>
                    <a:pt x="12" y="54"/>
                  </a:lnTo>
                  <a:lnTo>
                    <a:pt x="14" y="54"/>
                  </a:lnTo>
                  <a:lnTo>
                    <a:pt x="10" y="52"/>
                  </a:lnTo>
                  <a:lnTo>
                    <a:pt x="10" y="48"/>
                  </a:lnTo>
                  <a:lnTo>
                    <a:pt x="10" y="46"/>
                  </a:lnTo>
                  <a:lnTo>
                    <a:pt x="10" y="46"/>
                  </a:lnTo>
                  <a:lnTo>
                    <a:pt x="10" y="44"/>
                  </a:lnTo>
                  <a:lnTo>
                    <a:pt x="12" y="44"/>
                  </a:lnTo>
                  <a:lnTo>
                    <a:pt x="14" y="42"/>
                  </a:lnTo>
                  <a:lnTo>
                    <a:pt x="16" y="40"/>
                  </a:lnTo>
                  <a:lnTo>
                    <a:pt x="16" y="38"/>
                  </a:lnTo>
                  <a:lnTo>
                    <a:pt x="16" y="36"/>
                  </a:lnTo>
                  <a:lnTo>
                    <a:pt x="16" y="36"/>
                  </a:lnTo>
                  <a:lnTo>
                    <a:pt x="12" y="30"/>
                  </a:lnTo>
                  <a:lnTo>
                    <a:pt x="12" y="28"/>
                  </a:lnTo>
                  <a:lnTo>
                    <a:pt x="16" y="28"/>
                  </a:lnTo>
                  <a:lnTo>
                    <a:pt x="18" y="28"/>
                  </a:lnTo>
                  <a:lnTo>
                    <a:pt x="20" y="28"/>
                  </a:lnTo>
                  <a:lnTo>
                    <a:pt x="22" y="28"/>
                  </a:lnTo>
                  <a:lnTo>
                    <a:pt x="20" y="28"/>
                  </a:lnTo>
                  <a:lnTo>
                    <a:pt x="16" y="26"/>
                  </a:lnTo>
                  <a:lnTo>
                    <a:pt x="14" y="26"/>
                  </a:lnTo>
                  <a:lnTo>
                    <a:pt x="12" y="26"/>
                  </a:lnTo>
                  <a:lnTo>
                    <a:pt x="10" y="26"/>
                  </a:lnTo>
                  <a:lnTo>
                    <a:pt x="10" y="24"/>
                  </a:lnTo>
                  <a:lnTo>
                    <a:pt x="10" y="20"/>
                  </a:lnTo>
                  <a:lnTo>
                    <a:pt x="10" y="14"/>
                  </a:lnTo>
                  <a:lnTo>
                    <a:pt x="10" y="14"/>
                  </a:lnTo>
                  <a:lnTo>
                    <a:pt x="12" y="16"/>
                  </a:lnTo>
                  <a:lnTo>
                    <a:pt x="14" y="14"/>
                  </a:lnTo>
                  <a:lnTo>
                    <a:pt x="16" y="14"/>
                  </a:lnTo>
                  <a:lnTo>
                    <a:pt x="20" y="10"/>
                  </a:lnTo>
                  <a:lnTo>
                    <a:pt x="32" y="0"/>
                  </a:lnTo>
                  <a:lnTo>
                    <a:pt x="38" y="2"/>
                  </a:lnTo>
                  <a:lnTo>
                    <a:pt x="46" y="12"/>
                  </a:lnTo>
                  <a:lnTo>
                    <a:pt x="46" y="12"/>
                  </a:lnTo>
                  <a:lnTo>
                    <a:pt x="46" y="16"/>
                  </a:lnTo>
                  <a:lnTo>
                    <a:pt x="46" y="20"/>
                  </a:lnTo>
                  <a:lnTo>
                    <a:pt x="46" y="24"/>
                  </a:lnTo>
                  <a:lnTo>
                    <a:pt x="46" y="28"/>
                  </a:lnTo>
                  <a:lnTo>
                    <a:pt x="46" y="28"/>
                  </a:lnTo>
                  <a:lnTo>
                    <a:pt x="46" y="30"/>
                  </a:lnTo>
                  <a:lnTo>
                    <a:pt x="46" y="32"/>
                  </a:lnTo>
                  <a:lnTo>
                    <a:pt x="46" y="34"/>
                  </a:lnTo>
                  <a:lnTo>
                    <a:pt x="42" y="34"/>
                  </a:lnTo>
                  <a:lnTo>
                    <a:pt x="42" y="36"/>
                  </a:lnTo>
                  <a:lnTo>
                    <a:pt x="44" y="36"/>
                  </a:lnTo>
                  <a:lnTo>
                    <a:pt x="46" y="40"/>
                  </a:lnTo>
                  <a:lnTo>
                    <a:pt x="48" y="42"/>
                  </a:lnTo>
                  <a:lnTo>
                    <a:pt x="50" y="42"/>
                  </a:lnTo>
                  <a:lnTo>
                    <a:pt x="50" y="44"/>
                  </a:lnTo>
                  <a:lnTo>
                    <a:pt x="52" y="46"/>
                  </a:lnTo>
                  <a:lnTo>
                    <a:pt x="54" y="48"/>
                  </a:lnTo>
                  <a:lnTo>
                    <a:pt x="54" y="50"/>
                  </a:lnTo>
                  <a:lnTo>
                    <a:pt x="52" y="52"/>
                  </a:lnTo>
                  <a:lnTo>
                    <a:pt x="52" y="52"/>
                  </a:lnTo>
                  <a:lnTo>
                    <a:pt x="50" y="54"/>
                  </a:lnTo>
                  <a:lnTo>
                    <a:pt x="48" y="56"/>
                  </a:lnTo>
                  <a:lnTo>
                    <a:pt x="48" y="56"/>
                  </a:lnTo>
                  <a:lnTo>
                    <a:pt x="48" y="58"/>
                  </a:lnTo>
                  <a:lnTo>
                    <a:pt x="48" y="58"/>
                  </a:lnTo>
                  <a:lnTo>
                    <a:pt x="50" y="60"/>
                  </a:lnTo>
                  <a:lnTo>
                    <a:pt x="50" y="62"/>
                  </a:lnTo>
                  <a:lnTo>
                    <a:pt x="50" y="64"/>
                  </a:lnTo>
                  <a:lnTo>
                    <a:pt x="48" y="66"/>
                  </a:lnTo>
                  <a:lnTo>
                    <a:pt x="48" y="68"/>
                  </a:lnTo>
                  <a:lnTo>
                    <a:pt x="50" y="70"/>
                  </a:lnTo>
                  <a:lnTo>
                    <a:pt x="48" y="70"/>
                  </a:lnTo>
                  <a:lnTo>
                    <a:pt x="48" y="72"/>
                  </a:lnTo>
                  <a:lnTo>
                    <a:pt x="50" y="74"/>
                  </a:lnTo>
                  <a:lnTo>
                    <a:pt x="50" y="76"/>
                  </a:lnTo>
                  <a:lnTo>
                    <a:pt x="50" y="78"/>
                  </a:lnTo>
                  <a:lnTo>
                    <a:pt x="48" y="80"/>
                  </a:lnTo>
                  <a:lnTo>
                    <a:pt x="48" y="80"/>
                  </a:lnTo>
                  <a:lnTo>
                    <a:pt x="46" y="76"/>
                  </a:lnTo>
                  <a:lnTo>
                    <a:pt x="44" y="76"/>
                  </a:lnTo>
                  <a:lnTo>
                    <a:pt x="44" y="76"/>
                  </a:lnTo>
                  <a:lnTo>
                    <a:pt x="46" y="80"/>
                  </a:lnTo>
                  <a:lnTo>
                    <a:pt x="44" y="80"/>
                  </a:lnTo>
                  <a:lnTo>
                    <a:pt x="42" y="80"/>
                  </a:lnTo>
                  <a:lnTo>
                    <a:pt x="40" y="82"/>
                  </a:lnTo>
                  <a:lnTo>
                    <a:pt x="38" y="82"/>
                  </a:lnTo>
                  <a:lnTo>
                    <a:pt x="38" y="82"/>
                  </a:lnTo>
                  <a:lnTo>
                    <a:pt x="34" y="82"/>
                  </a:lnTo>
                  <a:lnTo>
                    <a:pt x="32" y="82"/>
                  </a:lnTo>
                  <a:lnTo>
                    <a:pt x="32" y="84"/>
                  </a:lnTo>
                  <a:lnTo>
                    <a:pt x="30" y="84"/>
                  </a:lnTo>
                  <a:lnTo>
                    <a:pt x="28" y="84"/>
                  </a:lnTo>
                  <a:lnTo>
                    <a:pt x="26" y="84"/>
                  </a:lnTo>
                </a:path>
              </a:pathLst>
            </a:custGeom>
            <a:grpFill/>
            <a:ln w="6350">
              <a:solidFill>
                <a:schemeClr val="bg1"/>
              </a:solidFill>
              <a:prstDash val="solid"/>
              <a:round/>
              <a:headEnd/>
              <a:tailEnd/>
            </a:ln>
            <a:effectLst/>
          </p:spPr>
          <p:txBody>
            <a:bodyPr/>
            <a:lstStyle/>
            <a:p>
              <a:endParaRPr lang="zh-CN" altLang="en-US"/>
            </a:p>
          </p:txBody>
        </p:sp>
        <p:sp>
          <p:nvSpPr>
            <p:cNvPr id="54" name="Freeform 424">
              <a:extLst>
                <a:ext uri="{FF2B5EF4-FFF2-40B4-BE49-F238E27FC236}">
                  <a16:creationId xmlns="" xmlns:a16="http://schemas.microsoft.com/office/drawing/2014/main" id="{6A3E1CEB-C9A8-44D6-A808-B36E0D971488}"/>
                </a:ext>
              </a:extLst>
            </p:cNvPr>
            <p:cNvSpPr>
              <a:spLocks/>
            </p:cNvSpPr>
            <p:nvPr/>
          </p:nvSpPr>
          <p:spPr bwMode="gray">
            <a:xfrm>
              <a:off x="1416497" y="3581088"/>
              <a:ext cx="414713" cy="203516"/>
            </a:xfrm>
            <a:custGeom>
              <a:avLst/>
              <a:gdLst>
                <a:gd name="T0" fmla="*/ 194 w 224"/>
                <a:gd name="T1" fmla="*/ 34 h 110"/>
                <a:gd name="T2" fmla="*/ 204 w 224"/>
                <a:gd name="T3" fmla="*/ 40 h 110"/>
                <a:gd name="T4" fmla="*/ 216 w 224"/>
                <a:gd name="T5" fmla="*/ 58 h 110"/>
                <a:gd name="T6" fmla="*/ 224 w 224"/>
                <a:gd name="T7" fmla="*/ 80 h 110"/>
                <a:gd name="T8" fmla="*/ 220 w 224"/>
                <a:gd name="T9" fmla="*/ 82 h 110"/>
                <a:gd name="T10" fmla="*/ 208 w 224"/>
                <a:gd name="T11" fmla="*/ 80 h 110"/>
                <a:gd name="T12" fmla="*/ 194 w 224"/>
                <a:gd name="T13" fmla="*/ 82 h 110"/>
                <a:gd name="T14" fmla="*/ 182 w 224"/>
                <a:gd name="T15" fmla="*/ 88 h 110"/>
                <a:gd name="T16" fmla="*/ 174 w 224"/>
                <a:gd name="T17" fmla="*/ 92 h 110"/>
                <a:gd name="T18" fmla="*/ 168 w 224"/>
                <a:gd name="T19" fmla="*/ 92 h 110"/>
                <a:gd name="T20" fmla="*/ 162 w 224"/>
                <a:gd name="T21" fmla="*/ 98 h 110"/>
                <a:gd name="T22" fmla="*/ 152 w 224"/>
                <a:gd name="T23" fmla="*/ 102 h 110"/>
                <a:gd name="T24" fmla="*/ 136 w 224"/>
                <a:gd name="T25" fmla="*/ 102 h 110"/>
                <a:gd name="T26" fmla="*/ 128 w 224"/>
                <a:gd name="T27" fmla="*/ 98 h 110"/>
                <a:gd name="T28" fmla="*/ 124 w 224"/>
                <a:gd name="T29" fmla="*/ 102 h 110"/>
                <a:gd name="T30" fmla="*/ 118 w 224"/>
                <a:gd name="T31" fmla="*/ 110 h 110"/>
                <a:gd name="T32" fmla="*/ 114 w 224"/>
                <a:gd name="T33" fmla="*/ 110 h 110"/>
                <a:gd name="T34" fmla="*/ 114 w 224"/>
                <a:gd name="T35" fmla="*/ 106 h 110"/>
                <a:gd name="T36" fmla="*/ 116 w 224"/>
                <a:gd name="T37" fmla="*/ 104 h 110"/>
                <a:gd name="T38" fmla="*/ 116 w 224"/>
                <a:gd name="T39" fmla="*/ 100 h 110"/>
                <a:gd name="T40" fmla="*/ 98 w 224"/>
                <a:gd name="T41" fmla="*/ 104 h 110"/>
                <a:gd name="T42" fmla="*/ 92 w 224"/>
                <a:gd name="T43" fmla="*/ 106 h 110"/>
                <a:gd name="T44" fmla="*/ 82 w 224"/>
                <a:gd name="T45" fmla="*/ 108 h 110"/>
                <a:gd name="T46" fmla="*/ 70 w 224"/>
                <a:gd name="T47" fmla="*/ 104 h 110"/>
                <a:gd name="T48" fmla="*/ 58 w 224"/>
                <a:gd name="T49" fmla="*/ 104 h 110"/>
                <a:gd name="T50" fmla="*/ 52 w 224"/>
                <a:gd name="T51" fmla="*/ 110 h 110"/>
                <a:gd name="T52" fmla="*/ 46 w 224"/>
                <a:gd name="T53" fmla="*/ 110 h 110"/>
                <a:gd name="T54" fmla="*/ 34 w 224"/>
                <a:gd name="T55" fmla="*/ 106 h 110"/>
                <a:gd name="T56" fmla="*/ 26 w 224"/>
                <a:gd name="T57" fmla="*/ 102 h 110"/>
                <a:gd name="T58" fmla="*/ 14 w 224"/>
                <a:gd name="T59" fmla="*/ 94 h 110"/>
                <a:gd name="T60" fmla="*/ 12 w 224"/>
                <a:gd name="T61" fmla="*/ 86 h 110"/>
                <a:gd name="T62" fmla="*/ 8 w 224"/>
                <a:gd name="T63" fmla="*/ 76 h 110"/>
                <a:gd name="T64" fmla="*/ 2 w 224"/>
                <a:gd name="T65" fmla="*/ 66 h 110"/>
                <a:gd name="T66" fmla="*/ 0 w 224"/>
                <a:gd name="T67" fmla="*/ 54 h 110"/>
                <a:gd name="T68" fmla="*/ 4 w 224"/>
                <a:gd name="T69" fmla="*/ 50 h 110"/>
                <a:gd name="T70" fmla="*/ 14 w 224"/>
                <a:gd name="T71" fmla="*/ 44 h 110"/>
                <a:gd name="T72" fmla="*/ 20 w 224"/>
                <a:gd name="T73" fmla="*/ 46 h 110"/>
                <a:gd name="T74" fmla="*/ 30 w 224"/>
                <a:gd name="T75" fmla="*/ 44 h 110"/>
                <a:gd name="T76" fmla="*/ 38 w 224"/>
                <a:gd name="T77" fmla="*/ 40 h 110"/>
                <a:gd name="T78" fmla="*/ 50 w 224"/>
                <a:gd name="T79" fmla="*/ 40 h 110"/>
                <a:gd name="T80" fmla="*/ 40 w 224"/>
                <a:gd name="T81" fmla="*/ 36 h 110"/>
                <a:gd name="T82" fmla="*/ 38 w 224"/>
                <a:gd name="T83" fmla="*/ 32 h 110"/>
                <a:gd name="T84" fmla="*/ 42 w 224"/>
                <a:gd name="T85" fmla="*/ 20 h 110"/>
                <a:gd name="T86" fmla="*/ 52 w 224"/>
                <a:gd name="T87" fmla="*/ 16 h 110"/>
                <a:gd name="T88" fmla="*/ 62 w 224"/>
                <a:gd name="T89" fmla="*/ 16 h 110"/>
                <a:gd name="T90" fmla="*/ 72 w 224"/>
                <a:gd name="T91" fmla="*/ 14 h 110"/>
                <a:gd name="T92" fmla="*/ 86 w 224"/>
                <a:gd name="T93" fmla="*/ 4 h 110"/>
                <a:gd name="T94" fmla="*/ 88 w 224"/>
                <a:gd name="T95" fmla="*/ 2 h 110"/>
                <a:gd name="T96" fmla="*/ 98 w 224"/>
                <a:gd name="T97" fmla="*/ 0 h 110"/>
                <a:gd name="T98" fmla="*/ 112 w 224"/>
                <a:gd name="T99" fmla="*/ 4 h 110"/>
                <a:gd name="T100" fmla="*/ 122 w 224"/>
                <a:gd name="T101" fmla="*/ 12 h 110"/>
                <a:gd name="T102" fmla="*/ 132 w 224"/>
                <a:gd name="T103" fmla="*/ 14 h 110"/>
                <a:gd name="T104" fmla="*/ 140 w 224"/>
                <a:gd name="T105" fmla="*/ 12 h 110"/>
                <a:gd name="T106" fmla="*/ 152 w 224"/>
                <a:gd name="T107" fmla="*/ 12 h 110"/>
                <a:gd name="T108" fmla="*/ 158 w 224"/>
                <a:gd name="T109" fmla="*/ 16 h 110"/>
                <a:gd name="T110" fmla="*/ 170 w 224"/>
                <a:gd name="T111" fmla="*/ 24 h 110"/>
                <a:gd name="T112" fmla="*/ 182 w 224"/>
                <a:gd name="T113"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110">
                  <a:moveTo>
                    <a:pt x="188" y="30"/>
                  </a:moveTo>
                  <a:lnTo>
                    <a:pt x="192" y="32"/>
                  </a:lnTo>
                  <a:lnTo>
                    <a:pt x="194" y="34"/>
                  </a:lnTo>
                  <a:lnTo>
                    <a:pt x="198" y="36"/>
                  </a:lnTo>
                  <a:lnTo>
                    <a:pt x="202" y="38"/>
                  </a:lnTo>
                  <a:lnTo>
                    <a:pt x="204" y="40"/>
                  </a:lnTo>
                  <a:lnTo>
                    <a:pt x="204" y="40"/>
                  </a:lnTo>
                  <a:lnTo>
                    <a:pt x="210" y="46"/>
                  </a:lnTo>
                  <a:lnTo>
                    <a:pt x="216" y="58"/>
                  </a:lnTo>
                  <a:lnTo>
                    <a:pt x="220" y="70"/>
                  </a:lnTo>
                  <a:lnTo>
                    <a:pt x="224" y="78"/>
                  </a:lnTo>
                  <a:lnTo>
                    <a:pt x="224" y="80"/>
                  </a:lnTo>
                  <a:lnTo>
                    <a:pt x="222" y="82"/>
                  </a:lnTo>
                  <a:lnTo>
                    <a:pt x="222" y="82"/>
                  </a:lnTo>
                  <a:lnTo>
                    <a:pt x="220" y="82"/>
                  </a:lnTo>
                  <a:lnTo>
                    <a:pt x="220" y="82"/>
                  </a:lnTo>
                  <a:lnTo>
                    <a:pt x="218" y="78"/>
                  </a:lnTo>
                  <a:lnTo>
                    <a:pt x="208" y="80"/>
                  </a:lnTo>
                  <a:lnTo>
                    <a:pt x="204" y="80"/>
                  </a:lnTo>
                  <a:lnTo>
                    <a:pt x="200" y="80"/>
                  </a:lnTo>
                  <a:lnTo>
                    <a:pt x="194" y="82"/>
                  </a:lnTo>
                  <a:lnTo>
                    <a:pt x="190" y="84"/>
                  </a:lnTo>
                  <a:lnTo>
                    <a:pt x="184" y="86"/>
                  </a:lnTo>
                  <a:lnTo>
                    <a:pt x="182" y="88"/>
                  </a:lnTo>
                  <a:lnTo>
                    <a:pt x="180" y="88"/>
                  </a:lnTo>
                  <a:lnTo>
                    <a:pt x="178" y="90"/>
                  </a:lnTo>
                  <a:lnTo>
                    <a:pt x="174" y="92"/>
                  </a:lnTo>
                  <a:lnTo>
                    <a:pt x="172" y="92"/>
                  </a:lnTo>
                  <a:lnTo>
                    <a:pt x="170" y="92"/>
                  </a:lnTo>
                  <a:lnTo>
                    <a:pt x="168" y="92"/>
                  </a:lnTo>
                  <a:lnTo>
                    <a:pt x="166" y="94"/>
                  </a:lnTo>
                  <a:lnTo>
                    <a:pt x="164" y="96"/>
                  </a:lnTo>
                  <a:lnTo>
                    <a:pt x="162" y="98"/>
                  </a:lnTo>
                  <a:lnTo>
                    <a:pt x="162" y="98"/>
                  </a:lnTo>
                  <a:lnTo>
                    <a:pt x="158" y="100"/>
                  </a:lnTo>
                  <a:lnTo>
                    <a:pt x="152" y="102"/>
                  </a:lnTo>
                  <a:lnTo>
                    <a:pt x="146" y="102"/>
                  </a:lnTo>
                  <a:lnTo>
                    <a:pt x="140" y="102"/>
                  </a:lnTo>
                  <a:lnTo>
                    <a:pt x="136" y="102"/>
                  </a:lnTo>
                  <a:lnTo>
                    <a:pt x="132" y="100"/>
                  </a:lnTo>
                  <a:lnTo>
                    <a:pt x="132" y="100"/>
                  </a:lnTo>
                  <a:lnTo>
                    <a:pt x="128" y="98"/>
                  </a:lnTo>
                  <a:lnTo>
                    <a:pt x="126" y="98"/>
                  </a:lnTo>
                  <a:lnTo>
                    <a:pt x="124" y="100"/>
                  </a:lnTo>
                  <a:lnTo>
                    <a:pt x="124" y="102"/>
                  </a:lnTo>
                  <a:lnTo>
                    <a:pt x="124" y="102"/>
                  </a:lnTo>
                  <a:lnTo>
                    <a:pt x="120" y="108"/>
                  </a:lnTo>
                  <a:lnTo>
                    <a:pt x="118" y="110"/>
                  </a:lnTo>
                  <a:lnTo>
                    <a:pt x="116" y="110"/>
                  </a:lnTo>
                  <a:lnTo>
                    <a:pt x="114" y="110"/>
                  </a:lnTo>
                  <a:lnTo>
                    <a:pt x="114" y="110"/>
                  </a:lnTo>
                  <a:lnTo>
                    <a:pt x="112" y="108"/>
                  </a:lnTo>
                  <a:lnTo>
                    <a:pt x="112" y="108"/>
                  </a:lnTo>
                  <a:lnTo>
                    <a:pt x="114" y="106"/>
                  </a:lnTo>
                  <a:lnTo>
                    <a:pt x="114" y="106"/>
                  </a:lnTo>
                  <a:lnTo>
                    <a:pt x="116" y="104"/>
                  </a:lnTo>
                  <a:lnTo>
                    <a:pt x="116" y="104"/>
                  </a:lnTo>
                  <a:lnTo>
                    <a:pt x="116" y="102"/>
                  </a:lnTo>
                  <a:lnTo>
                    <a:pt x="116" y="100"/>
                  </a:lnTo>
                  <a:lnTo>
                    <a:pt x="116" y="100"/>
                  </a:lnTo>
                  <a:lnTo>
                    <a:pt x="108" y="102"/>
                  </a:lnTo>
                  <a:lnTo>
                    <a:pt x="102" y="106"/>
                  </a:lnTo>
                  <a:lnTo>
                    <a:pt x="98" y="104"/>
                  </a:lnTo>
                  <a:lnTo>
                    <a:pt x="96" y="104"/>
                  </a:lnTo>
                  <a:lnTo>
                    <a:pt x="94" y="104"/>
                  </a:lnTo>
                  <a:lnTo>
                    <a:pt x="92" y="106"/>
                  </a:lnTo>
                  <a:lnTo>
                    <a:pt x="88" y="108"/>
                  </a:lnTo>
                  <a:lnTo>
                    <a:pt x="84" y="108"/>
                  </a:lnTo>
                  <a:lnTo>
                    <a:pt x="82" y="108"/>
                  </a:lnTo>
                  <a:lnTo>
                    <a:pt x="80" y="106"/>
                  </a:lnTo>
                  <a:lnTo>
                    <a:pt x="76" y="104"/>
                  </a:lnTo>
                  <a:lnTo>
                    <a:pt x="70" y="104"/>
                  </a:lnTo>
                  <a:lnTo>
                    <a:pt x="64" y="102"/>
                  </a:lnTo>
                  <a:lnTo>
                    <a:pt x="60" y="102"/>
                  </a:lnTo>
                  <a:lnTo>
                    <a:pt x="58" y="104"/>
                  </a:lnTo>
                  <a:lnTo>
                    <a:pt x="58" y="106"/>
                  </a:lnTo>
                  <a:lnTo>
                    <a:pt x="54" y="108"/>
                  </a:lnTo>
                  <a:lnTo>
                    <a:pt x="52" y="110"/>
                  </a:lnTo>
                  <a:lnTo>
                    <a:pt x="48" y="110"/>
                  </a:lnTo>
                  <a:lnTo>
                    <a:pt x="48" y="110"/>
                  </a:lnTo>
                  <a:lnTo>
                    <a:pt x="46" y="110"/>
                  </a:lnTo>
                  <a:lnTo>
                    <a:pt x="42" y="108"/>
                  </a:lnTo>
                  <a:lnTo>
                    <a:pt x="38" y="106"/>
                  </a:lnTo>
                  <a:lnTo>
                    <a:pt x="34" y="106"/>
                  </a:lnTo>
                  <a:lnTo>
                    <a:pt x="32" y="106"/>
                  </a:lnTo>
                  <a:lnTo>
                    <a:pt x="30" y="104"/>
                  </a:lnTo>
                  <a:lnTo>
                    <a:pt x="26" y="102"/>
                  </a:lnTo>
                  <a:lnTo>
                    <a:pt x="22" y="100"/>
                  </a:lnTo>
                  <a:lnTo>
                    <a:pt x="18" y="96"/>
                  </a:lnTo>
                  <a:lnTo>
                    <a:pt x="14" y="94"/>
                  </a:lnTo>
                  <a:lnTo>
                    <a:pt x="12" y="90"/>
                  </a:lnTo>
                  <a:lnTo>
                    <a:pt x="12" y="90"/>
                  </a:lnTo>
                  <a:lnTo>
                    <a:pt x="12" y="86"/>
                  </a:lnTo>
                  <a:lnTo>
                    <a:pt x="10" y="82"/>
                  </a:lnTo>
                  <a:lnTo>
                    <a:pt x="10" y="78"/>
                  </a:lnTo>
                  <a:lnTo>
                    <a:pt x="8" y="76"/>
                  </a:lnTo>
                  <a:lnTo>
                    <a:pt x="2" y="70"/>
                  </a:lnTo>
                  <a:lnTo>
                    <a:pt x="2" y="68"/>
                  </a:lnTo>
                  <a:lnTo>
                    <a:pt x="2" y="66"/>
                  </a:lnTo>
                  <a:lnTo>
                    <a:pt x="0" y="62"/>
                  </a:lnTo>
                  <a:lnTo>
                    <a:pt x="0" y="58"/>
                  </a:lnTo>
                  <a:lnTo>
                    <a:pt x="0" y="54"/>
                  </a:lnTo>
                  <a:lnTo>
                    <a:pt x="2" y="54"/>
                  </a:lnTo>
                  <a:lnTo>
                    <a:pt x="2" y="52"/>
                  </a:lnTo>
                  <a:lnTo>
                    <a:pt x="4" y="50"/>
                  </a:lnTo>
                  <a:lnTo>
                    <a:pt x="6" y="48"/>
                  </a:lnTo>
                  <a:lnTo>
                    <a:pt x="8" y="44"/>
                  </a:lnTo>
                  <a:lnTo>
                    <a:pt x="14" y="44"/>
                  </a:lnTo>
                  <a:lnTo>
                    <a:pt x="14" y="44"/>
                  </a:lnTo>
                  <a:lnTo>
                    <a:pt x="18" y="44"/>
                  </a:lnTo>
                  <a:lnTo>
                    <a:pt x="20" y="46"/>
                  </a:lnTo>
                  <a:lnTo>
                    <a:pt x="26" y="46"/>
                  </a:lnTo>
                  <a:lnTo>
                    <a:pt x="30" y="44"/>
                  </a:lnTo>
                  <a:lnTo>
                    <a:pt x="30" y="44"/>
                  </a:lnTo>
                  <a:lnTo>
                    <a:pt x="32" y="42"/>
                  </a:lnTo>
                  <a:lnTo>
                    <a:pt x="36" y="40"/>
                  </a:lnTo>
                  <a:lnTo>
                    <a:pt x="38" y="40"/>
                  </a:lnTo>
                  <a:lnTo>
                    <a:pt x="42" y="40"/>
                  </a:lnTo>
                  <a:lnTo>
                    <a:pt x="50" y="40"/>
                  </a:lnTo>
                  <a:lnTo>
                    <a:pt x="50" y="40"/>
                  </a:lnTo>
                  <a:lnTo>
                    <a:pt x="46" y="38"/>
                  </a:lnTo>
                  <a:lnTo>
                    <a:pt x="42" y="38"/>
                  </a:lnTo>
                  <a:lnTo>
                    <a:pt x="40" y="36"/>
                  </a:lnTo>
                  <a:lnTo>
                    <a:pt x="40" y="36"/>
                  </a:lnTo>
                  <a:lnTo>
                    <a:pt x="38" y="34"/>
                  </a:lnTo>
                  <a:lnTo>
                    <a:pt x="38" y="32"/>
                  </a:lnTo>
                  <a:lnTo>
                    <a:pt x="38" y="28"/>
                  </a:lnTo>
                  <a:lnTo>
                    <a:pt x="40" y="24"/>
                  </a:lnTo>
                  <a:lnTo>
                    <a:pt x="42" y="20"/>
                  </a:lnTo>
                  <a:lnTo>
                    <a:pt x="48" y="16"/>
                  </a:lnTo>
                  <a:lnTo>
                    <a:pt x="50" y="16"/>
                  </a:lnTo>
                  <a:lnTo>
                    <a:pt x="52" y="16"/>
                  </a:lnTo>
                  <a:lnTo>
                    <a:pt x="56" y="16"/>
                  </a:lnTo>
                  <a:lnTo>
                    <a:pt x="60" y="16"/>
                  </a:lnTo>
                  <a:lnTo>
                    <a:pt x="62" y="16"/>
                  </a:lnTo>
                  <a:lnTo>
                    <a:pt x="64" y="16"/>
                  </a:lnTo>
                  <a:lnTo>
                    <a:pt x="66" y="16"/>
                  </a:lnTo>
                  <a:lnTo>
                    <a:pt x="72" y="14"/>
                  </a:lnTo>
                  <a:lnTo>
                    <a:pt x="76" y="10"/>
                  </a:lnTo>
                  <a:lnTo>
                    <a:pt x="82" y="8"/>
                  </a:lnTo>
                  <a:lnTo>
                    <a:pt x="86" y="4"/>
                  </a:lnTo>
                  <a:lnTo>
                    <a:pt x="86" y="4"/>
                  </a:lnTo>
                  <a:lnTo>
                    <a:pt x="88" y="4"/>
                  </a:lnTo>
                  <a:lnTo>
                    <a:pt x="88" y="2"/>
                  </a:lnTo>
                  <a:lnTo>
                    <a:pt x="90" y="0"/>
                  </a:lnTo>
                  <a:lnTo>
                    <a:pt x="94" y="0"/>
                  </a:lnTo>
                  <a:lnTo>
                    <a:pt x="98" y="0"/>
                  </a:lnTo>
                  <a:lnTo>
                    <a:pt x="104" y="2"/>
                  </a:lnTo>
                  <a:lnTo>
                    <a:pt x="112" y="4"/>
                  </a:lnTo>
                  <a:lnTo>
                    <a:pt x="112" y="4"/>
                  </a:lnTo>
                  <a:lnTo>
                    <a:pt x="114" y="6"/>
                  </a:lnTo>
                  <a:lnTo>
                    <a:pt x="118" y="8"/>
                  </a:lnTo>
                  <a:lnTo>
                    <a:pt x="122" y="12"/>
                  </a:lnTo>
                  <a:lnTo>
                    <a:pt x="128" y="16"/>
                  </a:lnTo>
                  <a:lnTo>
                    <a:pt x="128" y="14"/>
                  </a:lnTo>
                  <a:lnTo>
                    <a:pt x="132" y="14"/>
                  </a:lnTo>
                  <a:lnTo>
                    <a:pt x="136" y="14"/>
                  </a:lnTo>
                  <a:lnTo>
                    <a:pt x="138" y="12"/>
                  </a:lnTo>
                  <a:lnTo>
                    <a:pt x="140" y="12"/>
                  </a:lnTo>
                  <a:lnTo>
                    <a:pt x="142" y="12"/>
                  </a:lnTo>
                  <a:lnTo>
                    <a:pt x="146" y="12"/>
                  </a:lnTo>
                  <a:lnTo>
                    <a:pt x="152" y="12"/>
                  </a:lnTo>
                  <a:lnTo>
                    <a:pt x="156" y="14"/>
                  </a:lnTo>
                  <a:lnTo>
                    <a:pt x="158" y="16"/>
                  </a:lnTo>
                  <a:lnTo>
                    <a:pt x="158" y="16"/>
                  </a:lnTo>
                  <a:lnTo>
                    <a:pt x="162" y="18"/>
                  </a:lnTo>
                  <a:lnTo>
                    <a:pt x="166" y="22"/>
                  </a:lnTo>
                  <a:lnTo>
                    <a:pt x="170" y="24"/>
                  </a:lnTo>
                  <a:lnTo>
                    <a:pt x="180" y="26"/>
                  </a:lnTo>
                  <a:lnTo>
                    <a:pt x="180" y="26"/>
                  </a:lnTo>
                  <a:lnTo>
                    <a:pt x="182" y="28"/>
                  </a:lnTo>
                  <a:lnTo>
                    <a:pt x="186" y="28"/>
                  </a:lnTo>
                  <a:lnTo>
                    <a:pt x="188" y="30"/>
                  </a:lnTo>
                </a:path>
              </a:pathLst>
            </a:custGeom>
            <a:grpFill/>
            <a:ln w="6350">
              <a:solidFill>
                <a:schemeClr val="bg1"/>
              </a:solidFill>
              <a:prstDash val="solid"/>
              <a:round/>
              <a:headEnd/>
              <a:tailEnd/>
            </a:ln>
            <a:effectLst/>
          </p:spPr>
          <p:txBody>
            <a:bodyPr/>
            <a:lstStyle/>
            <a:p>
              <a:endParaRPr lang="zh-CN" altLang="en-US"/>
            </a:p>
          </p:txBody>
        </p:sp>
        <p:sp>
          <p:nvSpPr>
            <p:cNvPr id="55" name="Freeform 425">
              <a:extLst>
                <a:ext uri="{FF2B5EF4-FFF2-40B4-BE49-F238E27FC236}">
                  <a16:creationId xmlns="" xmlns:a16="http://schemas.microsoft.com/office/drawing/2014/main" id="{3893DEF9-0480-414B-AB8A-72E0F6E8B41F}"/>
                </a:ext>
              </a:extLst>
            </p:cNvPr>
            <p:cNvSpPr>
              <a:spLocks/>
            </p:cNvSpPr>
            <p:nvPr/>
          </p:nvSpPr>
          <p:spPr bwMode="gray">
            <a:xfrm>
              <a:off x="1283196" y="3451578"/>
              <a:ext cx="203654" cy="166513"/>
            </a:xfrm>
            <a:custGeom>
              <a:avLst/>
              <a:gdLst>
                <a:gd name="T0" fmla="*/ 28 w 110"/>
                <a:gd name="T1" fmla="*/ 74 h 90"/>
                <a:gd name="T2" fmla="*/ 30 w 110"/>
                <a:gd name="T3" fmla="*/ 60 h 90"/>
                <a:gd name="T4" fmla="*/ 32 w 110"/>
                <a:gd name="T5" fmla="*/ 58 h 90"/>
                <a:gd name="T6" fmla="*/ 32 w 110"/>
                <a:gd name="T7" fmla="*/ 54 h 90"/>
                <a:gd name="T8" fmla="*/ 30 w 110"/>
                <a:gd name="T9" fmla="*/ 50 h 90"/>
                <a:gd name="T10" fmla="*/ 26 w 110"/>
                <a:gd name="T11" fmla="*/ 44 h 90"/>
                <a:gd name="T12" fmla="*/ 22 w 110"/>
                <a:gd name="T13" fmla="*/ 36 h 90"/>
                <a:gd name="T14" fmla="*/ 18 w 110"/>
                <a:gd name="T15" fmla="*/ 24 h 90"/>
                <a:gd name="T16" fmla="*/ 14 w 110"/>
                <a:gd name="T17" fmla="*/ 22 h 90"/>
                <a:gd name="T18" fmla="*/ 4 w 110"/>
                <a:gd name="T19" fmla="*/ 12 h 90"/>
                <a:gd name="T20" fmla="*/ 4 w 110"/>
                <a:gd name="T21" fmla="*/ 6 h 90"/>
                <a:gd name="T22" fmla="*/ 0 w 110"/>
                <a:gd name="T23" fmla="*/ 0 h 90"/>
                <a:gd name="T24" fmla="*/ 2 w 110"/>
                <a:gd name="T25" fmla="*/ 0 h 90"/>
                <a:gd name="T26" fmla="*/ 10 w 110"/>
                <a:gd name="T27" fmla="*/ 0 h 90"/>
                <a:gd name="T28" fmla="*/ 18 w 110"/>
                <a:gd name="T29" fmla="*/ 4 h 90"/>
                <a:gd name="T30" fmla="*/ 24 w 110"/>
                <a:gd name="T31" fmla="*/ 10 h 90"/>
                <a:gd name="T32" fmla="*/ 32 w 110"/>
                <a:gd name="T33" fmla="*/ 16 h 90"/>
                <a:gd name="T34" fmla="*/ 44 w 110"/>
                <a:gd name="T35" fmla="*/ 18 h 90"/>
                <a:gd name="T36" fmla="*/ 58 w 110"/>
                <a:gd name="T37" fmla="*/ 12 h 90"/>
                <a:gd name="T38" fmla="*/ 84 w 110"/>
                <a:gd name="T39" fmla="*/ 18 h 90"/>
                <a:gd name="T40" fmla="*/ 100 w 110"/>
                <a:gd name="T41" fmla="*/ 24 h 90"/>
                <a:gd name="T42" fmla="*/ 104 w 110"/>
                <a:gd name="T43" fmla="*/ 26 h 90"/>
                <a:gd name="T44" fmla="*/ 110 w 110"/>
                <a:gd name="T45" fmla="*/ 30 h 90"/>
                <a:gd name="T46" fmla="*/ 110 w 110"/>
                <a:gd name="T47" fmla="*/ 34 h 90"/>
                <a:gd name="T48" fmla="*/ 108 w 110"/>
                <a:gd name="T49" fmla="*/ 42 h 90"/>
                <a:gd name="T50" fmla="*/ 106 w 110"/>
                <a:gd name="T51" fmla="*/ 46 h 90"/>
                <a:gd name="T52" fmla="*/ 104 w 110"/>
                <a:gd name="T53" fmla="*/ 52 h 90"/>
                <a:gd name="T54" fmla="*/ 100 w 110"/>
                <a:gd name="T55" fmla="*/ 56 h 90"/>
                <a:gd name="T56" fmla="*/ 98 w 110"/>
                <a:gd name="T57" fmla="*/ 58 h 90"/>
                <a:gd name="T58" fmla="*/ 94 w 110"/>
                <a:gd name="T59" fmla="*/ 66 h 90"/>
                <a:gd name="T60" fmla="*/ 94 w 110"/>
                <a:gd name="T61" fmla="*/ 68 h 90"/>
                <a:gd name="T62" fmla="*/ 90 w 110"/>
                <a:gd name="T63" fmla="*/ 70 h 90"/>
                <a:gd name="T64" fmla="*/ 82 w 110"/>
                <a:gd name="T65" fmla="*/ 72 h 90"/>
                <a:gd name="T66" fmla="*/ 74 w 110"/>
                <a:gd name="T67" fmla="*/ 82 h 90"/>
                <a:gd name="T68" fmla="*/ 70 w 110"/>
                <a:gd name="T69" fmla="*/ 88 h 90"/>
                <a:gd name="T70" fmla="*/ 62 w 110"/>
                <a:gd name="T71" fmla="*/ 88 h 90"/>
                <a:gd name="T72" fmla="*/ 56 w 110"/>
                <a:gd name="T73" fmla="*/ 88 h 90"/>
                <a:gd name="T74" fmla="*/ 36 w 110"/>
                <a:gd name="T7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90">
                  <a:moveTo>
                    <a:pt x="36" y="90"/>
                  </a:moveTo>
                  <a:lnTo>
                    <a:pt x="28" y="74"/>
                  </a:lnTo>
                  <a:lnTo>
                    <a:pt x="24" y="66"/>
                  </a:lnTo>
                  <a:lnTo>
                    <a:pt x="30" y="60"/>
                  </a:lnTo>
                  <a:lnTo>
                    <a:pt x="30" y="60"/>
                  </a:lnTo>
                  <a:lnTo>
                    <a:pt x="32" y="58"/>
                  </a:lnTo>
                  <a:lnTo>
                    <a:pt x="32" y="56"/>
                  </a:lnTo>
                  <a:lnTo>
                    <a:pt x="32" y="54"/>
                  </a:lnTo>
                  <a:lnTo>
                    <a:pt x="30" y="50"/>
                  </a:lnTo>
                  <a:lnTo>
                    <a:pt x="30" y="50"/>
                  </a:lnTo>
                  <a:lnTo>
                    <a:pt x="28" y="48"/>
                  </a:lnTo>
                  <a:lnTo>
                    <a:pt x="26" y="44"/>
                  </a:lnTo>
                  <a:lnTo>
                    <a:pt x="24" y="40"/>
                  </a:lnTo>
                  <a:lnTo>
                    <a:pt x="22" y="36"/>
                  </a:lnTo>
                  <a:lnTo>
                    <a:pt x="22" y="30"/>
                  </a:lnTo>
                  <a:lnTo>
                    <a:pt x="18" y="24"/>
                  </a:lnTo>
                  <a:lnTo>
                    <a:pt x="18" y="20"/>
                  </a:lnTo>
                  <a:lnTo>
                    <a:pt x="14" y="22"/>
                  </a:lnTo>
                  <a:lnTo>
                    <a:pt x="4" y="14"/>
                  </a:lnTo>
                  <a:lnTo>
                    <a:pt x="4" y="12"/>
                  </a:lnTo>
                  <a:lnTo>
                    <a:pt x="4" y="10"/>
                  </a:lnTo>
                  <a:lnTo>
                    <a:pt x="4" y="6"/>
                  </a:lnTo>
                  <a:lnTo>
                    <a:pt x="2" y="2"/>
                  </a:lnTo>
                  <a:lnTo>
                    <a:pt x="0" y="0"/>
                  </a:lnTo>
                  <a:lnTo>
                    <a:pt x="0" y="0"/>
                  </a:lnTo>
                  <a:lnTo>
                    <a:pt x="2" y="0"/>
                  </a:lnTo>
                  <a:lnTo>
                    <a:pt x="4" y="0"/>
                  </a:lnTo>
                  <a:lnTo>
                    <a:pt x="10" y="0"/>
                  </a:lnTo>
                  <a:lnTo>
                    <a:pt x="18" y="2"/>
                  </a:lnTo>
                  <a:lnTo>
                    <a:pt x="18" y="4"/>
                  </a:lnTo>
                  <a:lnTo>
                    <a:pt x="20" y="6"/>
                  </a:lnTo>
                  <a:lnTo>
                    <a:pt x="24" y="10"/>
                  </a:lnTo>
                  <a:lnTo>
                    <a:pt x="28" y="12"/>
                  </a:lnTo>
                  <a:lnTo>
                    <a:pt x="32" y="16"/>
                  </a:lnTo>
                  <a:lnTo>
                    <a:pt x="38" y="18"/>
                  </a:lnTo>
                  <a:lnTo>
                    <a:pt x="44" y="18"/>
                  </a:lnTo>
                  <a:lnTo>
                    <a:pt x="48" y="16"/>
                  </a:lnTo>
                  <a:lnTo>
                    <a:pt x="58" y="12"/>
                  </a:lnTo>
                  <a:lnTo>
                    <a:pt x="70" y="12"/>
                  </a:lnTo>
                  <a:lnTo>
                    <a:pt x="84" y="18"/>
                  </a:lnTo>
                  <a:lnTo>
                    <a:pt x="98" y="22"/>
                  </a:lnTo>
                  <a:lnTo>
                    <a:pt x="100" y="24"/>
                  </a:lnTo>
                  <a:lnTo>
                    <a:pt x="102" y="24"/>
                  </a:lnTo>
                  <a:lnTo>
                    <a:pt x="104" y="26"/>
                  </a:lnTo>
                  <a:lnTo>
                    <a:pt x="108" y="28"/>
                  </a:lnTo>
                  <a:lnTo>
                    <a:pt x="110" y="30"/>
                  </a:lnTo>
                  <a:lnTo>
                    <a:pt x="110" y="32"/>
                  </a:lnTo>
                  <a:lnTo>
                    <a:pt x="110" y="34"/>
                  </a:lnTo>
                  <a:lnTo>
                    <a:pt x="108" y="36"/>
                  </a:lnTo>
                  <a:lnTo>
                    <a:pt x="108" y="42"/>
                  </a:lnTo>
                  <a:lnTo>
                    <a:pt x="106" y="46"/>
                  </a:lnTo>
                  <a:lnTo>
                    <a:pt x="106" y="46"/>
                  </a:lnTo>
                  <a:lnTo>
                    <a:pt x="104" y="48"/>
                  </a:lnTo>
                  <a:lnTo>
                    <a:pt x="104" y="52"/>
                  </a:lnTo>
                  <a:lnTo>
                    <a:pt x="102" y="54"/>
                  </a:lnTo>
                  <a:lnTo>
                    <a:pt x="100" y="56"/>
                  </a:lnTo>
                  <a:lnTo>
                    <a:pt x="98" y="56"/>
                  </a:lnTo>
                  <a:lnTo>
                    <a:pt x="98" y="58"/>
                  </a:lnTo>
                  <a:lnTo>
                    <a:pt x="96" y="62"/>
                  </a:lnTo>
                  <a:lnTo>
                    <a:pt x="94" y="66"/>
                  </a:lnTo>
                  <a:lnTo>
                    <a:pt x="96" y="68"/>
                  </a:lnTo>
                  <a:lnTo>
                    <a:pt x="94" y="68"/>
                  </a:lnTo>
                  <a:lnTo>
                    <a:pt x="92" y="68"/>
                  </a:lnTo>
                  <a:lnTo>
                    <a:pt x="90" y="70"/>
                  </a:lnTo>
                  <a:lnTo>
                    <a:pt x="86" y="70"/>
                  </a:lnTo>
                  <a:lnTo>
                    <a:pt x="82" y="72"/>
                  </a:lnTo>
                  <a:lnTo>
                    <a:pt x="78" y="76"/>
                  </a:lnTo>
                  <a:lnTo>
                    <a:pt x="74" y="82"/>
                  </a:lnTo>
                  <a:lnTo>
                    <a:pt x="72" y="88"/>
                  </a:lnTo>
                  <a:lnTo>
                    <a:pt x="70" y="88"/>
                  </a:lnTo>
                  <a:lnTo>
                    <a:pt x="68" y="88"/>
                  </a:lnTo>
                  <a:lnTo>
                    <a:pt x="62" y="88"/>
                  </a:lnTo>
                  <a:lnTo>
                    <a:pt x="58" y="88"/>
                  </a:lnTo>
                  <a:lnTo>
                    <a:pt x="56" y="88"/>
                  </a:lnTo>
                  <a:lnTo>
                    <a:pt x="54" y="86"/>
                  </a:lnTo>
                  <a:lnTo>
                    <a:pt x="36" y="90"/>
                  </a:lnTo>
                </a:path>
              </a:pathLst>
            </a:custGeom>
            <a:grpFill/>
            <a:ln w="6350">
              <a:solidFill>
                <a:schemeClr val="bg1"/>
              </a:solidFill>
              <a:prstDash val="solid"/>
              <a:round/>
              <a:headEnd/>
              <a:tailEnd/>
            </a:ln>
            <a:effectLst/>
          </p:spPr>
          <p:txBody>
            <a:bodyPr/>
            <a:lstStyle/>
            <a:p>
              <a:endParaRPr lang="zh-CN" altLang="en-US"/>
            </a:p>
          </p:txBody>
        </p:sp>
        <p:sp>
          <p:nvSpPr>
            <p:cNvPr id="56" name="Freeform 426">
              <a:extLst>
                <a:ext uri="{FF2B5EF4-FFF2-40B4-BE49-F238E27FC236}">
                  <a16:creationId xmlns="" xmlns:a16="http://schemas.microsoft.com/office/drawing/2014/main" id="{3030398B-628B-4109-9EA9-2512F45B9FED}"/>
                </a:ext>
              </a:extLst>
            </p:cNvPr>
            <p:cNvSpPr>
              <a:spLocks/>
            </p:cNvSpPr>
            <p:nvPr/>
          </p:nvSpPr>
          <p:spPr bwMode="gray">
            <a:xfrm>
              <a:off x="1260979" y="3610691"/>
              <a:ext cx="155517" cy="155413"/>
            </a:xfrm>
            <a:custGeom>
              <a:avLst/>
              <a:gdLst>
                <a:gd name="T0" fmla="*/ 84 w 84"/>
                <a:gd name="T1" fmla="*/ 2 h 84"/>
                <a:gd name="T2" fmla="*/ 72 w 84"/>
                <a:gd name="T3" fmla="*/ 4 h 84"/>
                <a:gd name="T4" fmla="*/ 72 w 84"/>
                <a:gd name="T5" fmla="*/ 4 h 84"/>
                <a:gd name="T6" fmla="*/ 70 w 84"/>
                <a:gd name="T7" fmla="*/ 4 h 84"/>
                <a:gd name="T8" fmla="*/ 68 w 84"/>
                <a:gd name="T9" fmla="*/ 2 h 84"/>
                <a:gd name="T10" fmla="*/ 66 w 84"/>
                <a:gd name="T11" fmla="*/ 0 h 84"/>
                <a:gd name="T12" fmla="*/ 48 w 84"/>
                <a:gd name="T13" fmla="*/ 4 h 84"/>
                <a:gd name="T14" fmla="*/ 34 w 84"/>
                <a:gd name="T15" fmla="*/ 6 h 84"/>
                <a:gd name="T16" fmla="*/ 20 w 84"/>
                <a:gd name="T17" fmla="*/ 8 h 84"/>
                <a:gd name="T18" fmla="*/ 20 w 84"/>
                <a:gd name="T19" fmla="*/ 10 h 84"/>
                <a:gd name="T20" fmla="*/ 18 w 84"/>
                <a:gd name="T21" fmla="*/ 12 h 84"/>
                <a:gd name="T22" fmla="*/ 18 w 84"/>
                <a:gd name="T23" fmla="*/ 16 h 84"/>
                <a:gd name="T24" fmla="*/ 18 w 84"/>
                <a:gd name="T25" fmla="*/ 16 h 84"/>
                <a:gd name="T26" fmla="*/ 16 w 84"/>
                <a:gd name="T27" fmla="*/ 18 h 84"/>
                <a:gd name="T28" fmla="*/ 12 w 84"/>
                <a:gd name="T29" fmla="*/ 20 h 84"/>
                <a:gd name="T30" fmla="*/ 8 w 84"/>
                <a:gd name="T31" fmla="*/ 22 h 84"/>
                <a:gd name="T32" fmla="*/ 6 w 84"/>
                <a:gd name="T33" fmla="*/ 26 h 84"/>
                <a:gd name="T34" fmla="*/ 2 w 84"/>
                <a:gd name="T35" fmla="*/ 30 h 84"/>
                <a:gd name="T36" fmla="*/ 0 w 84"/>
                <a:gd name="T37" fmla="*/ 36 h 84"/>
                <a:gd name="T38" fmla="*/ 0 w 84"/>
                <a:gd name="T39" fmla="*/ 36 h 84"/>
                <a:gd name="T40" fmla="*/ 0 w 84"/>
                <a:gd name="T41" fmla="*/ 38 h 84"/>
                <a:gd name="T42" fmla="*/ 0 w 84"/>
                <a:gd name="T43" fmla="*/ 40 h 84"/>
                <a:gd name="T44" fmla="*/ 2 w 84"/>
                <a:gd name="T45" fmla="*/ 44 h 84"/>
                <a:gd name="T46" fmla="*/ 4 w 84"/>
                <a:gd name="T47" fmla="*/ 48 h 84"/>
                <a:gd name="T48" fmla="*/ 10 w 84"/>
                <a:gd name="T49" fmla="*/ 56 h 84"/>
                <a:gd name="T50" fmla="*/ 18 w 84"/>
                <a:gd name="T51" fmla="*/ 66 h 84"/>
                <a:gd name="T52" fmla="*/ 26 w 84"/>
                <a:gd name="T53" fmla="*/ 76 h 84"/>
                <a:gd name="T54" fmla="*/ 30 w 84"/>
                <a:gd name="T55" fmla="*/ 84 h 84"/>
                <a:gd name="T56" fmla="*/ 42 w 84"/>
                <a:gd name="T57" fmla="*/ 84 h 84"/>
                <a:gd name="T58" fmla="*/ 44 w 84"/>
                <a:gd name="T59" fmla="*/ 66 h 84"/>
                <a:gd name="T60" fmla="*/ 46 w 84"/>
                <a:gd name="T61" fmla="*/ 66 h 84"/>
                <a:gd name="T62" fmla="*/ 48 w 84"/>
                <a:gd name="T63" fmla="*/ 64 h 84"/>
                <a:gd name="T64" fmla="*/ 50 w 84"/>
                <a:gd name="T65" fmla="*/ 62 h 84"/>
                <a:gd name="T66" fmla="*/ 54 w 84"/>
                <a:gd name="T67" fmla="*/ 56 h 84"/>
                <a:gd name="T68" fmla="*/ 60 w 84"/>
                <a:gd name="T69" fmla="*/ 48 h 84"/>
                <a:gd name="T70" fmla="*/ 58 w 84"/>
                <a:gd name="T71" fmla="*/ 48 h 84"/>
                <a:gd name="T72" fmla="*/ 58 w 84"/>
                <a:gd name="T73" fmla="*/ 46 h 84"/>
                <a:gd name="T74" fmla="*/ 58 w 84"/>
                <a:gd name="T75" fmla="*/ 42 h 84"/>
                <a:gd name="T76" fmla="*/ 58 w 84"/>
                <a:gd name="T77" fmla="*/ 38 h 84"/>
                <a:gd name="T78" fmla="*/ 60 w 84"/>
                <a:gd name="T79" fmla="*/ 32 h 84"/>
                <a:gd name="T80" fmla="*/ 64 w 84"/>
                <a:gd name="T81" fmla="*/ 26 h 84"/>
                <a:gd name="T82" fmla="*/ 64 w 84"/>
                <a:gd name="T83" fmla="*/ 24 h 84"/>
                <a:gd name="T84" fmla="*/ 64 w 84"/>
                <a:gd name="T85" fmla="*/ 22 h 84"/>
                <a:gd name="T86" fmla="*/ 68 w 84"/>
                <a:gd name="T87" fmla="*/ 20 h 84"/>
                <a:gd name="T88" fmla="*/ 70 w 84"/>
                <a:gd name="T89" fmla="*/ 18 h 84"/>
                <a:gd name="T90" fmla="*/ 74 w 84"/>
                <a:gd name="T91" fmla="*/ 16 h 84"/>
                <a:gd name="T92" fmla="*/ 78 w 84"/>
                <a:gd name="T93" fmla="*/ 16 h 84"/>
                <a:gd name="T94" fmla="*/ 84 w 84"/>
                <a:gd name="T95" fmla="*/ 18 h 84"/>
                <a:gd name="T96" fmla="*/ 84 w 84"/>
                <a:gd name="T97"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 h="84">
                  <a:moveTo>
                    <a:pt x="84" y="2"/>
                  </a:moveTo>
                  <a:lnTo>
                    <a:pt x="72" y="4"/>
                  </a:lnTo>
                  <a:lnTo>
                    <a:pt x="72" y="4"/>
                  </a:lnTo>
                  <a:lnTo>
                    <a:pt x="70" y="4"/>
                  </a:lnTo>
                  <a:lnTo>
                    <a:pt x="68" y="2"/>
                  </a:lnTo>
                  <a:lnTo>
                    <a:pt x="66" y="0"/>
                  </a:lnTo>
                  <a:lnTo>
                    <a:pt x="48" y="4"/>
                  </a:lnTo>
                  <a:lnTo>
                    <a:pt x="34" y="6"/>
                  </a:lnTo>
                  <a:lnTo>
                    <a:pt x="20" y="8"/>
                  </a:lnTo>
                  <a:lnTo>
                    <a:pt x="20" y="10"/>
                  </a:lnTo>
                  <a:lnTo>
                    <a:pt x="18" y="12"/>
                  </a:lnTo>
                  <a:lnTo>
                    <a:pt x="18" y="16"/>
                  </a:lnTo>
                  <a:lnTo>
                    <a:pt x="18" y="16"/>
                  </a:lnTo>
                  <a:lnTo>
                    <a:pt x="16" y="18"/>
                  </a:lnTo>
                  <a:lnTo>
                    <a:pt x="12" y="20"/>
                  </a:lnTo>
                  <a:lnTo>
                    <a:pt x="8" y="22"/>
                  </a:lnTo>
                  <a:lnTo>
                    <a:pt x="6" y="26"/>
                  </a:lnTo>
                  <a:lnTo>
                    <a:pt x="2" y="30"/>
                  </a:lnTo>
                  <a:lnTo>
                    <a:pt x="0" y="36"/>
                  </a:lnTo>
                  <a:lnTo>
                    <a:pt x="0" y="36"/>
                  </a:lnTo>
                  <a:lnTo>
                    <a:pt x="0" y="38"/>
                  </a:lnTo>
                  <a:lnTo>
                    <a:pt x="0" y="40"/>
                  </a:lnTo>
                  <a:lnTo>
                    <a:pt x="2" y="44"/>
                  </a:lnTo>
                  <a:lnTo>
                    <a:pt x="4" y="48"/>
                  </a:lnTo>
                  <a:lnTo>
                    <a:pt x="10" y="56"/>
                  </a:lnTo>
                  <a:lnTo>
                    <a:pt x="18" y="66"/>
                  </a:lnTo>
                  <a:lnTo>
                    <a:pt x="26" y="76"/>
                  </a:lnTo>
                  <a:lnTo>
                    <a:pt x="30" y="84"/>
                  </a:lnTo>
                  <a:lnTo>
                    <a:pt x="42" y="84"/>
                  </a:lnTo>
                  <a:lnTo>
                    <a:pt x="44" y="66"/>
                  </a:lnTo>
                  <a:lnTo>
                    <a:pt x="46" y="66"/>
                  </a:lnTo>
                  <a:lnTo>
                    <a:pt x="48" y="64"/>
                  </a:lnTo>
                  <a:lnTo>
                    <a:pt x="50" y="62"/>
                  </a:lnTo>
                  <a:lnTo>
                    <a:pt x="54" y="56"/>
                  </a:lnTo>
                  <a:lnTo>
                    <a:pt x="60" y="48"/>
                  </a:lnTo>
                  <a:lnTo>
                    <a:pt x="58" y="48"/>
                  </a:lnTo>
                  <a:lnTo>
                    <a:pt x="58" y="46"/>
                  </a:lnTo>
                  <a:lnTo>
                    <a:pt x="58" y="42"/>
                  </a:lnTo>
                  <a:lnTo>
                    <a:pt x="58" y="38"/>
                  </a:lnTo>
                  <a:lnTo>
                    <a:pt x="60" y="32"/>
                  </a:lnTo>
                  <a:lnTo>
                    <a:pt x="64" y="26"/>
                  </a:lnTo>
                  <a:lnTo>
                    <a:pt x="64" y="24"/>
                  </a:lnTo>
                  <a:lnTo>
                    <a:pt x="64" y="22"/>
                  </a:lnTo>
                  <a:lnTo>
                    <a:pt x="68" y="20"/>
                  </a:lnTo>
                  <a:lnTo>
                    <a:pt x="70" y="18"/>
                  </a:lnTo>
                  <a:lnTo>
                    <a:pt x="74" y="16"/>
                  </a:lnTo>
                  <a:lnTo>
                    <a:pt x="78" y="16"/>
                  </a:lnTo>
                  <a:lnTo>
                    <a:pt x="84" y="18"/>
                  </a:lnTo>
                  <a:lnTo>
                    <a:pt x="84" y="2"/>
                  </a:lnTo>
                </a:path>
              </a:pathLst>
            </a:custGeom>
            <a:grpFill/>
            <a:ln w="6350">
              <a:solidFill>
                <a:schemeClr val="bg1"/>
              </a:solidFill>
              <a:prstDash val="solid"/>
              <a:round/>
              <a:headEnd/>
              <a:tailEnd/>
            </a:ln>
            <a:effectLst/>
          </p:spPr>
          <p:txBody>
            <a:bodyPr/>
            <a:lstStyle/>
            <a:p>
              <a:endParaRPr lang="zh-CN" altLang="en-US"/>
            </a:p>
          </p:txBody>
        </p:sp>
        <p:sp>
          <p:nvSpPr>
            <p:cNvPr id="57" name="Freeform 427">
              <a:extLst>
                <a:ext uri="{FF2B5EF4-FFF2-40B4-BE49-F238E27FC236}">
                  <a16:creationId xmlns="" xmlns:a16="http://schemas.microsoft.com/office/drawing/2014/main" id="{D75E89D3-55DA-4472-80BE-89AEF3DF3E41}"/>
                </a:ext>
              </a:extLst>
            </p:cNvPr>
            <p:cNvSpPr>
              <a:spLocks/>
            </p:cNvSpPr>
            <p:nvPr/>
          </p:nvSpPr>
          <p:spPr bwMode="gray">
            <a:xfrm>
              <a:off x="1246168" y="3558886"/>
              <a:ext cx="51839" cy="118410"/>
            </a:xfrm>
            <a:custGeom>
              <a:avLst/>
              <a:gdLst>
                <a:gd name="T0" fmla="*/ 0 w 28"/>
                <a:gd name="T1" fmla="*/ 20 h 64"/>
                <a:gd name="T2" fmla="*/ 8 w 28"/>
                <a:gd name="T3" fmla="*/ 28 h 64"/>
                <a:gd name="T4" fmla="*/ 10 w 28"/>
                <a:gd name="T5" fmla="*/ 28 h 64"/>
                <a:gd name="T6" fmla="*/ 10 w 28"/>
                <a:gd name="T7" fmla="*/ 32 h 64"/>
                <a:gd name="T8" fmla="*/ 12 w 28"/>
                <a:gd name="T9" fmla="*/ 36 h 64"/>
                <a:gd name="T10" fmla="*/ 12 w 28"/>
                <a:gd name="T11" fmla="*/ 40 h 64"/>
                <a:gd name="T12" fmla="*/ 10 w 28"/>
                <a:gd name="T13" fmla="*/ 40 h 64"/>
                <a:gd name="T14" fmla="*/ 10 w 28"/>
                <a:gd name="T15" fmla="*/ 40 h 64"/>
                <a:gd name="T16" fmla="*/ 10 w 28"/>
                <a:gd name="T17" fmla="*/ 44 h 64"/>
                <a:gd name="T18" fmla="*/ 8 w 28"/>
                <a:gd name="T19" fmla="*/ 48 h 64"/>
                <a:gd name="T20" fmla="*/ 8 w 28"/>
                <a:gd name="T21" fmla="*/ 54 h 64"/>
                <a:gd name="T22" fmla="*/ 8 w 28"/>
                <a:gd name="T23" fmla="*/ 54 h 64"/>
                <a:gd name="T24" fmla="*/ 8 w 28"/>
                <a:gd name="T25" fmla="*/ 58 h 64"/>
                <a:gd name="T26" fmla="*/ 8 w 28"/>
                <a:gd name="T27" fmla="*/ 60 h 64"/>
                <a:gd name="T28" fmla="*/ 8 w 28"/>
                <a:gd name="T29" fmla="*/ 64 h 64"/>
                <a:gd name="T30" fmla="*/ 8 w 28"/>
                <a:gd name="T31" fmla="*/ 62 h 64"/>
                <a:gd name="T32" fmla="*/ 8 w 28"/>
                <a:gd name="T33" fmla="*/ 60 h 64"/>
                <a:gd name="T34" fmla="*/ 10 w 28"/>
                <a:gd name="T35" fmla="*/ 58 h 64"/>
                <a:gd name="T36" fmla="*/ 14 w 28"/>
                <a:gd name="T37" fmla="*/ 54 h 64"/>
                <a:gd name="T38" fmla="*/ 18 w 28"/>
                <a:gd name="T39" fmla="*/ 50 h 64"/>
                <a:gd name="T40" fmla="*/ 26 w 28"/>
                <a:gd name="T41" fmla="*/ 44 h 64"/>
                <a:gd name="T42" fmla="*/ 26 w 28"/>
                <a:gd name="T43" fmla="*/ 42 h 64"/>
                <a:gd name="T44" fmla="*/ 26 w 28"/>
                <a:gd name="T45" fmla="*/ 40 h 64"/>
                <a:gd name="T46" fmla="*/ 28 w 28"/>
                <a:gd name="T47" fmla="*/ 38 h 64"/>
                <a:gd name="T48" fmla="*/ 28 w 28"/>
                <a:gd name="T49" fmla="*/ 36 h 64"/>
                <a:gd name="T50" fmla="*/ 28 w 28"/>
                <a:gd name="T51" fmla="*/ 36 h 64"/>
                <a:gd name="T52" fmla="*/ 26 w 28"/>
                <a:gd name="T53" fmla="*/ 34 h 64"/>
                <a:gd name="T54" fmla="*/ 26 w 28"/>
                <a:gd name="T55" fmla="*/ 32 h 64"/>
                <a:gd name="T56" fmla="*/ 26 w 28"/>
                <a:gd name="T57" fmla="*/ 28 h 64"/>
                <a:gd name="T58" fmla="*/ 26 w 28"/>
                <a:gd name="T59" fmla="*/ 24 h 64"/>
                <a:gd name="T60" fmla="*/ 26 w 28"/>
                <a:gd name="T61" fmla="*/ 22 h 64"/>
                <a:gd name="T62" fmla="*/ 26 w 28"/>
                <a:gd name="T63" fmla="*/ 18 h 64"/>
                <a:gd name="T64" fmla="*/ 24 w 28"/>
                <a:gd name="T65" fmla="*/ 14 h 64"/>
                <a:gd name="T66" fmla="*/ 22 w 28"/>
                <a:gd name="T67" fmla="*/ 8 h 64"/>
                <a:gd name="T68" fmla="*/ 20 w 28"/>
                <a:gd name="T69" fmla="*/ 4 h 64"/>
                <a:gd name="T70" fmla="*/ 20 w 28"/>
                <a:gd name="T71" fmla="*/ 4 h 64"/>
                <a:gd name="T72" fmla="*/ 18 w 28"/>
                <a:gd name="T73" fmla="*/ 2 h 64"/>
                <a:gd name="T74" fmla="*/ 16 w 28"/>
                <a:gd name="T75" fmla="*/ 0 h 64"/>
                <a:gd name="T76" fmla="*/ 12 w 28"/>
                <a:gd name="T77" fmla="*/ 0 h 64"/>
                <a:gd name="T78" fmla="*/ 8 w 28"/>
                <a:gd name="T79" fmla="*/ 0 h 64"/>
                <a:gd name="T80" fmla="*/ 8 w 28"/>
                <a:gd name="T81" fmla="*/ 0 h 64"/>
                <a:gd name="T82" fmla="*/ 6 w 28"/>
                <a:gd name="T83" fmla="*/ 2 h 64"/>
                <a:gd name="T84" fmla="*/ 6 w 28"/>
                <a:gd name="T85" fmla="*/ 2 h 64"/>
                <a:gd name="T86" fmla="*/ 0 w 28"/>
                <a:gd name="T87"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64">
                  <a:moveTo>
                    <a:pt x="0" y="20"/>
                  </a:moveTo>
                  <a:lnTo>
                    <a:pt x="8" y="28"/>
                  </a:lnTo>
                  <a:lnTo>
                    <a:pt x="10" y="28"/>
                  </a:lnTo>
                  <a:lnTo>
                    <a:pt x="10" y="32"/>
                  </a:lnTo>
                  <a:lnTo>
                    <a:pt x="12" y="36"/>
                  </a:lnTo>
                  <a:lnTo>
                    <a:pt x="12" y="40"/>
                  </a:lnTo>
                  <a:lnTo>
                    <a:pt x="10" y="40"/>
                  </a:lnTo>
                  <a:lnTo>
                    <a:pt x="10" y="40"/>
                  </a:lnTo>
                  <a:lnTo>
                    <a:pt x="10" y="44"/>
                  </a:lnTo>
                  <a:lnTo>
                    <a:pt x="8" y="48"/>
                  </a:lnTo>
                  <a:lnTo>
                    <a:pt x="8" y="54"/>
                  </a:lnTo>
                  <a:lnTo>
                    <a:pt x="8" y="54"/>
                  </a:lnTo>
                  <a:lnTo>
                    <a:pt x="8" y="58"/>
                  </a:lnTo>
                  <a:lnTo>
                    <a:pt x="8" y="60"/>
                  </a:lnTo>
                  <a:lnTo>
                    <a:pt x="8" y="64"/>
                  </a:lnTo>
                  <a:lnTo>
                    <a:pt x="8" y="62"/>
                  </a:lnTo>
                  <a:lnTo>
                    <a:pt x="8" y="60"/>
                  </a:lnTo>
                  <a:lnTo>
                    <a:pt x="10" y="58"/>
                  </a:lnTo>
                  <a:lnTo>
                    <a:pt x="14" y="54"/>
                  </a:lnTo>
                  <a:lnTo>
                    <a:pt x="18" y="50"/>
                  </a:lnTo>
                  <a:lnTo>
                    <a:pt x="26" y="44"/>
                  </a:lnTo>
                  <a:lnTo>
                    <a:pt x="26" y="42"/>
                  </a:lnTo>
                  <a:lnTo>
                    <a:pt x="26" y="40"/>
                  </a:lnTo>
                  <a:lnTo>
                    <a:pt x="28" y="38"/>
                  </a:lnTo>
                  <a:lnTo>
                    <a:pt x="28" y="36"/>
                  </a:lnTo>
                  <a:lnTo>
                    <a:pt x="28" y="36"/>
                  </a:lnTo>
                  <a:lnTo>
                    <a:pt x="26" y="34"/>
                  </a:lnTo>
                  <a:lnTo>
                    <a:pt x="26" y="32"/>
                  </a:lnTo>
                  <a:lnTo>
                    <a:pt x="26" y="28"/>
                  </a:lnTo>
                  <a:lnTo>
                    <a:pt x="26" y="24"/>
                  </a:lnTo>
                  <a:lnTo>
                    <a:pt x="26" y="22"/>
                  </a:lnTo>
                  <a:lnTo>
                    <a:pt x="26" y="18"/>
                  </a:lnTo>
                  <a:lnTo>
                    <a:pt x="24" y="14"/>
                  </a:lnTo>
                  <a:lnTo>
                    <a:pt x="22" y="8"/>
                  </a:lnTo>
                  <a:lnTo>
                    <a:pt x="20" y="4"/>
                  </a:lnTo>
                  <a:lnTo>
                    <a:pt x="20" y="4"/>
                  </a:lnTo>
                  <a:lnTo>
                    <a:pt x="18" y="2"/>
                  </a:lnTo>
                  <a:lnTo>
                    <a:pt x="16" y="0"/>
                  </a:lnTo>
                  <a:lnTo>
                    <a:pt x="12" y="0"/>
                  </a:lnTo>
                  <a:lnTo>
                    <a:pt x="8" y="0"/>
                  </a:lnTo>
                  <a:lnTo>
                    <a:pt x="8" y="0"/>
                  </a:lnTo>
                  <a:lnTo>
                    <a:pt x="6" y="2"/>
                  </a:lnTo>
                  <a:lnTo>
                    <a:pt x="6" y="2"/>
                  </a:lnTo>
                  <a:lnTo>
                    <a:pt x="0" y="20"/>
                  </a:lnTo>
                </a:path>
              </a:pathLst>
            </a:custGeom>
            <a:grpFill/>
            <a:ln w="6350">
              <a:solidFill>
                <a:schemeClr val="bg1"/>
              </a:solidFill>
              <a:prstDash val="solid"/>
              <a:round/>
              <a:headEnd/>
              <a:tailEnd/>
            </a:ln>
            <a:effectLst/>
          </p:spPr>
          <p:txBody>
            <a:bodyPr/>
            <a:lstStyle/>
            <a:p>
              <a:endParaRPr lang="zh-CN" altLang="en-US"/>
            </a:p>
          </p:txBody>
        </p:sp>
        <p:sp>
          <p:nvSpPr>
            <p:cNvPr id="58" name="Freeform 428">
              <a:extLst>
                <a:ext uri="{FF2B5EF4-FFF2-40B4-BE49-F238E27FC236}">
                  <a16:creationId xmlns="" xmlns:a16="http://schemas.microsoft.com/office/drawing/2014/main" id="{3FA4413A-7217-4E7B-92CC-0648B47CA5B4}"/>
                </a:ext>
              </a:extLst>
            </p:cNvPr>
            <p:cNvSpPr>
              <a:spLocks/>
            </p:cNvSpPr>
            <p:nvPr/>
          </p:nvSpPr>
          <p:spPr bwMode="gray">
            <a:xfrm>
              <a:off x="1086948" y="3414575"/>
              <a:ext cx="262898" cy="210917"/>
            </a:xfrm>
            <a:custGeom>
              <a:avLst/>
              <a:gdLst>
                <a:gd name="T0" fmla="*/ 20 w 142"/>
                <a:gd name="T1" fmla="*/ 42 h 114"/>
                <a:gd name="T2" fmla="*/ 20 w 142"/>
                <a:gd name="T3" fmla="*/ 40 h 114"/>
                <a:gd name="T4" fmla="*/ 18 w 142"/>
                <a:gd name="T5" fmla="*/ 38 h 114"/>
                <a:gd name="T6" fmla="*/ 20 w 142"/>
                <a:gd name="T7" fmla="*/ 36 h 114"/>
                <a:gd name="T8" fmla="*/ 14 w 142"/>
                <a:gd name="T9" fmla="*/ 34 h 114"/>
                <a:gd name="T10" fmla="*/ 6 w 142"/>
                <a:gd name="T11" fmla="*/ 30 h 114"/>
                <a:gd name="T12" fmla="*/ 0 w 142"/>
                <a:gd name="T13" fmla="*/ 26 h 114"/>
                <a:gd name="T14" fmla="*/ 2 w 142"/>
                <a:gd name="T15" fmla="*/ 24 h 114"/>
                <a:gd name="T16" fmla="*/ 20 w 142"/>
                <a:gd name="T17" fmla="*/ 16 h 114"/>
                <a:gd name="T18" fmla="*/ 32 w 142"/>
                <a:gd name="T19" fmla="*/ 12 h 114"/>
                <a:gd name="T20" fmla="*/ 54 w 142"/>
                <a:gd name="T21" fmla="*/ 6 h 114"/>
                <a:gd name="T22" fmla="*/ 58 w 142"/>
                <a:gd name="T23" fmla="*/ 2 h 114"/>
                <a:gd name="T24" fmla="*/ 60 w 142"/>
                <a:gd name="T25" fmla="*/ 0 h 114"/>
                <a:gd name="T26" fmla="*/ 68 w 142"/>
                <a:gd name="T27" fmla="*/ 24 h 114"/>
                <a:gd name="T28" fmla="*/ 86 w 142"/>
                <a:gd name="T29" fmla="*/ 24 h 114"/>
                <a:gd name="T30" fmla="*/ 92 w 142"/>
                <a:gd name="T31" fmla="*/ 22 h 114"/>
                <a:gd name="T32" fmla="*/ 102 w 142"/>
                <a:gd name="T33" fmla="*/ 18 h 114"/>
                <a:gd name="T34" fmla="*/ 108 w 142"/>
                <a:gd name="T35" fmla="*/ 20 h 114"/>
                <a:gd name="T36" fmla="*/ 110 w 142"/>
                <a:gd name="T37" fmla="*/ 26 h 114"/>
                <a:gd name="T38" fmla="*/ 110 w 142"/>
                <a:gd name="T39" fmla="*/ 32 h 114"/>
                <a:gd name="T40" fmla="*/ 120 w 142"/>
                <a:gd name="T41" fmla="*/ 42 h 114"/>
                <a:gd name="T42" fmla="*/ 124 w 142"/>
                <a:gd name="T43" fmla="*/ 44 h 114"/>
                <a:gd name="T44" fmla="*/ 128 w 142"/>
                <a:gd name="T45" fmla="*/ 56 h 114"/>
                <a:gd name="T46" fmla="*/ 132 w 142"/>
                <a:gd name="T47" fmla="*/ 64 h 114"/>
                <a:gd name="T48" fmla="*/ 136 w 142"/>
                <a:gd name="T49" fmla="*/ 70 h 114"/>
                <a:gd name="T50" fmla="*/ 138 w 142"/>
                <a:gd name="T51" fmla="*/ 74 h 114"/>
                <a:gd name="T52" fmla="*/ 138 w 142"/>
                <a:gd name="T53" fmla="*/ 78 h 114"/>
                <a:gd name="T54" fmla="*/ 136 w 142"/>
                <a:gd name="T55" fmla="*/ 80 h 114"/>
                <a:gd name="T56" fmla="*/ 134 w 142"/>
                <a:gd name="T57" fmla="*/ 94 h 114"/>
                <a:gd name="T58" fmla="*/ 128 w 142"/>
                <a:gd name="T59" fmla="*/ 112 h 114"/>
                <a:gd name="T60" fmla="*/ 112 w 142"/>
                <a:gd name="T61" fmla="*/ 110 h 114"/>
                <a:gd name="T62" fmla="*/ 112 w 142"/>
                <a:gd name="T63" fmla="*/ 104 h 114"/>
                <a:gd name="T64" fmla="*/ 112 w 142"/>
                <a:gd name="T65" fmla="*/ 102 h 114"/>
                <a:gd name="T66" fmla="*/ 110 w 142"/>
                <a:gd name="T67" fmla="*/ 92 h 114"/>
                <a:gd name="T68" fmla="*/ 108 w 142"/>
                <a:gd name="T69" fmla="*/ 86 h 114"/>
                <a:gd name="T70" fmla="*/ 106 w 142"/>
                <a:gd name="T71" fmla="*/ 82 h 114"/>
                <a:gd name="T72" fmla="*/ 98 w 142"/>
                <a:gd name="T73" fmla="*/ 78 h 114"/>
                <a:gd name="T74" fmla="*/ 94 w 142"/>
                <a:gd name="T75" fmla="*/ 80 h 114"/>
                <a:gd name="T76" fmla="*/ 92 w 142"/>
                <a:gd name="T77" fmla="*/ 80 h 114"/>
                <a:gd name="T78" fmla="*/ 64 w 142"/>
                <a:gd name="T79" fmla="*/ 76 h 114"/>
                <a:gd name="T80" fmla="*/ 58 w 142"/>
                <a:gd name="T81" fmla="*/ 74 h 114"/>
                <a:gd name="T82" fmla="*/ 52 w 142"/>
                <a:gd name="T83" fmla="*/ 70 h 114"/>
                <a:gd name="T84" fmla="*/ 46 w 142"/>
                <a:gd name="T85" fmla="*/ 60 h 114"/>
                <a:gd name="T86" fmla="*/ 38 w 142"/>
                <a:gd name="T87"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2" h="114">
                  <a:moveTo>
                    <a:pt x="26" y="52"/>
                  </a:moveTo>
                  <a:lnTo>
                    <a:pt x="20" y="42"/>
                  </a:lnTo>
                  <a:lnTo>
                    <a:pt x="20" y="40"/>
                  </a:lnTo>
                  <a:lnTo>
                    <a:pt x="20" y="40"/>
                  </a:lnTo>
                  <a:lnTo>
                    <a:pt x="18" y="38"/>
                  </a:lnTo>
                  <a:lnTo>
                    <a:pt x="18" y="38"/>
                  </a:lnTo>
                  <a:lnTo>
                    <a:pt x="18" y="38"/>
                  </a:lnTo>
                  <a:lnTo>
                    <a:pt x="20" y="36"/>
                  </a:lnTo>
                  <a:lnTo>
                    <a:pt x="18" y="34"/>
                  </a:lnTo>
                  <a:lnTo>
                    <a:pt x="14" y="34"/>
                  </a:lnTo>
                  <a:lnTo>
                    <a:pt x="10" y="32"/>
                  </a:lnTo>
                  <a:lnTo>
                    <a:pt x="6" y="30"/>
                  </a:lnTo>
                  <a:lnTo>
                    <a:pt x="2" y="28"/>
                  </a:lnTo>
                  <a:lnTo>
                    <a:pt x="0" y="26"/>
                  </a:lnTo>
                  <a:lnTo>
                    <a:pt x="0" y="26"/>
                  </a:lnTo>
                  <a:lnTo>
                    <a:pt x="2" y="24"/>
                  </a:lnTo>
                  <a:lnTo>
                    <a:pt x="10" y="20"/>
                  </a:lnTo>
                  <a:lnTo>
                    <a:pt x="20" y="16"/>
                  </a:lnTo>
                  <a:lnTo>
                    <a:pt x="28" y="14"/>
                  </a:lnTo>
                  <a:lnTo>
                    <a:pt x="32" y="12"/>
                  </a:lnTo>
                  <a:lnTo>
                    <a:pt x="56" y="10"/>
                  </a:lnTo>
                  <a:lnTo>
                    <a:pt x="54" y="6"/>
                  </a:lnTo>
                  <a:lnTo>
                    <a:pt x="56" y="4"/>
                  </a:lnTo>
                  <a:lnTo>
                    <a:pt x="58" y="2"/>
                  </a:lnTo>
                  <a:lnTo>
                    <a:pt x="58" y="0"/>
                  </a:lnTo>
                  <a:lnTo>
                    <a:pt x="60" y="0"/>
                  </a:lnTo>
                  <a:lnTo>
                    <a:pt x="62" y="10"/>
                  </a:lnTo>
                  <a:lnTo>
                    <a:pt x="68" y="24"/>
                  </a:lnTo>
                  <a:lnTo>
                    <a:pt x="84" y="24"/>
                  </a:lnTo>
                  <a:lnTo>
                    <a:pt x="86" y="24"/>
                  </a:lnTo>
                  <a:lnTo>
                    <a:pt x="88" y="22"/>
                  </a:lnTo>
                  <a:lnTo>
                    <a:pt x="92" y="22"/>
                  </a:lnTo>
                  <a:lnTo>
                    <a:pt x="96" y="20"/>
                  </a:lnTo>
                  <a:lnTo>
                    <a:pt x="102" y="18"/>
                  </a:lnTo>
                  <a:lnTo>
                    <a:pt x="106" y="18"/>
                  </a:lnTo>
                  <a:lnTo>
                    <a:pt x="108" y="20"/>
                  </a:lnTo>
                  <a:lnTo>
                    <a:pt x="110" y="24"/>
                  </a:lnTo>
                  <a:lnTo>
                    <a:pt x="110" y="26"/>
                  </a:lnTo>
                  <a:lnTo>
                    <a:pt x="110" y="30"/>
                  </a:lnTo>
                  <a:lnTo>
                    <a:pt x="110" y="32"/>
                  </a:lnTo>
                  <a:lnTo>
                    <a:pt x="110" y="34"/>
                  </a:lnTo>
                  <a:lnTo>
                    <a:pt x="120" y="42"/>
                  </a:lnTo>
                  <a:lnTo>
                    <a:pt x="124" y="40"/>
                  </a:lnTo>
                  <a:lnTo>
                    <a:pt x="124" y="44"/>
                  </a:lnTo>
                  <a:lnTo>
                    <a:pt x="128" y="50"/>
                  </a:lnTo>
                  <a:lnTo>
                    <a:pt x="128" y="56"/>
                  </a:lnTo>
                  <a:lnTo>
                    <a:pt x="130" y="60"/>
                  </a:lnTo>
                  <a:lnTo>
                    <a:pt x="132" y="64"/>
                  </a:lnTo>
                  <a:lnTo>
                    <a:pt x="134" y="68"/>
                  </a:lnTo>
                  <a:lnTo>
                    <a:pt x="136" y="70"/>
                  </a:lnTo>
                  <a:lnTo>
                    <a:pt x="136" y="70"/>
                  </a:lnTo>
                  <a:lnTo>
                    <a:pt x="138" y="74"/>
                  </a:lnTo>
                  <a:lnTo>
                    <a:pt x="138" y="76"/>
                  </a:lnTo>
                  <a:lnTo>
                    <a:pt x="138" y="78"/>
                  </a:lnTo>
                  <a:lnTo>
                    <a:pt x="136" y="80"/>
                  </a:lnTo>
                  <a:lnTo>
                    <a:pt x="136" y="80"/>
                  </a:lnTo>
                  <a:lnTo>
                    <a:pt x="130" y="86"/>
                  </a:lnTo>
                  <a:lnTo>
                    <a:pt x="134" y="94"/>
                  </a:lnTo>
                  <a:lnTo>
                    <a:pt x="142" y="110"/>
                  </a:lnTo>
                  <a:lnTo>
                    <a:pt x="128" y="112"/>
                  </a:lnTo>
                  <a:lnTo>
                    <a:pt x="114" y="114"/>
                  </a:lnTo>
                  <a:lnTo>
                    <a:pt x="112" y="110"/>
                  </a:lnTo>
                  <a:lnTo>
                    <a:pt x="112" y="108"/>
                  </a:lnTo>
                  <a:lnTo>
                    <a:pt x="112" y="104"/>
                  </a:lnTo>
                  <a:lnTo>
                    <a:pt x="112" y="102"/>
                  </a:lnTo>
                  <a:lnTo>
                    <a:pt x="112" y="102"/>
                  </a:lnTo>
                  <a:lnTo>
                    <a:pt x="112" y="98"/>
                  </a:lnTo>
                  <a:lnTo>
                    <a:pt x="110" y="92"/>
                  </a:lnTo>
                  <a:lnTo>
                    <a:pt x="110" y="88"/>
                  </a:lnTo>
                  <a:lnTo>
                    <a:pt x="108" y="86"/>
                  </a:lnTo>
                  <a:lnTo>
                    <a:pt x="106" y="82"/>
                  </a:lnTo>
                  <a:lnTo>
                    <a:pt x="106" y="82"/>
                  </a:lnTo>
                  <a:lnTo>
                    <a:pt x="102" y="78"/>
                  </a:lnTo>
                  <a:lnTo>
                    <a:pt x="98" y="78"/>
                  </a:lnTo>
                  <a:lnTo>
                    <a:pt x="96" y="78"/>
                  </a:lnTo>
                  <a:lnTo>
                    <a:pt x="94" y="80"/>
                  </a:lnTo>
                  <a:lnTo>
                    <a:pt x="92" y="80"/>
                  </a:lnTo>
                  <a:lnTo>
                    <a:pt x="92" y="80"/>
                  </a:lnTo>
                  <a:lnTo>
                    <a:pt x="86" y="98"/>
                  </a:lnTo>
                  <a:lnTo>
                    <a:pt x="64" y="76"/>
                  </a:lnTo>
                  <a:lnTo>
                    <a:pt x="58" y="76"/>
                  </a:lnTo>
                  <a:lnTo>
                    <a:pt x="58" y="74"/>
                  </a:lnTo>
                  <a:lnTo>
                    <a:pt x="54" y="72"/>
                  </a:lnTo>
                  <a:lnTo>
                    <a:pt x="52" y="70"/>
                  </a:lnTo>
                  <a:lnTo>
                    <a:pt x="48" y="66"/>
                  </a:lnTo>
                  <a:lnTo>
                    <a:pt x="46" y="60"/>
                  </a:lnTo>
                  <a:lnTo>
                    <a:pt x="44" y="56"/>
                  </a:lnTo>
                  <a:lnTo>
                    <a:pt x="38" y="60"/>
                  </a:lnTo>
                  <a:lnTo>
                    <a:pt x="26" y="52"/>
                  </a:lnTo>
                </a:path>
              </a:pathLst>
            </a:custGeom>
            <a:grpFill/>
            <a:ln w="6350">
              <a:solidFill>
                <a:schemeClr val="bg1"/>
              </a:solidFill>
              <a:prstDash val="solid"/>
              <a:round/>
              <a:headEnd/>
              <a:tailEnd/>
            </a:ln>
            <a:effectLst/>
          </p:spPr>
          <p:txBody>
            <a:bodyPr/>
            <a:lstStyle/>
            <a:p>
              <a:endParaRPr lang="zh-CN" altLang="en-US"/>
            </a:p>
          </p:txBody>
        </p:sp>
        <p:sp>
          <p:nvSpPr>
            <p:cNvPr id="59" name="Freeform 429">
              <a:extLst>
                <a:ext uri="{FF2B5EF4-FFF2-40B4-BE49-F238E27FC236}">
                  <a16:creationId xmlns="" xmlns:a16="http://schemas.microsoft.com/office/drawing/2014/main" id="{E1B5EDCF-42E4-458F-99E5-CE5F1923E8E6}"/>
                </a:ext>
              </a:extLst>
            </p:cNvPr>
            <p:cNvSpPr>
              <a:spLocks/>
            </p:cNvSpPr>
            <p:nvPr/>
          </p:nvSpPr>
          <p:spPr bwMode="gray">
            <a:xfrm>
              <a:off x="1198032" y="3351670"/>
              <a:ext cx="140706" cy="107309"/>
            </a:xfrm>
            <a:custGeom>
              <a:avLst/>
              <a:gdLst>
                <a:gd name="T0" fmla="*/ 40 w 76"/>
                <a:gd name="T1" fmla="*/ 18 h 58"/>
                <a:gd name="T2" fmla="*/ 34 w 76"/>
                <a:gd name="T3" fmla="*/ 20 h 58"/>
                <a:gd name="T4" fmla="*/ 28 w 76"/>
                <a:gd name="T5" fmla="*/ 22 h 58"/>
                <a:gd name="T6" fmla="*/ 26 w 76"/>
                <a:gd name="T7" fmla="*/ 22 h 58"/>
                <a:gd name="T8" fmla="*/ 12 w 76"/>
                <a:gd name="T9" fmla="*/ 22 h 58"/>
                <a:gd name="T10" fmla="*/ 10 w 76"/>
                <a:gd name="T11" fmla="*/ 20 h 58"/>
                <a:gd name="T12" fmla="*/ 6 w 76"/>
                <a:gd name="T13" fmla="*/ 16 h 58"/>
                <a:gd name="T14" fmla="*/ 4 w 76"/>
                <a:gd name="T15" fmla="*/ 18 h 58"/>
                <a:gd name="T16" fmla="*/ 0 w 76"/>
                <a:gd name="T17" fmla="*/ 24 h 58"/>
                <a:gd name="T18" fmla="*/ 0 w 76"/>
                <a:gd name="T19" fmla="*/ 32 h 58"/>
                <a:gd name="T20" fmla="*/ 0 w 76"/>
                <a:gd name="T21" fmla="*/ 34 h 58"/>
                <a:gd name="T22" fmla="*/ 2 w 76"/>
                <a:gd name="T23" fmla="*/ 42 h 58"/>
                <a:gd name="T24" fmla="*/ 4 w 76"/>
                <a:gd name="T25" fmla="*/ 52 h 58"/>
                <a:gd name="T26" fmla="*/ 8 w 76"/>
                <a:gd name="T27" fmla="*/ 58 h 58"/>
                <a:gd name="T28" fmla="*/ 26 w 76"/>
                <a:gd name="T29" fmla="*/ 58 h 58"/>
                <a:gd name="T30" fmla="*/ 32 w 76"/>
                <a:gd name="T31" fmla="*/ 56 h 58"/>
                <a:gd name="T32" fmla="*/ 38 w 76"/>
                <a:gd name="T33" fmla="*/ 54 h 58"/>
                <a:gd name="T34" fmla="*/ 46 w 76"/>
                <a:gd name="T35" fmla="*/ 52 h 58"/>
                <a:gd name="T36" fmla="*/ 52 w 76"/>
                <a:gd name="T37" fmla="*/ 54 h 58"/>
                <a:gd name="T38" fmla="*/ 56 w 76"/>
                <a:gd name="T39" fmla="*/ 54 h 58"/>
                <a:gd name="T40" fmla="*/ 58 w 76"/>
                <a:gd name="T41" fmla="*/ 52 h 58"/>
                <a:gd name="T42" fmla="*/ 62 w 76"/>
                <a:gd name="T43" fmla="*/ 48 h 58"/>
                <a:gd name="T44" fmla="*/ 68 w 76"/>
                <a:gd name="T45" fmla="*/ 42 h 58"/>
                <a:gd name="T46" fmla="*/ 72 w 76"/>
                <a:gd name="T47" fmla="*/ 30 h 58"/>
                <a:gd name="T48" fmla="*/ 72 w 76"/>
                <a:gd name="T49" fmla="*/ 24 h 58"/>
                <a:gd name="T50" fmla="*/ 74 w 76"/>
                <a:gd name="T51" fmla="*/ 16 h 58"/>
                <a:gd name="T52" fmla="*/ 76 w 76"/>
                <a:gd name="T53" fmla="*/ 10 h 58"/>
                <a:gd name="T54" fmla="*/ 70 w 76"/>
                <a:gd name="T55" fmla="*/ 0 h 58"/>
                <a:gd name="T56" fmla="*/ 66 w 76"/>
                <a:gd name="T57" fmla="*/ 2 h 58"/>
                <a:gd name="T58" fmla="*/ 56 w 76"/>
                <a:gd name="T59" fmla="*/ 2 h 58"/>
                <a:gd name="T60" fmla="*/ 54 w 76"/>
                <a:gd name="T61" fmla="*/ 4 h 58"/>
                <a:gd name="T62" fmla="*/ 46 w 76"/>
                <a:gd name="T63" fmla="*/ 8 h 58"/>
                <a:gd name="T64" fmla="*/ 46 w 76"/>
                <a:gd name="T65" fmla="*/ 12 h 58"/>
                <a:gd name="T66" fmla="*/ 44 w 76"/>
                <a:gd name="T67" fmla="*/ 16 h 58"/>
                <a:gd name="T68" fmla="*/ 42 w 76"/>
                <a:gd name="T69"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58">
                  <a:moveTo>
                    <a:pt x="42" y="18"/>
                  </a:moveTo>
                  <a:lnTo>
                    <a:pt x="40" y="18"/>
                  </a:lnTo>
                  <a:lnTo>
                    <a:pt x="36" y="18"/>
                  </a:lnTo>
                  <a:lnTo>
                    <a:pt x="34" y="20"/>
                  </a:lnTo>
                  <a:lnTo>
                    <a:pt x="30" y="22"/>
                  </a:lnTo>
                  <a:lnTo>
                    <a:pt x="28" y="22"/>
                  </a:lnTo>
                  <a:lnTo>
                    <a:pt x="28" y="22"/>
                  </a:lnTo>
                  <a:lnTo>
                    <a:pt x="26" y="22"/>
                  </a:lnTo>
                  <a:lnTo>
                    <a:pt x="20" y="24"/>
                  </a:lnTo>
                  <a:lnTo>
                    <a:pt x="12" y="22"/>
                  </a:lnTo>
                  <a:lnTo>
                    <a:pt x="12" y="22"/>
                  </a:lnTo>
                  <a:lnTo>
                    <a:pt x="10" y="20"/>
                  </a:lnTo>
                  <a:lnTo>
                    <a:pt x="8" y="18"/>
                  </a:lnTo>
                  <a:lnTo>
                    <a:pt x="6" y="16"/>
                  </a:lnTo>
                  <a:lnTo>
                    <a:pt x="6" y="18"/>
                  </a:lnTo>
                  <a:lnTo>
                    <a:pt x="4" y="18"/>
                  </a:lnTo>
                  <a:lnTo>
                    <a:pt x="2" y="20"/>
                  </a:lnTo>
                  <a:lnTo>
                    <a:pt x="0" y="24"/>
                  </a:lnTo>
                  <a:lnTo>
                    <a:pt x="0" y="28"/>
                  </a:lnTo>
                  <a:lnTo>
                    <a:pt x="0" y="32"/>
                  </a:lnTo>
                  <a:lnTo>
                    <a:pt x="0" y="34"/>
                  </a:lnTo>
                  <a:lnTo>
                    <a:pt x="0" y="34"/>
                  </a:lnTo>
                  <a:lnTo>
                    <a:pt x="0" y="38"/>
                  </a:lnTo>
                  <a:lnTo>
                    <a:pt x="2" y="42"/>
                  </a:lnTo>
                  <a:lnTo>
                    <a:pt x="4" y="48"/>
                  </a:lnTo>
                  <a:lnTo>
                    <a:pt x="4" y="52"/>
                  </a:lnTo>
                  <a:lnTo>
                    <a:pt x="6" y="56"/>
                  </a:lnTo>
                  <a:lnTo>
                    <a:pt x="8" y="58"/>
                  </a:lnTo>
                  <a:lnTo>
                    <a:pt x="24" y="58"/>
                  </a:lnTo>
                  <a:lnTo>
                    <a:pt x="26" y="58"/>
                  </a:lnTo>
                  <a:lnTo>
                    <a:pt x="28" y="58"/>
                  </a:lnTo>
                  <a:lnTo>
                    <a:pt x="32" y="56"/>
                  </a:lnTo>
                  <a:lnTo>
                    <a:pt x="36" y="54"/>
                  </a:lnTo>
                  <a:lnTo>
                    <a:pt x="38" y="54"/>
                  </a:lnTo>
                  <a:lnTo>
                    <a:pt x="46" y="52"/>
                  </a:lnTo>
                  <a:lnTo>
                    <a:pt x="46" y="52"/>
                  </a:lnTo>
                  <a:lnTo>
                    <a:pt x="48" y="54"/>
                  </a:lnTo>
                  <a:lnTo>
                    <a:pt x="52" y="54"/>
                  </a:lnTo>
                  <a:lnTo>
                    <a:pt x="54" y="54"/>
                  </a:lnTo>
                  <a:lnTo>
                    <a:pt x="56" y="54"/>
                  </a:lnTo>
                  <a:lnTo>
                    <a:pt x="56" y="52"/>
                  </a:lnTo>
                  <a:lnTo>
                    <a:pt x="58" y="52"/>
                  </a:lnTo>
                  <a:lnTo>
                    <a:pt x="60" y="52"/>
                  </a:lnTo>
                  <a:lnTo>
                    <a:pt x="62" y="48"/>
                  </a:lnTo>
                  <a:lnTo>
                    <a:pt x="66" y="46"/>
                  </a:lnTo>
                  <a:lnTo>
                    <a:pt x="68" y="42"/>
                  </a:lnTo>
                  <a:lnTo>
                    <a:pt x="70" y="36"/>
                  </a:lnTo>
                  <a:lnTo>
                    <a:pt x="72" y="30"/>
                  </a:lnTo>
                  <a:lnTo>
                    <a:pt x="72" y="28"/>
                  </a:lnTo>
                  <a:lnTo>
                    <a:pt x="72" y="24"/>
                  </a:lnTo>
                  <a:lnTo>
                    <a:pt x="72" y="20"/>
                  </a:lnTo>
                  <a:lnTo>
                    <a:pt x="74" y="16"/>
                  </a:lnTo>
                  <a:lnTo>
                    <a:pt x="74" y="12"/>
                  </a:lnTo>
                  <a:lnTo>
                    <a:pt x="76" y="10"/>
                  </a:lnTo>
                  <a:lnTo>
                    <a:pt x="70" y="0"/>
                  </a:lnTo>
                  <a:lnTo>
                    <a:pt x="70" y="0"/>
                  </a:lnTo>
                  <a:lnTo>
                    <a:pt x="68" y="2"/>
                  </a:lnTo>
                  <a:lnTo>
                    <a:pt x="66" y="2"/>
                  </a:lnTo>
                  <a:lnTo>
                    <a:pt x="62" y="2"/>
                  </a:lnTo>
                  <a:lnTo>
                    <a:pt x="56" y="2"/>
                  </a:lnTo>
                  <a:lnTo>
                    <a:pt x="56" y="2"/>
                  </a:lnTo>
                  <a:lnTo>
                    <a:pt x="54" y="4"/>
                  </a:lnTo>
                  <a:lnTo>
                    <a:pt x="52" y="4"/>
                  </a:lnTo>
                  <a:lnTo>
                    <a:pt x="46" y="8"/>
                  </a:lnTo>
                  <a:lnTo>
                    <a:pt x="46" y="10"/>
                  </a:lnTo>
                  <a:lnTo>
                    <a:pt x="46" y="12"/>
                  </a:lnTo>
                  <a:lnTo>
                    <a:pt x="46" y="14"/>
                  </a:lnTo>
                  <a:lnTo>
                    <a:pt x="44" y="16"/>
                  </a:lnTo>
                  <a:lnTo>
                    <a:pt x="44" y="18"/>
                  </a:lnTo>
                  <a:lnTo>
                    <a:pt x="42" y="18"/>
                  </a:lnTo>
                </a:path>
              </a:pathLst>
            </a:custGeom>
            <a:grpFill/>
            <a:ln w="6350">
              <a:solidFill>
                <a:schemeClr val="bg1"/>
              </a:solidFill>
              <a:prstDash val="solid"/>
              <a:round/>
              <a:headEnd/>
              <a:tailEnd/>
            </a:ln>
            <a:effectLst/>
          </p:spPr>
          <p:txBody>
            <a:bodyPr/>
            <a:lstStyle/>
            <a:p>
              <a:endParaRPr lang="zh-CN" altLang="en-US"/>
            </a:p>
          </p:txBody>
        </p:sp>
        <p:sp>
          <p:nvSpPr>
            <p:cNvPr id="60" name="Freeform 430">
              <a:extLst>
                <a:ext uri="{FF2B5EF4-FFF2-40B4-BE49-F238E27FC236}">
                  <a16:creationId xmlns="" xmlns:a16="http://schemas.microsoft.com/office/drawing/2014/main" id="{2FA68403-2BF5-4232-A7BE-2C224B522365}"/>
                </a:ext>
              </a:extLst>
            </p:cNvPr>
            <p:cNvSpPr>
              <a:spLocks/>
            </p:cNvSpPr>
            <p:nvPr/>
          </p:nvSpPr>
          <p:spPr bwMode="gray">
            <a:xfrm>
              <a:off x="1090651" y="3273963"/>
              <a:ext cx="255493" cy="122110"/>
            </a:xfrm>
            <a:custGeom>
              <a:avLst/>
              <a:gdLst>
                <a:gd name="T0" fmla="*/ 134 w 138"/>
                <a:gd name="T1" fmla="*/ 22 h 66"/>
                <a:gd name="T2" fmla="*/ 130 w 138"/>
                <a:gd name="T3" fmla="*/ 18 h 66"/>
                <a:gd name="T4" fmla="*/ 126 w 138"/>
                <a:gd name="T5" fmla="*/ 16 h 66"/>
                <a:gd name="T6" fmla="*/ 118 w 138"/>
                <a:gd name="T7" fmla="*/ 12 h 66"/>
                <a:gd name="T8" fmla="*/ 110 w 138"/>
                <a:gd name="T9" fmla="*/ 14 h 66"/>
                <a:gd name="T10" fmla="*/ 106 w 138"/>
                <a:gd name="T11" fmla="*/ 18 h 66"/>
                <a:gd name="T12" fmla="*/ 104 w 138"/>
                <a:gd name="T13" fmla="*/ 20 h 66"/>
                <a:gd name="T14" fmla="*/ 104 w 138"/>
                <a:gd name="T15" fmla="*/ 24 h 66"/>
                <a:gd name="T16" fmla="*/ 100 w 138"/>
                <a:gd name="T17" fmla="*/ 22 h 66"/>
                <a:gd name="T18" fmla="*/ 94 w 138"/>
                <a:gd name="T19" fmla="*/ 24 h 66"/>
                <a:gd name="T20" fmla="*/ 90 w 138"/>
                <a:gd name="T21" fmla="*/ 24 h 66"/>
                <a:gd name="T22" fmla="*/ 84 w 138"/>
                <a:gd name="T23" fmla="*/ 22 h 66"/>
                <a:gd name="T24" fmla="*/ 76 w 138"/>
                <a:gd name="T25" fmla="*/ 20 h 66"/>
                <a:gd name="T26" fmla="*/ 60 w 138"/>
                <a:gd name="T27" fmla="*/ 14 h 66"/>
                <a:gd name="T28" fmla="*/ 46 w 138"/>
                <a:gd name="T29" fmla="*/ 8 h 66"/>
                <a:gd name="T30" fmla="*/ 36 w 138"/>
                <a:gd name="T31" fmla="*/ 4 h 66"/>
                <a:gd name="T32" fmla="*/ 30 w 138"/>
                <a:gd name="T33" fmla="*/ 0 h 66"/>
                <a:gd name="T34" fmla="*/ 28 w 138"/>
                <a:gd name="T35" fmla="*/ 2 h 66"/>
                <a:gd name="T36" fmla="*/ 28 w 138"/>
                <a:gd name="T37" fmla="*/ 4 h 66"/>
                <a:gd name="T38" fmla="*/ 26 w 138"/>
                <a:gd name="T39" fmla="*/ 6 h 66"/>
                <a:gd name="T40" fmla="*/ 24 w 138"/>
                <a:gd name="T41" fmla="*/ 4 h 66"/>
                <a:gd name="T42" fmla="*/ 22 w 138"/>
                <a:gd name="T43" fmla="*/ 4 h 66"/>
                <a:gd name="T44" fmla="*/ 20 w 138"/>
                <a:gd name="T45" fmla="*/ 0 h 66"/>
                <a:gd name="T46" fmla="*/ 18 w 138"/>
                <a:gd name="T47" fmla="*/ 0 h 66"/>
                <a:gd name="T48" fmla="*/ 18 w 138"/>
                <a:gd name="T49" fmla="*/ 4 h 66"/>
                <a:gd name="T50" fmla="*/ 14 w 138"/>
                <a:gd name="T51" fmla="*/ 6 h 66"/>
                <a:gd name="T52" fmla="*/ 12 w 138"/>
                <a:gd name="T53" fmla="*/ 6 h 66"/>
                <a:gd name="T54" fmla="*/ 6 w 138"/>
                <a:gd name="T55" fmla="*/ 6 h 66"/>
                <a:gd name="T56" fmla="*/ 4 w 138"/>
                <a:gd name="T57" fmla="*/ 8 h 66"/>
                <a:gd name="T58" fmla="*/ 0 w 138"/>
                <a:gd name="T59" fmla="*/ 8 h 66"/>
                <a:gd name="T60" fmla="*/ 8 w 138"/>
                <a:gd name="T61" fmla="*/ 20 h 66"/>
                <a:gd name="T62" fmla="*/ 16 w 138"/>
                <a:gd name="T63" fmla="*/ 42 h 66"/>
                <a:gd name="T64" fmla="*/ 18 w 138"/>
                <a:gd name="T65" fmla="*/ 42 h 66"/>
                <a:gd name="T66" fmla="*/ 18 w 138"/>
                <a:gd name="T67" fmla="*/ 44 h 66"/>
                <a:gd name="T68" fmla="*/ 20 w 138"/>
                <a:gd name="T69" fmla="*/ 46 h 66"/>
                <a:gd name="T70" fmla="*/ 24 w 138"/>
                <a:gd name="T71" fmla="*/ 46 h 66"/>
                <a:gd name="T72" fmla="*/ 30 w 138"/>
                <a:gd name="T73" fmla="*/ 46 h 66"/>
                <a:gd name="T74" fmla="*/ 34 w 138"/>
                <a:gd name="T75" fmla="*/ 42 h 66"/>
                <a:gd name="T76" fmla="*/ 42 w 138"/>
                <a:gd name="T77" fmla="*/ 44 h 66"/>
                <a:gd name="T78" fmla="*/ 42 w 138"/>
                <a:gd name="T79" fmla="*/ 46 h 66"/>
                <a:gd name="T80" fmla="*/ 44 w 138"/>
                <a:gd name="T81" fmla="*/ 48 h 66"/>
                <a:gd name="T82" fmla="*/ 52 w 138"/>
                <a:gd name="T83" fmla="*/ 50 h 66"/>
                <a:gd name="T84" fmla="*/ 60 w 138"/>
                <a:gd name="T85" fmla="*/ 52 h 66"/>
                <a:gd name="T86" fmla="*/ 62 w 138"/>
                <a:gd name="T87" fmla="*/ 58 h 66"/>
                <a:gd name="T88" fmla="*/ 68 w 138"/>
                <a:gd name="T89" fmla="*/ 64 h 66"/>
                <a:gd name="T90" fmla="*/ 72 w 138"/>
                <a:gd name="T91" fmla="*/ 64 h 66"/>
                <a:gd name="T92" fmla="*/ 78 w 138"/>
                <a:gd name="T93" fmla="*/ 66 h 66"/>
                <a:gd name="T94" fmla="*/ 86 w 138"/>
                <a:gd name="T95" fmla="*/ 64 h 66"/>
                <a:gd name="T96" fmla="*/ 90 w 138"/>
                <a:gd name="T97" fmla="*/ 62 h 66"/>
                <a:gd name="T98" fmla="*/ 98 w 138"/>
                <a:gd name="T99" fmla="*/ 60 h 66"/>
                <a:gd name="T100" fmla="*/ 102 w 138"/>
                <a:gd name="T101" fmla="*/ 58 h 66"/>
                <a:gd name="T102" fmla="*/ 104 w 138"/>
                <a:gd name="T103" fmla="*/ 54 h 66"/>
                <a:gd name="T104" fmla="*/ 104 w 138"/>
                <a:gd name="T105" fmla="*/ 50 h 66"/>
                <a:gd name="T106" fmla="*/ 108 w 138"/>
                <a:gd name="T107" fmla="*/ 48 h 66"/>
                <a:gd name="T108" fmla="*/ 112 w 138"/>
                <a:gd name="T109" fmla="*/ 44 h 66"/>
                <a:gd name="T110" fmla="*/ 118 w 138"/>
                <a:gd name="T111" fmla="*/ 46 h 66"/>
                <a:gd name="T112" fmla="*/ 126 w 138"/>
                <a:gd name="T113" fmla="*/ 44 h 66"/>
                <a:gd name="T114" fmla="*/ 130 w 138"/>
                <a:gd name="T115" fmla="*/ 40 h 66"/>
                <a:gd name="T116" fmla="*/ 136 w 138"/>
                <a:gd name="T117" fmla="*/ 38 h 66"/>
                <a:gd name="T118" fmla="*/ 138 w 138"/>
                <a:gd name="T119" fmla="*/ 38 h 66"/>
                <a:gd name="T120" fmla="*/ 136 w 138"/>
                <a:gd name="T121" fmla="*/ 36 h 66"/>
                <a:gd name="T122" fmla="*/ 136 w 138"/>
                <a:gd name="T123" fmla="*/ 30 h 66"/>
                <a:gd name="T124" fmla="*/ 138 w 138"/>
                <a:gd name="T125" fmla="*/ 2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66">
                  <a:moveTo>
                    <a:pt x="138" y="24"/>
                  </a:moveTo>
                  <a:lnTo>
                    <a:pt x="134" y="22"/>
                  </a:lnTo>
                  <a:lnTo>
                    <a:pt x="132" y="20"/>
                  </a:lnTo>
                  <a:lnTo>
                    <a:pt x="130" y="18"/>
                  </a:lnTo>
                  <a:lnTo>
                    <a:pt x="128" y="16"/>
                  </a:lnTo>
                  <a:lnTo>
                    <a:pt x="126" y="16"/>
                  </a:lnTo>
                  <a:lnTo>
                    <a:pt x="122" y="12"/>
                  </a:lnTo>
                  <a:lnTo>
                    <a:pt x="118" y="12"/>
                  </a:lnTo>
                  <a:lnTo>
                    <a:pt x="114" y="14"/>
                  </a:lnTo>
                  <a:lnTo>
                    <a:pt x="110" y="14"/>
                  </a:lnTo>
                  <a:lnTo>
                    <a:pt x="108" y="16"/>
                  </a:lnTo>
                  <a:lnTo>
                    <a:pt x="106" y="18"/>
                  </a:lnTo>
                  <a:lnTo>
                    <a:pt x="104" y="18"/>
                  </a:lnTo>
                  <a:lnTo>
                    <a:pt x="104" y="20"/>
                  </a:lnTo>
                  <a:lnTo>
                    <a:pt x="104" y="22"/>
                  </a:lnTo>
                  <a:lnTo>
                    <a:pt x="104" y="24"/>
                  </a:lnTo>
                  <a:lnTo>
                    <a:pt x="102" y="24"/>
                  </a:lnTo>
                  <a:lnTo>
                    <a:pt x="100" y="22"/>
                  </a:lnTo>
                  <a:lnTo>
                    <a:pt x="96" y="22"/>
                  </a:lnTo>
                  <a:lnTo>
                    <a:pt x="94" y="24"/>
                  </a:lnTo>
                  <a:lnTo>
                    <a:pt x="92" y="24"/>
                  </a:lnTo>
                  <a:lnTo>
                    <a:pt x="90" y="24"/>
                  </a:lnTo>
                  <a:lnTo>
                    <a:pt x="84" y="26"/>
                  </a:lnTo>
                  <a:lnTo>
                    <a:pt x="84" y="22"/>
                  </a:lnTo>
                  <a:lnTo>
                    <a:pt x="80" y="22"/>
                  </a:lnTo>
                  <a:lnTo>
                    <a:pt x="76" y="20"/>
                  </a:lnTo>
                  <a:lnTo>
                    <a:pt x="68" y="14"/>
                  </a:lnTo>
                  <a:lnTo>
                    <a:pt x="60" y="14"/>
                  </a:lnTo>
                  <a:lnTo>
                    <a:pt x="58" y="8"/>
                  </a:lnTo>
                  <a:lnTo>
                    <a:pt x="46" y="8"/>
                  </a:lnTo>
                  <a:lnTo>
                    <a:pt x="42" y="4"/>
                  </a:lnTo>
                  <a:lnTo>
                    <a:pt x="36" y="4"/>
                  </a:lnTo>
                  <a:lnTo>
                    <a:pt x="34" y="0"/>
                  </a:lnTo>
                  <a:lnTo>
                    <a:pt x="30" y="0"/>
                  </a:lnTo>
                  <a:lnTo>
                    <a:pt x="30" y="2"/>
                  </a:lnTo>
                  <a:lnTo>
                    <a:pt x="28" y="2"/>
                  </a:lnTo>
                  <a:lnTo>
                    <a:pt x="28" y="4"/>
                  </a:lnTo>
                  <a:lnTo>
                    <a:pt x="28" y="4"/>
                  </a:lnTo>
                  <a:lnTo>
                    <a:pt x="28" y="6"/>
                  </a:lnTo>
                  <a:lnTo>
                    <a:pt x="26" y="6"/>
                  </a:lnTo>
                  <a:lnTo>
                    <a:pt x="24" y="6"/>
                  </a:lnTo>
                  <a:lnTo>
                    <a:pt x="24" y="4"/>
                  </a:lnTo>
                  <a:lnTo>
                    <a:pt x="22" y="4"/>
                  </a:lnTo>
                  <a:lnTo>
                    <a:pt x="22" y="4"/>
                  </a:lnTo>
                  <a:lnTo>
                    <a:pt x="22" y="2"/>
                  </a:lnTo>
                  <a:lnTo>
                    <a:pt x="20" y="0"/>
                  </a:lnTo>
                  <a:lnTo>
                    <a:pt x="18" y="0"/>
                  </a:lnTo>
                  <a:lnTo>
                    <a:pt x="18" y="0"/>
                  </a:lnTo>
                  <a:lnTo>
                    <a:pt x="20" y="4"/>
                  </a:lnTo>
                  <a:lnTo>
                    <a:pt x="18" y="4"/>
                  </a:lnTo>
                  <a:lnTo>
                    <a:pt x="16" y="4"/>
                  </a:lnTo>
                  <a:lnTo>
                    <a:pt x="14" y="6"/>
                  </a:lnTo>
                  <a:lnTo>
                    <a:pt x="12" y="6"/>
                  </a:lnTo>
                  <a:lnTo>
                    <a:pt x="12" y="6"/>
                  </a:lnTo>
                  <a:lnTo>
                    <a:pt x="8" y="6"/>
                  </a:lnTo>
                  <a:lnTo>
                    <a:pt x="6" y="6"/>
                  </a:lnTo>
                  <a:lnTo>
                    <a:pt x="6" y="8"/>
                  </a:lnTo>
                  <a:lnTo>
                    <a:pt x="4" y="8"/>
                  </a:lnTo>
                  <a:lnTo>
                    <a:pt x="2" y="8"/>
                  </a:lnTo>
                  <a:lnTo>
                    <a:pt x="0" y="8"/>
                  </a:lnTo>
                  <a:lnTo>
                    <a:pt x="0" y="18"/>
                  </a:lnTo>
                  <a:lnTo>
                    <a:pt x="8" y="20"/>
                  </a:lnTo>
                  <a:lnTo>
                    <a:pt x="12" y="26"/>
                  </a:lnTo>
                  <a:lnTo>
                    <a:pt x="16" y="42"/>
                  </a:lnTo>
                  <a:lnTo>
                    <a:pt x="16" y="42"/>
                  </a:lnTo>
                  <a:lnTo>
                    <a:pt x="18" y="42"/>
                  </a:lnTo>
                  <a:lnTo>
                    <a:pt x="18" y="44"/>
                  </a:lnTo>
                  <a:lnTo>
                    <a:pt x="18" y="44"/>
                  </a:lnTo>
                  <a:lnTo>
                    <a:pt x="18" y="46"/>
                  </a:lnTo>
                  <a:lnTo>
                    <a:pt x="20" y="46"/>
                  </a:lnTo>
                  <a:lnTo>
                    <a:pt x="22" y="46"/>
                  </a:lnTo>
                  <a:lnTo>
                    <a:pt x="24" y="46"/>
                  </a:lnTo>
                  <a:lnTo>
                    <a:pt x="26" y="48"/>
                  </a:lnTo>
                  <a:lnTo>
                    <a:pt x="30" y="46"/>
                  </a:lnTo>
                  <a:lnTo>
                    <a:pt x="32" y="46"/>
                  </a:lnTo>
                  <a:lnTo>
                    <a:pt x="34" y="42"/>
                  </a:lnTo>
                  <a:lnTo>
                    <a:pt x="42" y="42"/>
                  </a:lnTo>
                  <a:lnTo>
                    <a:pt x="42" y="44"/>
                  </a:lnTo>
                  <a:lnTo>
                    <a:pt x="42" y="44"/>
                  </a:lnTo>
                  <a:lnTo>
                    <a:pt x="42" y="46"/>
                  </a:lnTo>
                  <a:lnTo>
                    <a:pt x="42" y="48"/>
                  </a:lnTo>
                  <a:lnTo>
                    <a:pt x="44" y="48"/>
                  </a:lnTo>
                  <a:lnTo>
                    <a:pt x="46" y="50"/>
                  </a:lnTo>
                  <a:lnTo>
                    <a:pt x="52" y="50"/>
                  </a:lnTo>
                  <a:lnTo>
                    <a:pt x="58" y="50"/>
                  </a:lnTo>
                  <a:lnTo>
                    <a:pt x="60" y="52"/>
                  </a:lnTo>
                  <a:lnTo>
                    <a:pt x="60" y="54"/>
                  </a:lnTo>
                  <a:lnTo>
                    <a:pt x="62" y="58"/>
                  </a:lnTo>
                  <a:lnTo>
                    <a:pt x="66" y="60"/>
                  </a:lnTo>
                  <a:lnTo>
                    <a:pt x="68" y="64"/>
                  </a:lnTo>
                  <a:lnTo>
                    <a:pt x="70" y="64"/>
                  </a:lnTo>
                  <a:lnTo>
                    <a:pt x="72" y="64"/>
                  </a:lnTo>
                  <a:lnTo>
                    <a:pt x="74" y="66"/>
                  </a:lnTo>
                  <a:lnTo>
                    <a:pt x="78" y="66"/>
                  </a:lnTo>
                  <a:lnTo>
                    <a:pt x="82" y="66"/>
                  </a:lnTo>
                  <a:lnTo>
                    <a:pt x="86" y="64"/>
                  </a:lnTo>
                  <a:lnTo>
                    <a:pt x="86" y="64"/>
                  </a:lnTo>
                  <a:lnTo>
                    <a:pt x="90" y="62"/>
                  </a:lnTo>
                  <a:lnTo>
                    <a:pt x="94" y="60"/>
                  </a:lnTo>
                  <a:lnTo>
                    <a:pt x="98" y="60"/>
                  </a:lnTo>
                  <a:lnTo>
                    <a:pt x="102" y="60"/>
                  </a:lnTo>
                  <a:lnTo>
                    <a:pt x="102" y="58"/>
                  </a:lnTo>
                  <a:lnTo>
                    <a:pt x="104" y="56"/>
                  </a:lnTo>
                  <a:lnTo>
                    <a:pt x="104" y="54"/>
                  </a:lnTo>
                  <a:lnTo>
                    <a:pt x="104" y="52"/>
                  </a:lnTo>
                  <a:lnTo>
                    <a:pt x="104" y="50"/>
                  </a:lnTo>
                  <a:lnTo>
                    <a:pt x="106" y="50"/>
                  </a:lnTo>
                  <a:lnTo>
                    <a:pt x="108" y="48"/>
                  </a:lnTo>
                  <a:lnTo>
                    <a:pt x="110" y="46"/>
                  </a:lnTo>
                  <a:lnTo>
                    <a:pt x="112" y="44"/>
                  </a:lnTo>
                  <a:lnTo>
                    <a:pt x="114" y="44"/>
                  </a:lnTo>
                  <a:lnTo>
                    <a:pt x="118" y="46"/>
                  </a:lnTo>
                  <a:lnTo>
                    <a:pt x="122" y="44"/>
                  </a:lnTo>
                  <a:lnTo>
                    <a:pt x="126" y="44"/>
                  </a:lnTo>
                  <a:lnTo>
                    <a:pt x="128" y="42"/>
                  </a:lnTo>
                  <a:lnTo>
                    <a:pt x="130" y="40"/>
                  </a:lnTo>
                  <a:lnTo>
                    <a:pt x="132" y="38"/>
                  </a:lnTo>
                  <a:lnTo>
                    <a:pt x="136" y="38"/>
                  </a:lnTo>
                  <a:lnTo>
                    <a:pt x="138" y="38"/>
                  </a:lnTo>
                  <a:lnTo>
                    <a:pt x="138" y="38"/>
                  </a:lnTo>
                  <a:lnTo>
                    <a:pt x="138" y="38"/>
                  </a:lnTo>
                  <a:lnTo>
                    <a:pt x="136" y="36"/>
                  </a:lnTo>
                  <a:lnTo>
                    <a:pt x="136" y="34"/>
                  </a:lnTo>
                  <a:lnTo>
                    <a:pt x="136" y="30"/>
                  </a:lnTo>
                  <a:lnTo>
                    <a:pt x="138" y="26"/>
                  </a:lnTo>
                  <a:lnTo>
                    <a:pt x="138" y="24"/>
                  </a:lnTo>
                </a:path>
              </a:pathLst>
            </a:custGeom>
            <a:grpFill/>
            <a:ln w="6350">
              <a:solidFill>
                <a:schemeClr val="bg1"/>
              </a:solidFill>
              <a:prstDash val="solid"/>
              <a:round/>
              <a:headEnd/>
              <a:tailEnd/>
            </a:ln>
            <a:effectLst/>
          </p:spPr>
          <p:txBody>
            <a:bodyPr/>
            <a:lstStyle/>
            <a:p>
              <a:endParaRPr lang="zh-CN" altLang="en-US"/>
            </a:p>
          </p:txBody>
        </p:sp>
        <p:sp>
          <p:nvSpPr>
            <p:cNvPr id="61" name="Freeform 431">
              <a:extLst>
                <a:ext uri="{FF2B5EF4-FFF2-40B4-BE49-F238E27FC236}">
                  <a16:creationId xmlns="" xmlns:a16="http://schemas.microsoft.com/office/drawing/2014/main" id="{5ED6CDA3-470D-4A6A-8D3B-57918AD71BD0}"/>
                </a:ext>
              </a:extLst>
            </p:cNvPr>
            <p:cNvSpPr>
              <a:spLocks/>
            </p:cNvSpPr>
            <p:nvPr/>
          </p:nvSpPr>
          <p:spPr bwMode="gray">
            <a:xfrm>
              <a:off x="1120273" y="3096349"/>
              <a:ext cx="281412" cy="225718"/>
            </a:xfrm>
            <a:custGeom>
              <a:avLst/>
              <a:gdLst>
                <a:gd name="T0" fmla="*/ 84 w 152"/>
                <a:gd name="T1" fmla="*/ 2 h 122"/>
                <a:gd name="T2" fmla="*/ 80 w 152"/>
                <a:gd name="T3" fmla="*/ 10 h 122"/>
                <a:gd name="T4" fmla="*/ 60 w 152"/>
                <a:gd name="T5" fmla="*/ 18 h 122"/>
                <a:gd name="T6" fmla="*/ 52 w 152"/>
                <a:gd name="T7" fmla="*/ 18 h 122"/>
                <a:gd name="T8" fmla="*/ 46 w 152"/>
                <a:gd name="T9" fmla="*/ 16 h 122"/>
                <a:gd name="T10" fmla="*/ 36 w 152"/>
                <a:gd name="T11" fmla="*/ 22 h 122"/>
                <a:gd name="T12" fmla="*/ 30 w 152"/>
                <a:gd name="T13" fmla="*/ 28 h 122"/>
                <a:gd name="T14" fmla="*/ 4 w 152"/>
                <a:gd name="T15" fmla="*/ 36 h 122"/>
                <a:gd name="T16" fmla="*/ 4 w 152"/>
                <a:gd name="T17" fmla="*/ 48 h 122"/>
                <a:gd name="T18" fmla="*/ 4 w 152"/>
                <a:gd name="T19" fmla="*/ 52 h 122"/>
                <a:gd name="T20" fmla="*/ 0 w 152"/>
                <a:gd name="T21" fmla="*/ 56 h 122"/>
                <a:gd name="T22" fmla="*/ 6 w 152"/>
                <a:gd name="T23" fmla="*/ 62 h 122"/>
                <a:gd name="T24" fmla="*/ 10 w 152"/>
                <a:gd name="T25" fmla="*/ 66 h 122"/>
                <a:gd name="T26" fmla="*/ 10 w 152"/>
                <a:gd name="T27" fmla="*/ 72 h 122"/>
                <a:gd name="T28" fmla="*/ 6 w 152"/>
                <a:gd name="T29" fmla="*/ 76 h 122"/>
                <a:gd name="T30" fmla="*/ 6 w 152"/>
                <a:gd name="T31" fmla="*/ 78 h 122"/>
                <a:gd name="T32" fmla="*/ 8 w 152"/>
                <a:gd name="T33" fmla="*/ 84 h 122"/>
                <a:gd name="T34" fmla="*/ 8 w 152"/>
                <a:gd name="T35" fmla="*/ 90 h 122"/>
                <a:gd name="T36" fmla="*/ 8 w 152"/>
                <a:gd name="T37" fmla="*/ 94 h 122"/>
                <a:gd name="T38" fmla="*/ 6 w 152"/>
                <a:gd name="T39" fmla="*/ 100 h 122"/>
                <a:gd name="T40" fmla="*/ 8 w 152"/>
                <a:gd name="T41" fmla="*/ 100 h 122"/>
                <a:gd name="T42" fmla="*/ 12 w 152"/>
                <a:gd name="T43" fmla="*/ 102 h 122"/>
                <a:gd name="T44" fmla="*/ 12 w 152"/>
                <a:gd name="T45" fmla="*/ 98 h 122"/>
                <a:gd name="T46" fmla="*/ 18 w 152"/>
                <a:gd name="T47" fmla="*/ 96 h 122"/>
                <a:gd name="T48" fmla="*/ 30 w 152"/>
                <a:gd name="T49" fmla="*/ 104 h 122"/>
                <a:gd name="T50" fmla="*/ 52 w 152"/>
                <a:gd name="T51" fmla="*/ 110 h 122"/>
                <a:gd name="T52" fmla="*/ 68 w 152"/>
                <a:gd name="T53" fmla="*/ 118 h 122"/>
                <a:gd name="T54" fmla="*/ 76 w 152"/>
                <a:gd name="T55" fmla="*/ 120 h 122"/>
                <a:gd name="T56" fmla="*/ 84 w 152"/>
                <a:gd name="T57" fmla="*/ 118 h 122"/>
                <a:gd name="T58" fmla="*/ 88 w 152"/>
                <a:gd name="T59" fmla="*/ 118 h 122"/>
                <a:gd name="T60" fmla="*/ 90 w 152"/>
                <a:gd name="T61" fmla="*/ 114 h 122"/>
                <a:gd name="T62" fmla="*/ 98 w 152"/>
                <a:gd name="T63" fmla="*/ 110 h 122"/>
                <a:gd name="T64" fmla="*/ 110 w 152"/>
                <a:gd name="T65" fmla="*/ 112 h 122"/>
                <a:gd name="T66" fmla="*/ 116 w 152"/>
                <a:gd name="T67" fmla="*/ 116 h 122"/>
                <a:gd name="T68" fmla="*/ 124 w 152"/>
                <a:gd name="T69" fmla="*/ 120 h 122"/>
                <a:gd name="T70" fmla="*/ 128 w 152"/>
                <a:gd name="T71" fmla="*/ 118 h 122"/>
                <a:gd name="T72" fmla="*/ 150 w 152"/>
                <a:gd name="T73" fmla="*/ 104 h 122"/>
                <a:gd name="T74" fmla="*/ 152 w 152"/>
                <a:gd name="T75" fmla="*/ 100 h 122"/>
                <a:gd name="T76" fmla="*/ 146 w 152"/>
                <a:gd name="T77" fmla="*/ 86 h 122"/>
                <a:gd name="T78" fmla="*/ 142 w 152"/>
                <a:gd name="T79" fmla="*/ 78 h 122"/>
                <a:gd name="T80" fmla="*/ 132 w 152"/>
                <a:gd name="T81" fmla="*/ 64 h 122"/>
                <a:gd name="T82" fmla="*/ 126 w 152"/>
                <a:gd name="T83" fmla="*/ 58 h 122"/>
                <a:gd name="T84" fmla="*/ 132 w 152"/>
                <a:gd name="T85" fmla="*/ 54 h 122"/>
                <a:gd name="T86" fmla="*/ 134 w 152"/>
                <a:gd name="T87" fmla="*/ 40 h 122"/>
                <a:gd name="T88" fmla="*/ 130 w 152"/>
                <a:gd name="T89" fmla="*/ 32 h 122"/>
                <a:gd name="T90" fmla="*/ 124 w 152"/>
                <a:gd name="T91" fmla="*/ 18 h 122"/>
                <a:gd name="T92" fmla="*/ 116 w 152"/>
                <a:gd name="T93" fmla="*/ 12 h 122"/>
                <a:gd name="T94" fmla="*/ 112 w 152"/>
                <a:gd name="T95" fmla="*/ 6 h 122"/>
                <a:gd name="T96" fmla="*/ 104 w 152"/>
                <a:gd name="T97" fmla="*/ 8 h 122"/>
                <a:gd name="T98" fmla="*/ 94 w 152"/>
                <a:gd name="T99" fmla="*/ 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2" h="122">
                  <a:moveTo>
                    <a:pt x="90" y="4"/>
                  </a:moveTo>
                  <a:lnTo>
                    <a:pt x="84" y="0"/>
                  </a:lnTo>
                  <a:lnTo>
                    <a:pt x="84" y="2"/>
                  </a:lnTo>
                  <a:lnTo>
                    <a:pt x="82" y="4"/>
                  </a:lnTo>
                  <a:lnTo>
                    <a:pt x="82" y="8"/>
                  </a:lnTo>
                  <a:lnTo>
                    <a:pt x="80" y="10"/>
                  </a:lnTo>
                  <a:lnTo>
                    <a:pt x="78" y="12"/>
                  </a:lnTo>
                  <a:lnTo>
                    <a:pt x="78" y="12"/>
                  </a:lnTo>
                  <a:lnTo>
                    <a:pt x="60" y="18"/>
                  </a:lnTo>
                  <a:lnTo>
                    <a:pt x="56" y="18"/>
                  </a:lnTo>
                  <a:lnTo>
                    <a:pt x="52" y="18"/>
                  </a:lnTo>
                  <a:lnTo>
                    <a:pt x="52" y="18"/>
                  </a:lnTo>
                  <a:lnTo>
                    <a:pt x="52" y="16"/>
                  </a:lnTo>
                  <a:lnTo>
                    <a:pt x="48" y="16"/>
                  </a:lnTo>
                  <a:lnTo>
                    <a:pt x="46" y="16"/>
                  </a:lnTo>
                  <a:lnTo>
                    <a:pt x="42" y="16"/>
                  </a:lnTo>
                  <a:lnTo>
                    <a:pt x="38" y="20"/>
                  </a:lnTo>
                  <a:lnTo>
                    <a:pt x="36" y="22"/>
                  </a:lnTo>
                  <a:lnTo>
                    <a:pt x="32" y="24"/>
                  </a:lnTo>
                  <a:lnTo>
                    <a:pt x="30" y="26"/>
                  </a:lnTo>
                  <a:lnTo>
                    <a:pt x="30" y="28"/>
                  </a:lnTo>
                  <a:lnTo>
                    <a:pt x="4" y="32"/>
                  </a:lnTo>
                  <a:lnTo>
                    <a:pt x="4" y="32"/>
                  </a:lnTo>
                  <a:lnTo>
                    <a:pt x="4" y="36"/>
                  </a:lnTo>
                  <a:lnTo>
                    <a:pt x="4" y="40"/>
                  </a:lnTo>
                  <a:lnTo>
                    <a:pt x="4" y="44"/>
                  </a:lnTo>
                  <a:lnTo>
                    <a:pt x="4" y="48"/>
                  </a:lnTo>
                  <a:lnTo>
                    <a:pt x="4" y="48"/>
                  </a:lnTo>
                  <a:lnTo>
                    <a:pt x="4" y="50"/>
                  </a:lnTo>
                  <a:lnTo>
                    <a:pt x="4" y="52"/>
                  </a:lnTo>
                  <a:lnTo>
                    <a:pt x="4" y="54"/>
                  </a:lnTo>
                  <a:lnTo>
                    <a:pt x="0" y="54"/>
                  </a:lnTo>
                  <a:lnTo>
                    <a:pt x="0" y="56"/>
                  </a:lnTo>
                  <a:lnTo>
                    <a:pt x="2" y="56"/>
                  </a:lnTo>
                  <a:lnTo>
                    <a:pt x="4" y="60"/>
                  </a:lnTo>
                  <a:lnTo>
                    <a:pt x="6" y="62"/>
                  </a:lnTo>
                  <a:lnTo>
                    <a:pt x="8" y="62"/>
                  </a:lnTo>
                  <a:lnTo>
                    <a:pt x="8" y="64"/>
                  </a:lnTo>
                  <a:lnTo>
                    <a:pt x="10" y="66"/>
                  </a:lnTo>
                  <a:lnTo>
                    <a:pt x="12" y="68"/>
                  </a:lnTo>
                  <a:lnTo>
                    <a:pt x="12" y="70"/>
                  </a:lnTo>
                  <a:lnTo>
                    <a:pt x="10" y="72"/>
                  </a:lnTo>
                  <a:lnTo>
                    <a:pt x="10" y="72"/>
                  </a:lnTo>
                  <a:lnTo>
                    <a:pt x="8" y="74"/>
                  </a:lnTo>
                  <a:lnTo>
                    <a:pt x="6" y="76"/>
                  </a:lnTo>
                  <a:lnTo>
                    <a:pt x="6" y="76"/>
                  </a:lnTo>
                  <a:lnTo>
                    <a:pt x="6" y="78"/>
                  </a:lnTo>
                  <a:lnTo>
                    <a:pt x="6" y="78"/>
                  </a:lnTo>
                  <a:lnTo>
                    <a:pt x="8" y="80"/>
                  </a:lnTo>
                  <a:lnTo>
                    <a:pt x="8" y="82"/>
                  </a:lnTo>
                  <a:lnTo>
                    <a:pt x="8" y="84"/>
                  </a:lnTo>
                  <a:lnTo>
                    <a:pt x="6" y="86"/>
                  </a:lnTo>
                  <a:lnTo>
                    <a:pt x="6" y="88"/>
                  </a:lnTo>
                  <a:lnTo>
                    <a:pt x="8" y="90"/>
                  </a:lnTo>
                  <a:lnTo>
                    <a:pt x="6" y="90"/>
                  </a:lnTo>
                  <a:lnTo>
                    <a:pt x="6" y="92"/>
                  </a:lnTo>
                  <a:lnTo>
                    <a:pt x="8" y="94"/>
                  </a:lnTo>
                  <a:lnTo>
                    <a:pt x="8" y="96"/>
                  </a:lnTo>
                  <a:lnTo>
                    <a:pt x="8" y="98"/>
                  </a:lnTo>
                  <a:lnTo>
                    <a:pt x="6" y="100"/>
                  </a:lnTo>
                  <a:lnTo>
                    <a:pt x="6" y="100"/>
                  </a:lnTo>
                  <a:lnTo>
                    <a:pt x="6" y="100"/>
                  </a:lnTo>
                  <a:lnTo>
                    <a:pt x="8" y="100"/>
                  </a:lnTo>
                  <a:lnTo>
                    <a:pt x="8" y="102"/>
                  </a:lnTo>
                  <a:lnTo>
                    <a:pt x="10" y="102"/>
                  </a:lnTo>
                  <a:lnTo>
                    <a:pt x="12" y="102"/>
                  </a:lnTo>
                  <a:lnTo>
                    <a:pt x="12" y="100"/>
                  </a:lnTo>
                  <a:lnTo>
                    <a:pt x="12" y="100"/>
                  </a:lnTo>
                  <a:lnTo>
                    <a:pt x="12" y="98"/>
                  </a:lnTo>
                  <a:lnTo>
                    <a:pt x="14" y="98"/>
                  </a:lnTo>
                  <a:lnTo>
                    <a:pt x="14" y="96"/>
                  </a:lnTo>
                  <a:lnTo>
                    <a:pt x="18" y="96"/>
                  </a:lnTo>
                  <a:lnTo>
                    <a:pt x="20" y="100"/>
                  </a:lnTo>
                  <a:lnTo>
                    <a:pt x="26" y="100"/>
                  </a:lnTo>
                  <a:lnTo>
                    <a:pt x="30" y="104"/>
                  </a:lnTo>
                  <a:lnTo>
                    <a:pt x="42" y="104"/>
                  </a:lnTo>
                  <a:lnTo>
                    <a:pt x="44" y="110"/>
                  </a:lnTo>
                  <a:lnTo>
                    <a:pt x="52" y="110"/>
                  </a:lnTo>
                  <a:lnTo>
                    <a:pt x="60" y="116"/>
                  </a:lnTo>
                  <a:lnTo>
                    <a:pt x="64" y="118"/>
                  </a:lnTo>
                  <a:lnTo>
                    <a:pt x="68" y="118"/>
                  </a:lnTo>
                  <a:lnTo>
                    <a:pt x="68" y="122"/>
                  </a:lnTo>
                  <a:lnTo>
                    <a:pt x="74" y="120"/>
                  </a:lnTo>
                  <a:lnTo>
                    <a:pt x="76" y="120"/>
                  </a:lnTo>
                  <a:lnTo>
                    <a:pt x="78" y="120"/>
                  </a:lnTo>
                  <a:lnTo>
                    <a:pt x="80" y="118"/>
                  </a:lnTo>
                  <a:lnTo>
                    <a:pt x="84" y="118"/>
                  </a:lnTo>
                  <a:lnTo>
                    <a:pt x="86" y="120"/>
                  </a:lnTo>
                  <a:lnTo>
                    <a:pt x="88" y="120"/>
                  </a:lnTo>
                  <a:lnTo>
                    <a:pt x="88" y="118"/>
                  </a:lnTo>
                  <a:lnTo>
                    <a:pt x="88" y="116"/>
                  </a:lnTo>
                  <a:lnTo>
                    <a:pt x="88" y="114"/>
                  </a:lnTo>
                  <a:lnTo>
                    <a:pt x="90" y="114"/>
                  </a:lnTo>
                  <a:lnTo>
                    <a:pt x="92" y="112"/>
                  </a:lnTo>
                  <a:lnTo>
                    <a:pt x="94" y="110"/>
                  </a:lnTo>
                  <a:lnTo>
                    <a:pt x="98" y="110"/>
                  </a:lnTo>
                  <a:lnTo>
                    <a:pt x="102" y="108"/>
                  </a:lnTo>
                  <a:lnTo>
                    <a:pt x="106" y="108"/>
                  </a:lnTo>
                  <a:lnTo>
                    <a:pt x="110" y="112"/>
                  </a:lnTo>
                  <a:lnTo>
                    <a:pt x="112" y="112"/>
                  </a:lnTo>
                  <a:lnTo>
                    <a:pt x="114" y="114"/>
                  </a:lnTo>
                  <a:lnTo>
                    <a:pt x="116" y="116"/>
                  </a:lnTo>
                  <a:lnTo>
                    <a:pt x="118" y="118"/>
                  </a:lnTo>
                  <a:lnTo>
                    <a:pt x="122" y="120"/>
                  </a:lnTo>
                  <a:lnTo>
                    <a:pt x="124" y="120"/>
                  </a:lnTo>
                  <a:lnTo>
                    <a:pt x="126" y="120"/>
                  </a:lnTo>
                  <a:lnTo>
                    <a:pt x="128" y="120"/>
                  </a:lnTo>
                  <a:lnTo>
                    <a:pt x="128" y="118"/>
                  </a:lnTo>
                  <a:lnTo>
                    <a:pt x="150" y="104"/>
                  </a:lnTo>
                  <a:lnTo>
                    <a:pt x="150" y="104"/>
                  </a:lnTo>
                  <a:lnTo>
                    <a:pt x="150" y="104"/>
                  </a:lnTo>
                  <a:lnTo>
                    <a:pt x="150" y="104"/>
                  </a:lnTo>
                  <a:lnTo>
                    <a:pt x="152" y="102"/>
                  </a:lnTo>
                  <a:lnTo>
                    <a:pt x="152" y="100"/>
                  </a:lnTo>
                  <a:lnTo>
                    <a:pt x="150" y="98"/>
                  </a:lnTo>
                  <a:lnTo>
                    <a:pt x="148" y="92"/>
                  </a:lnTo>
                  <a:lnTo>
                    <a:pt x="146" y="86"/>
                  </a:lnTo>
                  <a:lnTo>
                    <a:pt x="146" y="84"/>
                  </a:lnTo>
                  <a:lnTo>
                    <a:pt x="144" y="82"/>
                  </a:lnTo>
                  <a:lnTo>
                    <a:pt x="142" y="78"/>
                  </a:lnTo>
                  <a:lnTo>
                    <a:pt x="140" y="72"/>
                  </a:lnTo>
                  <a:lnTo>
                    <a:pt x="136" y="68"/>
                  </a:lnTo>
                  <a:lnTo>
                    <a:pt x="132" y="64"/>
                  </a:lnTo>
                  <a:lnTo>
                    <a:pt x="130" y="60"/>
                  </a:lnTo>
                  <a:lnTo>
                    <a:pt x="126" y="58"/>
                  </a:lnTo>
                  <a:lnTo>
                    <a:pt x="126" y="58"/>
                  </a:lnTo>
                  <a:lnTo>
                    <a:pt x="128" y="58"/>
                  </a:lnTo>
                  <a:lnTo>
                    <a:pt x="130" y="56"/>
                  </a:lnTo>
                  <a:lnTo>
                    <a:pt x="132" y="54"/>
                  </a:lnTo>
                  <a:lnTo>
                    <a:pt x="134" y="50"/>
                  </a:lnTo>
                  <a:lnTo>
                    <a:pt x="136" y="46"/>
                  </a:lnTo>
                  <a:lnTo>
                    <a:pt x="134" y="40"/>
                  </a:lnTo>
                  <a:lnTo>
                    <a:pt x="134" y="40"/>
                  </a:lnTo>
                  <a:lnTo>
                    <a:pt x="132" y="36"/>
                  </a:lnTo>
                  <a:lnTo>
                    <a:pt x="130" y="32"/>
                  </a:lnTo>
                  <a:lnTo>
                    <a:pt x="128" y="28"/>
                  </a:lnTo>
                  <a:lnTo>
                    <a:pt x="126" y="22"/>
                  </a:lnTo>
                  <a:lnTo>
                    <a:pt x="124" y="18"/>
                  </a:lnTo>
                  <a:lnTo>
                    <a:pt x="122" y="16"/>
                  </a:lnTo>
                  <a:lnTo>
                    <a:pt x="120" y="14"/>
                  </a:lnTo>
                  <a:lnTo>
                    <a:pt x="116" y="12"/>
                  </a:lnTo>
                  <a:lnTo>
                    <a:pt x="114" y="10"/>
                  </a:lnTo>
                  <a:lnTo>
                    <a:pt x="112" y="8"/>
                  </a:lnTo>
                  <a:lnTo>
                    <a:pt x="112" y="6"/>
                  </a:lnTo>
                  <a:lnTo>
                    <a:pt x="110" y="6"/>
                  </a:lnTo>
                  <a:lnTo>
                    <a:pt x="108" y="8"/>
                  </a:lnTo>
                  <a:lnTo>
                    <a:pt x="104" y="8"/>
                  </a:lnTo>
                  <a:lnTo>
                    <a:pt x="98" y="8"/>
                  </a:lnTo>
                  <a:lnTo>
                    <a:pt x="98" y="8"/>
                  </a:lnTo>
                  <a:lnTo>
                    <a:pt x="94" y="8"/>
                  </a:lnTo>
                  <a:lnTo>
                    <a:pt x="92" y="6"/>
                  </a:lnTo>
                  <a:lnTo>
                    <a:pt x="90" y="4"/>
                  </a:lnTo>
                </a:path>
              </a:pathLst>
            </a:custGeom>
            <a:grpFill/>
            <a:ln w="6350">
              <a:solidFill>
                <a:schemeClr val="bg1"/>
              </a:solidFill>
              <a:prstDash val="solid"/>
              <a:round/>
              <a:headEnd/>
              <a:tailEnd/>
            </a:ln>
            <a:effectLst/>
          </p:spPr>
          <p:txBody>
            <a:bodyPr/>
            <a:lstStyle/>
            <a:p>
              <a:endParaRPr lang="zh-CN" altLang="en-US"/>
            </a:p>
          </p:txBody>
        </p:sp>
        <p:sp>
          <p:nvSpPr>
            <p:cNvPr id="62" name="Freeform 432">
              <a:extLst>
                <a:ext uri="{FF2B5EF4-FFF2-40B4-BE49-F238E27FC236}">
                  <a16:creationId xmlns="" xmlns:a16="http://schemas.microsoft.com/office/drawing/2014/main" id="{6CE2BB42-8BFC-422B-9FE0-05F49EDAABE2}"/>
                </a:ext>
              </a:extLst>
            </p:cNvPr>
            <p:cNvSpPr>
              <a:spLocks/>
            </p:cNvSpPr>
            <p:nvPr/>
          </p:nvSpPr>
          <p:spPr bwMode="gray">
            <a:xfrm>
              <a:off x="1301710" y="3351670"/>
              <a:ext cx="188842" cy="155413"/>
            </a:xfrm>
            <a:custGeom>
              <a:avLst/>
              <a:gdLst>
                <a:gd name="T0" fmla="*/ 20 w 102"/>
                <a:gd name="T1" fmla="*/ 6 h 84"/>
                <a:gd name="T2" fmla="*/ 26 w 102"/>
                <a:gd name="T3" fmla="*/ 2 h 84"/>
                <a:gd name="T4" fmla="*/ 38 w 102"/>
                <a:gd name="T5" fmla="*/ 2 h 84"/>
                <a:gd name="T6" fmla="*/ 48 w 102"/>
                <a:gd name="T7" fmla="*/ 4 h 84"/>
                <a:gd name="T8" fmla="*/ 52 w 102"/>
                <a:gd name="T9" fmla="*/ 6 h 84"/>
                <a:gd name="T10" fmla="*/ 60 w 102"/>
                <a:gd name="T11" fmla="*/ 6 h 84"/>
                <a:gd name="T12" fmla="*/ 68 w 102"/>
                <a:gd name="T13" fmla="*/ 4 h 84"/>
                <a:gd name="T14" fmla="*/ 72 w 102"/>
                <a:gd name="T15" fmla="*/ 0 h 84"/>
                <a:gd name="T16" fmla="*/ 76 w 102"/>
                <a:gd name="T17" fmla="*/ 2 h 84"/>
                <a:gd name="T18" fmla="*/ 84 w 102"/>
                <a:gd name="T19" fmla="*/ 6 h 84"/>
                <a:gd name="T20" fmla="*/ 92 w 102"/>
                <a:gd name="T21" fmla="*/ 14 h 84"/>
                <a:gd name="T22" fmla="*/ 94 w 102"/>
                <a:gd name="T23" fmla="*/ 20 h 84"/>
                <a:gd name="T24" fmla="*/ 96 w 102"/>
                <a:gd name="T25" fmla="*/ 30 h 84"/>
                <a:gd name="T26" fmla="*/ 98 w 102"/>
                <a:gd name="T27" fmla="*/ 40 h 84"/>
                <a:gd name="T28" fmla="*/ 96 w 102"/>
                <a:gd name="T29" fmla="*/ 54 h 84"/>
                <a:gd name="T30" fmla="*/ 98 w 102"/>
                <a:gd name="T31" fmla="*/ 60 h 84"/>
                <a:gd name="T32" fmla="*/ 102 w 102"/>
                <a:gd name="T33" fmla="*/ 64 h 84"/>
                <a:gd name="T34" fmla="*/ 100 w 102"/>
                <a:gd name="T35" fmla="*/ 66 h 84"/>
                <a:gd name="T36" fmla="*/ 100 w 102"/>
                <a:gd name="T37" fmla="*/ 70 h 84"/>
                <a:gd name="T38" fmla="*/ 100 w 102"/>
                <a:gd name="T39" fmla="*/ 74 h 84"/>
                <a:gd name="T40" fmla="*/ 100 w 102"/>
                <a:gd name="T41" fmla="*/ 82 h 84"/>
                <a:gd name="T42" fmla="*/ 100 w 102"/>
                <a:gd name="T43" fmla="*/ 84 h 84"/>
                <a:gd name="T44" fmla="*/ 94 w 102"/>
                <a:gd name="T45" fmla="*/ 80 h 84"/>
                <a:gd name="T46" fmla="*/ 88 w 102"/>
                <a:gd name="T47" fmla="*/ 76 h 84"/>
                <a:gd name="T48" fmla="*/ 74 w 102"/>
                <a:gd name="T49" fmla="*/ 72 h 84"/>
                <a:gd name="T50" fmla="*/ 72 w 102"/>
                <a:gd name="T51" fmla="*/ 70 h 84"/>
                <a:gd name="T52" fmla="*/ 64 w 102"/>
                <a:gd name="T53" fmla="*/ 66 h 84"/>
                <a:gd name="T54" fmla="*/ 60 w 102"/>
                <a:gd name="T55" fmla="*/ 66 h 84"/>
                <a:gd name="T56" fmla="*/ 48 w 102"/>
                <a:gd name="T57" fmla="*/ 66 h 84"/>
                <a:gd name="T58" fmla="*/ 34 w 102"/>
                <a:gd name="T59" fmla="*/ 72 h 84"/>
                <a:gd name="T60" fmla="*/ 32 w 102"/>
                <a:gd name="T61" fmla="*/ 72 h 84"/>
                <a:gd name="T62" fmla="*/ 26 w 102"/>
                <a:gd name="T63" fmla="*/ 72 h 84"/>
                <a:gd name="T64" fmla="*/ 16 w 102"/>
                <a:gd name="T65" fmla="*/ 64 h 84"/>
                <a:gd name="T66" fmla="*/ 8 w 102"/>
                <a:gd name="T67" fmla="*/ 58 h 84"/>
                <a:gd name="T68" fmla="*/ 0 w 102"/>
                <a:gd name="T69" fmla="*/ 54 h 84"/>
                <a:gd name="T70" fmla="*/ 4 w 102"/>
                <a:gd name="T71" fmla="*/ 52 h 84"/>
                <a:gd name="T72" fmla="*/ 10 w 102"/>
                <a:gd name="T73" fmla="*/ 44 h 84"/>
                <a:gd name="T74" fmla="*/ 16 w 102"/>
                <a:gd name="T75" fmla="*/ 36 h 84"/>
                <a:gd name="T76" fmla="*/ 16 w 102"/>
                <a:gd name="T77" fmla="*/ 32 h 84"/>
                <a:gd name="T78" fmla="*/ 18 w 102"/>
                <a:gd name="T79" fmla="*/ 20 h 84"/>
                <a:gd name="T80" fmla="*/ 18 w 102"/>
                <a:gd name="T81" fmla="*/ 12 h 84"/>
                <a:gd name="T82" fmla="*/ 20 w 102"/>
                <a:gd name="T8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4">
                  <a:moveTo>
                    <a:pt x="20" y="6"/>
                  </a:moveTo>
                  <a:lnTo>
                    <a:pt x="20" y="6"/>
                  </a:lnTo>
                  <a:lnTo>
                    <a:pt x="22" y="4"/>
                  </a:lnTo>
                  <a:lnTo>
                    <a:pt x="26" y="2"/>
                  </a:lnTo>
                  <a:lnTo>
                    <a:pt x="32" y="2"/>
                  </a:lnTo>
                  <a:lnTo>
                    <a:pt x="38" y="2"/>
                  </a:lnTo>
                  <a:lnTo>
                    <a:pt x="42" y="2"/>
                  </a:lnTo>
                  <a:lnTo>
                    <a:pt x="48" y="4"/>
                  </a:lnTo>
                  <a:lnTo>
                    <a:pt x="50" y="4"/>
                  </a:lnTo>
                  <a:lnTo>
                    <a:pt x="52" y="6"/>
                  </a:lnTo>
                  <a:lnTo>
                    <a:pt x="56" y="6"/>
                  </a:lnTo>
                  <a:lnTo>
                    <a:pt x="60" y="6"/>
                  </a:lnTo>
                  <a:lnTo>
                    <a:pt x="66" y="6"/>
                  </a:lnTo>
                  <a:lnTo>
                    <a:pt x="68" y="4"/>
                  </a:lnTo>
                  <a:lnTo>
                    <a:pt x="70" y="4"/>
                  </a:lnTo>
                  <a:lnTo>
                    <a:pt x="72" y="0"/>
                  </a:lnTo>
                  <a:lnTo>
                    <a:pt x="72" y="0"/>
                  </a:lnTo>
                  <a:lnTo>
                    <a:pt x="76" y="2"/>
                  </a:lnTo>
                  <a:lnTo>
                    <a:pt x="80" y="4"/>
                  </a:lnTo>
                  <a:lnTo>
                    <a:pt x="84" y="6"/>
                  </a:lnTo>
                  <a:lnTo>
                    <a:pt x="88" y="10"/>
                  </a:lnTo>
                  <a:lnTo>
                    <a:pt x="92" y="14"/>
                  </a:lnTo>
                  <a:lnTo>
                    <a:pt x="92" y="16"/>
                  </a:lnTo>
                  <a:lnTo>
                    <a:pt x="94" y="20"/>
                  </a:lnTo>
                  <a:lnTo>
                    <a:pt x="96" y="24"/>
                  </a:lnTo>
                  <a:lnTo>
                    <a:pt x="96" y="30"/>
                  </a:lnTo>
                  <a:lnTo>
                    <a:pt x="98" y="34"/>
                  </a:lnTo>
                  <a:lnTo>
                    <a:pt x="98" y="40"/>
                  </a:lnTo>
                  <a:lnTo>
                    <a:pt x="96" y="48"/>
                  </a:lnTo>
                  <a:lnTo>
                    <a:pt x="96" y="54"/>
                  </a:lnTo>
                  <a:lnTo>
                    <a:pt x="96" y="58"/>
                  </a:lnTo>
                  <a:lnTo>
                    <a:pt x="98" y="60"/>
                  </a:lnTo>
                  <a:lnTo>
                    <a:pt x="100" y="62"/>
                  </a:lnTo>
                  <a:lnTo>
                    <a:pt x="102" y="64"/>
                  </a:lnTo>
                  <a:lnTo>
                    <a:pt x="102" y="64"/>
                  </a:lnTo>
                  <a:lnTo>
                    <a:pt x="100" y="66"/>
                  </a:lnTo>
                  <a:lnTo>
                    <a:pt x="100" y="68"/>
                  </a:lnTo>
                  <a:lnTo>
                    <a:pt x="100" y="70"/>
                  </a:lnTo>
                  <a:lnTo>
                    <a:pt x="100" y="72"/>
                  </a:lnTo>
                  <a:lnTo>
                    <a:pt x="100" y="74"/>
                  </a:lnTo>
                  <a:lnTo>
                    <a:pt x="100" y="78"/>
                  </a:lnTo>
                  <a:lnTo>
                    <a:pt x="100" y="82"/>
                  </a:lnTo>
                  <a:lnTo>
                    <a:pt x="100" y="84"/>
                  </a:lnTo>
                  <a:lnTo>
                    <a:pt x="100" y="84"/>
                  </a:lnTo>
                  <a:lnTo>
                    <a:pt x="98" y="82"/>
                  </a:lnTo>
                  <a:lnTo>
                    <a:pt x="94" y="80"/>
                  </a:lnTo>
                  <a:lnTo>
                    <a:pt x="92" y="78"/>
                  </a:lnTo>
                  <a:lnTo>
                    <a:pt x="88" y="76"/>
                  </a:lnTo>
                  <a:lnTo>
                    <a:pt x="84" y="76"/>
                  </a:lnTo>
                  <a:lnTo>
                    <a:pt x="74" y="72"/>
                  </a:lnTo>
                  <a:lnTo>
                    <a:pt x="74" y="70"/>
                  </a:lnTo>
                  <a:lnTo>
                    <a:pt x="72" y="70"/>
                  </a:lnTo>
                  <a:lnTo>
                    <a:pt x="68" y="68"/>
                  </a:lnTo>
                  <a:lnTo>
                    <a:pt x="64" y="66"/>
                  </a:lnTo>
                  <a:lnTo>
                    <a:pt x="60" y="66"/>
                  </a:lnTo>
                  <a:lnTo>
                    <a:pt x="60" y="66"/>
                  </a:lnTo>
                  <a:lnTo>
                    <a:pt x="54" y="66"/>
                  </a:lnTo>
                  <a:lnTo>
                    <a:pt x="48" y="66"/>
                  </a:lnTo>
                  <a:lnTo>
                    <a:pt x="42" y="68"/>
                  </a:lnTo>
                  <a:lnTo>
                    <a:pt x="34" y="72"/>
                  </a:lnTo>
                  <a:lnTo>
                    <a:pt x="34" y="72"/>
                  </a:lnTo>
                  <a:lnTo>
                    <a:pt x="32" y="72"/>
                  </a:lnTo>
                  <a:lnTo>
                    <a:pt x="30" y="72"/>
                  </a:lnTo>
                  <a:lnTo>
                    <a:pt x="26" y="72"/>
                  </a:lnTo>
                  <a:lnTo>
                    <a:pt x="22" y="68"/>
                  </a:lnTo>
                  <a:lnTo>
                    <a:pt x="16" y="64"/>
                  </a:lnTo>
                  <a:lnTo>
                    <a:pt x="8" y="58"/>
                  </a:lnTo>
                  <a:lnTo>
                    <a:pt x="8" y="58"/>
                  </a:lnTo>
                  <a:lnTo>
                    <a:pt x="4" y="56"/>
                  </a:lnTo>
                  <a:lnTo>
                    <a:pt x="0" y="54"/>
                  </a:lnTo>
                  <a:lnTo>
                    <a:pt x="2" y="54"/>
                  </a:lnTo>
                  <a:lnTo>
                    <a:pt x="4" y="52"/>
                  </a:lnTo>
                  <a:lnTo>
                    <a:pt x="8" y="48"/>
                  </a:lnTo>
                  <a:lnTo>
                    <a:pt x="10" y="44"/>
                  </a:lnTo>
                  <a:lnTo>
                    <a:pt x="14" y="40"/>
                  </a:lnTo>
                  <a:lnTo>
                    <a:pt x="16" y="36"/>
                  </a:lnTo>
                  <a:lnTo>
                    <a:pt x="16" y="34"/>
                  </a:lnTo>
                  <a:lnTo>
                    <a:pt x="16" y="32"/>
                  </a:lnTo>
                  <a:lnTo>
                    <a:pt x="16" y="26"/>
                  </a:lnTo>
                  <a:lnTo>
                    <a:pt x="18" y="20"/>
                  </a:lnTo>
                  <a:lnTo>
                    <a:pt x="18" y="14"/>
                  </a:lnTo>
                  <a:lnTo>
                    <a:pt x="18" y="12"/>
                  </a:lnTo>
                  <a:lnTo>
                    <a:pt x="20" y="10"/>
                  </a:lnTo>
                  <a:lnTo>
                    <a:pt x="20" y="6"/>
                  </a:lnTo>
                </a:path>
              </a:pathLst>
            </a:custGeom>
            <a:grpFill/>
            <a:ln w="6350">
              <a:solidFill>
                <a:schemeClr val="bg1"/>
              </a:solidFill>
              <a:prstDash val="solid"/>
              <a:round/>
              <a:headEnd/>
              <a:tailEnd/>
            </a:ln>
            <a:effectLst/>
          </p:spPr>
          <p:txBody>
            <a:bodyPr/>
            <a:lstStyle/>
            <a:p>
              <a:endParaRPr lang="zh-CN" altLang="en-US"/>
            </a:p>
          </p:txBody>
        </p:sp>
        <p:sp>
          <p:nvSpPr>
            <p:cNvPr id="63" name="Freeform 433">
              <a:extLst>
                <a:ext uri="{FF2B5EF4-FFF2-40B4-BE49-F238E27FC236}">
                  <a16:creationId xmlns="" xmlns:a16="http://schemas.microsoft.com/office/drawing/2014/main" id="{CA1F14F9-1A33-40B5-93B0-E0E375B32257}"/>
                </a:ext>
              </a:extLst>
            </p:cNvPr>
            <p:cNvSpPr>
              <a:spLocks/>
            </p:cNvSpPr>
            <p:nvPr/>
          </p:nvSpPr>
          <p:spPr bwMode="gray">
            <a:xfrm>
              <a:off x="1412794" y="3577388"/>
              <a:ext cx="77759" cy="81407"/>
            </a:xfrm>
            <a:custGeom>
              <a:avLst/>
              <a:gdLst>
                <a:gd name="T0" fmla="*/ 26 w 42"/>
                <a:gd name="T1" fmla="*/ 0 h 44"/>
                <a:gd name="T2" fmla="*/ 26 w 42"/>
                <a:gd name="T3" fmla="*/ 2 h 44"/>
                <a:gd name="T4" fmla="*/ 26 w 42"/>
                <a:gd name="T5" fmla="*/ 2 h 44"/>
                <a:gd name="T6" fmla="*/ 26 w 42"/>
                <a:gd name="T7" fmla="*/ 4 h 44"/>
                <a:gd name="T8" fmla="*/ 28 w 42"/>
                <a:gd name="T9" fmla="*/ 6 h 44"/>
                <a:gd name="T10" fmla="*/ 32 w 42"/>
                <a:gd name="T11" fmla="*/ 10 h 44"/>
                <a:gd name="T12" fmla="*/ 36 w 42"/>
                <a:gd name="T13" fmla="*/ 14 h 44"/>
                <a:gd name="T14" fmla="*/ 42 w 42"/>
                <a:gd name="T15" fmla="*/ 22 h 44"/>
                <a:gd name="T16" fmla="*/ 40 w 42"/>
                <a:gd name="T17" fmla="*/ 22 h 44"/>
                <a:gd name="T18" fmla="*/ 40 w 42"/>
                <a:gd name="T19" fmla="*/ 24 h 44"/>
                <a:gd name="T20" fmla="*/ 38 w 42"/>
                <a:gd name="T21" fmla="*/ 28 h 44"/>
                <a:gd name="T22" fmla="*/ 36 w 42"/>
                <a:gd name="T23" fmla="*/ 30 h 44"/>
                <a:gd name="T24" fmla="*/ 34 w 42"/>
                <a:gd name="T25" fmla="*/ 30 h 44"/>
                <a:gd name="T26" fmla="*/ 34 w 42"/>
                <a:gd name="T27" fmla="*/ 30 h 44"/>
                <a:gd name="T28" fmla="*/ 30 w 42"/>
                <a:gd name="T29" fmla="*/ 30 h 44"/>
                <a:gd name="T30" fmla="*/ 28 w 42"/>
                <a:gd name="T31" fmla="*/ 32 h 44"/>
                <a:gd name="T32" fmla="*/ 24 w 42"/>
                <a:gd name="T33" fmla="*/ 32 h 44"/>
                <a:gd name="T34" fmla="*/ 22 w 42"/>
                <a:gd name="T35" fmla="*/ 32 h 44"/>
                <a:gd name="T36" fmla="*/ 22 w 42"/>
                <a:gd name="T37" fmla="*/ 32 h 44"/>
                <a:gd name="T38" fmla="*/ 20 w 42"/>
                <a:gd name="T39" fmla="*/ 34 h 44"/>
                <a:gd name="T40" fmla="*/ 18 w 42"/>
                <a:gd name="T41" fmla="*/ 36 h 44"/>
                <a:gd name="T42" fmla="*/ 16 w 42"/>
                <a:gd name="T43" fmla="*/ 38 h 44"/>
                <a:gd name="T44" fmla="*/ 16 w 42"/>
                <a:gd name="T45" fmla="*/ 38 h 44"/>
                <a:gd name="T46" fmla="*/ 14 w 42"/>
                <a:gd name="T47" fmla="*/ 40 h 44"/>
                <a:gd name="T48" fmla="*/ 12 w 42"/>
                <a:gd name="T49" fmla="*/ 42 h 44"/>
                <a:gd name="T50" fmla="*/ 10 w 42"/>
                <a:gd name="T51" fmla="*/ 42 h 44"/>
                <a:gd name="T52" fmla="*/ 10 w 42"/>
                <a:gd name="T53" fmla="*/ 42 h 44"/>
                <a:gd name="T54" fmla="*/ 8 w 42"/>
                <a:gd name="T55" fmla="*/ 44 h 44"/>
                <a:gd name="T56" fmla="*/ 4 w 42"/>
                <a:gd name="T57" fmla="*/ 44 h 44"/>
                <a:gd name="T58" fmla="*/ 2 w 42"/>
                <a:gd name="T59" fmla="*/ 44 h 44"/>
                <a:gd name="T60" fmla="*/ 0 w 42"/>
                <a:gd name="T61" fmla="*/ 44 h 44"/>
                <a:gd name="T62" fmla="*/ 2 w 42"/>
                <a:gd name="T63" fmla="*/ 36 h 44"/>
                <a:gd name="T64" fmla="*/ 2 w 42"/>
                <a:gd name="T65" fmla="*/ 20 h 44"/>
                <a:gd name="T66" fmla="*/ 2 w 42"/>
                <a:gd name="T67" fmla="*/ 20 h 44"/>
                <a:gd name="T68" fmla="*/ 4 w 42"/>
                <a:gd name="T69" fmla="*/ 16 h 44"/>
                <a:gd name="T70" fmla="*/ 4 w 42"/>
                <a:gd name="T71" fmla="*/ 12 h 44"/>
                <a:gd name="T72" fmla="*/ 8 w 42"/>
                <a:gd name="T73" fmla="*/ 8 h 44"/>
                <a:gd name="T74" fmla="*/ 12 w 42"/>
                <a:gd name="T75" fmla="*/ 4 h 44"/>
                <a:gd name="T76" fmla="*/ 14 w 42"/>
                <a:gd name="T77" fmla="*/ 4 h 44"/>
                <a:gd name="T78" fmla="*/ 16 w 42"/>
                <a:gd name="T79" fmla="*/ 2 h 44"/>
                <a:gd name="T80" fmla="*/ 20 w 42"/>
                <a:gd name="T81" fmla="*/ 0 h 44"/>
                <a:gd name="T82" fmla="*/ 26 w 42"/>
                <a:gd name="T8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 h="44">
                  <a:moveTo>
                    <a:pt x="26" y="0"/>
                  </a:moveTo>
                  <a:lnTo>
                    <a:pt x="26" y="2"/>
                  </a:lnTo>
                  <a:lnTo>
                    <a:pt x="26" y="2"/>
                  </a:lnTo>
                  <a:lnTo>
                    <a:pt x="26" y="4"/>
                  </a:lnTo>
                  <a:lnTo>
                    <a:pt x="28" y="6"/>
                  </a:lnTo>
                  <a:lnTo>
                    <a:pt x="32" y="10"/>
                  </a:lnTo>
                  <a:lnTo>
                    <a:pt x="36" y="14"/>
                  </a:lnTo>
                  <a:lnTo>
                    <a:pt x="42" y="22"/>
                  </a:lnTo>
                  <a:lnTo>
                    <a:pt x="40" y="22"/>
                  </a:lnTo>
                  <a:lnTo>
                    <a:pt x="40" y="24"/>
                  </a:lnTo>
                  <a:lnTo>
                    <a:pt x="38" y="28"/>
                  </a:lnTo>
                  <a:lnTo>
                    <a:pt x="36" y="30"/>
                  </a:lnTo>
                  <a:lnTo>
                    <a:pt x="34" y="30"/>
                  </a:lnTo>
                  <a:lnTo>
                    <a:pt x="34" y="30"/>
                  </a:lnTo>
                  <a:lnTo>
                    <a:pt x="30" y="30"/>
                  </a:lnTo>
                  <a:lnTo>
                    <a:pt x="28" y="32"/>
                  </a:lnTo>
                  <a:lnTo>
                    <a:pt x="24" y="32"/>
                  </a:lnTo>
                  <a:lnTo>
                    <a:pt x="22" y="32"/>
                  </a:lnTo>
                  <a:lnTo>
                    <a:pt x="22" y="32"/>
                  </a:lnTo>
                  <a:lnTo>
                    <a:pt x="20" y="34"/>
                  </a:lnTo>
                  <a:lnTo>
                    <a:pt x="18" y="36"/>
                  </a:lnTo>
                  <a:lnTo>
                    <a:pt x="16" y="38"/>
                  </a:lnTo>
                  <a:lnTo>
                    <a:pt x="16" y="38"/>
                  </a:lnTo>
                  <a:lnTo>
                    <a:pt x="14" y="40"/>
                  </a:lnTo>
                  <a:lnTo>
                    <a:pt x="12" y="42"/>
                  </a:lnTo>
                  <a:lnTo>
                    <a:pt x="10" y="42"/>
                  </a:lnTo>
                  <a:lnTo>
                    <a:pt x="10" y="42"/>
                  </a:lnTo>
                  <a:lnTo>
                    <a:pt x="8" y="44"/>
                  </a:lnTo>
                  <a:lnTo>
                    <a:pt x="4" y="44"/>
                  </a:lnTo>
                  <a:lnTo>
                    <a:pt x="2" y="44"/>
                  </a:lnTo>
                  <a:lnTo>
                    <a:pt x="0" y="44"/>
                  </a:lnTo>
                  <a:lnTo>
                    <a:pt x="2" y="36"/>
                  </a:lnTo>
                  <a:lnTo>
                    <a:pt x="2" y="20"/>
                  </a:lnTo>
                  <a:lnTo>
                    <a:pt x="2" y="20"/>
                  </a:lnTo>
                  <a:lnTo>
                    <a:pt x="4" y="16"/>
                  </a:lnTo>
                  <a:lnTo>
                    <a:pt x="4" y="12"/>
                  </a:lnTo>
                  <a:lnTo>
                    <a:pt x="8" y="8"/>
                  </a:lnTo>
                  <a:lnTo>
                    <a:pt x="12" y="4"/>
                  </a:lnTo>
                  <a:lnTo>
                    <a:pt x="14" y="4"/>
                  </a:lnTo>
                  <a:lnTo>
                    <a:pt x="16" y="2"/>
                  </a:lnTo>
                  <a:lnTo>
                    <a:pt x="20" y="0"/>
                  </a:lnTo>
                  <a:lnTo>
                    <a:pt x="26" y="0"/>
                  </a:lnTo>
                </a:path>
              </a:pathLst>
            </a:custGeom>
            <a:grpFill/>
            <a:ln w="6350">
              <a:solidFill>
                <a:schemeClr val="bg1"/>
              </a:solidFill>
              <a:prstDash val="solid"/>
              <a:round/>
              <a:headEnd/>
              <a:tailEnd/>
            </a:ln>
            <a:effectLst/>
          </p:spPr>
          <p:txBody>
            <a:bodyPr/>
            <a:lstStyle/>
            <a:p>
              <a:endParaRPr lang="zh-CN" altLang="en-US"/>
            </a:p>
          </p:txBody>
        </p:sp>
        <p:sp>
          <p:nvSpPr>
            <p:cNvPr id="64" name="Freeform 434">
              <a:extLst>
                <a:ext uri="{FF2B5EF4-FFF2-40B4-BE49-F238E27FC236}">
                  <a16:creationId xmlns="" xmlns:a16="http://schemas.microsoft.com/office/drawing/2014/main" id="{7E720063-B43E-43FE-8B46-1EA30157432E}"/>
                </a:ext>
              </a:extLst>
            </p:cNvPr>
            <p:cNvSpPr>
              <a:spLocks/>
            </p:cNvSpPr>
            <p:nvPr/>
          </p:nvSpPr>
          <p:spPr bwMode="gray">
            <a:xfrm>
              <a:off x="1609042" y="3906715"/>
              <a:ext cx="499877" cy="429235"/>
            </a:xfrm>
            <a:custGeom>
              <a:avLst/>
              <a:gdLst>
                <a:gd name="T0" fmla="*/ 34 w 270"/>
                <a:gd name="T1" fmla="*/ 8 h 232"/>
                <a:gd name="T2" fmla="*/ 42 w 270"/>
                <a:gd name="T3" fmla="*/ 24 h 232"/>
                <a:gd name="T4" fmla="*/ 36 w 270"/>
                <a:gd name="T5" fmla="*/ 30 h 232"/>
                <a:gd name="T6" fmla="*/ 30 w 270"/>
                <a:gd name="T7" fmla="*/ 36 h 232"/>
                <a:gd name="T8" fmla="*/ 26 w 270"/>
                <a:gd name="T9" fmla="*/ 40 h 232"/>
                <a:gd name="T10" fmla="*/ 0 w 270"/>
                <a:gd name="T11" fmla="*/ 40 h 232"/>
                <a:gd name="T12" fmla="*/ 6 w 270"/>
                <a:gd name="T13" fmla="*/ 56 h 232"/>
                <a:gd name="T14" fmla="*/ 8 w 270"/>
                <a:gd name="T15" fmla="*/ 60 h 232"/>
                <a:gd name="T16" fmla="*/ 12 w 270"/>
                <a:gd name="T17" fmla="*/ 68 h 232"/>
                <a:gd name="T18" fmla="*/ 18 w 270"/>
                <a:gd name="T19" fmla="*/ 78 h 232"/>
                <a:gd name="T20" fmla="*/ 26 w 270"/>
                <a:gd name="T21" fmla="*/ 90 h 232"/>
                <a:gd name="T22" fmla="*/ 38 w 270"/>
                <a:gd name="T23" fmla="*/ 110 h 232"/>
                <a:gd name="T24" fmla="*/ 42 w 270"/>
                <a:gd name="T25" fmla="*/ 118 h 232"/>
                <a:gd name="T26" fmla="*/ 52 w 270"/>
                <a:gd name="T27" fmla="*/ 140 h 232"/>
                <a:gd name="T28" fmla="*/ 68 w 270"/>
                <a:gd name="T29" fmla="*/ 170 h 232"/>
                <a:gd name="T30" fmla="*/ 80 w 270"/>
                <a:gd name="T31" fmla="*/ 188 h 232"/>
                <a:gd name="T32" fmla="*/ 92 w 270"/>
                <a:gd name="T33" fmla="*/ 212 h 232"/>
                <a:gd name="T34" fmla="*/ 96 w 270"/>
                <a:gd name="T35" fmla="*/ 212 h 232"/>
                <a:gd name="T36" fmla="*/ 100 w 270"/>
                <a:gd name="T37" fmla="*/ 210 h 232"/>
                <a:gd name="T38" fmla="*/ 104 w 270"/>
                <a:gd name="T39" fmla="*/ 206 h 232"/>
                <a:gd name="T40" fmla="*/ 104 w 270"/>
                <a:gd name="T41" fmla="*/ 202 h 232"/>
                <a:gd name="T42" fmla="*/ 106 w 270"/>
                <a:gd name="T43" fmla="*/ 204 h 232"/>
                <a:gd name="T44" fmla="*/ 110 w 270"/>
                <a:gd name="T45" fmla="*/ 204 h 232"/>
                <a:gd name="T46" fmla="*/ 136 w 270"/>
                <a:gd name="T47" fmla="*/ 232 h 232"/>
                <a:gd name="T48" fmla="*/ 140 w 270"/>
                <a:gd name="T49" fmla="*/ 228 h 232"/>
                <a:gd name="T50" fmla="*/ 146 w 270"/>
                <a:gd name="T51" fmla="*/ 220 h 232"/>
                <a:gd name="T52" fmla="*/ 152 w 270"/>
                <a:gd name="T53" fmla="*/ 212 h 232"/>
                <a:gd name="T54" fmla="*/ 158 w 270"/>
                <a:gd name="T55" fmla="*/ 204 h 232"/>
                <a:gd name="T56" fmla="*/ 166 w 270"/>
                <a:gd name="T57" fmla="*/ 200 h 232"/>
                <a:gd name="T58" fmla="*/ 194 w 270"/>
                <a:gd name="T59" fmla="*/ 188 h 232"/>
                <a:gd name="T60" fmla="*/ 220 w 270"/>
                <a:gd name="T61" fmla="*/ 184 h 232"/>
                <a:gd name="T62" fmla="*/ 224 w 270"/>
                <a:gd name="T63" fmla="*/ 182 h 232"/>
                <a:gd name="T64" fmla="*/ 248 w 270"/>
                <a:gd name="T65" fmla="*/ 170 h 232"/>
                <a:gd name="T66" fmla="*/ 268 w 270"/>
                <a:gd name="T67" fmla="*/ 148 h 232"/>
                <a:gd name="T68" fmla="*/ 268 w 270"/>
                <a:gd name="T69" fmla="*/ 132 h 232"/>
                <a:gd name="T70" fmla="*/ 268 w 270"/>
                <a:gd name="T71" fmla="*/ 126 h 232"/>
                <a:gd name="T72" fmla="*/ 270 w 270"/>
                <a:gd name="T73" fmla="*/ 122 h 232"/>
                <a:gd name="T74" fmla="*/ 234 w 270"/>
                <a:gd name="T75" fmla="*/ 124 h 232"/>
                <a:gd name="T76" fmla="*/ 232 w 270"/>
                <a:gd name="T77" fmla="*/ 122 h 232"/>
                <a:gd name="T78" fmla="*/ 228 w 270"/>
                <a:gd name="T79" fmla="*/ 120 h 232"/>
                <a:gd name="T80" fmla="*/ 228 w 270"/>
                <a:gd name="T81" fmla="*/ 116 h 232"/>
                <a:gd name="T82" fmla="*/ 220 w 270"/>
                <a:gd name="T83" fmla="*/ 108 h 232"/>
                <a:gd name="T84" fmla="*/ 216 w 270"/>
                <a:gd name="T85" fmla="*/ 110 h 232"/>
                <a:gd name="T86" fmla="*/ 210 w 270"/>
                <a:gd name="T87" fmla="*/ 110 h 232"/>
                <a:gd name="T88" fmla="*/ 206 w 270"/>
                <a:gd name="T89" fmla="*/ 106 h 232"/>
                <a:gd name="T90" fmla="*/ 202 w 270"/>
                <a:gd name="T91" fmla="*/ 98 h 232"/>
                <a:gd name="T92" fmla="*/ 196 w 270"/>
                <a:gd name="T93" fmla="*/ 88 h 232"/>
                <a:gd name="T94" fmla="*/ 192 w 270"/>
                <a:gd name="T95" fmla="*/ 80 h 232"/>
                <a:gd name="T96" fmla="*/ 172 w 270"/>
                <a:gd name="T97" fmla="*/ 54 h 232"/>
                <a:gd name="T98" fmla="*/ 154 w 270"/>
                <a:gd name="T99" fmla="*/ 52 h 232"/>
                <a:gd name="T100" fmla="*/ 150 w 270"/>
                <a:gd name="T101" fmla="*/ 48 h 232"/>
                <a:gd name="T102" fmla="*/ 144 w 270"/>
                <a:gd name="T103" fmla="*/ 46 h 232"/>
                <a:gd name="T104" fmla="*/ 138 w 270"/>
                <a:gd name="T105" fmla="*/ 40 h 232"/>
                <a:gd name="T106" fmla="*/ 130 w 270"/>
                <a:gd name="T107" fmla="*/ 34 h 232"/>
                <a:gd name="T108" fmla="*/ 120 w 270"/>
                <a:gd name="T109" fmla="*/ 28 h 232"/>
                <a:gd name="T110" fmla="*/ 102 w 270"/>
                <a:gd name="T111" fmla="*/ 16 h 232"/>
                <a:gd name="T112" fmla="*/ 68 w 270"/>
                <a:gd name="T113" fmla="*/ 4 h 232"/>
                <a:gd name="T114" fmla="*/ 62 w 270"/>
                <a:gd name="T115" fmla="*/ 0 h 232"/>
                <a:gd name="T116" fmla="*/ 58 w 270"/>
                <a:gd name="T117"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0" h="232">
                  <a:moveTo>
                    <a:pt x="54" y="4"/>
                  </a:moveTo>
                  <a:lnTo>
                    <a:pt x="34" y="8"/>
                  </a:lnTo>
                  <a:lnTo>
                    <a:pt x="42" y="22"/>
                  </a:lnTo>
                  <a:lnTo>
                    <a:pt x="42" y="24"/>
                  </a:lnTo>
                  <a:lnTo>
                    <a:pt x="40" y="26"/>
                  </a:lnTo>
                  <a:lnTo>
                    <a:pt x="36" y="30"/>
                  </a:lnTo>
                  <a:lnTo>
                    <a:pt x="34" y="34"/>
                  </a:lnTo>
                  <a:lnTo>
                    <a:pt x="30" y="36"/>
                  </a:lnTo>
                  <a:lnTo>
                    <a:pt x="28" y="38"/>
                  </a:lnTo>
                  <a:lnTo>
                    <a:pt x="26" y="40"/>
                  </a:lnTo>
                  <a:lnTo>
                    <a:pt x="24" y="42"/>
                  </a:lnTo>
                  <a:lnTo>
                    <a:pt x="0" y="40"/>
                  </a:lnTo>
                  <a:lnTo>
                    <a:pt x="2" y="46"/>
                  </a:lnTo>
                  <a:lnTo>
                    <a:pt x="6" y="56"/>
                  </a:lnTo>
                  <a:lnTo>
                    <a:pt x="6" y="58"/>
                  </a:lnTo>
                  <a:lnTo>
                    <a:pt x="8" y="60"/>
                  </a:lnTo>
                  <a:lnTo>
                    <a:pt x="10" y="64"/>
                  </a:lnTo>
                  <a:lnTo>
                    <a:pt x="12" y="68"/>
                  </a:lnTo>
                  <a:lnTo>
                    <a:pt x="16" y="74"/>
                  </a:lnTo>
                  <a:lnTo>
                    <a:pt x="18" y="78"/>
                  </a:lnTo>
                  <a:lnTo>
                    <a:pt x="22" y="82"/>
                  </a:lnTo>
                  <a:lnTo>
                    <a:pt x="26" y="90"/>
                  </a:lnTo>
                  <a:lnTo>
                    <a:pt x="34" y="100"/>
                  </a:lnTo>
                  <a:lnTo>
                    <a:pt x="38" y="110"/>
                  </a:lnTo>
                  <a:lnTo>
                    <a:pt x="42" y="114"/>
                  </a:lnTo>
                  <a:lnTo>
                    <a:pt x="42" y="118"/>
                  </a:lnTo>
                  <a:lnTo>
                    <a:pt x="46" y="128"/>
                  </a:lnTo>
                  <a:lnTo>
                    <a:pt x="52" y="140"/>
                  </a:lnTo>
                  <a:lnTo>
                    <a:pt x="58" y="152"/>
                  </a:lnTo>
                  <a:lnTo>
                    <a:pt x="68" y="170"/>
                  </a:lnTo>
                  <a:lnTo>
                    <a:pt x="72" y="176"/>
                  </a:lnTo>
                  <a:lnTo>
                    <a:pt x="80" y="188"/>
                  </a:lnTo>
                  <a:lnTo>
                    <a:pt x="86" y="202"/>
                  </a:lnTo>
                  <a:lnTo>
                    <a:pt x="92" y="212"/>
                  </a:lnTo>
                  <a:lnTo>
                    <a:pt x="94" y="216"/>
                  </a:lnTo>
                  <a:lnTo>
                    <a:pt x="96" y="212"/>
                  </a:lnTo>
                  <a:lnTo>
                    <a:pt x="98" y="212"/>
                  </a:lnTo>
                  <a:lnTo>
                    <a:pt x="100" y="210"/>
                  </a:lnTo>
                  <a:lnTo>
                    <a:pt x="102" y="210"/>
                  </a:lnTo>
                  <a:lnTo>
                    <a:pt x="104" y="206"/>
                  </a:lnTo>
                  <a:lnTo>
                    <a:pt x="104" y="202"/>
                  </a:lnTo>
                  <a:lnTo>
                    <a:pt x="104" y="202"/>
                  </a:lnTo>
                  <a:lnTo>
                    <a:pt x="104" y="202"/>
                  </a:lnTo>
                  <a:lnTo>
                    <a:pt x="106" y="204"/>
                  </a:lnTo>
                  <a:lnTo>
                    <a:pt x="108" y="204"/>
                  </a:lnTo>
                  <a:lnTo>
                    <a:pt x="110" y="204"/>
                  </a:lnTo>
                  <a:lnTo>
                    <a:pt x="114" y="204"/>
                  </a:lnTo>
                  <a:lnTo>
                    <a:pt x="136" y="232"/>
                  </a:lnTo>
                  <a:lnTo>
                    <a:pt x="140" y="228"/>
                  </a:lnTo>
                  <a:lnTo>
                    <a:pt x="140" y="228"/>
                  </a:lnTo>
                  <a:lnTo>
                    <a:pt x="142" y="224"/>
                  </a:lnTo>
                  <a:lnTo>
                    <a:pt x="146" y="220"/>
                  </a:lnTo>
                  <a:lnTo>
                    <a:pt x="148" y="216"/>
                  </a:lnTo>
                  <a:lnTo>
                    <a:pt x="152" y="212"/>
                  </a:lnTo>
                  <a:lnTo>
                    <a:pt x="156" y="206"/>
                  </a:lnTo>
                  <a:lnTo>
                    <a:pt x="158" y="204"/>
                  </a:lnTo>
                  <a:lnTo>
                    <a:pt x="160" y="202"/>
                  </a:lnTo>
                  <a:lnTo>
                    <a:pt x="166" y="200"/>
                  </a:lnTo>
                  <a:lnTo>
                    <a:pt x="178" y="194"/>
                  </a:lnTo>
                  <a:lnTo>
                    <a:pt x="194" y="188"/>
                  </a:lnTo>
                  <a:lnTo>
                    <a:pt x="208" y="184"/>
                  </a:lnTo>
                  <a:lnTo>
                    <a:pt x="220" y="184"/>
                  </a:lnTo>
                  <a:lnTo>
                    <a:pt x="220" y="182"/>
                  </a:lnTo>
                  <a:lnTo>
                    <a:pt x="224" y="182"/>
                  </a:lnTo>
                  <a:lnTo>
                    <a:pt x="236" y="178"/>
                  </a:lnTo>
                  <a:lnTo>
                    <a:pt x="248" y="170"/>
                  </a:lnTo>
                  <a:lnTo>
                    <a:pt x="260" y="160"/>
                  </a:lnTo>
                  <a:lnTo>
                    <a:pt x="268" y="148"/>
                  </a:lnTo>
                  <a:lnTo>
                    <a:pt x="270" y="132"/>
                  </a:lnTo>
                  <a:lnTo>
                    <a:pt x="268" y="132"/>
                  </a:lnTo>
                  <a:lnTo>
                    <a:pt x="268" y="130"/>
                  </a:lnTo>
                  <a:lnTo>
                    <a:pt x="268" y="126"/>
                  </a:lnTo>
                  <a:lnTo>
                    <a:pt x="268" y="124"/>
                  </a:lnTo>
                  <a:lnTo>
                    <a:pt x="270" y="122"/>
                  </a:lnTo>
                  <a:lnTo>
                    <a:pt x="254" y="124"/>
                  </a:lnTo>
                  <a:lnTo>
                    <a:pt x="234" y="124"/>
                  </a:lnTo>
                  <a:lnTo>
                    <a:pt x="234" y="124"/>
                  </a:lnTo>
                  <a:lnTo>
                    <a:pt x="232" y="122"/>
                  </a:lnTo>
                  <a:lnTo>
                    <a:pt x="230" y="122"/>
                  </a:lnTo>
                  <a:lnTo>
                    <a:pt x="228" y="120"/>
                  </a:lnTo>
                  <a:lnTo>
                    <a:pt x="228" y="118"/>
                  </a:lnTo>
                  <a:lnTo>
                    <a:pt x="228" y="116"/>
                  </a:lnTo>
                  <a:lnTo>
                    <a:pt x="230" y="110"/>
                  </a:lnTo>
                  <a:lnTo>
                    <a:pt x="220" y="108"/>
                  </a:lnTo>
                  <a:lnTo>
                    <a:pt x="218" y="108"/>
                  </a:lnTo>
                  <a:lnTo>
                    <a:pt x="216" y="110"/>
                  </a:lnTo>
                  <a:lnTo>
                    <a:pt x="214" y="110"/>
                  </a:lnTo>
                  <a:lnTo>
                    <a:pt x="210" y="110"/>
                  </a:lnTo>
                  <a:lnTo>
                    <a:pt x="206" y="108"/>
                  </a:lnTo>
                  <a:lnTo>
                    <a:pt x="206" y="106"/>
                  </a:lnTo>
                  <a:lnTo>
                    <a:pt x="204" y="102"/>
                  </a:lnTo>
                  <a:lnTo>
                    <a:pt x="202" y="98"/>
                  </a:lnTo>
                  <a:lnTo>
                    <a:pt x="200" y="92"/>
                  </a:lnTo>
                  <a:lnTo>
                    <a:pt x="196" y="88"/>
                  </a:lnTo>
                  <a:lnTo>
                    <a:pt x="194" y="84"/>
                  </a:lnTo>
                  <a:lnTo>
                    <a:pt x="192" y="80"/>
                  </a:lnTo>
                  <a:lnTo>
                    <a:pt x="192" y="80"/>
                  </a:lnTo>
                  <a:lnTo>
                    <a:pt x="172" y="54"/>
                  </a:lnTo>
                  <a:lnTo>
                    <a:pt x="154" y="54"/>
                  </a:lnTo>
                  <a:lnTo>
                    <a:pt x="154" y="52"/>
                  </a:lnTo>
                  <a:lnTo>
                    <a:pt x="152" y="50"/>
                  </a:lnTo>
                  <a:lnTo>
                    <a:pt x="150" y="48"/>
                  </a:lnTo>
                  <a:lnTo>
                    <a:pt x="144" y="46"/>
                  </a:lnTo>
                  <a:lnTo>
                    <a:pt x="144" y="46"/>
                  </a:lnTo>
                  <a:lnTo>
                    <a:pt x="142" y="44"/>
                  </a:lnTo>
                  <a:lnTo>
                    <a:pt x="138" y="40"/>
                  </a:lnTo>
                  <a:lnTo>
                    <a:pt x="134" y="38"/>
                  </a:lnTo>
                  <a:lnTo>
                    <a:pt x="130" y="34"/>
                  </a:lnTo>
                  <a:lnTo>
                    <a:pt x="124" y="30"/>
                  </a:lnTo>
                  <a:lnTo>
                    <a:pt x="120" y="28"/>
                  </a:lnTo>
                  <a:lnTo>
                    <a:pt x="114" y="26"/>
                  </a:lnTo>
                  <a:lnTo>
                    <a:pt x="102" y="16"/>
                  </a:lnTo>
                  <a:lnTo>
                    <a:pt x="94" y="16"/>
                  </a:lnTo>
                  <a:lnTo>
                    <a:pt x="68" y="4"/>
                  </a:lnTo>
                  <a:lnTo>
                    <a:pt x="62" y="0"/>
                  </a:lnTo>
                  <a:lnTo>
                    <a:pt x="62" y="0"/>
                  </a:lnTo>
                  <a:lnTo>
                    <a:pt x="60" y="2"/>
                  </a:lnTo>
                  <a:lnTo>
                    <a:pt x="58" y="2"/>
                  </a:lnTo>
                  <a:lnTo>
                    <a:pt x="54" y="4"/>
                  </a:lnTo>
                </a:path>
              </a:pathLst>
            </a:custGeom>
            <a:grpFill/>
            <a:ln w="6350">
              <a:solidFill>
                <a:schemeClr val="bg1"/>
              </a:solidFill>
              <a:prstDash val="solid"/>
              <a:round/>
              <a:headEnd/>
              <a:tailEnd/>
            </a:ln>
            <a:effectLst/>
          </p:spPr>
          <p:txBody>
            <a:bodyPr/>
            <a:lstStyle/>
            <a:p>
              <a:endParaRPr lang="zh-CN" altLang="en-US"/>
            </a:p>
          </p:txBody>
        </p:sp>
        <p:sp>
          <p:nvSpPr>
            <p:cNvPr id="65" name="Freeform 435">
              <a:extLst>
                <a:ext uri="{FF2B5EF4-FFF2-40B4-BE49-F238E27FC236}">
                  <a16:creationId xmlns="" xmlns:a16="http://schemas.microsoft.com/office/drawing/2014/main" id="{6A67EAC4-9874-4189-A38B-95FD81E6D5A7}"/>
                </a:ext>
              </a:extLst>
            </p:cNvPr>
            <p:cNvSpPr>
              <a:spLocks/>
            </p:cNvSpPr>
            <p:nvPr/>
          </p:nvSpPr>
          <p:spPr bwMode="gray">
            <a:xfrm>
              <a:off x="1783073" y="4280445"/>
              <a:ext cx="77759" cy="122110"/>
            </a:xfrm>
            <a:custGeom>
              <a:avLst/>
              <a:gdLst>
                <a:gd name="T0" fmla="*/ 20 w 42"/>
                <a:gd name="T1" fmla="*/ 66 h 66"/>
                <a:gd name="T2" fmla="*/ 16 w 42"/>
                <a:gd name="T3" fmla="*/ 64 h 66"/>
                <a:gd name="T4" fmla="*/ 12 w 42"/>
                <a:gd name="T5" fmla="*/ 62 h 66"/>
                <a:gd name="T6" fmla="*/ 10 w 42"/>
                <a:gd name="T7" fmla="*/ 62 h 66"/>
                <a:gd name="T8" fmla="*/ 10 w 42"/>
                <a:gd name="T9" fmla="*/ 60 h 66"/>
                <a:gd name="T10" fmla="*/ 8 w 42"/>
                <a:gd name="T11" fmla="*/ 46 h 66"/>
                <a:gd name="T12" fmla="*/ 2 w 42"/>
                <a:gd name="T13" fmla="*/ 38 h 66"/>
                <a:gd name="T14" fmla="*/ 2 w 42"/>
                <a:gd name="T15" fmla="*/ 36 h 66"/>
                <a:gd name="T16" fmla="*/ 2 w 42"/>
                <a:gd name="T17" fmla="*/ 32 h 66"/>
                <a:gd name="T18" fmla="*/ 2 w 42"/>
                <a:gd name="T19" fmla="*/ 26 h 66"/>
                <a:gd name="T20" fmla="*/ 2 w 42"/>
                <a:gd name="T21" fmla="*/ 20 h 66"/>
                <a:gd name="T22" fmla="*/ 0 w 42"/>
                <a:gd name="T23" fmla="*/ 14 h 66"/>
                <a:gd name="T24" fmla="*/ 0 w 42"/>
                <a:gd name="T25" fmla="*/ 14 h 66"/>
                <a:gd name="T26" fmla="*/ 2 w 42"/>
                <a:gd name="T27" fmla="*/ 12 h 66"/>
                <a:gd name="T28" fmla="*/ 4 w 42"/>
                <a:gd name="T29" fmla="*/ 10 h 66"/>
                <a:gd name="T30" fmla="*/ 6 w 42"/>
                <a:gd name="T31" fmla="*/ 8 h 66"/>
                <a:gd name="T32" fmla="*/ 8 w 42"/>
                <a:gd name="T33" fmla="*/ 8 h 66"/>
                <a:gd name="T34" fmla="*/ 8 w 42"/>
                <a:gd name="T35" fmla="*/ 8 h 66"/>
                <a:gd name="T36" fmla="*/ 8 w 42"/>
                <a:gd name="T37" fmla="*/ 6 h 66"/>
                <a:gd name="T38" fmla="*/ 10 w 42"/>
                <a:gd name="T39" fmla="*/ 4 h 66"/>
                <a:gd name="T40" fmla="*/ 10 w 42"/>
                <a:gd name="T41" fmla="*/ 2 h 66"/>
                <a:gd name="T42" fmla="*/ 10 w 42"/>
                <a:gd name="T43" fmla="*/ 2 h 66"/>
                <a:gd name="T44" fmla="*/ 10 w 42"/>
                <a:gd name="T45" fmla="*/ 0 h 66"/>
                <a:gd name="T46" fmla="*/ 10 w 42"/>
                <a:gd name="T47" fmla="*/ 0 h 66"/>
                <a:gd name="T48" fmla="*/ 14 w 42"/>
                <a:gd name="T49" fmla="*/ 2 h 66"/>
                <a:gd name="T50" fmla="*/ 14 w 42"/>
                <a:gd name="T51" fmla="*/ 2 h 66"/>
                <a:gd name="T52" fmla="*/ 18 w 42"/>
                <a:gd name="T53" fmla="*/ 2 h 66"/>
                <a:gd name="T54" fmla="*/ 20 w 42"/>
                <a:gd name="T55" fmla="*/ 2 h 66"/>
                <a:gd name="T56" fmla="*/ 42 w 42"/>
                <a:gd name="T57" fmla="*/ 30 h 66"/>
                <a:gd name="T58" fmla="*/ 42 w 42"/>
                <a:gd name="T59" fmla="*/ 30 h 66"/>
                <a:gd name="T60" fmla="*/ 40 w 42"/>
                <a:gd name="T61" fmla="*/ 32 h 66"/>
                <a:gd name="T62" fmla="*/ 38 w 42"/>
                <a:gd name="T63" fmla="*/ 34 h 66"/>
                <a:gd name="T64" fmla="*/ 38 w 42"/>
                <a:gd name="T65" fmla="*/ 36 h 66"/>
                <a:gd name="T66" fmla="*/ 38 w 42"/>
                <a:gd name="T67" fmla="*/ 40 h 66"/>
                <a:gd name="T68" fmla="*/ 40 w 42"/>
                <a:gd name="T69" fmla="*/ 40 h 66"/>
                <a:gd name="T70" fmla="*/ 40 w 42"/>
                <a:gd name="T71" fmla="*/ 42 h 66"/>
                <a:gd name="T72" fmla="*/ 40 w 42"/>
                <a:gd name="T73" fmla="*/ 44 h 66"/>
                <a:gd name="T74" fmla="*/ 40 w 42"/>
                <a:gd name="T75" fmla="*/ 46 h 66"/>
                <a:gd name="T76" fmla="*/ 40 w 42"/>
                <a:gd name="T77" fmla="*/ 48 h 66"/>
                <a:gd name="T78" fmla="*/ 38 w 42"/>
                <a:gd name="T79" fmla="*/ 48 h 66"/>
                <a:gd name="T80" fmla="*/ 36 w 42"/>
                <a:gd name="T81" fmla="*/ 48 h 66"/>
                <a:gd name="T82" fmla="*/ 36 w 42"/>
                <a:gd name="T83" fmla="*/ 48 h 66"/>
                <a:gd name="T84" fmla="*/ 34 w 42"/>
                <a:gd name="T85" fmla="*/ 48 h 66"/>
                <a:gd name="T86" fmla="*/ 34 w 42"/>
                <a:gd name="T87" fmla="*/ 50 h 66"/>
                <a:gd name="T88" fmla="*/ 32 w 42"/>
                <a:gd name="T89" fmla="*/ 52 h 66"/>
                <a:gd name="T90" fmla="*/ 30 w 42"/>
                <a:gd name="T91" fmla="*/ 54 h 66"/>
                <a:gd name="T92" fmla="*/ 28 w 42"/>
                <a:gd name="T93" fmla="*/ 56 h 66"/>
                <a:gd name="T94" fmla="*/ 28 w 42"/>
                <a:gd name="T95" fmla="*/ 56 h 66"/>
                <a:gd name="T96" fmla="*/ 30 w 42"/>
                <a:gd name="T97" fmla="*/ 60 h 66"/>
                <a:gd name="T98" fmla="*/ 28 w 42"/>
                <a:gd name="T99" fmla="*/ 62 h 66"/>
                <a:gd name="T100" fmla="*/ 28 w 42"/>
                <a:gd name="T101" fmla="*/ 62 h 66"/>
                <a:gd name="T102" fmla="*/ 26 w 42"/>
                <a:gd name="T103" fmla="*/ 60 h 66"/>
                <a:gd name="T104" fmla="*/ 24 w 42"/>
                <a:gd name="T105" fmla="*/ 60 h 66"/>
                <a:gd name="T106" fmla="*/ 24 w 42"/>
                <a:gd name="T107" fmla="*/ 62 h 66"/>
                <a:gd name="T108" fmla="*/ 22 w 42"/>
                <a:gd name="T109" fmla="*/ 64 h 66"/>
                <a:gd name="T110" fmla="*/ 20 w 42"/>
                <a:gd name="T111" fmla="*/ 66 h 66"/>
                <a:gd name="T112" fmla="*/ 20 w 42"/>
                <a:gd name="T11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 h="66">
                  <a:moveTo>
                    <a:pt x="20" y="66"/>
                  </a:moveTo>
                  <a:lnTo>
                    <a:pt x="16" y="64"/>
                  </a:lnTo>
                  <a:lnTo>
                    <a:pt x="12" y="62"/>
                  </a:lnTo>
                  <a:lnTo>
                    <a:pt x="10" y="62"/>
                  </a:lnTo>
                  <a:lnTo>
                    <a:pt x="10" y="60"/>
                  </a:lnTo>
                  <a:lnTo>
                    <a:pt x="8" y="46"/>
                  </a:lnTo>
                  <a:lnTo>
                    <a:pt x="2" y="38"/>
                  </a:lnTo>
                  <a:lnTo>
                    <a:pt x="2" y="36"/>
                  </a:lnTo>
                  <a:lnTo>
                    <a:pt x="2" y="32"/>
                  </a:lnTo>
                  <a:lnTo>
                    <a:pt x="2" y="26"/>
                  </a:lnTo>
                  <a:lnTo>
                    <a:pt x="2" y="20"/>
                  </a:lnTo>
                  <a:lnTo>
                    <a:pt x="0" y="14"/>
                  </a:lnTo>
                  <a:lnTo>
                    <a:pt x="0" y="14"/>
                  </a:lnTo>
                  <a:lnTo>
                    <a:pt x="2" y="12"/>
                  </a:lnTo>
                  <a:lnTo>
                    <a:pt x="4" y="10"/>
                  </a:lnTo>
                  <a:lnTo>
                    <a:pt x="6" y="8"/>
                  </a:lnTo>
                  <a:lnTo>
                    <a:pt x="8" y="8"/>
                  </a:lnTo>
                  <a:lnTo>
                    <a:pt x="8" y="8"/>
                  </a:lnTo>
                  <a:lnTo>
                    <a:pt x="8" y="6"/>
                  </a:lnTo>
                  <a:lnTo>
                    <a:pt x="10" y="4"/>
                  </a:lnTo>
                  <a:lnTo>
                    <a:pt x="10" y="2"/>
                  </a:lnTo>
                  <a:lnTo>
                    <a:pt x="10" y="2"/>
                  </a:lnTo>
                  <a:lnTo>
                    <a:pt x="10" y="0"/>
                  </a:lnTo>
                  <a:lnTo>
                    <a:pt x="10" y="0"/>
                  </a:lnTo>
                  <a:lnTo>
                    <a:pt x="14" y="2"/>
                  </a:lnTo>
                  <a:lnTo>
                    <a:pt x="14" y="2"/>
                  </a:lnTo>
                  <a:lnTo>
                    <a:pt x="18" y="2"/>
                  </a:lnTo>
                  <a:lnTo>
                    <a:pt x="20" y="2"/>
                  </a:lnTo>
                  <a:lnTo>
                    <a:pt x="42" y="30"/>
                  </a:lnTo>
                  <a:lnTo>
                    <a:pt x="42" y="30"/>
                  </a:lnTo>
                  <a:lnTo>
                    <a:pt x="40" y="32"/>
                  </a:lnTo>
                  <a:lnTo>
                    <a:pt x="38" y="34"/>
                  </a:lnTo>
                  <a:lnTo>
                    <a:pt x="38" y="36"/>
                  </a:lnTo>
                  <a:lnTo>
                    <a:pt x="38" y="40"/>
                  </a:lnTo>
                  <a:lnTo>
                    <a:pt x="40" y="40"/>
                  </a:lnTo>
                  <a:lnTo>
                    <a:pt x="40" y="42"/>
                  </a:lnTo>
                  <a:lnTo>
                    <a:pt x="40" y="44"/>
                  </a:lnTo>
                  <a:lnTo>
                    <a:pt x="40" y="46"/>
                  </a:lnTo>
                  <a:lnTo>
                    <a:pt x="40" y="48"/>
                  </a:lnTo>
                  <a:lnTo>
                    <a:pt x="38" y="48"/>
                  </a:lnTo>
                  <a:lnTo>
                    <a:pt x="36" y="48"/>
                  </a:lnTo>
                  <a:lnTo>
                    <a:pt x="36" y="48"/>
                  </a:lnTo>
                  <a:lnTo>
                    <a:pt x="34" y="48"/>
                  </a:lnTo>
                  <a:lnTo>
                    <a:pt x="34" y="50"/>
                  </a:lnTo>
                  <a:lnTo>
                    <a:pt x="32" y="52"/>
                  </a:lnTo>
                  <a:lnTo>
                    <a:pt x="30" y="54"/>
                  </a:lnTo>
                  <a:lnTo>
                    <a:pt x="28" y="56"/>
                  </a:lnTo>
                  <a:lnTo>
                    <a:pt x="28" y="56"/>
                  </a:lnTo>
                  <a:lnTo>
                    <a:pt x="30" y="60"/>
                  </a:lnTo>
                  <a:lnTo>
                    <a:pt x="28" y="62"/>
                  </a:lnTo>
                  <a:lnTo>
                    <a:pt x="28" y="62"/>
                  </a:lnTo>
                  <a:lnTo>
                    <a:pt x="26" y="60"/>
                  </a:lnTo>
                  <a:lnTo>
                    <a:pt x="24" y="60"/>
                  </a:lnTo>
                  <a:lnTo>
                    <a:pt x="24" y="62"/>
                  </a:lnTo>
                  <a:lnTo>
                    <a:pt x="22" y="64"/>
                  </a:lnTo>
                  <a:lnTo>
                    <a:pt x="20" y="66"/>
                  </a:lnTo>
                  <a:lnTo>
                    <a:pt x="20" y="66"/>
                  </a:lnTo>
                </a:path>
              </a:pathLst>
            </a:custGeom>
            <a:grpFill/>
            <a:ln w="6350">
              <a:solidFill>
                <a:schemeClr val="bg1"/>
              </a:solidFill>
              <a:prstDash val="solid"/>
              <a:round/>
              <a:headEnd/>
              <a:tailEnd/>
            </a:ln>
            <a:effectLst/>
          </p:spPr>
          <p:txBody>
            <a:bodyPr/>
            <a:lstStyle/>
            <a:p>
              <a:endParaRPr lang="zh-CN" altLang="en-US"/>
            </a:p>
          </p:txBody>
        </p:sp>
        <p:sp>
          <p:nvSpPr>
            <p:cNvPr id="66" name="Freeform 436">
              <a:extLst>
                <a:ext uri="{FF2B5EF4-FFF2-40B4-BE49-F238E27FC236}">
                  <a16:creationId xmlns="" xmlns:a16="http://schemas.microsoft.com/office/drawing/2014/main" id="{F0C3CDD7-E965-4334-ACB8-117015058F06}"/>
                </a:ext>
              </a:extLst>
            </p:cNvPr>
            <p:cNvSpPr>
              <a:spLocks/>
            </p:cNvSpPr>
            <p:nvPr/>
          </p:nvSpPr>
          <p:spPr bwMode="gray">
            <a:xfrm>
              <a:off x="1820101" y="4247142"/>
              <a:ext cx="218465" cy="159113"/>
            </a:xfrm>
            <a:custGeom>
              <a:avLst/>
              <a:gdLst>
                <a:gd name="T0" fmla="*/ 118 w 118"/>
                <a:gd name="T1" fmla="*/ 28 h 86"/>
                <a:gd name="T2" fmla="*/ 102 w 118"/>
                <a:gd name="T3" fmla="*/ 32 h 86"/>
                <a:gd name="T4" fmla="*/ 94 w 118"/>
                <a:gd name="T5" fmla="*/ 38 h 86"/>
                <a:gd name="T6" fmla="*/ 86 w 118"/>
                <a:gd name="T7" fmla="*/ 46 h 86"/>
                <a:gd name="T8" fmla="*/ 80 w 118"/>
                <a:gd name="T9" fmla="*/ 54 h 86"/>
                <a:gd name="T10" fmla="*/ 74 w 118"/>
                <a:gd name="T11" fmla="*/ 58 h 86"/>
                <a:gd name="T12" fmla="*/ 68 w 118"/>
                <a:gd name="T13" fmla="*/ 60 h 86"/>
                <a:gd name="T14" fmla="*/ 62 w 118"/>
                <a:gd name="T15" fmla="*/ 62 h 86"/>
                <a:gd name="T16" fmla="*/ 58 w 118"/>
                <a:gd name="T17" fmla="*/ 64 h 86"/>
                <a:gd name="T18" fmla="*/ 54 w 118"/>
                <a:gd name="T19" fmla="*/ 64 h 86"/>
                <a:gd name="T20" fmla="*/ 52 w 118"/>
                <a:gd name="T21" fmla="*/ 64 h 86"/>
                <a:gd name="T22" fmla="*/ 36 w 118"/>
                <a:gd name="T23" fmla="*/ 78 h 86"/>
                <a:gd name="T24" fmla="*/ 6 w 118"/>
                <a:gd name="T25" fmla="*/ 86 h 86"/>
                <a:gd name="T26" fmla="*/ 2 w 118"/>
                <a:gd name="T27" fmla="*/ 84 h 86"/>
                <a:gd name="T28" fmla="*/ 0 w 118"/>
                <a:gd name="T29" fmla="*/ 84 h 86"/>
                <a:gd name="T30" fmla="*/ 0 w 118"/>
                <a:gd name="T31" fmla="*/ 84 h 86"/>
                <a:gd name="T32" fmla="*/ 2 w 118"/>
                <a:gd name="T33" fmla="*/ 84 h 86"/>
                <a:gd name="T34" fmla="*/ 4 w 118"/>
                <a:gd name="T35" fmla="*/ 80 h 86"/>
                <a:gd name="T36" fmla="*/ 4 w 118"/>
                <a:gd name="T37" fmla="*/ 80 h 86"/>
                <a:gd name="T38" fmla="*/ 6 w 118"/>
                <a:gd name="T39" fmla="*/ 80 h 86"/>
                <a:gd name="T40" fmla="*/ 8 w 118"/>
                <a:gd name="T41" fmla="*/ 80 h 86"/>
                <a:gd name="T42" fmla="*/ 10 w 118"/>
                <a:gd name="T43" fmla="*/ 78 h 86"/>
                <a:gd name="T44" fmla="*/ 8 w 118"/>
                <a:gd name="T45" fmla="*/ 74 h 86"/>
                <a:gd name="T46" fmla="*/ 12 w 118"/>
                <a:gd name="T47" fmla="*/ 68 h 86"/>
                <a:gd name="T48" fmla="*/ 14 w 118"/>
                <a:gd name="T49" fmla="*/ 68 h 86"/>
                <a:gd name="T50" fmla="*/ 14 w 118"/>
                <a:gd name="T51" fmla="*/ 66 h 86"/>
                <a:gd name="T52" fmla="*/ 16 w 118"/>
                <a:gd name="T53" fmla="*/ 66 h 86"/>
                <a:gd name="T54" fmla="*/ 18 w 118"/>
                <a:gd name="T55" fmla="*/ 66 h 86"/>
                <a:gd name="T56" fmla="*/ 20 w 118"/>
                <a:gd name="T57" fmla="*/ 66 h 86"/>
                <a:gd name="T58" fmla="*/ 20 w 118"/>
                <a:gd name="T59" fmla="*/ 66 h 86"/>
                <a:gd name="T60" fmla="*/ 22 w 118"/>
                <a:gd name="T61" fmla="*/ 64 h 86"/>
                <a:gd name="T62" fmla="*/ 20 w 118"/>
                <a:gd name="T63" fmla="*/ 62 h 86"/>
                <a:gd name="T64" fmla="*/ 20 w 118"/>
                <a:gd name="T65" fmla="*/ 60 h 86"/>
                <a:gd name="T66" fmla="*/ 20 w 118"/>
                <a:gd name="T67" fmla="*/ 58 h 86"/>
                <a:gd name="T68" fmla="*/ 18 w 118"/>
                <a:gd name="T69" fmla="*/ 56 h 86"/>
                <a:gd name="T70" fmla="*/ 18 w 118"/>
                <a:gd name="T71" fmla="*/ 54 h 86"/>
                <a:gd name="T72" fmla="*/ 18 w 118"/>
                <a:gd name="T73" fmla="*/ 50 h 86"/>
                <a:gd name="T74" fmla="*/ 22 w 118"/>
                <a:gd name="T75" fmla="*/ 48 h 86"/>
                <a:gd name="T76" fmla="*/ 22 w 118"/>
                <a:gd name="T77" fmla="*/ 48 h 86"/>
                <a:gd name="T78" fmla="*/ 24 w 118"/>
                <a:gd name="T79" fmla="*/ 46 h 86"/>
                <a:gd name="T80" fmla="*/ 26 w 118"/>
                <a:gd name="T81" fmla="*/ 44 h 86"/>
                <a:gd name="T82" fmla="*/ 26 w 118"/>
                <a:gd name="T83" fmla="*/ 44 h 86"/>
                <a:gd name="T84" fmla="*/ 28 w 118"/>
                <a:gd name="T85" fmla="*/ 42 h 86"/>
                <a:gd name="T86" fmla="*/ 30 w 118"/>
                <a:gd name="T87" fmla="*/ 38 h 86"/>
                <a:gd name="T88" fmla="*/ 34 w 118"/>
                <a:gd name="T89" fmla="*/ 34 h 86"/>
                <a:gd name="T90" fmla="*/ 38 w 118"/>
                <a:gd name="T91" fmla="*/ 30 h 86"/>
                <a:gd name="T92" fmla="*/ 40 w 118"/>
                <a:gd name="T93" fmla="*/ 24 h 86"/>
                <a:gd name="T94" fmla="*/ 44 w 118"/>
                <a:gd name="T95" fmla="*/ 20 h 86"/>
                <a:gd name="T96" fmla="*/ 48 w 118"/>
                <a:gd name="T97" fmla="*/ 18 h 86"/>
                <a:gd name="T98" fmla="*/ 50 w 118"/>
                <a:gd name="T99" fmla="*/ 16 h 86"/>
                <a:gd name="T100" fmla="*/ 54 w 118"/>
                <a:gd name="T101" fmla="*/ 14 h 86"/>
                <a:gd name="T102" fmla="*/ 66 w 118"/>
                <a:gd name="T103" fmla="*/ 10 h 86"/>
                <a:gd name="T104" fmla="*/ 80 w 118"/>
                <a:gd name="T105" fmla="*/ 6 h 86"/>
                <a:gd name="T106" fmla="*/ 94 w 118"/>
                <a:gd name="T107" fmla="*/ 0 h 86"/>
                <a:gd name="T108" fmla="*/ 104 w 118"/>
                <a:gd name="T109" fmla="*/ 0 h 86"/>
                <a:gd name="T110" fmla="*/ 104 w 118"/>
                <a:gd name="T111" fmla="*/ 0 h 86"/>
                <a:gd name="T112" fmla="*/ 106 w 118"/>
                <a:gd name="T113" fmla="*/ 0 h 86"/>
                <a:gd name="T114" fmla="*/ 108 w 118"/>
                <a:gd name="T115" fmla="*/ 2 h 86"/>
                <a:gd name="T116" fmla="*/ 118 w 118"/>
                <a:gd name="T117"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86">
                  <a:moveTo>
                    <a:pt x="118" y="28"/>
                  </a:moveTo>
                  <a:lnTo>
                    <a:pt x="102" y="32"/>
                  </a:lnTo>
                  <a:lnTo>
                    <a:pt x="94" y="38"/>
                  </a:lnTo>
                  <a:lnTo>
                    <a:pt x="86" y="46"/>
                  </a:lnTo>
                  <a:lnTo>
                    <a:pt x="80" y="54"/>
                  </a:lnTo>
                  <a:lnTo>
                    <a:pt x="74" y="58"/>
                  </a:lnTo>
                  <a:lnTo>
                    <a:pt x="68" y="60"/>
                  </a:lnTo>
                  <a:lnTo>
                    <a:pt x="62" y="62"/>
                  </a:lnTo>
                  <a:lnTo>
                    <a:pt x="58" y="64"/>
                  </a:lnTo>
                  <a:lnTo>
                    <a:pt x="54" y="64"/>
                  </a:lnTo>
                  <a:lnTo>
                    <a:pt x="52" y="64"/>
                  </a:lnTo>
                  <a:lnTo>
                    <a:pt x="36" y="78"/>
                  </a:lnTo>
                  <a:lnTo>
                    <a:pt x="6" y="86"/>
                  </a:lnTo>
                  <a:lnTo>
                    <a:pt x="2" y="84"/>
                  </a:lnTo>
                  <a:lnTo>
                    <a:pt x="0" y="84"/>
                  </a:lnTo>
                  <a:lnTo>
                    <a:pt x="0" y="84"/>
                  </a:lnTo>
                  <a:lnTo>
                    <a:pt x="2" y="84"/>
                  </a:lnTo>
                  <a:lnTo>
                    <a:pt x="4" y="80"/>
                  </a:lnTo>
                  <a:lnTo>
                    <a:pt x="4" y="80"/>
                  </a:lnTo>
                  <a:lnTo>
                    <a:pt x="6" y="80"/>
                  </a:lnTo>
                  <a:lnTo>
                    <a:pt x="8" y="80"/>
                  </a:lnTo>
                  <a:lnTo>
                    <a:pt x="10" y="78"/>
                  </a:lnTo>
                  <a:lnTo>
                    <a:pt x="8" y="74"/>
                  </a:lnTo>
                  <a:lnTo>
                    <a:pt x="12" y="68"/>
                  </a:lnTo>
                  <a:lnTo>
                    <a:pt x="14" y="68"/>
                  </a:lnTo>
                  <a:lnTo>
                    <a:pt x="14" y="66"/>
                  </a:lnTo>
                  <a:lnTo>
                    <a:pt x="16" y="66"/>
                  </a:lnTo>
                  <a:lnTo>
                    <a:pt x="18" y="66"/>
                  </a:lnTo>
                  <a:lnTo>
                    <a:pt x="20" y="66"/>
                  </a:lnTo>
                  <a:lnTo>
                    <a:pt x="20" y="66"/>
                  </a:lnTo>
                  <a:lnTo>
                    <a:pt x="22" y="64"/>
                  </a:lnTo>
                  <a:lnTo>
                    <a:pt x="20" y="62"/>
                  </a:lnTo>
                  <a:lnTo>
                    <a:pt x="20" y="60"/>
                  </a:lnTo>
                  <a:lnTo>
                    <a:pt x="20" y="58"/>
                  </a:lnTo>
                  <a:lnTo>
                    <a:pt x="18" y="56"/>
                  </a:lnTo>
                  <a:lnTo>
                    <a:pt x="18" y="54"/>
                  </a:lnTo>
                  <a:lnTo>
                    <a:pt x="18" y="50"/>
                  </a:lnTo>
                  <a:lnTo>
                    <a:pt x="22" y="48"/>
                  </a:lnTo>
                  <a:lnTo>
                    <a:pt x="22" y="48"/>
                  </a:lnTo>
                  <a:lnTo>
                    <a:pt x="24" y="46"/>
                  </a:lnTo>
                  <a:lnTo>
                    <a:pt x="26" y="44"/>
                  </a:lnTo>
                  <a:lnTo>
                    <a:pt x="26" y="44"/>
                  </a:lnTo>
                  <a:lnTo>
                    <a:pt x="28" y="42"/>
                  </a:lnTo>
                  <a:lnTo>
                    <a:pt x="30" y="38"/>
                  </a:lnTo>
                  <a:lnTo>
                    <a:pt x="34" y="34"/>
                  </a:lnTo>
                  <a:lnTo>
                    <a:pt x="38" y="30"/>
                  </a:lnTo>
                  <a:lnTo>
                    <a:pt x="40" y="24"/>
                  </a:lnTo>
                  <a:lnTo>
                    <a:pt x="44" y="20"/>
                  </a:lnTo>
                  <a:lnTo>
                    <a:pt x="48" y="18"/>
                  </a:lnTo>
                  <a:lnTo>
                    <a:pt x="50" y="16"/>
                  </a:lnTo>
                  <a:lnTo>
                    <a:pt x="54" y="14"/>
                  </a:lnTo>
                  <a:lnTo>
                    <a:pt x="66" y="10"/>
                  </a:lnTo>
                  <a:lnTo>
                    <a:pt x="80" y="6"/>
                  </a:lnTo>
                  <a:lnTo>
                    <a:pt x="94" y="0"/>
                  </a:lnTo>
                  <a:lnTo>
                    <a:pt x="104" y="0"/>
                  </a:lnTo>
                  <a:lnTo>
                    <a:pt x="104" y="0"/>
                  </a:lnTo>
                  <a:lnTo>
                    <a:pt x="106" y="0"/>
                  </a:lnTo>
                  <a:lnTo>
                    <a:pt x="108" y="2"/>
                  </a:lnTo>
                  <a:lnTo>
                    <a:pt x="118" y="28"/>
                  </a:lnTo>
                </a:path>
              </a:pathLst>
            </a:custGeom>
            <a:grpFill/>
            <a:ln w="6350">
              <a:solidFill>
                <a:schemeClr val="bg1"/>
              </a:solidFill>
              <a:prstDash val="solid"/>
              <a:round/>
              <a:headEnd/>
              <a:tailEnd/>
            </a:ln>
            <a:effectLst/>
          </p:spPr>
          <p:txBody>
            <a:bodyPr/>
            <a:lstStyle/>
            <a:p>
              <a:endParaRPr lang="zh-CN" altLang="en-US"/>
            </a:p>
          </p:txBody>
        </p:sp>
        <p:sp>
          <p:nvSpPr>
            <p:cNvPr id="67" name="Freeform 437">
              <a:extLst>
                <a:ext uri="{FF2B5EF4-FFF2-40B4-BE49-F238E27FC236}">
                  <a16:creationId xmlns="" xmlns:a16="http://schemas.microsoft.com/office/drawing/2014/main" id="{1D5A376C-CC46-41C2-97A0-6AE0C7D7B5A7}"/>
                </a:ext>
              </a:extLst>
            </p:cNvPr>
            <p:cNvSpPr>
              <a:spLocks/>
            </p:cNvSpPr>
            <p:nvPr/>
          </p:nvSpPr>
          <p:spPr bwMode="gray">
            <a:xfrm>
              <a:off x="2016349" y="4110231"/>
              <a:ext cx="170328" cy="188715"/>
            </a:xfrm>
            <a:custGeom>
              <a:avLst/>
              <a:gdLst>
                <a:gd name="T0" fmla="*/ 72 w 92"/>
                <a:gd name="T1" fmla="*/ 0 h 102"/>
                <a:gd name="T2" fmla="*/ 72 w 92"/>
                <a:gd name="T3" fmla="*/ 4 h 102"/>
                <a:gd name="T4" fmla="*/ 72 w 92"/>
                <a:gd name="T5" fmla="*/ 8 h 102"/>
                <a:gd name="T6" fmla="*/ 72 w 92"/>
                <a:gd name="T7" fmla="*/ 8 h 102"/>
                <a:gd name="T8" fmla="*/ 76 w 92"/>
                <a:gd name="T9" fmla="*/ 14 h 102"/>
                <a:gd name="T10" fmla="*/ 80 w 92"/>
                <a:gd name="T11" fmla="*/ 18 h 102"/>
                <a:gd name="T12" fmla="*/ 84 w 92"/>
                <a:gd name="T13" fmla="*/ 22 h 102"/>
                <a:gd name="T14" fmla="*/ 88 w 92"/>
                <a:gd name="T15" fmla="*/ 22 h 102"/>
                <a:gd name="T16" fmla="*/ 90 w 92"/>
                <a:gd name="T17" fmla="*/ 24 h 102"/>
                <a:gd name="T18" fmla="*/ 90 w 92"/>
                <a:gd name="T19" fmla="*/ 24 h 102"/>
                <a:gd name="T20" fmla="*/ 92 w 92"/>
                <a:gd name="T21" fmla="*/ 30 h 102"/>
                <a:gd name="T22" fmla="*/ 92 w 92"/>
                <a:gd name="T23" fmla="*/ 34 h 102"/>
                <a:gd name="T24" fmla="*/ 90 w 92"/>
                <a:gd name="T25" fmla="*/ 40 h 102"/>
                <a:gd name="T26" fmla="*/ 86 w 92"/>
                <a:gd name="T27" fmla="*/ 44 h 102"/>
                <a:gd name="T28" fmla="*/ 82 w 92"/>
                <a:gd name="T29" fmla="*/ 46 h 102"/>
                <a:gd name="T30" fmla="*/ 78 w 92"/>
                <a:gd name="T31" fmla="*/ 50 h 102"/>
                <a:gd name="T32" fmla="*/ 76 w 92"/>
                <a:gd name="T33" fmla="*/ 50 h 102"/>
                <a:gd name="T34" fmla="*/ 74 w 92"/>
                <a:gd name="T35" fmla="*/ 50 h 102"/>
                <a:gd name="T36" fmla="*/ 74 w 92"/>
                <a:gd name="T37" fmla="*/ 56 h 102"/>
                <a:gd name="T38" fmla="*/ 72 w 92"/>
                <a:gd name="T39" fmla="*/ 58 h 102"/>
                <a:gd name="T40" fmla="*/ 70 w 92"/>
                <a:gd name="T41" fmla="*/ 62 h 102"/>
                <a:gd name="T42" fmla="*/ 66 w 92"/>
                <a:gd name="T43" fmla="*/ 64 h 102"/>
                <a:gd name="T44" fmla="*/ 64 w 92"/>
                <a:gd name="T45" fmla="*/ 64 h 102"/>
                <a:gd name="T46" fmla="*/ 64 w 92"/>
                <a:gd name="T47" fmla="*/ 66 h 102"/>
                <a:gd name="T48" fmla="*/ 58 w 92"/>
                <a:gd name="T49" fmla="*/ 66 h 102"/>
                <a:gd name="T50" fmla="*/ 54 w 92"/>
                <a:gd name="T51" fmla="*/ 68 h 102"/>
                <a:gd name="T52" fmla="*/ 52 w 92"/>
                <a:gd name="T53" fmla="*/ 72 h 102"/>
                <a:gd name="T54" fmla="*/ 50 w 92"/>
                <a:gd name="T55" fmla="*/ 74 h 102"/>
                <a:gd name="T56" fmla="*/ 50 w 92"/>
                <a:gd name="T57" fmla="*/ 76 h 102"/>
                <a:gd name="T58" fmla="*/ 50 w 92"/>
                <a:gd name="T59" fmla="*/ 78 h 102"/>
                <a:gd name="T60" fmla="*/ 50 w 92"/>
                <a:gd name="T61" fmla="*/ 80 h 102"/>
                <a:gd name="T62" fmla="*/ 48 w 92"/>
                <a:gd name="T63" fmla="*/ 82 h 102"/>
                <a:gd name="T64" fmla="*/ 42 w 92"/>
                <a:gd name="T65" fmla="*/ 90 h 102"/>
                <a:gd name="T66" fmla="*/ 30 w 92"/>
                <a:gd name="T67" fmla="*/ 98 h 102"/>
                <a:gd name="T68" fmla="*/ 12 w 92"/>
                <a:gd name="T69" fmla="*/ 102 h 102"/>
                <a:gd name="T70" fmla="*/ 2 w 92"/>
                <a:gd name="T71" fmla="*/ 76 h 102"/>
                <a:gd name="T72" fmla="*/ 0 w 92"/>
                <a:gd name="T73" fmla="*/ 74 h 102"/>
                <a:gd name="T74" fmla="*/ 0 w 92"/>
                <a:gd name="T75" fmla="*/ 74 h 102"/>
                <a:gd name="T76" fmla="*/ 0 w 92"/>
                <a:gd name="T77" fmla="*/ 74 h 102"/>
                <a:gd name="T78" fmla="*/ 2 w 92"/>
                <a:gd name="T79" fmla="*/ 72 h 102"/>
                <a:gd name="T80" fmla="*/ 12 w 92"/>
                <a:gd name="T81" fmla="*/ 68 h 102"/>
                <a:gd name="T82" fmla="*/ 26 w 92"/>
                <a:gd name="T83" fmla="*/ 62 h 102"/>
                <a:gd name="T84" fmla="*/ 38 w 92"/>
                <a:gd name="T85" fmla="*/ 54 h 102"/>
                <a:gd name="T86" fmla="*/ 46 w 92"/>
                <a:gd name="T87" fmla="*/ 42 h 102"/>
                <a:gd name="T88" fmla="*/ 50 w 92"/>
                <a:gd name="T89" fmla="*/ 28 h 102"/>
                <a:gd name="T90" fmla="*/ 50 w 92"/>
                <a:gd name="T91" fmla="*/ 26 h 102"/>
                <a:gd name="T92" fmla="*/ 50 w 92"/>
                <a:gd name="T93" fmla="*/ 24 h 102"/>
                <a:gd name="T94" fmla="*/ 48 w 92"/>
                <a:gd name="T95" fmla="*/ 20 h 102"/>
                <a:gd name="T96" fmla="*/ 48 w 92"/>
                <a:gd name="T97" fmla="*/ 18 h 102"/>
                <a:gd name="T98" fmla="*/ 48 w 92"/>
                <a:gd name="T99" fmla="*/ 16 h 102"/>
                <a:gd name="T100" fmla="*/ 48 w 92"/>
                <a:gd name="T101" fmla="*/ 14 h 102"/>
                <a:gd name="T102" fmla="*/ 48 w 92"/>
                <a:gd name="T103" fmla="*/ 12 h 102"/>
                <a:gd name="T104" fmla="*/ 50 w 92"/>
                <a:gd name="T105" fmla="*/ 12 h 102"/>
                <a:gd name="T106" fmla="*/ 52 w 92"/>
                <a:gd name="T107" fmla="*/ 12 h 102"/>
                <a:gd name="T108" fmla="*/ 54 w 92"/>
                <a:gd name="T109" fmla="*/ 12 h 102"/>
                <a:gd name="T110" fmla="*/ 58 w 92"/>
                <a:gd name="T111" fmla="*/ 10 h 102"/>
                <a:gd name="T112" fmla="*/ 60 w 92"/>
                <a:gd name="T113" fmla="*/ 8 h 102"/>
                <a:gd name="T114" fmla="*/ 60 w 92"/>
                <a:gd name="T115" fmla="*/ 8 h 102"/>
                <a:gd name="T116" fmla="*/ 60 w 92"/>
                <a:gd name="T117" fmla="*/ 6 h 102"/>
                <a:gd name="T118" fmla="*/ 62 w 92"/>
                <a:gd name="T119" fmla="*/ 4 h 102"/>
                <a:gd name="T120" fmla="*/ 64 w 92"/>
                <a:gd name="T121" fmla="*/ 4 h 102"/>
                <a:gd name="T122" fmla="*/ 64 w 92"/>
                <a:gd name="T123" fmla="*/ 4 h 102"/>
                <a:gd name="T124" fmla="*/ 72 w 92"/>
                <a:gd name="T1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2" h="102">
                  <a:moveTo>
                    <a:pt x="72" y="0"/>
                  </a:moveTo>
                  <a:lnTo>
                    <a:pt x="72" y="4"/>
                  </a:lnTo>
                  <a:lnTo>
                    <a:pt x="72" y="8"/>
                  </a:lnTo>
                  <a:lnTo>
                    <a:pt x="72" y="8"/>
                  </a:lnTo>
                  <a:lnTo>
                    <a:pt x="76" y="14"/>
                  </a:lnTo>
                  <a:lnTo>
                    <a:pt x="80" y="18"/>
                  </a:lnTo>
                  <a:lnTo>
                    <a:pt x="84" y="22"/>
                  </a:lnTo>
                  <a:lnTo>
                    <a:pt x="88" y="22"/>
                  </a:lnTo>
                  <a:lnTo>
                    <a:pt x="90" y="24"/>
                  </a:lnTo>
                  <a:lnTo>
                    <a:pt x="90" y="24"/>
                  </a:lnTo>
                  <a:lnTo>
                    <a:pt x="92" y="30"/>
                  </a:lnTo>
                  <a:lnTo>
                    <a:pt x="92" y="34"/>
                  </a:lnTo>
                  <a:lnTo>
                    <a:pt x="90" y="40"/>
                  </a:lnTo>
                  <a:lnTo>
                    <a:pt x="86" y="44"/>
                  </a:lnTo>
                  <a:lnTo>
                    <a:pt x="82" y="46"/>
                  </a:lnTo>
                  <a:lnTo>
                    <a:pt x="78" y="50"/>
                  </a:lnTo>
                  <a:lnTo>
                    <a:pt x="76" y="50"/>
                  </a:lnTo>
                  <a:lnTo>
                    <a:pt x="74" y="50"/>
                  </a:lnTo>
                  <a:lnTo>
                    <a:pt x="74" y="56"/>
                  </a:lnTo>
                  <a:lnTo>
                    <a:pt x="72" y="58"/>
                  </a:lnTo>
                  <a:lnTo>
                    <a:pt x="70" y="62"/>
                  </a:lnTo>
                  <a:lnTo>
                    <a:pt x="66" y="64"/>
                  </a:lnTo>
                  <a:lnTo>
                    <a:pt x="64" y="64"/>
                  </a:lnTo>
                  <a:lnTo>
                    <a:pt x="64" y="66"/>
                  </a:lnTo>
                  <a:lnTo>
                    <a:pt x="58" y="66"/>
                  </a:lnTo>
                  <a:lnTo>
                    <a:pt x="54" y="68"/>
                  </a:lnTo>
                  <a:lnTo>
                    <a:pt x="52" y="72"/>
                  </a:lnTo>
                  <a:lnTo>
                    <a:pt x="50" y="74"/>
                  </a:lnTo>
                  <a:lnTo>
                    <a:pt x="50" y="76"/>
                  </a:lnTo>
                  <a:lnTo>
                    <a:pt x="50" y="78"/>
                  </a:lnTo>
                  <a:lnTo>
                    <a:pt x="50" y="80"/>
                  </a:lnTo>
                  <a:lnTo>
                    <a:pt x="48" y="82"/>
                  </a:lnTo>
                  <a:lnTo>
                    <a:pt x="42" y="90"/>
                  </a:lnTo>
                  <a:lnTo>
                    <a:pt x="30" y="98"/>
                  </a:lnTo>
                  <a:lnTo>
                    <a:pt x="12" y="102"/>
                  </a:lnTo>
                  <a:lnTo>
                    <a:pt x="2" y="76"/>
                  </a:lnTo>
                  <a:lnTo>
                    <a:pt x="0" y="74"/>
                  </a:lnTo>
                  <a:lnTo>
                    <a:pt x="0" y="74"/>
                  </a:lnTo>
                  <a:lnTo>
                    <a:pt x="0" y="74"/>
                  </a:lnTo>
                  <a:lnTo>
                    <a:pt x="2" y="72"/>
                  </a:lnTo>
                  <a:lnTo>
                    <a:pt x="12" y="68"/>
                  </a:lnTo>
                  <a:lnTo>
                    <a:pt x="26" y="62"/>
                  </a:lnTo>
                  <a:lnTo>
                    <a:pt x="38" y="54"/>
                  </a:lnTo>
                  <a:lnTo>
                    <a:pt x="46" y="42"/>
                  </a:lnTo>
                  <a:lnTo>
                    <a:pt x="50" y="28"/>
                  </a:lnTo>
                  <a:lnTo>
                    <a:pt x="50" y="26"/>
                  </a:lnTo>
                  <a:lnTo>
                    <a:pt x="50" y="24"/>
                  </a:lnTo>
                  <a:lnTo>
                    <a:pt x="48" y="20"/>
                  </a:lnTo>
                  <a:lnTo>
                    <a:pt x="48" y="18"/>
                  </a:lnTo>
                  <a:lnTo>
                    <a:pt x="48" y="16"/>
                  </a:lnTo>
                  <a:lnTo>
                    <a:pt x="48" y="14"/>
                  </a:lnTo>
                  <a:lnTo>
                    <a:pt x="48" y="12"/>
                  </a:lnTo>
                  <a:lnTo>
                    <a:pt x="50" y="12"/>
                  </a:lnTo>
                  <a:lnTo>
                    <a:pt x="52" y="12"/>
                  </a:lnTo>
                  <a:lnTo>
                    <a:pt x="54" y="12"/>
                  </a:lnTo>
                  <a:lnTo>
                    <a:pt x="58" y="10"/>
                  </a:lnTo>
                  <a:lnTo>
                    <a:pt x="60" y="8"/>
                  </a:lnTo>
                  <a:lnTo>
                    <a:pt x="60" y="8"/>
                  </a:lnTo>
                  <a:lnTo>
                    <a:pt x="60" y="6"/>
                  </a:lnTo>
                  <a:lnTo>
                    <a:pt x="62" y="4"/>
                  </a:lnTo>
                  <a:lnTo>
                    <a:pt x="64" y="4"/>
                  </a:lnTo>
                  <a:lnTo>
                    <a:pt x="64" y="4"/>
                  </a:lnTo>
                  <a:lnTo>
                    <a:pt x="72" y="0"/>
                  </a:lnTo>
                </a:path>
              </a:pathLst>
            </a:custGeom>
            <a:grpFill/>
            <a:ln w="6350">
              <a:solidFill>
                <a:schemeClr val="bg1"/>
              </a:solidFill>
              <a:prstDash val="solid"/>
              <a:round/>
              <a:headEnd/>
              <a:tailEnd/>
            </a:ln>
            <a:effectLst/>
          </p:spPr>
          <p:txBody>
            <a:bodyPr/>
            <a:lstStyle/>
            <a:p>
              <a:endParaRPr lang="zh-CN" altLang="en-US"/>
            </a:p>
          </p:txBody>
        </p:sp>
        <p:sp>
          <p:nvSpPr>
            <p:cNvPr id="68" name="Freeform 438">
              <a:extLst>
                <a:ext uri="{FF2B5EF4-FFF2-40B4-BE49-F238E27FC236}">
                  <a16:creationId xmlns="" xmlns:a16="http://schemas.microsoft.com/office/drawing/2014/main" id="{6A4D6460-98DE-4F88-A2F8-4893A0A46A31}"/>
                </a:ext>
              </a:extLst>
            </p:cNvPr>
            <p:cNvSpPr>
              <a:spLocks/>
            </p:cNvSpPr>
            <p:nvPr/>
          </p:nvSpPr>
          <p:spPr bwMode="gray">
            <a:xfrm>
              <a:off x="1690503" y="3725400"/>
              <a:ext cx="214762" cy="247920"/>
            </a:xfrm>
            <a:custGeom>
              <a:avLst/>
              <a:gdLst>
                <a:gd name="T0" fmla="*/ 86 w 116"/>
                <a:gd name="T1" fmla="*/ 132 h 134"/>
                <a:gd name="T2" fmla="*/ 80 w 116"/>
                <a:gd name="T3" fmla="*/ 130 h 134"/>
                <a:gd name="T4" fmla="*/ 70 w 116"/>
                <a:gd name="T5" fmla="*/ 124 h 134"/>
                <a:gd name="T6" fmla="*/ 50 w 116"/>
                <a:gd name="T7" fmla="*/ 114 h 134"/>
                <a:gd name="T8" fmla="*/ 18 w 116"/>
                <a:gd name="T9" fmla="*/ 98 h 134"/>
                <a:gd name="T10" fmla="*/ 16 w 116"/>
                <a:gd name="T11" fmla="*/ 92 h 134"/>
                <a:gd name="T12" fmla="*/ 0 w 116"/>
                <a:gd name="T13" fmla="*/ 68 h 134"/>
                <a:gd name="T14" fmla="*/ 26 w 116"/>
                <a:gd name="T15" fmla="*/ 44 h 134"/>
                <a:gd name="T16" fmla="*/ 26 w 116"/>
                <a:gd name="T17" fmla="*/ 40 h 134"/>
                <a:gd name="T18" fmla="*/ 26 w 116"/>
                <a:gd name="T19" fmla="*/ 36 h 134"/>
                <a:gd name="T20" fmla="*/ 26 w 116"/>
                <a:gd name="T21" fmla="*/ 32 h 134"/>
                <a:gd name="T22" fmla="*/ 28 w 116"/>
                <a:gd name="T23" fmla="*/ 30 h 134"/>
                <a:gd name="T24" fmla="*/ 30 w 116"/>
                <a:gd name="T25" fmla="*/ 26 h 134"/>
                <a:gd name="T26" fmla="*/ 34 w 116"/>
                <a:gd name="T27" fmla="*/ 22 h 134"/>
                <a:gd name="T28" fmla="*/ 36 w 116"/>
                <a:gd name="T29" fmla="*/ 16 h 134"/>
                <a:gd name="T30" fmla="*/ 38 w 116"/>
                <a:gd name="T31" fmla="*/ 10 h 134"/>
                <a:gd name="T32" fmla="*/ 40 w 116"/>
                <a:gd name="T33" fmla="*/ 6 h 134"/>
                <a:gd name="T34" fmla="*/ 46 w 116"/>
                <a:gd name="T35" fmla="*/ 4 h 134"/>
                <a:gd name="T36" fmla="*/ 54 w 116"/>
                <a:gd name="T37" fmla="*/ 2 h 134"/>
                <a:gd name="T38" fmla="*/ 70 w 116"/>
                <a:gd name="T39" fmla="*/ 0 h 134"/>
                <a:gd name="T40" fmla="*/ 70 w 116"/>
                <a:gd name="T41" fmla="*/ 2 h 134"/>
                <a:gd name="T42" fmla="*/ 74 w 116"/>
                <a:gd name="T43" fmla="*/ 4 h 134"/>
                <a:gd name="T44" fmla="*/ 78 w 116"/>
                <a:gd name="T45" fmla="*/ 2 h 134"/>
                <a:gd name="T46" fmla="*/ 82 w 116"/>
                <a:gd name="T47" fmla="*/ 4 h 134"/>
                <a:gd name="T48" fmla="*/ 84 w 116"/>
                <a:gd name="T49" fmla="*/ 10 h 134"/>
                <a:gd name="T50" fmla="*/ 82 w 116"/>
                <a:gd name="T51" fmla="*/ 12 h 134"/>
                <a:gd name="T52" fmla="*/ 80 w 116"/>
                <a:gd name="T53" fmla="*/ 16 h 134"/>
                <a:gd name="T54" fmla="*/ 84 w 116"/>
                <a:gd name="T55" fmla="*/ 18 h 134"/>
                <a:gd name="T56" fmla="*/ 88 w 116"/>
                <a:gd name="T57" fmla="*/ 22 h 134"/>
                <a:gd name="T58" fmla="*/ 90 w 116"/>
                <a:gd name="T59" fmla="*/ 26 h 134"/>
                <a:gd name="T60" fmla="*/ 96 w 116"/>
                <a:gd name="T61" fmla="*/ 32 h 134"/>
                <a:gd name="T62" fmla="*/ 98 w 116"/>
                <a:gd name="T63" fmla="*/ 38 h 134"/>
                <a:gd name="T64" fmla="*/ 96 w 116"/>
                <a:gd name="T65" fmla="*/ 42 h 134"/>
                <a:gd name="T66" fmla="*/ 92 w 116"/>
                <a:gd name="T67" fmla="*/ 52 h 134"/>
                <a:gd name="T68" fmla="*/ 90 w 116"/>
                <a:gd name="T69" fmla="*/ 60 h 134"/>
                <a:gd name="T70" fmla="*/ 92 w 116"/>
                <a:gd name="T71" fmla="*/ 64 h 134"/>
                <a:gd name="T72" fmla="*/ 96 w 116"/>
                <a:gd name="T73" fmla="*/ 72 h 134"/>
                <a:gd name="T74" fmla="*/ 100 w 116"/>
                <a:gd name="T75" fmla="*/ 82 h 134"/>
                <a:gd name="T76" fmla="*/ 106 w 116"/>
                <a:gd name="T77" fmla="*/ 86 h 134"/>
                <a:gd name="T78" fmla="*/ 106 w 116"/>
                <a:gd name="T79" fmla="*/ 90 h 134"/>
                <a:gd name="T80" fmla="*/ 108 w 116"/>
                <a:gd name="T81" fmla="*/ 96 h 134"/>
                <a:gd name="T82" fmla="*/ 108 w 116"/>
                <a:gd name="T83" fmla="*/ 98 h 134"/>
                <a:gd name="T84" fmla="*/ 112 w 116"/>
                <a:gd name="T85" fmla="*/ 102 h 134"/>
                <a:gd name="T86" fmla="*/ 114 w 116"/>
                <a:gd name="T87" fmla="*/ 106 h 134"/>
                <a:gd name="T88" fmla="*/ 116 w 116"/>
                <a:gd name="T89" fmla="*/ 112 h 134"/>
                <a:gd name="T90" fmla="*/ 114 w 116"/>
                <a:gd name="T91" fmla="*/ 124 h 134"/>
                <a:gd name="T92" fmla="*/ 112 w 116"/>
                <a:gd name="T93" fmla="*/ 124 h 134"/>
                <a:gd name="T94" fmla="*/ 108 w 116"/>
                <a:gd name="T95"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6" h="134">
                  <a:moveTo>
                    <a:pt x="88" y="134"/>
                  </a:moveTo>
                  <a:lnTo>
                    <a:pt x="86" y="132"/>
                  </a:lnTo>
                  <a:lnTo>
                    <a:pt x="84" y="132"/>
                  </a:lnTo>
                  <a:lnTo>
                    <a:pt x="80" y="130"/>
                  </a:lnTo>
                  <a:lnTo>
                    <a:pt x="76" y="126"/>
                  </a:lnTo>
                  <a:lnTo>
                    <a:pt x="70" y="124"/>
                  </a:lnTo>
                  <a:lnTo>
                    <a:pt x="58" y="114"/>
                  </a:lnTo>
                  <a:lnTo>
                    <a:pt x="50" y="114"/>
                  </a:lnTo>
                  <a:lnTo>
                    <a:pt x="24" y="102"/>
                  </a:lnTo>
                  <a:lnTo>
                    <a:pt x="18" y="98"/>
                  </a:lnTo>
                  <a:lnTo>
                    <a:pt x="18" y="96"/>
                  </a:lnTo>
                  <a:lnTo>
                    <a:pt x="16" y="92"/>
                  </a:lnTo>
                  <a:lnTo>
                    <a:pt x="4" y="76"/>
                  </a:lnTo>
                  <a:lnTo>
                    <a:pt x="0" y="68"/>
                  </a:lnTo>
                  <a:lnTo>
                    <a:pt x="26" y="46"/>
                  </a:lnTo>
                  <a:lnTo>
                    <a:pt x="26" y="44"/>
                  </a:lnTo>
                  <a:lnTo>
                    <a:pt x="26" y="42"/>
                  </a:lnTo>
                  <a:lnTo>
                    <a:pt x="26" y="40"/>
                  </a:lnTo>
                  <a:lnTo>
                    <a:pt x="26" y="38"/>
                  </a:lnTo>
                  <a:lnTo>
                    <a:pt x="26" y="36"/>
                  </a:lnTo>
                  <a:lnTo>
                    <a:pt x="26" y="34"/>
                  </a:lnTo>
                  <a:lnTo>
                    <a:pt x="26" y="32"/>
                  </a:lnTo>
                  <a:lnTo>
                    <a:pt x="28" y="30"/>
                  </a:lnTo>
                  <a:lnTo>
                    <a:pt x="28" y="30"/>
                  </a:lnTo>
                  <a:lnTo>
                    <a:pt x="28" y="28"/>
                  </a:lnTo>
                  <a:lnTo>
                    <a:pt x="30" y="26"/>
                  </a:lnTo>
                  <a:lnTo>
                    <a:pt x="32" y="22"/>
                  </a:lnTo>
                  <a:lnTo>
                    <a:pt x="34" y="22"/>
                  </a:lnTo>
                  <a:lnTo>
                    <a:pt x="34" y="20"/>
                  </a:lnTo>
                  <a:lnTo>
                    <a:pt x="36" y="16"/>
                  </a:lnTo>
                  <a:lnTo>
                    <a:pt x="38" y="12"/>
                  </a:lnTo>
                  <a:lnTo>
                    <a:pt x="38" y="10"/>
                  </a:lnTo>
                  <a:lnTo>
                    <a:pt x="40" y="8"/>
                  </a:lnTo>
                  <a:lnTo>
                    <a:pt x="40" y="6"/>
                  </a:lnTo>
                  <a:lnTo>
                    <a:pt x="42" y="6"/>
                  </a:lnTo>
                  <a:lnTo>
                    <a:pt x="46" y="4"/>
                  </a:lnTo>
                  <a:lnTo>
                    <a:pt x="50" y="2"/>
                  </a:lnTo>
                  <a:lnTo>
                    <a:pt x="54" y="2"/>
                  </a:lnTo>
                  <a:lnTo>
                    <a:pt x="60" y="2"/>
                  </a:lnTo>
                  <a:lnTo>
                    <a:pt x="70" y="0"/>
                  </a:lnTo>
                  <a:lnTo>
                    <a:pt x="70" y="0"/>
                  </a:lnTo>
                  <a:lnTo>
                    <a:pt x="70" y="2"/>
                  </a:lnTo>
                  <a:lnTo>
                    <a:pt x="72" y="4"/>
                  </a:lnTo>
                  <a:lnTo>
                    <a:pt x="74" y="4"/>
                  </a:lnTo>
                  <a:lnTo>
                    <a:pt x="76" y="4"/>
                  </a:lnTo>
                  <a:lnTo>
                    <a:pt x="78" y="2"/>
                  </a:lnTo>
                  <a:lnTo>
                    <a:pt x="82" y="4"/>
                  </a:lnTo>
                  <a:lnTo>
                    <a:pt x="82" y="4"/>
                  </a:lnTo>
                  <a:lnTo>
                    <a:pt x="82" y="8"/>
                  </a:lnTo>
                  <a:lnTo>
                    <a:pt x="84" y="10"/>
                  </a:lnTo>
                  <a:lnTo>
                    <a:pt x="82" y="10"/>
                  </a:lnTo>
                  <a:lnTo>
                    <a:pt x="82" y="12"/>
                  </a:lnTo>
                  <a:lnTo>
                    <a:pt x="80" y="14"/>
                  </a:lnTo>
                  <a:lnTo>
                    <a:pt x="80" y="16"/>
                  </a:lnTo>
                  <a:lnTo>
                    <a:pt x="82" y="16"/>
                  </a:lnTo>
                  <a:lnTo>
                    <a:pt x="84" y="18"/>
                  </a:lnTo>
                  <a:lnTo>
                    <a:pt x="86" y="20"/>
                  </a:lnTo>
                  <a:lnTo>
                    <a:pt x="88" y="22"/>
                  </a:lnTo>
                  <a:lnTo>
                    <a:pt x="88" y="24"/>
                  </a:lnTo>
                  <a:lnTo>
                    <a:pt x="90" y="26"/>
                  </a:lnTo>
                  <a:lnTo>
                    <a:pt x="94" y="28"/>
                  </a:lnTo>
                  <a:lnTo>
                    <a:pt x="96" y="32"/>
                  </a:lnTo>
                  <a:lnTo>
                    <a:pt x="98" y="34"/>
                  </a:lnTo>
                  <a:lnTo>
                    <a:pt x="98" y="38"/>
                  </a:lnTo>
                  <a:lnTo>
                    <a:pt x="98" y="38"/>
                  </a:lnTo>
                  <a:lnTo>
                    <a:pt x="96" y="42"/>
                  </a:lnTo>
                  <a:lnTo>
                    <a:pt x="94" y="46"/>
                  </a:lnTo>
                  <a:lnTo>
                    <a:pt x="92" y="52"/>
                  </a:lnTo>
                  <a:lnTo>
                    <a:pt x="92" y="56"/>
                  </a:lnTo>
                  <a:lnTo>
                    <a:pt x="90" y="60"/>
                  </a:lnTo>
                  <a:lnTo>
                    <a:pt x="92" y="64"/>
                  </a:lnTo>
                  <a:lnTo>
                    <a:pt x="92" y="64"/>
                  </a:lnTo>
                  <a:lnTo>
                    <a:pt x="94" y="68"/>
                  </a:lnTo>
                  <a:lnTo>
                    <a:pt x="96" y="72"/>
                  </a:lnTo>
                  <a:lnTo>
                    <a:pt x="98" y="76"/>
                  </a:lnTo>
                  <a:lnTo>
                    <a:pt x="100" y="82"/>
                  </a:lnTo>
                  <a:lnTo>
                    <a:pt x="104" y="84"/>
                  </a:lnTo>
                  <a:lnTo>
                    <a:pt x="106" y="86"/>
                  </a:lnTo>
                  <a:lnTo>
                    <a:pt x="106" y="88"/>
                  </a:lnTo>
                  <a:lnTo>
                    <a:pt x="106" y="90"/>
                  </a:lnTo>
                  <a:lnTo>
                    <a:pt x="106" y="92"/>
                  </a:lnTo>
                  <a:lnTo>
                    <a:pt x="108" y="96"/>
                  </a:lnTo>
                  <a:lnTo>
                    <a:pt x="108" y="96"/>
                  </a:lnTo>
                  <a:lnTo>
                    <a:pt x="108" y="98"/>
                  </a:lnTo>
                  <a:lnTo>
                    <a:pt x="110" y="100"/>
                  </a:lnTo>
                  <a:lnTo>
                    <a:pt x="112" y="102"/>
                  </a:lnTo>
                  <a:lnTo>
                    <a:pt x="114" y="104"/>
                  </a:lnTo>
                  <a:lnTo>
                    <a:pt x="114" y="106"/>
                  </a:lnTo>
                  <a:lnTo>
                    <a:pt x="114" y="108"/>
                  </a:lnTo>
                  <a:lnTo>
                    <a:pt x="116" y="112"/>
                  </a:lnTo>
                  <a:lnTo>
                    <a:pt x="116" y="114"/>
                  </a:lnTo>
                  <a:lnTo>
                    <a:pt x="114" y="124"/>
                  </a:lnTo>
                  <a:lnTo>
                    <a:pt x="114" y="124"/>
                  </a:lnTo>
                  <a:lnTo>
                    <a:pt x="112" y="124"/>
                  </a:lnTo>
                  <a:lnTo>
                    <a:pt x="110" y="126"/>
                  </a:lnTo>
                  <a:lnTo>
                    <a:pt x="108" y="128"/>
                  </a:lnTo>
                  <a:lnTo>
                    <a:pt x="88" y="134"/>
                  </a:lnTo>
                </a:path>
              </a:pathLst>
            </a:custGeom>
            <a:grpFill/>
            <a:ln w="6350">
              <a:solidFill>
                <a:schemeClr val="bg1"/>
              </a:solidFill>
              <a:prstDash val="solid"/>
              <a:round/>
              <a:headEnd/>
              <a:tailEnd/>
            </a:ln>
            <a:effectLst/>
          </p:spPr>
          <p:txBody>
            <a:bodyPr/>
            <a:lstStyle/>
            <a:p>
              <a:endParaRPr lang="zh-CN" altLang="en-US"/>
            </a:p>
          </p:txBody>
        </p:sp>
        <p:sp>
          <p:nvSpPr>
            <p:cNvPr id="69" name="Freeform 439">
              <a:extLst>
                <a:ext uri="{FF2B5EF4-FFF2-40B4-BE49-F238E27FC236}">
                  <a16:creationId xmlns="" xmlns:a16="http://schemas.microsoft.com/office/drawing/2014/main" id="{6E5BF2E2-5505-4435-985B-C85A5E88DF5F}"/>
                </a:ext>
              </a:extLst>
            </p:cNvPr>
            <p:cNvSpPr>
              <a:spLocks/>
            </p:cNvSpPr>
            <p:nvPr/>
          </p:nvSpPr>
          <p:spPr bwMode="gray">
            <a:xfrm>
              <a:off x="1609042" y="3851210"/>
              <a:ext cx="114787" cy="133211"/>
            </a:xfrm>
            <a:custGeom>
              <a:avLst/>
              <a:gdLst>
                <a:gd name="T0" fmla="*/ 4 w 62"/>
                <a:gd name="T1" fmla="*/ 40 h 72"/>
                <a:gd name="T2" fmla="*/ 4 w 62"/>
                <a:gd name="T3" fmla="*/ 8 h 72"/>
                <a:gd name="T4" fmla="*/ 4 w 62"/>
                <a:gd name="T5" fmla="*/ 8 h 72"/>
                <a:gd name="T6" fmla="*/ 6 w 62"/>
                <a:gd name="T7" fmla="*/ 10 h 72"/>
                <a:gd name="T8" fmla="*/ 8 w 62"/>
                <a:gd name="T9" fmla="*/ 10 h 72"/>
                <a:gd name="T10" fmla="*/ 8 w 62"/>
                <a:gd name="T11" fmla="*/ 10 h 72"/>
                <a:gd name="T12" fmla="*/ 8 w 62"/>
                <a:gd name="T13" fmla="*/ 12 h 72"/>
                <a:gd name="T14" fmla="*/ 10 w 62"/>
                <a:gd name="T15" fmla="*/ 14 h 72"/>
                <a:gd name="T16" fmla="*/ 12 w 62"/>
                <a:gd name="T17" fmla="*/ 16 h 72"/>
                <a:gd name="T18" fmla="*/ 16 w 62"/>
                <a:gd name="T19" fmla="*/ 16 h 72"/>
                <a:gd name="T20" fmla="*/ 20 w 62"/>
                <a:gd name="T21" fmla="*/ 16 h 72"/>
                <a:gd name="T22" fmla="*/ 26 w 62"/>
                <a:gd name="T23" fmla="*/ 14 h 72"/>
                <a:gd name="T24" fmla="*/ 44 w 62"/>
                <a:gd name="T25" fmla="*/ 0 h 72"/>
                <a:gd name="T26" fmla="*/ 44 w 62"/>
                <a:gd name="T27" fmla="*/ 0 h 72"/>
                <a:gd name="T28" fmla="*/ 44 w 62"/>
                <a:gd name="T29" fmla="*/ 0 h 72"/>
                <a:gd name="T30" fmla="*/ 46 w 62"/>
                <a:gd name="T31" fmla="*/ 4 h 72"/>
                <a:gd name="T32" fmla="*/ 48 w 62"/>
                <a:gd name="T33" fmla="*/ 8 h 72"/>
                <a:gd name="T34" fmla="*/ 48 w 62"/>
                <a:gd name="T35" fmla="*/ 8 h 72"/>
                <a:gd name="T36" fmla="*/ 50 w 62"/>
                <a:gd name="T37" fmla="*/ 10 h 72"/>
                <a:gd name="T38" fmla="*/ 54 w 62"/>
                <a:gd name="T39" fmla="*/ 14 h 72"/>
                <a:gd name="T40" fmla="*/ 56 w 62"/>
                <a:gd name="T41" fmla="*/ 18 h 72"/>
                <a:gd name="T42" fmla="*/ 58 w 62"/>
                <a:gd name="T43" fmla="*/ 22 h 72"/>
                <a:gd name="T44" fmla="*/ 60 w 62"/>
                <a:gd name="T45" fmla="*/ 26 h 72"/>
                <a:gd name="T46" fmla="*/ 62 w 62"/>
                <a:gd name="T47" fmla="*/ 28 h 72"/>
                <a:gd name="T48" fmla="*/ 62 w 62"/>
                <a:gd name="T49" fmla="*/ 28 h 72"/>
                <a:gd name="T50" fmla="*/ 62 w 62"/>
                <a:gd name="T51" fmla="*/ 30 h 72"/>
                <a:gd name="T52" fmla="*/ 62 w 62"/>
                <a:gd name="T53" fmla="*/ 30 h 72"/>
                <a:gd name="T54" fmla="*/ 60 w 62"/>
                <a:gd name="T55" fmla="*/ 32 h 72"/>
                <a:gd name="T56" fmla="*/ 56 w 62"/>
                <a:gd name="T57" fmla="*/ 34 h 72"/>
                <a:gd name="T58" fmla="*/ 48 w 62"/>
                <a:gd name="T59" fmla="*/ 34 h 72"/>
                <a:gd name="T60" fmla="*/ 40 w 62"/>
                <a:gd name="T61" fmla="*/ 36 h 72"/>
                <a:gd name="T62" fmla="*/ 34 w 62"/>
                <a:gd name="T63" fmla="*/ 38 h 72"/>
                <a:gd name="T64" fmla="*/ 34 w 62"/>
                <a:gd name="T65" fmla="*/ 38 h 72"/>
                <a:gd name="T66" fmla="*/ 36 w 62"/>
                <a:gd name="T67" fmla="*/ 42 h 72"/>
                <a:gd name="T68" fmla="*/ 38 w 62"/>
                <a:gd name="T69" fmla="*/ 46 h 72"/>
                <a:gd name="T70" fmla="*/ 40 w 62"/>
                <a:gd name="T71" fmla="*/ 50 h 72"/>
                <a:gd name="T72" fmla="*/ 42 w 62"/>
                <a:gd name="T73" fmla="*/ 52 h 72"/>
                <a:gd name="T74" fmla="*/ 42 w 62"/>
                <a:gd name="T75" fmla="*/ 56 h 72"/>
                <a:gd name="T76" fmla="*/ 40 w 62"/>
                <a:gd name="T77" fmla="*/ 56 h 72"/>
                <a:gd name="T78" fmla="*/ 38 w 62"/>
                <a:gd name="T79" fmla="*/ 58 h 72"/>
                <a:gd name="T80" fmla="*/ 36 w 62"/>
                <a:gd name="T81" fmla="*/ 62 h 72"/>
                <a:gd name="T82" fmla="*/ 32 w 62"/>
                <a:gd name="T83" fmla="*/ 66 h 72"/>
                <a:gd name="T84" fmla="*/ 30 w 62"/>
                <a:gd name="T85" fmla="*/ 68 h 72"/>
                <a:gd name="T86" fmla="*/ 28 w 62"/>
                <a:gd name="T87" fmla="*/ 68 h 72"/>
                <a:gd name="T88" fmla="*/ 26 w 62"/>
                <a:gd name="T89" fmla="*/ 68 h 72"/>
                <a:gd name="T90" fmla="*/ 26 w 62"/>
                <a:gd name="T91" fmla="*/ 70 h 72"/>
                <a:gd name="T92" fmla="*/ 26 w 62"/>
                <a:gd name="T93" fmla="*/ 72 h 72"/>
                <a:gd name="T94" fmla="*/ 24 w 62"/>
                <a:gd name="T95" fmla="*/ 72 h 72"/>
                <a:gd name="T96" fmla="*/ 20 w 62"/>
                <a:gd name="T97" fmla="*/ 70 h 72"/>
                <a:gd name="T98" fmla="*/ 14 w 62"/>
                <a:gd name="T99" fmla="*/ 70 h 72"/>
                <a:gd name="T100" fmla="*/ 8 w 62"/>
                <a:gd name="T101" fmla="*/ 70 h 72"/>
                <a:gd name="T102" fmla="*/ 2 w 62"/>
                <a:gd name="T103" fmla="*/ 70 h 72"/>
                <a:gd name="T104" fmla="*/ 0 w 62"/>
                <a:gd name="T105" fmla="*/ 7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72">
                  <a:moveTo>
                    <a:pt x="4" y="40"/>
                  </a:moveTo>
                  <a:lnTo>
                    <a:pt x="4" y="8"/>
                  </a:lnTo>
                  <a:lnTo>
                    <a:pt x="4" y="8"/>
                  </a:lnTo>
                  <a:lnTo>
                    <a:pt x="6" y="10"/>
                  </a:lnTo>
                  <a:lnTo>
                    <a:pt x="8" y="10"/>
                  </a:lnTo>
                  <a:lnTo>
                    <a:pt x="8" y="10"/>
                  </a:lnTo>
                  <a:lnTo>
                    <a:pt x="8" y="12"/>
                  </a:lnTo>
                  <a:lnTo>
                    <a:pt x="10" y="14"/>
                  </a:lnTo>
                  <a:lnTo>
                    <a:pt x="12" y="16"/>
                  </a:lnTo>
                  <a:lnTo>
                    <a:pt x="16" y="16"/>
                  </a:lnTo>
                  <a:lnTo>
                    <a:pt x="20" y="16"/>
                  </a:lnTo>
                  <a:lnTo>
                    <a:pt x="26" y="14"/>
                  </a:lnTo>
                  <a:lnTo>
                    <a:pt x="44" y="0"/>
                  </a:lnTo>
                  <a:lnTo>
                    <a:pt x="44" y="0"/>
                  </a:lnTo>
                  <a:lnTo>
                    <a:pt x="44" y="0"/>
                  </a:lnTo>
                  <a:lnTo>
                    <a:pt x="46" y="4"/>
                  </a:lnTo>
                  <a:lnTo>
                    <a:pt x="48" y="8"/>
                  </a:lnTo>
                  <a:lnTo>
                    <a:pt x="48" y="8"/>
                  </a:lnTo>
                  <a:lnTo>
                    <a:pt x="50" y="10"/>
                  </a:lnTo>
                  <a:lnTo>
                    <a:pt x="54" y="14"/>
                  </a:lnTo>
                  <a:lnTo>
                    <a:pt x="56" y="18"/>
                  </a:lnTo>
                  <a:lnTo>
                    <a:pt x="58" y="22"/>
                  </a:lnTo>
                  <a:lnTo>
                    <a:pt x="60" y="26"/>
                  </a:lnTo>
                  <a:lnTo>
                    <a:pt x="62" y="28"/>
                  </a:lnTo>
                  <a:lnTo>
                    <a:pt x="62" y="28"/>
                  </a:lnTo>
                  <a:lnTo>
                    <a:pt x="62" y="30"/>
                  </a:lnTo>
                  <a:lnTo>
                    <a:pt x="62" y="30"/>
                  </a:lnTo>
                  <a:lnTo>
                    <a:pt x="60" y="32"/>
                  </a:lnTo>
                  <a:lnTo>
                    <a:pt x="56" y="34"/>
                  </a:lnTo>
                  <a:lnTo>
                    <a:pt x="48" y="34"/>
                  </a:lnTo>
                  <a:lnTo>
                    <a:pt x="40" y="36"/>
                  </a:lnTo>
                  <a:lnTo>
                    <a:pt x="34" y="38"/>
                  </a:lnTo>
                  <a:lnTo>
                    <a:pt x="34" y="38"/>
                  </a:lnTo>
                  <a:lnTo>
                    <a:pt x="36" y="42"/>
                  </a:lnTo>
                  <a:lnTo>
                    <a:pt x="38" y="46"/>
                  </a:lnTo>
                  <a:lnTo>
                    <a:pt x="40" y="50"/>
                  </a:lnTo>
                  <a:lnTo>
                    <a:pt x="42" y="52"/>
                  </a:lnTo>
                  <a:lnTo>
                    <a:pt x="42" y="56"/>
                  </a:lnTo>
                  <a:lnTo>
                    <a:pt x="40" y="56"/>
                  </a:lnTo>
                  <a:lnTo>
                    <a:pt x="38" y="58"/>
                  </a:lnTo>
                  <a:lnTo>
                    <a:pt x="36" y="62"/>
                  </a:lnTo>
                  <a:lnTo>
                    <a:pt x="32" y="66"/>
                  </a:lnTo>
                  <a:lnTo>
                    <a:pt x="30" y="68"/>
                  </a:lnTo>
                  <a:lnTo>
                    <a:pt x="28" y="68"/>
                  </a:lnTo>
                  <a:lnTo>
                    <a:pt x="26" y="68"/>
                  </a:lnTo>
                  <a:lnTo>
                    <a:pt x="26" y="70"/>
                  </a:lnTo>
                  <a:lnTo>
                    <a:pt x="26" y="72"/>
                  </a:lnTo>
                  <a:lnTo>
                    <a:pt x="24" y="72"/>
                  </a:lnTo>
                  <a:lnTo>
                    <a:pt x="20" y="70"/>
                  </a:lnTo>
                  <a:lnTo>
                    <a:pt x="14" y="70"/>
                  </a:lnTo>
                  <a:lnTo>
                    <a:pt x="8" y="70"/>
                  </a:lnTo>
                  <a:lnTo>
                    <a:pt x="2" y="70"/>
                  </a:lnTo>
                  <a:lnTo>
                    <a:pt x="0" y="70"/>
                  </a:lnTo>
                </a:path>
              </a:pathLst>
            </a:custGeom>
            <a:grpFill/>
            <a:ln w="6350">
              <a:solidFill>
                <a:schemeClr val="bg1"/>
              </a:solidFill>
              <a:prstDash val="solid"/>
              <a:round/>
              <a:headEnd/>
              <a:tailEnd/>
            </a:ln>
            <a:effectLst/>
          </p:spPr>
          <p:txBody>
            <a:bodyPr/>
            <a:lstStyle/>
            <a:p>
              <a:endParaRPr lang="zh-CN" altLang="en-US"/>
            </a:p>
          </p:txBody>
        </p:sp>
        <p:sp>
          <p:nvSpPr>
            <p:cNvPr id="70" name="Freeform 440">
              <a:extLst>
                <a:ext uri="{FF2B5EF4-FFF2-40B4-BE49-F238E27FC236}">
                  <a16:creationId xmlns="" xmlns:a16="http://schemas.microsoft.com/office/drawing/2014/main" id="{316E8CA9-0058-4C0E-AFAD-87FFC32276B7}"/>
                </a:ext>
              </a:extLst>
            </p:cNvPr>
            <p:cNvSpPr>
              <a:spLocks/>
            </p:cNvSpPr>
            <p:nvPr/>
          </p:nvSpPr>
          <p:spPr bwMode="gray">
            <a:xfrm>
              <a:off x="1575717" y="3866011"/>
              <a:ext cx="40731" cy="114709"/>
            </a:xfrm>
            <a:custGeom>
              <a:avLst/>
              <a:gdLst>
                <a:gd name="T0" fmla="*/ 22 w 22"/>
                <a:gd name="T1" fmla="*/ 0 h 62"/>
                <a:gd name="T2" fmla="*/ 16 w 22"/>
                <a:gd name="T3" fmla="*/ 2 h 62"/>
                <a:gd name="T4" fmla="*/ 16 w 22"/>
                <a:gd name="T5" fmla="*/ 2 h 62"/>
                <a:gd name="T6" fmla="*/ 16 w 22"/>
                <a:gd name="T7" fmla="*/ 6 h 62"/>
                <a:gd name="T8" fmla="*/ 16 w 22"/>
                <a:gd name="T9" fmla="*/ 8 h 62"/>
                <a:gd name="T10" fmla="*/ 14 w 22"/>
                <a:gd name="T11" fmla="*/ 12 h 62"/>
                <a:gd name="T12" fmla="*/ 14 w 22"/>
                <a:gd name="T13" fmla="*/ 14 h 62"/>
                <a:gd name="T14" fmla="*/ 14 w 22"/>
                <a:gd name="T15" fmla="*/ 14 h 62"/>
                <a:gd name="T16" fmla="*/ 14 w 22"/>
                <a:gd name="T17" fmla="*/ 16 h 62"/>
                <a:gd name="T18" fmla="*/ 12 w 22"/>
                <a:gd name="T19" fmla="*/ 20 h 62"/>
                <a:gd name="T20" fmla="*/ 8 w 22"/>
                <a:gd name="T21" fmla="*/ 24 h 62"/>
                <a:gd name="T22" fmla="*/ 0 w 22"/>
                <a:gd name="T23" fmla="*/ 30 h 62"/>
                <a:gd name="T24" fmla="*/ 0 w 22"/>
                <a:gd name="T25" fmla="*/ 30 h 62"/>
                <a:gd name="T26" fmla="*/ 2 w 22"/>
                <a:gd name="T27" fmla="*/ 32 h 62"/>
                <a:gd name="T28" fmla="*/ 4 w 22"/>
                <a:gd name="T29" fmla="*/ 38 h 62"/>
                <a:gd name="T30" fmla="*/ 8 w 22"/>
                <a:gd name="T31" fmla="*/ 48 h 62"/>
                <a:gd name="T32" fmla="*/ 18 w 22"/>
                <a:gd name="T33" fmla="*/ 62 h 62"/>
                <a:gd name="T34" fmla="*/ 18 w 22"/>
                <a:gd name="T35" fmla="*/ 60 h 62"/>
                <a:gd name="T36" fmla="*/ 18 w 22"/>
                <a:gd name="T37" fmla="*/ 56 h 62"/>
                <a:gd name="T38" fmla="*/ 18 w 22"/>
                <a:gd name="T39" fmla="*/ 52 h 62"/>
                <a:gd name="T40" fmla="*/ 18 w 22"/>
                <a:gd name="T41" fmla="*/ 44 h 62"/>
                <a:gd name="T42" fmla="*/ 20 w 22"/>
                <a:gd name="T43" fmla="*/ 40 h 62"/>
                <a:gd name="T44" fmla="*/ 20 w 22"/>
                <a:gd name="T45" fmla="*/ 34 h 62"/>
                <a:gd name="T46" fmla="*/ 22 w 22"/>
                <a:gd name="T47" fmla="*/ 32 h 62"/>
                <a:gd name="T48" fmla="*/ 22 w 22"/>
                <a:gd name="T49" fmla="*/ 26 h 62"/>
                <a:gd name="T50" fmla="*/ 22 w 22"/>
                <a:gd name="T51" fmla="*/ 14 h 62"/>
                <a:gd name="T52" fmla="*/ 22 w 22"/>
                <a:gd name="T5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62">
                  <a:moveTo>
                    <a:pt x="22" y="0"/>
                  </a:moveTo>
                  <a:lnTo>
                    <a:pt x="16" y="2"/>
                  </a:lnTo>
                  <a:lnTo>
                    <a:pt x="16" y="2"/>
                  </a:lnTo>
                  <a:lnTo>
                    <a:pt x="16" y="6"/>
                  </a:lnTo>
                  <a:lnTo>
                    <a:pt x="16" y="8"/>
                  </a:lnTo>
                  <a:lnTo>
                    <a:pt x="14" y="12"/>
                  </a:lnTo>
                  <a:lnTo>
                    <a:pt x="14" y="14"/>
                  </a:lnTo>
                  <a:lnTo>
                    <a:pt x="14" y="14"/>
                  </a:lnTo>
                  <a:lnTo>
                    <a:pt x="14" y="16"/>
                  </a:lnTo>
                  <a:lnTo>
                    <a:pt x="12" y="20"/>
                  </a:lnTo>
                  <a:lnTo>
                    <a:pt x="8" y="24"/>
                  </a:lnTo>
                  <a:lnTo>
                    <a:pt x="0" y="30"/>
                  </a:lnTo>
                  <a:lnTo>
                    <a:pt x="0" y="30"/>
                  </a:lnTo>
                  <a:lnTo>
                    <a:pt x="2" y="32"/>
                  </a:lnTo>
                  <a:lnTo>
                    <a:pt x="4" y="38"/>
                  </a:lnTo>
                  <a:lnTo>
                    <a:pt x="8" y="48"/>
                  </a:lnTo>
                  <a:lnTo>
                    <a:pt x="18" y="62"/>
                  </a:lnTo>
                  <a:lnTo>
                    <a:pt x="18" y="60"/>
                  </a:lnTo>
                  <a:lnTo>
                    <a:pt x="18" y="56"/>
                  </a:lnTo>
                  <a:lnTo>
                    <a:pt x="18" y="52"/>
                  </a:lnTo>
                  <a:lnTo>
                    <a:pt x="18" y="44"/>
                  </a:lnTo>
                  <a:lnTo>
                    <a:pt x="20" y="40"/>
                  </a:lnTo>
                  <a:lnTo>
                    <a:pt x="20" y="34"/>
                  </a:lnTo>
                  <a:lnTo>
                    <a:pt x="22" y="32"/>
                  </a:lnTo>
                  <a:lnTo>
                    <a:pt x="22" y="26"/>
                  </a:lnTo>
                  <a:lnTo>
                    <a:pt x="22" y="14"/>
                  </a:lnTo>
                  <a:lnTo>
                    <a:pt x="22" y="0"/>
                  </a:lnTo>
                </a:path>
              </a:pathLst>
            </a:custGeom>
            <a:grpFill/>
            <a:ln w="6350">
              <a:solidFill>
                <a:schemeClr val="bg1"/>
              </a:solidFill>
              <a:prstDash val="solid"/>
              <a:round/>
              <a:headEnd/>
              <a:tailEnd/>
            </a:ln>
            <a:effectLst/>
          </p:spPr>
          <p:txBody>
            <a:bodyPr/>
            <a:lstStyle/>
            <a:p>
              <a:endParaRPr lang="zh-CN" altLang="en-US"/>
            </a:p>
          </p:txBody>
        </p:sp>
        <p:sp>
          <p:nvSpPr>
            <p:cNvPr id="71" name="Freeform 441">
              <a:extLst>
                <a:ext uri="{FF2B5EF4-FFF2-40B4-BE49-F238E27FC236}">
                  <a16:creationId xmlns="" xmlns:a16="http://schemas.microsoft.com/office/drawing/2014/main" id="{6F6C490F-9205-456C-8B34-D3238A0EFB97}"/>
                </a:ext>
              </a:extLst>
            </p:cNvPr>
            <p:cNvSpPr>
              <a:spLocks/>
            </p:cNvSpPr>
            <p:nvPr/>
          </p:nvSpPr>
          <p:spPr bwMode="gray">
            <a:xfrm>
              <a:off x="1616447" y="3740201"/>
              <a:ext cx="148112" cy="140611"/>
            </a:xfrm>
            <a:custGeom>
              <a:avLst/>
              <a:gdLst>
                <a:gd name="T0" fmla="*/ 70 w 80"/>
                <a:gd name="T1" fmla="*/ 4 h 76"/>
                <a:gd name="T2" fmla="*/ 64 w 80"/>
                <a:gd name="T3" fmla="*/ 6 h 76"/>
                <a:gd name="T4" fmla="*/ 60 w 80"/>
                <a:gd name="T5" fmla="*/ 6 h 76"/>
                <a:gd name="T6" fmla="*/ 56 w 80"/>
                <a:gd name="T7" fmla="*/ 10 h 76"/>
                <a:gd name="T8" fmla="*/ 54 w 80"/>
                <a:gd name="T9" fmla="*/ 12 h 76"/>
                <a:gd name="T10" fmla="*/ 44 w 80"/>
                <a:gd name="T11" fmla="*/ 16 h 76"/>
                <a:gd name="T12" fmla="*/ 32 w 80"/>
                <a:gd name="T13" fmla="*/ 16 h 76"/>
                <a:gd name="T14" fmla="*/ 24 w 80"/>
                <a:gd name="T15" fmla="*/ 14 h 76"/>
                <a:gd name="T16" fmla="*/ 20 w 80"/>
                <a:gd name="T17" fmla="*/ 12 h 76"/>
                <a:gd name="T18" fmla="*/ 16 w 80"/>
                <a:gd name="T19" fmla="*/ 14 h 76"/>
                <a:gd name="T20" fmla="*/ 16 w 80"/>
                <a:gd name="T21" fmla="*/ 16 h 76"/>
                <a:gd name="T22" fmla="*/ 10 w 80"/>
                <a:gd name="T23" fmla="*/ 24 h 76"/>
                <a:gd name="T24" fmla="*/ 8 w 80"/>
                <a:gd name="T25" fmla="*/ 24 h 76"/>
                <a:gd name="T26" fmla="*/ 6 w 80"/>
                <a:gd name="T27" fmla="*/ 24 h 76"/>
                <a:gd name="T28" fmla="*/ 4 w 80"/>
                <a:gd name="T29" fmla="*/ 24 h 76"/>
                <a:gd name="T30" fmla="*/ 6 w 80"/>
                <a:gd name="T31" fmla="*/ 26 h 76"/>
                <a:gd name="T32" fmla="*/ 6 w 80"/>
                <a:gd name="T33" fmla="*/ 30 h 76"/>
                <a:gd name="T34" fmla="*/ 4 w 80"/>
                <a:gd name="T35" fmla="*/ 34 h 76"/>
                <a:gd name="T36" fmla="*/ 4 w 80"/>
                <a:gd name="T37" fmla="*/ 36 h 76"/>
                <a:gd name="T38" fmla="*/ 2 w 80"/>
                <a:gd name="T39" fmla="*/ 42 h 76"/>
                <a:gd name="T40" fmla="*/ 4 w 80"/>
                <a:gd name="T41" fmla="*/ 42 h 76"/>
                <a:gd name="T42" fmla="*/ 8 w 80"/>
                <a:gd name="T43" fmla="*/ 42 h 76"/>
                <a:gd name="T44" fmla="*/ 12 w 80"/>
                <a:gd name="T45" fmla="*/ 44 h 76"/>
                <a:gd name="T46" fmla="*/ 8 w 80"/>
                <a:gd name="T47" fmla="*/ 50 h 76"/>
                <a:gd name="T48" fmla="*/ 8 w 80"/>
                <a:gd name="T49" fmla="*/ 54 h 76"/>
                <a:gd name="T50" fmla="*/ 6 w 80"/>
                <a:gd name="T51" fmla="*/ 58 h 76"/>
                <a:gd name="T52" fmla="*/ 4 w 80"/>
                <a:gd name="T53" fmla="*/ 62 h 76"/>
                <a:gd name="T54" fmla="*/ 4 w 80"/>
                <a:gd name="T55" fmla="*/ 62 h 76"/>
                <a:gd name="T56" fmla="*/ 2 w 80"/>
                <a:gd name="T57" fmla="*/ 66 h 76"/>
                <a:gd name="T58" fmla="*/ 0 w 80"/>
                <a:gd name="T59" fmla="*/ 68 h 76"/>
                <a:gd name="T60" fmla="*/ 4 w 80"/>
                <a:gd name="T61" fmla="*/ 70 h 76"/>
                <a:gd name="T62" fmla="*/ 4 w 80"/>
                <a:gd name="T63" fmla="*/ 72 h 76"/>
                <a:gd name="T64" fmla="*/ 8 w 80"/>
                <a:gd name="T65" fmla="*/ 76 h 76"/>
                <a:gd name="T66" fmla="*/ 16 w 80"/>
                <a:gd name="T67" fmla="*/ 76 h 76"/>
                <a:gd name="T68" fmla="*/ 66 w 80"/>
                <a:gd name="T69" fmla="*/ 38 h 76"/>
                <a:gd name="T70" fmla="*/ 66 w 80"/>
                <a:gd name="T71" fmla="*/ 34 h 76"/>
                <a:gd name="T72" fmla="*/ 66 w 80"/>
                <a:gd name="T73" fmla="*/ 30 h 76"/>
                <a:gd name="T74" fmla="*/ 66 w 80"/>
                <a:gd name="T75" fmla="*/ 26 h 76"/>
                <a:gd name="T76" fmla="*/ 66 w 80"/>
                <a:gd name="T77" fmla="*/ 22 h 76"/>
                <a:gd name="T78" fmla="*/ 70 w 80"/>
                <a:gd name="T79" fmla="*/ 20 h 76"/>
                <a:gd name="T80" fmla="*/ 72 w 80"/>
                <a:gd name="T81" fmla="*/ 14 h 76"/>
                <a:gd name="T82" fmla="*/ 74 w 80"/>
                <a:gd name="T83" fmla="*/ 12 h 76"/>
                <a:gd name="T84" fmla="*/ 78 w 80"/>
                <a:gd name="T85" fmla="*/ 4 h 76"/>
                <a:gd name="T86" fmla="*/ 80 w 80"/>
                <a:gd name="T8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76">
                  <a:moveTo>
                    <a:pt x="72" y="2"/>
                  </a:moveTo>
                  <a:lnTo>
                    <a:pt x="70" y="4"/>
                  </a:lnTo>
                  <a:lnTo>
                    <a:pt x="66" y="6"/>
                  </a:lnTo>
                  <a:lnTo>
                    <a:pt x="64" y="6"/>
                  </a:lnTo>
                  <a:lnTo>
                    <a:pt x="62" y="6"/>
                  </a:lnTo>
                  <a:lnTo>
                    <a:pt x="60" y="6"/>
                  </a:lnTo>
                  <a:lnTo>
                    <a:pt x="58" y="8"/>
                  </a:lnTo>
                  <a:lnTo>
                    <a:pt x="56" y="10"/>
                  </a:lnTo>
                  <a:lnTo>
                    <a:pt x="54" y="12"/>
                  </a:lnTo>
                  <a:lnTo>
                    <a:pt x="54" y="12"/>
                  </a:lnTo>
                  <a:lnTo>
                    <a:pt x="50" y="14"/>
                  </a:lnTo>
                  <a:lnTo>
                    <a:pt x="44" y="16"/>
                  </a:lnTo>
                  <a:lnTo>
                    <a:pt x="38" y="16"/>
                  </a:lnTo>
                  <a:lnTo>
                    <a:pt x="32" y="16"/>
                  </a:lnTo>
                  <a:lnTo>
                    <a:pt x="28" y="16"/>
                  </a:lnTo>
                  <a:lnTo>
                    <a:pt x="24" y="14"/>
                  </a:lnTo>
                  <a:lnTo>
                    <a:pt x="24" y="14"/>
                  </a:lnTo>
                  <a:lnTo>
                    <a:pt x="20" y="12"/>
                  </a:lnTo>
                  <a:lnTo>
                    <a:pt x="18" y="12"/>
                  </a:lnTo>
                  <a:lnTo>
                    <a:pt x="16" y="14"/>
                  </a:lnTo>
                  <a:lnTo>
                    <a:pt x="16" y="16"/>
                  </a:lnTo>
                  <a:lnTo>
                    <a:pt x="16" y="16"/>
                  </a:lnTo>
                  <a:lnTo>
                    <a:pt x="12" y="20"/>
                  </a:lnTo>
                  <a:lnTo>
                    <a:pt x="10" y="24"/>
                  </a:lnTo>
                  <a:lnTo>
                    <a:pt x="8" y="24"/>
                  </a:lnTo>
                  <a:lnTo>
                    <a:pt x="8" y="24"/>
                  </a:lnTo>
                  <a:lnTo>
                    <a:pt x="6" y="24"/>
                  </a:lnTo>
                  <a:lnTo>
                    <a:pt x="6" y="24"/>
                  </a:lnTo>
                  <a:lnTo>
                    <a:pt x="4" y="22"/>
                  </a:lnTo>
                  <a:lnTo>
                    <a:pt x="4" y="24"/>
                  </a:lnTo>
                  <a:lnTo>
                    <a:pt x="6" y="26"/>
                  </a:lnTo>
                  <a:lnTo>
                    <a:pt x="6" y="26"/>
                  </a:lnTo>
                  <a:lnTo>
                    <a:pt x="6" y="28"/>
                  </a:lnTo>
                  <a:lnTo>
                    <a:pt x="6" y="30"/>
                  </a:lnTo>
                  <a:lnTo>
                    <a:pt x="6" y="32"/>
                  </a:lnTo>
                  <a:lnTo>
                    <a:pt x="4" y="34"/>
                  </a:lnTo>
                  <a:lnTo>
                    <a:pt x="4" y="36"/>
                  </a:lnTo>
                  <a:lnTo>
                    <a:pt x="4" y="36"/>
                  </a:lnTo>
                  <a:lnTo>
                    <a:pt x="4" y="38"/>
                  </a:lnTo>
                  <a:lnTo>
                    <a:pt x="2" y="42"/>
                  </a:lnTo>
                  <a:lnTo>
                    <a:pt x="4" y="42"/>
                  </a:lnTo>
                  <a:lnTo>
                    <a:pt x="4" y="42"/>
                  </a:lnTo>
                  <a:lnTo>
                    <a:pt x="6" y="42"/>
                  </a:lnTo>
                  <a:lnTo>
                    <a:pt x="8" y="42"/>
                  </a:lnTo>
                  <a:lnTo>
                    <a:pt x="10" y="42"/>
                  </a:lnTo>
                  <a:lnTo>
                    <a:pt x="12" y="44"/>
                  </a:lnTo>
                  <a:lnTo>
                    <a:pt x="12" y="46"/>
                  </a:lnTo>
                  <a:lnTo>
                    <a:pt x="8" y="50"/>
                  </a:lnTo>
                  <a:lnTo>
                    <a:pt x="8" y="52"/>
                  </a:lnTo>
                  <a:lnTo>
                    <a:pt x="8" y="54"/>
                  </a:lnTo>
                  <a:lnTo>
                    <a:pt x="8" y="56"/>
                  </a:lnTo>
                  <a:lnTo>
                    <a:pt x="6" y="58"/>
                  </a:lnTo>
                  <a:lnTo>
                    <a:pt x="6" y="60"/>
                  </a:lnTo>
                  <a:lnTo>
                    <a:pt x="4" y="62"/>
                  </a:lnTo>
                  <a:lnTo>
                    <a:pt x="4" y="62"/>
                  </a:lnTo>
                  <a:lnTo>
                    <a:pt x="4" y="62"/>
                  </a:lnTo>
                  <a:lnTo>
                    <a:pt x="4" y="64"/>
                  </a:lnTo>
                  <a:lnTo>
                    <a:pt x="2" y="66"/>
                  </a:lnTo>
                  <a:lnTo>
                    <a:pt x="0" y="68"/>
                  </a:lnTo>
                  <a:lnTo>
                    <a:pt x="0" y="68"/>
                  </a:lnTo>
                  <a:lnTo>
                    <a:pt x="2" y="70"/>
                  </a:lnTo>
                  <a:lnTo>
                    <a:pt x="4" y="70"/>
                  </a:lnTo>
                  <a:lnTo>
                    <a:pt x="4" y="70"/>
                  </a:lnTo>
                  <a:lnTo>
                    <a:pt x="4" y="72"/>
                  </a:lnTo>
                  <a:lnTo>
                    <a:pt x="6" y="74"/>
                  </a:lnTo>
                  <a:lnTo>
                    <a:pt x="8" y="76"/>
                  </a:lnTo>
                  <a:lnTo>
                    <a:pt x="12" y="76"/>
                  </a:lnTo>
                  <a:lnTo>
                    <a:pt x="16" y="76"/>
                  </a:lnTo>
                  <a:lnTo>
                    <a:pt x="22" y="74"/>
                  </a:lnTo>
                  <a:lnTo>
                    <a:pt x="66" y="38"/>
                  </a:lnTo>
                  <a:lnTo>
                    <a:pt x="66" y="36"/>
                  </a:lnTo>
                  <a:lnTo>
                    <a:pt x="66" y="34"/>
                  </a:lnTo>
                  <a:lnTo>
                    <a:pt x="66" y="32"/>
                  </a:lnTo>
                  <a:lnTo>
                    <a:pt x="66" y="30"/>
                  </a:lnTo>
                  <a:lnTo>
                    <a:pt x="66" y="28"/>
                  </a:lnTo>
                  <a:lnTo>
                    <a:pt x="66" y="26"/>
                  </a:lnTo>
                  <a:lnTo>
                    <a:pt x="66" y="24"/>
                  </a:lnTo>
                  <a:lnTo>
                    <a:pt x="66" y="22"/>
                  </a:lnTo>
                  <a:lnTo>
                    <a:pt x="68" y="22"/>
                  </a:lnTo>
                  <a:lnTo>
                    <a:pt x="70" y="20"/>
                  </a:lnTo>
                  <a:lnTo>
                    <a:pt x="72" y="18"/>
                  </a:lnTo>
                  <a:lnTo>
                    <a:pt x="72" y="14"/>
                  </a:lnTo>
                  <a:lnTo>
                    <a:pt x="74" y="14"/>
                  </a:lnTo>
                  <a:lnTo>
                    <a:pt x="74" y="12"/>
                  </a:lnTo>
                  <a:lnTo>
                    <a:pt x="76" y="8"/>
                  </a:lnTo>
                  <a:lnTo>
                    <a:pt x="78" y="4"/>
                  </a:lnTo>
                  <a:lnTo>
                    <a:pt x="78" y="2"/>
                  </a:lnTo>
                  <a:lnTo>
                    <a:pt x="80" y="0"/>
                  </a:lnTo>
                  <a:lnTo>
                    <a:pt x="72" y="2"/>
                  </a:lnTo>
                </a:path>
              </a:pathLst>
            </a:custGeom>
            <a:grpFill/>
            <a:ln w="6350">
              <a:solidFill>
                <a:schemeClr val="bg1"/>
              </a:solidFill>
              <a:prstDash val="solid"/>
              <a:round/>
              <a:headEnd/>
              <a:tailEnd/>
            </a:ln>
            <a:effectLst/>
          </p:spPr>
          <p:txBody>
            <a:bodyPr/>
            <a:lstStyle/>
            <a:p>
              <a:endParaRPr lang="zh-CN" altLang="en-US"/>
            </a:p>
          </p:txBody>
        </p:sp>
        <p:sp>
          <p:nvSpPr>
            <p:cNvPr id="72" name="Freeform 442">
              <a:extLst>
                <a:ext uri="{FF2B5EF4-FFF2-40B4-BE49-F238E27FC236}">
                  <a16:creationId xmlns="" xmlns:a16="http://schemas.microsoft.com/office/drawing/2014/main" id="{967C8466-51AB-4A90-8E52-2DBC0D317DA8}"/>
                </a:ext>
              </a:extLst>
            </p:cNvPr>
            <p:cNvSpPr>
              <a:spLocks/>
            </p:cNvSpPr>
            <p:nvPr/>
          </p:nvSpPr>
          <p:spPr bwMode="gray">
            <a:xfrm>
              <a:off x="1808993" y="3655094"/>
              <a:ext cx="433227" cy="458837"/>
            </a:xfrm>
            <a:custGeom>
              <a:avLst/>
              <a:gdLst>
                <a:gd name="T0" fmla="*/ 18 w 234"/>
                <a:gd name="T1" fmla="*/ 42 h 248"/>
                <a:gd name="T2" fmla="*/ 20 w 234"/>
                <a:gd name="T3" fmla="*/ 48 h 248"/>
                <a:gd name="T4" fmla="*/ 16 w 234"/>
                <a:gd name="T5" fmla="*/ 52 h 248"/>
                <a:gd name="T6" fmla="*/ 20 w 234"/>
                <a:gd name="T7" fmla="*/ 56 h 248"/>
                <a:gd name="T8" fmla="*/ 24 w 234"/>
                <a:gd name="T9" fmla="*/ 62 h 248"/>
                <a:gd name="T10" fmla="*/ 32 w 234"/>
                <a:gd name="T11" fmla="*/ 70 h 248"/>
                <a:gd name="T12" fmla="*/ 34 w 234"/>
                <a:gd name="T13" fmla="*/ 76 h 248"/>
                <a:gd name="T14" fmla="*/ 28 w 234"/>
                <a:gd name="T15" fmla="*/ 90 h 248"/>
                <a:gd name="T16" fmla="*/ 28 w 234"/>
                <a:gd name="T17" fmla="*/ 102 h 248"/>
                <a:gd name="T18" fmla="*/ 32 w 234"/>
                <a:gd name="T19" fmla="*/ 110 h 248"/>
                <a:gd name="T20" fmla="*/ 40 w 234"/>
                <a:gd name="T21" fmla="*/ 122 h 248"/>
                <a:gd name="T22" fmla="*/ 42 w 234"/>
                <a:gd name="T23" fmla="*/ 128 h 248"/>
                <a:gd name="T24" fmla="*/ 44 w 234"/>
                <a:gd name="T25" fmla="*/ 134 h 248"/>
                <a:gd name="T26" fmla="*/ 48 w 234"/>
                <a:gd name="T27" fmla="*/ 140 h 248"/>
                <a:gd name="T28" fmla="*/ 50 w 234"/>
                <a:gd name="T29" fmla="*/ 146 h 248"/>
                <a:gd name="T30" fmla="*/ 50 w 234"/>
                <a:gd name="T31" fmla="*/ 162 h 248"/>
                <a:gd name="T32" fmla="*/ 78 w 234"/>
                <a:gd name="T33" fmla="*/ 162 h 248"/>
                <a:gd name="T34" fmla="*/ 88 w 234"/>
                <a:gd name="T35" fmla="*/ 174 h 248"/>
                <a:gd name="T36" fmla="*/ 114 w 234"/>
                <a:gd name="T37" fmla="*/ 204 h 248"/>
                <a:gd name="T38" fmla="*/ 128 w 234"/>
                <a:gd name="T39" fmla="*/ 208 h 248"/>
                <a:gd name="T40" fmla="*/ 142 w 234"/>
                <a:gd name="T41" fmla="*/ 210 h 248"/>
                <a:gd name="T42" fmla="*/ 152 w 234"/>
                <a:gd name="T43" fmla="*/ 210 h 248"/>
                <a:gd name="T44" fmla="*/ 168 w 234"/>
                <a:gd name="T45" fmla="*/ 226 h 248"/>
                <a:gd name="T46" fmla="*/ 178 w 234"/>
                <a:gd name="T47" fmla="*/ 232 h 248"/>
                <a:gd name="T48" fmla="*/ 188 w 234"/>
                <a:gd name="T49" fmla="*/ 228 h 248"/>
                <a:gd name="T50" fmla="*/ 198 w 234"/>
                <a:gd name="T51" fmla="*/ 232 h 248"/>
                <a:gd name="T52" fmla="*/ 208 w 234"/>
                <a:gd name="T53" fmla="*/ 248 h 248"/>
                <a:gd name="T54" fmla="*/ 222 w 234"/>
                <a:gd name="T55" fmla="*/ 236 h 248"/>
                <a:gd name="T56" fmla="*/ 222 w 234"/>
                <a:gd name="T57" fmla="*/ 224 h 248"/>
                <a:gd name="T58" fmla="*/ 224 w 234"/>
                <a:gd name="T59" fmla="*/ 214 h 248"/>
                <a:gd name="T60" fmla="*/ 232 w 234"/>
                <a:gd name="T61" fmla="*/ 206 h 248"/>
                <a:gd name="T62" fmla="*/ 232 w 234"/>
                <a:gd name="T63" fmla="*/ 198 h 248"/>
                <a:gd name="T64" fmla="*/ 218 w 234"/>
                <a:gd name="T65" fmla="*/ 172 h 248"/>
                <a:gd name="T66" fmla="*/ 216 w 234"/>
                <a:gd name="T67" fmla="*/ 104 h 248"/>
                <a:gd name="T68" fmla="*/ 212 w 234"/>
                <a:gd name="T69" fmla="*/ 70 h 248"/>
                <a:gd name="T70" fmla="*/ 184 w 234"/>
                <a:gd name="T71" fmla="*/ 52 h 248"/>
                <a:gd name="T72" fmla="*/ 176 w 234"/>
                <a:gd name="T73" fmla="*/ 48 h 248"/>
                <a:gd name="T74" fmla="*/ 160 w 234"/>
                <a:gd name="T75" fmla="*/ 44 h 248"/>
                <a:gd name="T76" fmla="*/ 126 w 234"/>
                <a:gd name="T77" fmla="*/ 54 h 248"/>
                <a:gd name="T78" fmla="*/ 122 w 234"/>
                <a:gd name="T79" fmla="*/ 56 h 248"/>
                <a:gd name="T80" fmla="*/ 102 w 234"/>
                <a:gd name="T81" fmla="*/ 58 h 248"/>
                <a:gd name="T82" fmla="*/ 98 w 234"/>
                <a:gd name="T83" fmla="*/ 60 h 248"/>
                <a:gd name="T84" fmla="*/ 82 w 234"/>
                <a:gd name="T85" fmla="*/ 50 h 248"/>
                <a:gd name="T86" fmla="*/ 62 w 234"/>
                <a:gd name="T87" fmla="*/ 12 h 248"/>
                <a:gd name="T88" fmla="*/ 56 w 234"/>
                <a:gd name="T89" fmla="*/ 6 h 248"/>
                <a:gd name="T90" fmla="*/ 38 w 234"/>
                <a:gd name="T91" fmla="*/ 16 h 248"/>
                <a:gd name="T92" fmla="*/ 30 w 234"/>
                <a:gd name="T93" fmla="*/ 18 h 248"/>
                <a:gd name="T94" fmla="*/ 0 w 234"/>
                <a:gd name="T95" fmla="*/ 10 h 248"/>
                <a:gd name="T96" fmla="*/ 4 w 234"/>
                <a:gd name="T97" fmla="*/ 16 h 248"/>
                <a:gd name="T98" fmla="*/ 8 w 234"/>
                <a:gd name="T99" fmla="*/ 26 h 248"/>
                <a:gd name="T100" fmla="*/ 12 w 234"/>
                <a:gd name="T101"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 h="248">
                  <a:moveTo>
                    <a:pt x="14" y="42"/>
                  </a:moveTo>
                  <a:lnTo>
                    <a:pt x="16" y="42"/>
                  </a:lnTo>
                  <a:lnTo>
                    <a:pt x="18" y="42"/>
                  </a:lnTo>
                  <a:lnTo>
                    <a:pt x="18" y="42"/>
                  </a:lnTo>
                  <a:lnTo>
                    <a:pt x="18" y="46"/>
                  </a:lnTo>
                  <a:lnTo>
                    <a:pt x="20" y="48"/>
                  </a:lnTo>
                  <a:lnTo>
                    <a:pt x="18" y="48"/>
                  </a:lnTo>
                  <a:lnTo>
                    <a:pt x="18" y="50"/>
                  </a:lnTo>
                  <a:lnTo>
                    <a:pt x="16" y="52"/>
                  </a:lnTo>
                  <a:lnTo>
                    <a:pt x="16" y="54"/>
                  </a:lnTo>
                  <a:lnTo>
                    <a:pt x="18" y="54"/>
                  </a:lnTo>
                  <a:lnTo>
                    <a:pt x="20" y="56"/>
                  </a:lnTo>
                  <a:lnTo>
                    <a:pt x="22" y="58"/>
                  </a:lnTo>
                  <a:lnTo>
                    <a:pt x="24" y="60"/>
                  </a:lnTo>
                  <a:lnTo>
                    <a:pt x="24" y="62"/>
                  </a:lnTo>
                  <a:lnTo>
                    <a:pt x="26" y="64"/>
                  </a:lnTo>
                  <a:lnTo>
                    <a:pt x="30" y="66"/>
                  </a:lnTo>
                  <a:lnTo>
                    <a:pt x="32" y="70"/>
                  </a:lnTo>
                  <a:lnTo>
                    <a:pt x="34" y="72"/>
                  </a:lnTo>
                  <a:lnTo>
                    <a:pt x="34" y="76"/>
                  </a:lnTo>
                  <a:lnTo>
                    <a:pt x="34" y="76"/>
                  </a:lnTo>
                  <a:lnTo>
                    <a:pt x="32" y="80"/>
                  </a:lnTo>
                  <a:lnTo>
                    <a:pt x="30" y="84"/>
                  </a:lnTo>
                  <a:lnTo>
                    <a:pt x="28" y="90"/>
                  </a:lnTo>
                  <a:lnTo>
                    <a:pt x="28" y="94"/>
                  </a:lnTo>
                  <a:lnTo>
                    <a:pt x="26" y="98"/>
                  </a:lnTo>
                  <a:lnTo>
                    <a:pt x="28" y="102"/>
                  </a:lnTo>
                  <a:lnTo>
                    <a:pt x="28" y="102"/>
                  </a:lnTo>
                  <a:lnTo>
                    <a:pt x="30" y="106"/>
                  </a:lnTo>
                  <a:lnTo>
                    <a:pt x="32" y="110"/>
                  </a:lnTo>
                  <a:lnTo>
                    <a:pt x="34" y="114"/>
                  </a:lnTo>
                  <a:lnTo>
                    <a:pt x="36" y="120"/>
                  </a:lnTo>
                  <a:lnTo>
                    <a:pt x="40" y="122"/>
                  </a:lnTo>
                  <a:lnTo>
                    <a:pt x="42" y="124"/>
                  </a:lnTo>
                  <a:lnTo>
                    <a:pt x="42" y="126"/>
                  </a:lnTo>
                  <a:lnTo>
                    <a:pt x="42" y="128"/>
                  </a:lnTo>
                  <a:lnTo>
                    <a:pt x="42" y="130"/>
                  </a:lnTo>
                  <a:lnTo>
                    <a:pt x="44" y="134"/>
                  </a:lnTo>
                  <a:lnTo>
                    <a:pt x="44" y="134"/>
                  </a:lnTo>
                  <a:lnTo>
                    <a:pt x="44" y="136"/>
                  </a:lnTo>
                  <a:lnTo>
                    <a:pt x="46" y="138"/>
                  </a:lnTo>
                  <a:lnTo>
                    <a:pt x="48" y="140"/>
                  </a:lnTo>
                  <a:lnTo>
                    <a:pt x="50" y="142"/>
                  </a:lnTo>
                  <a:lnTo>
                    <a:pt x="50" y="144"/>
                  </a:lnTo>
                  <a:lnTo>
                    <a:pt x="50" y="146"/>
                  </a:lnTo>
                  <a:lnTo>
                    <a:pt x="52" y="150"/>
                  </a:lnTo>
                  <a:lnTo>
                    <a:pt x="52" y="152"/>
                  </a:lnTo>
                  <a:lnTo>
                    <a:pt x="50" y="162"/>
                  </a:lnTo>
                  <a:lnTo>
                    <a:pt x="64" y="164"/>
                  </a:lnTo>
                  <a:lnTo>
                    <a:pt x="78" y="162"/>
                  </a:lnTo>
                  <a:lnTo>
                    <a:pt x="78" y="162"/>
                  </a:lnTo>
                  <a:lnTo>
                    <a:pt x="80" y="164"/>
                  </a:lnTo>
                  <a:lnTo>
                    <a:pt x="84" y="168"/>
                  </a:lnTo>
                  <a:lnTo>
                    <a:pt x="88" y="174"/>
                  </a:lnTo>
                  <a:lnTo>
                    <a:pt x="94" y="182"/>
                  </a:lnTo>
                  <a:lnTo>
                    <a:pt x="114" y="202"/>
                  </a:lnTo>
                  <a:lnTo>
                    <a:pt x="114" y="204"/>
                  </a:lnTo>
                  <a:lnTo>
                    <a:pt x="118" y="204"/>
                  </a:lnTo>
                  <a:lnTo>
                    <a:pt x="122" y="206"/>
                  </a:lnTo>
                  <a:lnTo>
                    <a:pt x="128" y="208"/>
                  </a:lnTo>
                  <a:lnTo>
                    <a:pt x="132" y="208"/>
                  </a:lnTo>
                  <a:lnTo>
                    <a:pt x="136" y="210"/>
                  </a:lnTo>
                  <a:lnTo>
                    <a:pt x="142" y="210"/>
                  </a:lnTo>
                  <a:lnTo>
                    <a:pt x="148" y="210"/>
                  </a:lnTo>
                  <a:lnTo>
                    <a:pt x="150" y="210"/>
                  </a:lnTo>
                  <a:lnTo>
                    <a:pt x="152" y="210"/>
                  </a:lnTo>
                  <a:lnTo>
                    <a:pt x="160" y="206"/>
                  </a:lnTo>
                  <a:lnTo>
                    <a:pt x="166" y="214"/>
                  </a:lnTo>
                  <a:lnTo>
                    <a:pt x="168" y="226"/>
                  </a:lnTo>
                  <a:lnTo>
                    <a:pt x="176" y="234"/>
                  </a:lnTo>
                  <a:lnTo>
                    <a:pt x="176" y="232"/>
                  </a:lnTo>
                  <a:lnTo>
                    <a:pt x="178" y="232"/>
                  </a:lnTo>
                  <a:lnTo>
                    <a:pt x="180" y="230"/>
                  </a:lnTo>
                  <a:lnTo>
                    <a:pt x="184" y="230"/>
                  </a:lnTo>
                  <a:lnTo>
                    <a:pt x="188" y="228"/>
                  </a:lnTo>
                  <a:lnTo>
                    <a:pt x="190" y="228"/>
                  </a:lnTo>
                  <a:lnTo>
                    <a:pt x="194" y="230"/>
                  </a:lnTo>
                  <a:lnTo>
                    <a:pt x="198" y="232"/>
                  </a:lnTo>
                  <a:lnTo>
                    <a:pt x="200" y="234"/>
                  </a:lnTo>
                  <a:lnTo>
                    <a:pt x="200" y="240"/>
                  </a:lnTo>
                  <a:lnTo>
                    <a:pt x="208" y="248"/>
                  </a:lnTo>
                  <a:lnTo>
                    <a:pt x="224" y="240"/>
                  </a:lnTo>
                  <a:lnTo>
                    <a:pt x="224" y="238"/>
                  </a:lnTo>
                  <a:lnTo>
                    <a:pt x="222" y="236"/>
                  </a:lnTo>
                  <a:lnTo>
                    <a:pt x="222" y="230"/>
                  </a:lnTo>
                  <a:lnTo>
                    <a:pt x="222" y="226"/>
                  </a:lnTo>
                  <a:lnTo>
                    <a:pt x="222" y="224"/>
                  </a:lnTo>
                  <a:lnTo>
                    <a:pt x="222" y="222"/>
                  </a:lnTo>
                  <a:lnTo>
                    <a:pt x="222" y="218"/>
                  </a:lnTo>
                  <a:lnTo>
                    <a:pt x="224" y="214"/>
                  </a:lnTo>
                  <a:lnTo>
                    <a:pt x="228" y="210"/>
                  </a:lnTo>
                  <a:lnTo>
                    <a:pt x="232" y="208"/>
                  </a:lnTo>
                  <a:lnTo>
                    <a:pt x="232" y="206"/>
                  </a:lnTo>
                  <a:lnTo>
                    <a:pt x="232" y="204"/>
                  </a:lnTo>
                  <a:lnTo>
                    <a:pt x="234" y="202"/>
                  </a:lnTo>
                  <a:lnTo>
                    <a:pt x="232" y="198"/>
                  </a:lnTo>
                  <a:lnTo>
                    <a:pt x="232" y="196"/>
                  </a:lnTo>
                  <a:lnTo>
                    <a:pt x="230" y="194"/>
                  </a:lnTo>
                  <a:lnTo>
                    <a:pt x="218" y="172"/>
                  </a:lnTo>
                  <a:lnTo>
                    <a:pt x="206" y="152"/>
                  </a:lnTo>
                  <a:lnTo>
                    <a:pt x="206" y="120"/>
                  </a:lnTo>
                  <a:lnTo>
                    <a:pt x="216" y="104"/>
                  </a:lnTo>
                  <a:lnTo>
                    <a:pt x="218" y="80"/>
                  </a:lnTo>
                  <a:lnTo>
                    <a:pt x="216" y="76"/>
                  </a:lnTo>
                  <a:lnTo>
                    <a:pt x="212" y="70"/>
                  </a:lnTo>
                  <a:lnTo>
                    <a:pt x="206" y="62"/>
                  </a:lnTo>
                  <a:lnTo>
                    <a:pt x="196" y="54"/>
                  </a:lnTo>
                  <a:lnTo>
                    <a:pt x="184" y="52"/>
                  </a:lnTo>
                  <a:lnTo>
                    <a:pt x="182" y="50"/>
                  </a:lnTo>
                  <a:lnTo>
                    <a:pt x="180" y="50"/>
                  </a:lnTo>
                  <a:lnTo>
                    <a:pt x="176" y="48"/>
                  </a:lnTo>
                  <a:lnTo>
                    <a:pt x="172" y="48"/>
                  </a:lnTo>
                  <a:lnTo>
                    <a:pt x="170" y="46"/>
                  </a:lnTo>
                  <a:lnTo>
                    <a:pt x="160" y="44"/>
                  </a:lnTo>
                  <a:lnTo>
                    <a:pt x="144" y="44"/>
                  </a:lnTo>
                  <a:lnTo>
                    <a:pt x="126" y="54"/>
                  </a:lnTo>
                  <a:lnTo>
                    <a:pt x="126" y="54"/>
                  </a:lnTo>
                  <a:lnTo>
                    <a:pt x="126" y="54"/>
                  </a:lnTo>
                  <a:lnTo>
                    <a:pt x="124" y="56"/>
                  </a:lnTo>
                  <a:lnTo>
                    <a:pt x="122" y="56"/>
                  </a:lnTo>
                  <a:lnTo>
                    <a:pt x="118" y="58"/>
                  </a:lnTo>
                  <a:lnTo>
                    <a:pt x="112" y="58"/>
                  </a:lnTo>
                  <a:lnTo>
                    <a:pt x="102" y="58"/>
                  </a:lnTo>
                  <a:lnTo>
                    <a:pt x="102" y="58"/>
                  </a:lnTo>
                  <a:lnTo>
                    <a:pt x="100" y="60"/>
                  </a:lnTo>
                  <a:lnTo>
                    <a:pt x="98" y="60"/>
                  </a:lnTo>
                  <a:lnTo>
                    <a:pt x="96" y="58"/>
                  </a:lnTo>
                  <a:lnTo>
                    <a:pt x="90" y="56"/>
                  </a:lnTo>
                  <a:lnTo>
                    <a:pt x="82" y="50"/>
                  </a:lnTo>
                  <a:lnTo>
                    <a:pt x="76" y="40"/>
                  </a:lnTo>
                  <a:lnTo>
                    <a:pt x="72" y="26"/>
                  </a:lnTo>
                  <a:lnTo>
                    <a:pt x="62" y="12"/>
                  </a:lnTo>
                  <a:lnTo>
                    <a:pt x="62" y="12"/>
                  </a:lnTo>
                  <a:lnTo>
                    <a:pt x="60" y="10"/>
                  </a:lnTo>
                  <a:lnTo>
                    <a:pt x="56" y="6"/>
                  </a:lnTo>
                  <a:lnTo>
                    <a:pt x="54" y="4"/>
                  </a:lnTo>
                  <a:lnTo>
                    <a:pt x="52" y="0"/>
                  </a:lnTo>
                  <a:lnTo>
                    <a:pt x="38" y="16"/>
                  </a:lnTo>
                  <a:lnTo>
                    <a:pt x="36" y="16"/>
                  </a:lnTo>
                  <a:lnTo>
                    <a:pt x="34" y="18"/>
                  </a:lnTo>
                  <a:lnTo>
                    <a:pt x="30" y="18"/>
                  </a:lnTo>
                  <a:lnTo>
                    <a:pt x="26" y="18"/>
                  </a:lnTo>
                  <a:lnTo>
                    <a:pt x="22" y="14"/>
                  </a:lnTo>
                  <a:lnTo>
                    <a:pt x="0" y="10"/>
                  </a:lnTo>
                  <a:lnTo>
                    <a:pt x="0" y="12"/>
                  </a:lnTo>
                  <a:lnTo>
                    <a:pt x="2" y="14"/>
                  </a:lnTo>
                  <a:lnTo>
                    <a:pt x="4" y="16"/>
                  </a:lnTo>
                  <a:lnTo>
                    <a:pt x="4" y="20"/>
                  </a:lnTo>
                  <a:lnTo>
                    <a:pt x="6" y="24"/>
                  </a:lnTo>
                  <a:lnTo>
                    <a:pt x="8" y="26"/>
                  </a:lnTo>
                  <a:lnTo>
                    <a:pt x="12" y="38"/>
                  </a:lnTo>
                  <a:lnTo>
                    <a:pt x="12" y="38"/>
                  </a:lnTo>
                  <a:lnTo>
                    <a:pt x="12" y="40"/>
                  </a:lnTo>
                  <a:lnTo>
                    <a:pt x="10" y="42"/>
                  </a:lnTo>
                  <a:lnTo>
                    <a:pt x="14" y="42"/>
                  </a:lnTo>
                </a:path>
              </a:pathLst>
            </a:custGeom>
            <a:grpFill/>
            <a:ln w="6350">
              <a:solidFill>
                <a:schemeClr val="bg1"/>
              </a:solidFill>
              <a:prstDash val="solid"/>
              <a:round/>
              <a:headEnd/>
              <a:tailEnd/>
            </a:ln>
            <a:effectLst/>
          </p:spPr>
          <p:txBody>
            <a:bodyPr/>
            <a:lstStyle/>
            <a:p>
              <a:endParaRPr lang="zh-CN" altLang="en-US"/>
            </a:p>
          </p:txBody>
        </p:sp>
        <p:sp>
          <p:nvSpPr>
            <p:cNvPr id="73" name="Freeform 443">
              <a:extLst>
                <a:ext uri="{FF2B5EF4-FFF2-40B4-BE49-F238E27FC236}">
                  <a16:creationId xmlns="" xmlns:a16="http://schemas.microsoft.com/office/drawing/2014/main" id="{F28CCE1E-DEAC-4D37-A33F-46E53E78F9DB}"/>
                </a:ext>
              </a:extLst>
            </p:cNvPr>
            <p:cNvSpPr>
              <a:spLocks/>
            </p:cNvSpPr>
            <p:nvPr/>
          </p:nvSpPr>
          <p:spPr bwMode="gray">
            <a:xfrm>
              <a:off x="1038812" y="4809588"/>
              <a:ext cx="51839" cy="40703"/>
            </a:xfrm>
            <a:custGeom>
              <a:avLst/>
              <a:gdLst>
                <a:gd name="T0" fmla="*/ 2 w 28"/>
                <a:gd name="T1" fmla="*/ 10 h 22"/>
                <a:gd name="T2" fmla="*/ 4 w 28"/>
                <a:gd name="T3" fmla="*/ 22 h 22"/>
                <a:gd name="T4" fmla="*/ 28 w 28"/>
                <a:gd name="T5" fmla="*/ 4 h 22"/>
                <a:gd name="T6" fmla="*/ 26 w 28"/>
                <a:gd name="T7" fmla="*/ 2 h 22"/>
                <a:gd name="T8" fmla="*/ 26 w 28"/>
                <a:gd name="T9" fmla="*/ 2 h 22"/>
                <a:gd name="T10" fmla="*/ 24 w 28"/>
                <a:gd name="T11" fmla="*/ 0 h 22"/>
                <a:gd name="T12" fmla="*/ 22 w 28"/>
                <a:gd name="T13" fmla="*/ 0 h 22"/>
                <a:gd name="T14" fmla="*/ 20 w 28"/>
                <a:gd name="T15" fmla="*/ 0 h 22"/>
                <a:gd name="T16" fmla="*/ 14 w 28"/>
                <a:gd name="T17" fmla="*/ 2 h 22"/>
                <a:gd name="T18" fmla="*/ 0 w 28"/>
                <a:gd name="T19" fmla="*/ 8 h 22"/>
                <a:gd name="T20" fmla="*/ 2 w 28"/>
                <a:gd name="T21"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2">
                  <a:moveTo>
                    <a:pt x="2" y="10"/>
                  </a:moveTo>
                  <a:lnTo>
                    <a:pt x="4" y="22"/>
                  </a:lnTo>
                  <a:lnTo>
                    <a:pt x="28" y="4"/>
                  </a:lnTo>
                  <a:lnTo>
                    <a:pt x="26" y="2"/>
                  </a:lnTo>
                  <a:lnTo>
                    <a:pt x="26" y="2"/>
                  </a:lnTo>
                  <a:lnTo>
                    <a:pt x="24" y="0"/>
                  </a:lnTo>
                  <a:lnTo>
                    <a:pt x="22" y="0"/>
                  </a:lnTo>
                  <a:lnTo>
                    <a:pt x="20" y="0"/>
                  </a:lnTo>
                  <a:lnTo>
                    <a:pt x="14" y="2"/>
                  </a:lnTo>
                  <a:lnTo>
                    <a:pt x="0" y="8"/>
                  </a:lnTo>
                  <a:lnTo>
                    <a:pt x="2" y="10"/>
                  </a:lnTo>
                </a:path>
              </a:pathLst>
            </a:custGeom>
            <a:grpFill/>
            <a:ln w="6350">
              <a:solidFill>
                <a:schemeClr val="bg1"/>
              </a:solidFill>
              <a:prstDash val="solid"/>
              <a:round/>
              <a:headEnd/>
              <a:tailEnd/>
            </a:ln>
            <a:effectLst/>
          </p:spPr>
          <p:txBody>
            <a:bodyPr/>
            <a:lstStyle/>
            <a:p>
              <a:endParaRPr lang="zh-CN" altLang="en-US"/>
            </a:p>
          </p:txBody>
        </p:sp>
        <p:sp>
          <p:nvSpPr>
            <p:cNvPr id="74" name="Freeform 444">
              <a:extLst>
                <a:ext uri="{FF2B5EF4-FFF2-40B4-BE49-F238E27FC236}">
                  <a16:creationId xmlns="" xmlns:a16="http://schemas.microsoft.com/office/drawing/2014/main" id="{945CDEC1-B010-4463-A87E-EBF9E43C7634}"/>
                </a:ext>
              </a:extLst>
            </p:cNvPr>
            <p:cNvSpPr>
              <a:spLocks/>
            </p:cNvSpPr>
            <p:nvPr/>
          </p:nvSpPr>
          <p:spPr bwMode="gray">
            <a:xfrm>
              <a:off x="564854" y="3743901"/>
              <a:ext cx="481363" cy="455137"/>
            </a:xfrm>
            <a:custGeom>
              <a:avLst/>
              <a:gdLst>
                <a:gd name="T0" fmla="*/ 0 w 260"/>
                <a:gd name="T1" fmla="*/ 128 h 246"/>
                <a:gd name="T2" fmla="*/ 20 w 260"/>
                <a:gd name="T3" fmla="*/ 114 h 246"/>
                <a:gd name="T4" fmla="*/ 86 w 260"/>
                <a:gd name="T5" fmla="*/ 92 h 246"/>
                <a:gd name="T6" fmla="*/ 88 w 260"/>
                <a:gd name="T7" fmla="*/ 76 h 246"/>
                <a:gd name="T8" fmla="*/ 94 w 260"/>
                <a:gd name="T9" fmla="*/ 72 h 246"/>
                <a:gd name="T10" fmla="*/ 102 w 260"/>
                <a:gd name="T11" fmla="*/ 72 h 246"/>
                <a:gd name="T12" fmla="*/ 108 w 260"/>
                <a:gd name="T13" fmla="*/ 72 h 246"/>
                <a:gd name="T14" fmla="*/ 102 w 260"/>
                <a:gd name="T15" fmla="*/ 64 h 246"/>
                <a:gd name="T16" fmla="*/ 98 w 260"/>
                <a:gd name="T17" fmla="*/ 56 h 246"/>
                <a:gd name="T18" fmla="*/ 98 w 260"/>
                <a:gd name="T19" fmla="*/ 46 h 246"/>
                <a:gd name="T20" fmla="*/ 96 w 260"/>
                <a:gd name="T21" fmla="*/ 36 h 246"/>
                <a:gd name="T22" fmla="*/ 90 w 260"/>
                <a:gd name="T23" fmla="*/ 30 h 246"/>
                <a:gd name="T24" fmla="*/ 86 w 260"/>
                <a:gd name="T25" fmla="*/ 30 h 246"/>
                <a:gd name="T26" fmla="*/ 92 w 260"/>
                <a:gd name="T27" fmla="*/ 26 h 246"/>
                <a:gd name="T28" fmla="*/ 116 w 260"/>
                <a:gd name="T29" fmla="*/ 16 h 246"/>
                <a:gd name="T30" fmla="*/ 126 w 260"/>
                <a:gd name="T31" fmla="*/ 14 h 246"/>
                <a:gd name="T32" fmla="*/ 136 w 260"/>
                <a:gd name="T33" fmla="*/ 10 h 246"/>
                <a:gd name="T34" fmla="*/ 142 w 260"/>
                <a:gd name="T35" fmla="*/ 8 h 246"/>
                <a:gd name="T36" fmla="*/ 148 w 260"/>
                <a:gd name="T37" fmla="*/ 8 h 246"/>
                <a:gd name="T38" fmla="*/ 170 w 260"/>
                <a:gd name="T39" fmla="*/ 4 h 246"/>
                <a:gd name="T40" fmla="*/ 198 w 260"/>
                <a:gd name="T41" fmla="*/ 2 h 246"/>
                <a:gd name="T42" fmla="*/ 202 w 260"/>
                <a:gd name="T43" fmla="*/ 0 h 246"/>
                <a:gd name="T44" fmla="*/ 210 w 260"/>
                <a:gd name="T45" fmla="*/ 2 h 246"/>
                <a:gd name="T46" fmla="*/ 216 w 260"/>
                <a:gd name="T47" fmla="*/ 4 h 246"/>
                <a:gd name="T48" fmla="*/ 218 w 260"/>
                <a:gd name="T49" fmla="*/ 8 h 246"/>
                <a:gd name="T50" fmla="*/ 216 w 260"/>
                <a:gd name="T51" fmla="*/ 14 h 246"/>
                <a:gd name="T52" fmla="*/ 216 w 260"/>
                <a:gd name="T53" fmla="*/ 24 h 246"/>
                <a:gd name="T54" fmla="*/ 214 w 260"/>
                <a:gd name="T55" fmla="*/ 28 h 246"/>
                <a:gd name="T56" fmla="*/ 212 w 260"/>
                <a:gd name="T57" fmla="*/ 34 h 246"/>
                <a:gd name="T58" fmla="*/ 210 w 260"/>
                <a:gd name="T59" fmla="*/ 36 h 246"/>
                <a:gd name="T60" fmla="*/ 210 w 260"/>
                <a:gd name="T61" fmla="*/ 40 h 246"/>
                <a:gd name="T62" fmla="*/ 212 w 260"/>
                <a:gd name="T63" fmla="*/ 46 h 246"/>
                <a:gd name="T64" fmla="*/ 214 w 260"/>
                <a:gd name="T65" fmla="*/ 50 h 246"/>
                <a:gd name="T66" fmla="*/ 214 w 260"/>
                <a:gd name="T67" fmla="*/ 54 h 246"/>
                <a:gd name="T68" fmla="*/ 216 w 260"/>
                <a:gd name="T69" fmla="*/ 60 h 246"/>
                <a:gd name="T70" fmla="*/ 218 w 260"/>
                <a:gd name="T71" fmla="*/ 60 h 246"/>
                <a:gd name="T72" fmla="*/ 220 w 260"/>
                <a:gd name="T73" fmla="*/ 64 h 246"/>
                <a:gd name="T74" fmla="*/ 224 w 260"/>
                <a:gd name="T75" fmla="*/ 88 h 246"/>
                <a:gd name="T76" fmla="*/ 234 w 260"/>
                <a:gd name="T77" fmla="*/ 110 h 246"/>
                <a:gd name="T78" fmla="*/ 234 w 260"/>
                <a:gd name="T79" fmla="*/ 110 h 246"/>
                <a:gd name="T80" fmla="*/ 234 w 260"/>
                <a:gd name="T81" fmla="*/ 116 h 246"/>
                <a:gd name="T82" fmla="*/ 236 w 260"/>
                <a:gd name="T83" fmla="*/ 126 h 246"/>
                <a:gd name="T84" fmla="*/ 238 w 260"/>
                <a:gd name="T85" fmla="*/ 134 h 246"/>
                <a:gd name="T86" fmla="*/ 238 w 260"/>
                <a:gd name="T87" fmla="*/ 138 h 246"/>
                <a:gd name="T88" fmla="*/ 240 w 260"/>
                <a:gd name="T89" fmla="*/ 142 h 246"/>
                <a:gd name="T90" fmla="*/ 244 w 260"/>
                <a:gd name="T91" fmla="*/ 146 h 246"/>
                <a:gd name="T92" fmla="*/ 244 w 260"/>
                <a:gd name="T93" fmla="*/ 154 h 246"/>
                <a:gd name="T94" fmla="*/ 242 w 260"/>
                <a:gd name="T95" fmla="*/ 166 h 246"/>
                <a:gd name="T96" fmla="*/ 244 w 260"/>
                <a:gd name="T97" fmla="*/ 168 h 246"/>
                <a:gd name="T98" fmla="*/ 246 w 260"/>
                <a:gd name="T99" fmla="*/ 174 h 246"/>
                <a:gd name="T100" fmla="*/ 246 w 260"/>
                <a:gd name="T101" fmla="*/ 180 h 246"/>
                <a:gd name="T102" fmla="*/ 250 w 260"/>
                <a:gd name="T103" fmla="*/ 186 h 246"/>
                <a:gd name="T104" fmla="*/ 192 w 260"/>
                <a:gd name="T105" fmla="*/ 236 h 246"/>
                <a:gd name="T106" fmla="*/ 148 w 260"/>
                <a:gd name="T107" fmla="*/ 230 h 246"/>
                <a:gd name="T108" fmla="*/ 4 w 260"/>
                <a:gd name="T109" fmla="*/ 1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0" h="246">
                  <a:moveTo>
                    <a:pt x="4" y="144"/>
                  </a:moveTo>
                  <a:lnTo>
                    <a:pt x="0" y="128"/>
                  </a:lnTo>
                  <a:lnTo>
                    <a:pt x="12" y="122"/>
                  </a:lnTo>
                  <a:lnTo>
                    <a:pt x="20" y="114"/>
                  </a:lnTo>
                  <a:lnTo>
                    <a:pt x="34" y="110"/>
                  </a:lnTo>
                  <a:lnTo>
                    <a:pt x="86" y="92"/>
                  </a:lnTo>
                  <a:lnTo>
                    <a:pt x="88" y="80"/>
                  </a:lnTo>
                  <a:lnTo>
                    <a:pt x="88" y="76"/>
                  </a:lnTo>
                  <a:lnTo>
                    <a:pt x="92" y="74"/>
                  </a:lnTo>
                  <a:lnTo>
                    <a:pt x="94" y="72"/>
                  </a:lnTo>
                  <a:lnTo>
                    <a:pt x="98" y="72"/>
                  </a:lnTo>
                  <a:lnTo>
                    <a:pt x="102" y="72"/>
                  </a:lnTo>
                  <a:lnTo>
                    <a:pt x="106" y="72"/>
                  </a:lnTo>
                  <a:lnTo>
                    <a:pt x="108" y="72"/>
                  </a:lnTo>
                  <a:lnTo>
                    <a:pt x="110" y="72"/>
                  </a:lnTo>
                  <a:lnTo>
                    <a:pt x="102" y="64"/>
                  </a:lnTo>
                  <a:lnTo>
                    <a:pt x="100" y="60"/>
                  </a:lnTo>
                  <a:lnTo>
                    <a:pt x="98" y="56"/>
                  </a:lnTo>
                  <a:lnTo>
                    <a:pt x="98" y="52"/>
                  </a:lnTo>
                  <a:lnTo>
                    <a:pt x="98" y="46"/>
                  </a:lnTo>
                  <a:lnTo>
                    <a:pt x="98" y="40"/>
                  </a:lnTo>
                  <a:lnTo>
                    <a:pt x="96" y="36"/>
                  </a:lnTo>
                  <a:lnTo>
                    <a:pt x="94" y="32"/>
                  </a:lnTo>
                  <a:lnTo>
                    <a:pt x="90" y="30"/>
                  </a:lnTo>
                  <a:lnTo>
                    <a:pt x="88" y="30"/>
                  </a:lnTo>
                  <a:lnTo>
                    <a:pt x="86" y="30"/>
                  </a:lnTo>
                  <a:lnTo>
                    <a:pt x="88" y="28"/>
                  </a:lnTo>
                  <a:lnTo>
                    <a:pt x="92" y="26"/>
                  </a:lnTo>
                  <a:lnTo>
                    <a:pt x="94" y="24"/>
                  </a:lnTo>
                  <a:lnTo>
                    <a:pt x="116" y="16"/>
                  </a:lnTo>
                  <a:lnTo>
                    <a:pt x="120" y="14"/>
                  </a:lnTo>
                  <a:lnTo>
                    <a:pt x="126" y="14"/>
                  </a:lnTo>
                  <a:lnTo>
                    <a:pt x="130" y="12"/>
                  </a:lnTo>
                  <a:lnTo>
                    <a:pt x="136" y="10"/>
                  </a:lnTo>
                  <a:lnTo>
                    <a:pt x="140" y="10"/>
                  </a:lnTo>
                  <a:lnTo>
                    <a:pt x="142" y="8"/>
                  </a:lnTo>
                  <a:lnTo>
                    <a:pt x="144" y="8"/>
                  </a:lnTo>
                  <a:lnTo>
                    <a:pt x="148" y="8"/>
                  </a:lnTo>
                  <a:lnTo>
                    <a:pt x="158" y="4"/>
                  </a:lnTo>
                  <a:lnTo>
                    <a:pt x="170" y="4"/>
                  </a:lnTo>
                  <a:lnTo>
                    <a:pt x="176" y="4"/>
                  </a:lnTo>
                  <a:lnTo>
                    <a:pt x="198" y="2"/>
                  </a:lnTo>
                  <a:lnTo>
                    <a:pt x="198" y="2"/>
                  </a:lnTo>
                  <a:lnTo>
                    <a:pt x="202" y="0"/>
                  </a:lnTo>
                  <a:lnTo>
                    <a:pt x="206" y="0"/>
                  </a:lnTo>
                  <a:lnTo>
                    <a:pt x="210" y="2"/>
                  </a:lnTo>
                  <a:lnTo>
                    <a:pt x="214" y="2"/>
                  </a:lnTo>
                  <a:lnTo>
                    <a:pt x="216" y="4"/>
                  </a:lnTo>
                  <a:lnTo>
                    <a:pt x="220" y="8"/>
                  </a:lnTo>
                  <a:lnTo>
                    <a:pt x="218" y="8"/>
                  </a:lnTo>
                  <a:lnTo>
                    <a:pt x="218" y="10"/>
                  </a:lnTo>
                  <a:lnTo>
                    <a:pt x="216" y="14"/>
                  </a:lnTo>
                  <a:lnTo>
                    <a:pt x="216" y="18"/>
                  </a:lnTo>
                  <a:lnTo>
                    <a:pt x="216" y="24"/>
                  </a:lnTo>
                  <a:lnTo>
                    <a:pt x="214" y="24"/>
                  </a:lnTo>
                  <a:lnTo>
                    <a:pt x="214" y="28"/>
                  </a:lnTo>
                  <a:lnTo>
                    <a:pt x="214" y="30"/>
                  </a:lnTo>
                  <a:lnTo>
                    <a:pt x="212" y="34"/>
                  </a:lnTo>
                  <a:lnTo>
                    <a:pt x="210" y="34"/>
                  </a:lnTo>
                  <a:lnTo>
                    <a:pt x="210" y="36"/>
                  </a:lnTo>
                  <a:lnTo>
                    <a:pt x="210" y="38"/>
                  </a:lnTo>
                  <a:lnTo>
                    <a:pt x="210" y="40"/>
                  </a:lnTo>
                  <a:lnTo>
                    <a:pt x="212" y="44"/>
                  </a:lnTo>
                  <a:lnTo>
                    <a:pt x="212" y="46"/>
                  </a:lnTo>
                  <a:lnTo>
                    <a:pt x="212" y="48"/>
                  </a:lnTo>
                  <a:lnTo>
                    <a:pt x="214" y="50"/>
                  </a:lnTo>
                  <a:lnTo>
                    <a:pt x="214" y="52"/>
                  </a:lnTo>
                  <a:lnTo>
                    <a:pt x="214" y="54"/>
                  </a:lnTo>
                  <a:lnTo>
                    <a:pt x="214" y="56"/>
                  </a:lnTo>
                  <a:lnTo>
                    <a:pt x="216" y="60"/>
                  </a:lnTo>
                  <a:lnTo>
                    <a:pt x="218" y="60"/>
                  </a:lnTo>
                  <a:lnTo>
                    <a:pt x="218" y="60"/>
                  </a:lnTo>
                  <a:lnTo>
                    <a:pt x="220" y="62"/>
                  </a:lnTo>
                  <a:lnTo>
                    <a:pt x="220" y="64"/>
                  </a:lnTo>
                  <a:lnTo>
                    <a:pt x="222" y="74"/>
                  </a:lnTo>
                  <a:lnTo>
                    <a:pt x="224" y="88"/>
                  </a:lnTo>
                  <a:lnTo>
                    <a:pt x="228" y="102"/>
                  </a:lnTo>
                  <a:lnTo>
                    <a:pt x="234" y="110"/>
                  </a:lnTo>
                  <a:lnTo>
                    <a:pt x="234" y="110"/>
                  </a:lnTo>
                  <a:lnTo>
                    <a:pt x="234" y="110"/>
                  </a:lnTo>
                  <a:lnTo>
                    <a:pt x="234" y="112"/>
                  </a:lnTo>
                  <a:lnTo>
                    <a:pt x="234" y="116"/>
                  </a:lnTo>
                  <a:lnTo>
                    <a:pt x="234" y="120"/>
                  </a:lnTo>
                  <a:lnTo>
                    <a:pt x="236" y="126"/>
                  </a:lnTo>
                  <a:lnTo>
                    <a:pt x="236" y="130"/>
                  </a:lnTo>
                  <a:lnTo>
                    <a:pt x="238" y="134"/>
                  </a:lnTo>
                  <a:lnTo>
                    <a:pt x="238" y="138"/>
                  </a:lnTo>
                  <a:lnTo>
                    <a:pt x="238" y="138"/>
                  </a:lnTo>
                  <a:lnTo>
                    <a:pt x="238" y="140"/>
                  </a:lnTo>
                  <a:lnTo>
                    <a:pt x="240" y="142"/>
                  </a:lnTo>
                  <a:lnTo>
                    <a:pt x="244" y="144"/>
                  </a:lnTo>
                  <a:lnTo>
                    <a:pt x="244" y="146"/>
                  </a:lnTo>
                  <a:lnTo>
                    <a:pt x="244" y="150"/>
                  </a:lnTo>
                  <a:lnTo>
                    <a:pt x="244" y="154"/>
                  </a:lnTo>
                  <a:lnTo>
                    <a:pt x="246" y="158"/>
                  </a:lnTo>
                  <a:lnTo>
                    <a:pt x="242" y="166"/>
                  </a:lnTo>
                  <a:lnTo>
                    <a:pt x="242" y="166"/>
                  </a:lnTo>
                  <a:lnTo>
                    <a:pt x="244" y="168"/>
                  </a:lnTo>
                  <a:lnTo>
                    <a:pt x="246" y="170"/>
                  </a:lnTo>
                  <a:lnTo>
                    <a:pt x="246" y="174"/>
                  </a:lnTo>
                  <a:lnTo>
                    <a:pt x="246" y="176"/>
                  </a:lnTo>
                  <a:lnTo>
                    <a:pt x="246" y="180"/>
                  </a:lnTo>
                  <a:lnTo>
                    <a:pt x="248" y="184"/>
                  </a:lnTo>
                  <a:lnTo>
                    <a:pt x="250" y="186"/>
                  </a:lnTo>
                  <a:lnTo>
                    <a:pt x="260" y="200"/>
                  </a:lnTo>
                  <a:lnTo>
                    <a:pt x="192" y="236"/>
                  </a:lnTo>
                  <a:lnTo>
                    <a:pt x="152" y="246"/>
                  </a:lnTo>
                  <a:lnTo>
                    <a:pt x="148" y="230"/>
                  </a:lnTo>
                  <a:lnTo>
                    <a:pt x="120" y="230"/>
                  </a:lnTo>
                  <a:lnTo>
                    <a:pt x="4" y="144"/>
                  </a:lnTo>
                </a:path>
              </a:pathLst>
            </a:custGeom>
            <a:grpFill/>
            <a:ln w="6350">
              <a:solidFill>
                <a:schemeClr val="bg1"/>
              </a:solidFill>
              <a:prstDash val="solid"/>
              <a:round/>
              <a:headEnd/>
              <a:tailEnd/>
            </a:ln>
            <a:effectLst/>
          </p:spPr>
          <p:txBody>
            <a:bodyPr/>
            <a:lstStyle/>
            <a:p>
              <a:endParaRPr lang="zh-CN" altLang="en-US"/>
            </a:p>
          </p:txBody>
        </p:sp>
        <p:sp>
          <p:nvSpPr>
            <p:cNvPr id="75" name="Freeform 445">
              <a:extLst>
                <a:ext uri="{FF2B5EF4-FFF2-40B4-BE49-F238E27FC236}">
                  <a16:creationId xmlns="" xmlns:a16="http://schemas.microsoft.com/office/drawing/2014/main" id="{A35B1974-1C96-4E7C-877B-22D804281EFB}"/>
                </a:ext>
              </a:extLst>
            </p:cNvPr>
            <p:cNvSpPr>
              <a:spLocks/>
            </p:cNvSpPr>
            <p:nvPr/>
          </p:nvSpPr>
          <p:spPr bwMode="gray">
            <a:xfrm>
              <a:off x="364903" y="3999222"/>
              <a:ext cx="207356" cy="181315"/>
            </a:xfrm>
            <a:custGeom>
              <a:avLst/>
              <a:gdLst>
                <a:gd name="T0" fmla="*/ 0 w 112"/>
                <a:gd name="T1" fmla="*/ 90 h 98"/>
                <a:gd name="T2" fmla="*/ 2 w 112"/>
                <a:gd name="T3" fmla="*/ 82 h 98"/>
                <a:gd name="T4" fmla="*/ 6 w 112"/>
                <a:gd name="T5" fmla="*/ 74 h 98"/>
                <a:gd name="T6" fmla="*/ 16 w 112"/>
                <a:gd name="T7" fmla="*/ 68 h 98"/>
                <a:gd name="T8" fmla="*/ 28 w 112"/>
                <a:gd name="T9" fmla="*/ 64 h 98"/>
                <a:gd name="T10" fmla="*/ 32 w 112"/>
                <a:gd name="T11" fmla="*/ 60 h 98"/>
                <a:gd name="T12" fmla="*/ 32 w 112"/>
                <a:gd name="T13" fmla="*/ 56 h 98"/>
                <a:gd name="T14" fmla="*/ 28 w 112"/>
                <a:gd name="T15" fmla="*/ 54 h 98"/>
                <a:gd name="T16" fmla="*/ 24 w 112"/>
                <a:gd name="T17" fmla="*/ 42 h 98"/>
                <a:gd name="T18" fmla="*/ 30 w 112"/>
                <a:gd name="T19" fmla="*/ 32 h 98"/>
                <a:gd name="T20" fmla="*/ 40 w 112"/>
                <a:gd name="T21" fmla="*/ 26 h 98"/>
                <a:gd name="T22" fmla="*/ 46 w 112"/>
                <a:gd name="T23" fmla="*/ 24 h 98"/>
                <a:gd name="T24" fmla="*/ 50 w 112"/>
                <a:gd name="T25" fmla="*/ 16 h 98"/>
                <a:gd name="T26" fmla="*/ 52 w 112"/>
                <a:gd name="T27" fmla="*/ 10 h 98"/>
                <a:gd name="T28" fmla="*/ 56 w 112"/>
                <a:gd name="T29" fmla="*/ 4 h 98"/>
                <a:gd name="T30" fmla="*/ 66 w 112"/>
                <a:gd name="T31" fmla="*/ 0 h 98"/>
                <a:gd name="T32" fmla="*/ 112 w 112"/>
                <a:gd name="T33" fmla="*/ 20 h 98"/>
                <a:gd name="T34" fmla="*/ 88 w 112"/>
                <a:gd name="T35" fmla="*/ 20 h 98"/>
                <a:gd name="T36" fmla="*/ 86 w 112"/>
                <a:gd name="T37" fmla="*/ 18 h 98"/>
                <a:gd name="T38" fmla="*/ 82 w 112"/>
                <a:gd name="T39" fmla="*/ 20 h 98"/>
                <a:gd name="T40" fmla="*/ 82 w 112"/>
                <a:gd name="T41" fmla="*/ 26 h 98"/>
                <a:gd name="T42" fmla="*/ 80 w 112"/>
                <a:gd name="T43" fmla="*/ 38 h 98"/>
                <a:gd name="T44" fmla="*/ 80 w 112"/>
                <a:gd name="T45" fmla="*/ 50 h 98"/>
                <a:gd name="T46" fmla="*/ 80 w 112"/>
                <a:gd name="T47" fmla="*/ 54 h 98"/>
                <a:gd name="T48" fmla="*/ 80 w 112"/>
                <a:gd name="T49" fmla="*/ 56 h 98"/>
                <a:gd name="T50" fmla="*/ 78 w 112"/>
                <a:gd name="T51" fmla="*/ 60 h 98"/>
                <a:gd name="T52" fmla="*/ 76 w 112"/>
                <a:gd name="T53" fmla="*/ 60 h 98"/>
                <a:gd name="T54" fmla="*/ 72 w 112"/>
                <a:gd name="T55" fmla="*/ 60 h 98"/>
                <a:gd name="T56" fmla="*/ 66 w 112"/>
                <a:gd name="T57" fmla="*/ 60 h 98"/>
                <a:gd name="T58" fmla="*/ 62 w 112"/>
                <a:gd name="T59" fmla="*/ 64 h 98"/>
                <a:gd name="T60" fmla="*/ 60 w 112"/>
                <a:gd name="T61" fmla="*/ 74 h 98"/>
                <a:gd name="T62" fmla="*/ 0 w 112"/>
                <a:gd name="T6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98">
                  <a:moveTo>
                    <a:pt x="0" y="94"/>
                  </a:moveTo>
                  <a:lnTo>
                    <a:pt x="0" y="90"/>
                  </a:lnTo>
                  <a:lnTo>
                    <a:pt x="0" y="86"/>
                  </a:lnTo>
                  <a:lnTo>
                    <a:pt x="2" y="82"/>
                  </a:lnTo>
                  <a:lnTo>
                    <a:pt x="4" y="78"/>
                  </a:lnTo>
                  <a:lnTo>
                    <a:pt x="6" y="74"/>
                  </a:lnTo>
                  <a:lnTo>
                    <a:pt x="10" y="70"/>
                  </a:lnTo>
                  <a:lnTo>
                    <a:pt x="16" y="68"/>
                  </a:lnTo>
                  <a:lnTo>
                    <a:pt x="22" y="66"/>
                  </a:lnTo>
                  <a:lnTo>
                    <a:pt x="28" y="64"/>
                  </a:lnTo>
                  <a:lnTo>
                    <a:pt x="32" y="62"/>
                  </a:lnTo>
                  <a:lnTo>
                    <a:pt x="32" y="60"/>
                  </a:lnTo>
                  <a:lnTo>
                    <a:pt x="32" y="58"/>
                  </a:lnTo>
                  <a:lnTo>
                    <a:pt x="32" y="56"/>
                  </a:lnTo>
                  <a:lnTo>
                    <a:pt x="30" y="54"/>
                  </a:lnTo>
                  <a:lnTo>
                    <a:pt x="28" y="54"/>
                  </a:lnTo>
                  <a:lnTo>
                    <a:pt x="28" y="54"/>
                  </a:lnTo>
                  <a:lnTo>
                    <a:pt x="24" y="42"/>
                  </a:lnTo>
                  <a:lnTo>
                    <a:pt x="28" y="36"/>
                  </a:lnTo>
                  <a:lnTo>
                    <a:pt x="30" y="32"/>
                  </a:lnTo>
                  <a:lnTo>
                    <a:pt x="36" y="28"/>
                  </a:lnTo>
                  <a:lnTo>
                    <a:pt x="40" y="26"/>
                  </a:lnTo>
                  <a:lnTo>
                    <a:pt x="44" y="24"/>
                  </a:lnTo>
                  <a:lnTo>
                    <a:pt x="46" y="24"/>
                  </a:lnTo>
                  <a:lnTo>
                    <a:pt x="48" y="24"/>
                  </a:lnTo>
                  <a:lnTo>
                    <a:pt x="50" y="16"/>
                  </a:lnTo>
                  <a:lnTo>
                    <a:pt x="52" y="12"/>
                  </a:lnTo>
                  <a:lnTo>
                    <a:pt x="52" y="10"/>
                  </a:lnTo>
                  <a:lnTo>
                    <a:pt x="54" y="10"/>
                  </a:lnTo>
                  <a:lnTo>
                    <a:pt x="56" y="4"/>
                  </a:lnTo>
                  <a:lnTo>
                    <a:pt x="60" y="0"/>
                  </a:lnTo>
                  <a:lnTo>
                    <a:pt x="66" y="0"/>
                  </a:lnTo>
                  <a:lnTo>
                    <a:pt x="112" y="6"/>
                  </a:lnTo>
                  <a:lnTo>
                    <a:pt x="112" y="20"/>
                  </a:lnTo>
                  <a:lnTo>
                    <a:pt x="88" y="20"/>
                  </a:lnTo>
                  <a:lnTo>
                    <a:pt x="88" y="20"/>
                  </a:lnTo>
                  <a:lnTo>
                    <a:pt x="88" y="20"/>
                  </a:lnTo>
                  <a:lnTo>
                    <a:pt x="86" y="18"/>
                  </a:lnTo>
                  <a:lnTo>
                    <a:pt x="84" y="18"/>
                  </a:lnTo>
                  <a:lnTo>
                    <a:pt x="82" y="20"/>
                  </a:lnTo>
                  <a:lnTo>
                    <a:pt x="82" y="22"/>
                  </a:lnTo>
                  <a:lnTo>
                    <a:pt x="82" y="26"/>
                  </a:lnTo>
                  <a:lnTo>
                    <a:pt x="82" y="30"/>
                  </a:lnTo>
                  <a:lnTo>
                    <a:pt x="80" y="38"/>
                  </a:lnTo>
                  <a:lnTo>
                    <a:pt x="80" y="44"/>
                  </a:lnTo>
                  <a:lnTo>
                    <a:pt x="80" y="50"/>
                  </a:lnTo>
                  <a:lnTo>
                    <a:pt x="80" y="54"/>
                  </a:lnTo>
                  <a:lnTo>
                    <a:pt x="80" y="54"/>
                  </a:lnTo>
                  <a:lnTo>
                    <a:pt x="80" y="56"/>
                  </a:lnTo>
                  <a:lnTo>
                    <a:pt x="80" y="56"/>
                  </a:lnTo>
                  <a:lnTo>
                    <a:pt x="80" y="58"/>
                  </a:lnTo>
                  <a:lnTo>
                    <a:pt x="78" y="60"/>
                  </a:lnTo>
                  <a:lnTo>
                    <a:pt x="78" y="60"/>
                  </a:lnTo>
                  <a:lnTo>
                    <a:pt x="76" y="60"/>
                  </a:lnTo>
                  <a:lnTo>
                    <a:pt x="74" y="60"/>
                  </a:lnTo>
                  <a:lnTo>
                    <a:pt x="72" y="60"/>
                  </a:lnTo>
                  <a:lnTo>
                    <a:pt x="70" y="60"/>
                  </a:lnTo>
                  <a:lnTo>
                    <a:pt x="66" y="60"/>
                  </a:lnTo>
                  <a:lnTo>
                    <a:pt x="64" y="62"/>
                  </a:lnTo>
                  <a:lnTo>
                    <a:pt x="62" y="64"/>
                  </a:lnTo>
                  <a:lnTo>
                    <a:pt x="60" y="68"/>
                  </a:lnTo>
                  <a:lnTo>
                    <a:pt x="60" y="74"/>
                  </a:lnTo>
                  <a:lnTo>
                    <a:pt x="58" y="98"/>
                  </a:lnTo>
                  <a:lnTo>
                    <a:pt x="0" y="94"/>
                  </a:lnTo>
                </a:path>
              </a:pathLst>
            </a:custGeom>
            <a:grpFill/>
            <a:ln w="6350">
              <a:solidFill>
                <a:schemeClr val="bg1"/>
              </a:solidFill>
              <a:prstDash val="solid"/>
              <a:round/>
              <a:headEnd/>
              <a:tailEnd/>
            </a:ln>
            <a:effectLst/>
          </p:spPr>
          <p:txBody>
            <a:bodyPr/>
            <a:lstStyle/>
            <a:p>
              <a:endParaRPr lang="zh-CN" altLang="en-US"/>
            </a:p>
          </p:txBody>
        </p:sp>
        <p:sp>
          <p:nvSpPr>
            <p:cNvPr id="76" name="Freeform 446">
              <a:extLst>
                <a:ext uri="{FF2B5EF4-FFF2-40B4-BE49-F238E27FC236}">
                  <a16:creationId xmlns="" xmlns:a16="http://schemas.microsoft.com/office/drawing/2014/main" id="{948C8439-D422-4FD6-81A3-62E8F0324912}"/>
                </a:ext>
              </a:extLst>
            </p:cNvPr>
            <p:cNvSpPr>
              <a:spLocks/>
            </p:cNvSpPr>
            <p:nvPr/>
          </p:nvSpPr>
          <p:spPr bwMode="gray">
            <a:xfrm>
              <a:off x="353795" y="4010323"/>
              <a:ext cx="292521" cy="336727"/>
            </a:xfrm>
            <a:custGeom>
              <a:avLst/>
              <a:gdLst>
                <a:gd name="T0" fmla="*/ 4 w 158"/>
                <a:gd name="T1" fmla="*/ 158 h 182"/>
                <a:gd name="T2" fmla="*/ 10 w 158"/>
                <a:gd name="T3" fmla="*/ 150 h 182"/>
                <a:gd name="T4" fmla="*/ 14 w 158"/>
                <a:gd name="T5" fmla="*/ 146 h 182"/>
                <a:gd name="T6" fmla="*/ 18 w 158"/>
                <a:gd name="T7" fmla="*/ 142 h 182"/>
                <a:gd name="T8" fmla="*/ 18 w 158"/>
                <a:gd name="T9" fmla="*/ 132 h 182"/>
                <a:gd name="T10" fmla="*/ 14 w 158"/>
                <a:gd name="T11" fmla="*/ 124 h 182"/>
                <a:gd name="T12" fmla="*/ 12 w 158"/>
                <a:gd name="T13" fmla="*/ 120 h 182"/>
                <a:gd name="T14" fmla="*/ 16 w 158"/>
                <a:gd name="T15" fmla="*/ 96 h 182"/>
                <a:gd name="T16" fmla="*/ 14 w 158"/>
                <a:gd name="T17" fmla="*/ 88 h 182"/>
                <a:gd name="T18" fmla="*/ 66 w 158"/>
                <a:gd name="T19" fmla="*/ 68 h 182"/>
                <a:gd name="T20" fmla="*/ 68 w 158"/>
                <a:gd name="T21" fmla="*/ 58 h 182"/>
                <a:gd name="T22" fmla="*/ 72 w 158"/>
                <a:gd name="T23" fmla="*/ 54 h 182"/>
                <a:gd name="T24" fmla="*/ 78 w 158"/>
                <a:gd name="T25" fmla="*/ 54 h 182"/>
                <a:gd name="T26" fmla="*/ 82 w 158"/>
                <a:gd name="T27" fmla="*/ 54 h 182"/>
                <a:gd name="T28" fmla="*/ 84 w 158"/>
                <a:gd name="T29" fmla="*/ 54 h 182"/>
                <a:gd name="T30" fmla="*/ 86 w 158"/>
                <a:gd name="T31" fmla="*/ 50 h 182"/>
                <a:gd name="T32" fmla="*/ 86 w 158"/>
                <a:gd name="T33" fmla="*/ 48 h 182"/>
                <a:gd name="T34" fmla="*/ 86 w 158"/>
                <a:gd name="T35" fmla="*/ 44 h 182"/>
                <a:gd name="T36" fmla="*/ 86 w 158"/>
                <a:gd name="T37" fmla="*/ 32 h 182"/>
                <a:gd name="T38" fmla="*/ 88 w 158"/>
                <a:gd name="T39" fmla="*/ 20 h 182"/>
                <a:gd name="T40" fmla="*/ 88 w 158"/>
                <a:gd name="T41" fmla="*/ 14 h 182"/>
                <a:gd name="T42" fmla="*/ 92 w 158"/>
                <a:gd name="T43" fmla="*/ 12 h 182"/>
                <a:gd name="T44" fmla="*/ 94 w 158"/>
                <a:gd name="T45" fmla="*/ 14 h 182"/>
                <a:gd name="T46" fmla="*/ 118 w 158"/>
                <a:gd name="T47" fmla="*/ 14 h 182"/>
                <a:gd name="T48" fmla="*/ 118 w 158"/>
                <a:gd name="T49" fmla="*/ 0 h 182"/>
                <a:gd name="T50" fmla="*/ 138 w 158"/>
                <a:gd name="T51" fmla="*/ 28 h 182"/>
                <a:gd name="T52" fmla="*/ 138 w 158"/>
                <a:gd name="T53" fmla="*/ 28 h 182"/>
                <a:gd name="T54" fmla="*/ 136 w 158"/>
                <a:gd name="T55" fmla="*/ 30 h 182"/>
                <a:gd name="T56" fmla="*/ 142 w 158"/>
                <a:gd name="T57" fmla="*/ 142 h 182"/>
                <a:gd name="T58" fmla="*/ 144 w 158"/>
                <a:gd name="T59" fmla="*/ 146 h 182"/>
                <a:gd name="T60" fmla="*/ 146 w 158"/>
                <a:gd name="T61" fmla="*/ 152 h 182"/>
                <a:gd name="T62" fmla="*/ 140 w 158"/>
                <a:gd name="T63" fmla="*/ 164 h 182"/>
                <a:gd name="T64" fmla="*/ 88 w 158"/>
                <a:gd name="T65" fmla="*/ 158 h 182"/>
                <a:gd name="T66" fmla="*/ 84 w 158"/>
                <a:gd name="T67" fmla="*/ 162 h 182"/>
                <a:gd name="T68" fmla="*/ 82 w 158"/>
                <a:gd name="T69" fmla="*/ 162 h 182"/>
                <a:gd name="T70" fmla="*/ 80 w 158"/>
                <a:gd name="T71" fmla="*/ 160 h 182"/>
                <a:gd name="T72" fmla="*/ 76 w 158"/>
                <a:gd name="T73" fmla="*/ 162 h 182"/>
                <a:gd name="T74" fmla="*/ 76 w 158"/>
                <a:gd name="T75" fmla="*/ 166 h 182"/>
                <a:gd name="T76" fmla="*/ 76 w 158"/>
                <a:gd name="T77" fmla="*/ 170 h 182"/>
                <a:gd name="T78" fmla="*/ 72 w 158"/>
                <a:gd name="T79" fmla="*/ 172 h 182"/>
                <a:gd name="T80" fmla="*/ 70 w 158"/>
                <a:gd name="T81" fmla="*/ 176 h 182"/>
                <a:gd name="T82" fmla="*/ 66 w 158"/>
                <a:gd name="T83" fmla="*/ 182 h 182"/>
                <a:gd name="T84" fmla="*/ 62 w 158"/>
                <a:gd name="T85" fmla="*/ 182 h 182"/>
                <a:gd name="T86" fmla="*/ 60 w 158"/>
                <a:gd name="T87" fmla="*/ 178 h 182"/>
                <a:gd name="T88" fmla="*/ 54 w 158"/>
                <a:gd name="T89" fmla="*/ 178 h 182"/>
                <a:gd name="T90" fmla="*/ 46 w 158"/>
                <a:gd name="T91" fmla="*/ 172 h 182"/>
                <a:gd name="T92" fmla="*/ 42 w 158"/>
                <a:gd name="T93" fmla="*/ 166 h 182"/>
                <a:gd name="T94" fmla="*/ 36 w 158"/>
                <a:gd name="T95" fmla="*/ 160 h 182"/>
                <a:gd name="T96" fmla="*/ 26 w 158"/>
                <a:gd name="T97" fmla="*/ 156 h 182"/>
                <a:gd name="T98" fmla="*/ 0 w 158"/>
                <a:gd name="T99" fmla="*/ 16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82">
                  <a:moveTo>
                    <a:pt x="0" y="164"/>
                  </a:moveTo>
                  <a:lnTo>
                    <a:pt x="4" y="158"/>
                  </a:lnTo>
                  <a:lnTo>
                    <a:pt x="6" y="154"/>
                  </a:lnTo>
                  <a:lnTo>
                    <a:pt x="10" y="150"/>
                  </a:lnTo>
                  <a:lnTo>
                    <a:pt x="12" y="148"/>
                  </a:lnTo>
                  <a:lnTo>
                    <a:pt x="14" y="146"/>
                  </a:lnTo>
                  <a:lnTo>
                    <a:pt x="16" y="146"/>
                  </a:lnTo>
                  <a:lnTo>
                    <a:pt x="18" y="142"/>
                  </a:lnTo>
                  <a:lnTo>
                    <a:pt x="18" y="138"/>
                  </a:lnTo>
                  <a:lnTo>
                    <a:pt x="18" y="132"/>
                  </a:lnTo>
                  <a:lnTo>
                    <a:pt x="16" y="128"/>
                  </a:lnTo>
                  <a:lnTo>
                    <a:pt x="14" y="124"/>
                  </a:lnTo>
                  <a:lnTo>
                    <a:pt x="12" y="122"/>
                  </a:lnTo>
                  <a:lnTo>
                    <a:pt x="12" y="120"/>
                  </a:lnTo>
                  <a:lnTo>
                    <a:pt x="6" y="110"/>
                  </a:lnTo>
                  <a:lnTo>
                    <a:pt x="16" y="96"/>
                  </a:lnTo>
                  <a:lnTo>
                    <a:pt x="6" y="88"/>
                  </a:lnTo>
                  <a:lnTo>
                    <a:pt x="14" y="88"/>
                  </a:lnTo>
                  <a:lnTo>
                    <a:pt x="64" y="92"/>
                  </a:lnTo>
                  <a:lnTo>
                    <a:pt x="66" y="68"/>
                  </a:lnTo>
                  <a:lnTo>
                    <a:pt x="66" y="62"/>
                  </a:lnTo>
                  <a:lnTo>
                    <a:pt x="68" y="58"/>
                  </a:lnTo>
                  <a:lnTo>
                    <a:pt x="70" y="56"/>
                  </a:lnTo>
                  <a:lnTo>
                    <a:pt x="72" y="54"/>
                  </a:lnTo>
                  <a:lnTo>
                    <a:pt x="76" y="54"/>
                  </a:lnTo>
                  <a:lnTo>
                    <a:pt x="78" y="54"/>
                  </a:lnTo>
                  <a:lnTo>
                    <a:pt x="80" y="54"/>
                  </a:lnTo>
                  <a:lnTo>
                    <a:pt x="82" y="54"/>
                  </a:lnTo>
                  <a:lnTo>
                    <a:pt x="84" y="54"/>
                  </a:lnTo>
                  <a:lnTo>
                    <a:pt x="84" y="54"/>
                  </a:lnTo>
                  <a:lnTo>
                    <a:pt x="86" y="52"/>
                  </a:lnTo>
                  <a:lnTo>
                    <a:pt x="86" y="50"/>
                  </a:lnTo>
                  <a:lnTo>
                    <a:pt x="86" y="50"/>
                  </a:lnTo>
                  <a:lnTo>
                    <a:pt x="86" y="48"/>
                  </a:lnTo>
                  <a:lnTo>
                    <a:pt x="86" y="48"/>
                  </a:lnTo>
                  <a:lnTo>
                    <a:pt x="86" y="44"/>
                  </a:lnTo>
                  <a:lnTo>
                    <a:pt x="86" y="38"/>
                  </a:lnTo>
                  <a:lnTo>
                    <a:pt x="86" y="32"/>
                  </a:lnTo>
                  <a:lnTo>
                    <a:pt x="88" y="24"/>
                  </a:lnTo>
                  <a:lnTo>
                    <a:pt x="88" y="20"/>
                  </a:lnTo>
                  <a:lnTo>
                    <a:pt x="88" y="16"/>
                  </a:lnTo>
                  <a:lnTo>
                    <a:pt x="88" y="14"/>
                  </a:lnTo>
                  <a:lnTo>
                    <a:pt x="90" y="12"/>
                  </a:lnTo>
                  <a:lnTo>
                    <a:pt x="92" y="12"/>
                  </a:lnTo>
                  <a:lnTo>
                    <a:pt x="94" y="14"/>
                  </a:lnTo>
                  <a:lnTo>
                    <a:pt x="94" y="14"/>
                  </a:lnTo>
                  <a:lnTo>
                    <a:pt x="94" y="14"/>
                  </a:lnTo>
                  <a:lnTo>
                    <a:pt x="118" y="14"/>
                  </a:lnTo>
                  <a:lnTo>
                    <a:pt x="118" y="4"/>
                  </a:lnTo>
                  <a:lnTo>
                    <a:pt x="118" y="0"/>
                  </a:lnTo>
                  <a:lnTo>
                    <a:pt x="158" y="28"/>
                  </a:lnTo>
                  <a:lnTo>
                    <a:pt x="138" y="28"/>
                  </a:lnTo>
                  <a:lnTo>
                    <a:pt x="138" y="28"/>
                  </a:lnTo>
                  <a:lnTo>
                    <a:pt x="138" y="28"/>
                  </a:lnTo>
                  <a:lnTo>
                    <a:pt x="136" y="28"/>
                  </a:lnTo>
                  <a:lnTo>
                    <a:pt x="136" y="30"/>
                  </a:lnTo>
                  <a:lnTo>
                    <a:pt x="136" y="32"/>
                  </a:lnTo>
                  <a:lnTo>
                    <a:pt x="142" y="142"/>
                  </a:lnTo>
                  <a:lnTo>
                    <a:pt x="142" y="142"/>
                  </a:lnTo>
                  <a:lnTo>
                    <a:pt x="144" y="146"/>
                  </a:lnTo>
                  <a:lnTo>
                    <a:pt x="144" y="148"/>
                  </a:lnTo>
                  <a:lnTo>
                    <a:pt x="146" y="152"/>
                  </a:lnTo>
                  <a:lnTo>
                    <a:pt x="146" y="156"/>
                  </a:lnTo>
                  <a:lnTo>
                    <a:pt x="140" y="164"/>
                  </a:lnTo>
                  <a:lnTo>
                    <a:pt x="88" y="158"/>
                  </a:lnTo>
                  <a:lnTo>
                    <a:pt x="88" y="158"/>
                  </a:lnTo>
                  <a:lnTo>
                    <a:pt x="86" y="160"/>
                  </a:lnTo>
                  <a:lnTo>
                    <a:pt x="84" y="162"/>
                  </a:lnTo>
                  <a:lnTo>
                    <a:pt x="82" y="162"/>
                  </a:lnTo>
                  <a:lnTo>
                    <a:pt x="82" y="162"/>
                  </a:lnTo>
                  <a:lnTo>
                    <a:pt x="80" y="160"/>
                  </a:lnTo>
                  <a:lnTo>
                    <a:pt x="80" y="160"/>
                  </a:lnTo>
                  <a:lnTo>
                    <a:pt x="78" y="160"/>
                  </a:lnTo>
                  <a:lnTo>
                    <a:pt x="76" y="162"/>
                  </a:lnTo>
                  <a:lnTo>
                    <a:pt x="76" y="162"/>
                  </a:lnTo>
                  <a:lnTo>
                    <a:pt x="76" y="166"/>
                  </a:lnTo>
                  <a:lnTo>
                    <a:pt x="76" y="168"/>
                  </a:lnTo>
                  <a:lnTo>
                    <a:pt x="76" y="170"/>
                  </a:lnTo>
                  <a:lnTo>
                    <a:pt x="74" y="172"/>
                  </a:lnTo>
                  <a:lnTo>
                    <a:pt x="72" y="172"/>
                  </a:lnTo>
                  <a:lnTo>
                    <a:pt x="72" y="174"/>
                  </a:lnTo>
                  <a:lnTo>
                    <a:pt x="70" y="176"/>
                  </a:lnTo>
                  <a:lnTo>
                    <a:pt x="68" y="178"/>
                  </a:lnTo>
                  <a:lnTo>
                    <a:pt x="66" y="182"/>
                  </a:lnTo>
                  <a:lnTo>
                    <a:pt x="64" y="182"/>
                  </a:lnTo>
                  <a:lnTo>
                    <a:pt x="62" y="182"/>
                  </a:lnTo>
                  <a:lnTo>
                    <a:pt x="62" y="180"/>
                  </a:lnTo>
                  <a:lnTo>
                    <a:pt x="60" y="178"/>
                  </a:lnTo>
                  <a:lnTo>
                    <a:pt x="56" y="178"/>
                  </a:lnTo>
                  <a:lnTo>
                    <a:pt x="54" y="178"/>
                  </a:lnTo>
                  <a:lnTo>
                    <a:pt x="50" y="176"/>
                  </a:lnTo>
                  <a:lnTo>
                    <a:pt x="46" y="172"/>
                  </a:lnTo>
                  <a:lnTo>
                    <a:pt x="44" y="166"/>
                  </a:lnTo>
                  <a:lnTo>
                    <a:pt x="42" y="166"/>
                  </a:lnTo>
                  <a:lnTo>
                    <a:pt x="40" y="162"/>
                  </a:lnTo>
                  <a:lnTo>
                    <a:pt x="36" y="160"/>
                  </a:lnTo>
                  <a:lnTo>
                    <a:pt x="32" y="158"/>
                  </a:lnTo>
                  <a:lnTo>
                    <a:pt x="26" y="156"/>
                  </a:lnTo>
                  <a:lnTo>
                    <a:pt x="20" y="156"/>
                  </a:lnTo>
                  <a:lnTo>
                    <a:pt x="0" y="164"/>
                  </a:lnTo>
                </a:path>
              </a:pathLst>
            </a:custGeom>
            <a:grpFill/>
            <a:ln w="6350">
              <a:solidFill>
                <a:schemeClr val="bg1"/>
              </a:solidFill>
              <a:prstDash val="solid"/>
              <a:round/>
              <a:headEnd/>
              <a:tailEnd/>
            </a:ln>
            <a:effectLst/>
          </p:spPr>
          <p:txBody>
            <a:bodyPr/>
            <a:lstStyle/>
            <a:p>
              <a:endParaRPr lang="zh-CN" altLang="en-US"/>
            </a:p>
          </p:txBody>
        </p:sp>
        <p:sp>
          <p:nvSpPr>
            <p:cNvPr id="77" name="Freeform 447">
              <a:extLst>
                <a:ext uri="{FF2B5EF4-FFF2-40B4-BE49-F238E27FC236}">
                  <a16:creationId xmlns="" xmlns:a16="http://schemas.microsoft.com/office/drawing/2014/main" id="{2B63CFCA-DF9F-4BC4-9C87-DEB59F810493}"/>
                </a:ext>
              </a:extLst>
            </p:cNvPr>
            <p:cNvSpPr>
              <a:spLocks/>
            </p:cNvSpPr>
            <p:nvPr/>
          </p:nvSpPr>
          <p:spPr bwMode="gray">
            <a:xfrm>
              <a:off x="379715" y="4376653"/>
              <a:ext cx="74056" cy="51804"/>
            </a:xfrm>
            <a:custGeom>
              <a:avLst/>
              <a:gdLst>
                <a:gd name="T0" fmla="*/ 24 w 40"/>
                <a:gd name="T1" fmla="*/ 0 h 28"/>
                <a:gd name="T2" fmla="*/ 24 w 40"/>
                <a:gd name="T3" fmla="*/ 0 h 28"/>
                <a:gd name="T4" fmla="*/ 22 w 40"/>
                <a:gd name="T5" fmla="*/ 0 h 28"/>
                <a:gd name="T6" fmla="*/ 20 w 40"/>
                <a:gd name="T7" fmla="*/ 0 h 28"/>
                <a:gd name="T8" fmla="*/ 18 w 40"/>
                <a:gd name="T9" fmla="*/ 2 h 28"/>
                <a:gd name="T10" fmla="*/ 14 w 40"/>
                <a:gd name="T11" fmla="*/ 2 h 28"/>
                <a:gd name="T12" fmla="*/ 8 w 40"/>
                <a:gd name="T13" fmla="*/ 4 h 28"/>
                <a:gd name="T14" fmla="*/ 0 w 40"/>
                <a:gd name="T15" fmla="*/ 8 h 28"/>
                <a:gd name="T16" fmla="*/ 0 w 40"/>
                <a:gd name="T17" fmla="*/ 8 h 28"/>
                <a:gd name="T18" fmla="*/ 2 w 40"/>
                <a:gd name="T19" fmla="*/ 12 h 28"/>
                <a:gd name="T20" fmla="*/ 6 w 40"/>
                <a:gd name="T21" fmla="*/ 16 h 28"/>
                <a:gd name="T22" fmla="*/ 10 w 40"/>
                <a:gd name="T23" fmla="*/ 22 h 28"/>
                <a:gd name="T24" fmla="*/ 16 w 40"/>
                <a:gd name="T25" fmla="*/ 28 h 28"/>
                <a:gd name="T26" fmla="*/ 18 w 40"/>
                <a:gd name="T27" fmla="*/ 28 h 28"/>
                <a:gd name="T28" fmla="*/ 20 w 40"/>
                <a:gd name="T29" fmla="*/ 26 h 28"/>
                <a:gd name="T30" fmla="*/ 24 w 40"/>
                <a:gd name="T31" fmla="*/ 26 h 28"/>
                <a:gd name="T32" fmla="*/ 28 w 40"/>
                <a:gd name="T33" fmla="*/ 24 h 28"/>
                <a:gd name="T34" fmla="*/ 32 w 40"/>
                <a:gd name="T35" fmla="*/ 22 h 28"/>
                <a:gd name="T36" fmla="*/ 36 w 40"/>
                <a:gd name="T37" fmla="*/ 22 h 28"/>
                <a:gd name="T38" fmla="*/ 38 w 40"/>
                <a:gd name="T39" fmla="*/ 20 h 28"/>
                <a:gd name="T40" fmla="*/ 38 w 40"/>
                <a:gd name="T41" fmla="*/ 16 h 28"/>
                <a:gd name="T42" fmla="*/ 40 w 40"/>
                <a:gd name="T43" fmla="*/ 16 h 28"/>
                <a:gd name="T44" fmla="*/ 38 w 40"/>
                <a:gd name="T45" fmla="*/ 8 h 28"/>
                <a:gd name="T46" fmla="*/ 38 w 40"/>
                <a:gd name="T47" fmla="*/ 2 h 28"/>
                <a:gd name="T48" fmla="*/ 24 w 40"/>
                <a:gd name="T4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28">
                  <a:moveTo>
                    <a:pt x="24" y="0"/>
                  </a:moveTo>
                  <a:lnTo>
                    <a:pt x="24" y="0"/>
                  </a:lnTo>
                  <a:lnTo>
                    <a:pt x="22" y="0"/>
                  </a:lnTo>
                  <a:lnTo>
                    <a:pt x="20" y="0"/>
                  </a:lnTo>
                  <a:lnTo>
                    <a:pt x="18" y="2"/>
                  </a:lnTo>
                  <a:lnTo>
                    <a:pt x="14" y="2"/>
                  </a:lnTo>
                  <a:lnTo>
                    <a:pt x="8" y="4"/>
                  </a:lnTo>
                  <a:lnTo>
                    <a:pt x="0" y="8"/>
                  </a:lnTo>
                  <a:lnTo>
                    <a:pt x="0" y="8"/>
                  </a:lnTo>
                  <a:lnTo>
                    <a:pt x="2" y="12"/>
                  </a:lnTo>
                  <a:lnTo>
                    <a:pt x="6" y="16"/>
                  </a:lnTo>
                  <a:lnTo>
                    <a:pt x="10" y="22"/>
                  </a:lnTo>
                  <a:lnTo>
                    <a:pt x="16" y="28"/>
                  </a:lnTo>
                  <a:lnTo>
                    <a:pt x="18" y="28"/>
                  </a:lnTo>
                  <a:lnTo>
                    <a:pt x="20" y="26"/>
                  </a:lnTo>
                  <a:lnTo>
                    <a:pt x="24" y="26"/>
                  </a:lnTo>
                  <a:lnTo>
                    <a:pt x="28" y="24"/>
                  </a:lnTo>
                  <a:lnTo>
                    <a:pt x="32" y="22"/>
                  </a:lnTo>
                  <a:lnTo>
                    <a:pt x="36" y="22"/>
                  </a:lnTo>
                  <a:lnTo>
                    <a:pt x="38" y="20"/>
                  </a:lnTo>
                  <a:lnTo>
                    <a:pt x="38" y="16"/>
                  </a:lnTo>
                  <a:lnTo>
                    <a:pt x="40" y="16"/>
                  </a:lnTo>
                  <a:lnTo>
                    <a:pt x="38" y="8"/>
                  </a:lnTo>
                  <a:lnTo>
                    <a:pt x="38" y="2"/>
                  </a:lnTo>
                  <a:lnTo>
                    <a:pt x="24" y="0"/>
                  </a:lnTo>
                </a:path>
              </a:pathLst>
            </a:custGeom>
            <a:grpFill/>
            <a:ln w="6350">
              <a:solidFill>
                <a:schemeClr val="bg1"/>
              </a:solidFill>
              <a:prstDash val="solid"/>
              <a:round/>
              <a:headEnd/>
              <a:tailEnd/>
            </a:ln>
            <a:effectLst/>
          </p:spPr>
          <p:txBody>
            <a:bodyPr/>
            <a:lstStyle/>
            <a:p>
              <a:endParaRPr lang="zh-CN" altLang="en-US"/>
            </a:p>
          </p:txBody>
        </p:sp>
        <p:sp>
          <p:nvSpPr>
            <p:cNvPr id="78" name="Freeform 448">
              <a:extLst>
                <a:ext uri="{FF2B5EF4-FFF2-40B4-BE49-F238E27FC236}">
                  <a16:creationId xmlns="" xmlns:a16="http://schemas.microsoft.com/office/drawing/2014/main" id="{4979E552-3BCA-42B3-82A0-A7F0AB00179C}"/>
                </a:ext>
              </a:extLst>
            </p:cNvPr>
            <p:cNvSpPr>
              <a:spLocks/>
            </p:cNvSpPr>
            <p:nvPr/>
          </p:nvSpPr>
          <p:spPr bwMode="gray">
            <a:xfrm>
              <a:off x="353795" y="4298946"/>
              <a:ext cx="122192" cy="92507"/>
            </a:xfrm>
            <a:custGeom>
              <a:avLst/>
              <a:gdLst>
                <a:gd name="T0" fmla="*/ 2 w 66"/>
                <a:gd name="T1" fmla="*/ 30 h 50"/>
                <a:gd name="T2" fmla="*/ 2 w 66"/>
                <a:gd name="T3" fmla="*/ 22 h 50"/>
                <a:gd name="T4" fmla="*/ 0 w 66"/>
                <a:gd name="T5" fmla="*/ 16 h 50"/>
                <a:gd name="T6" fmla="*/ 0 w 66"/>
                <a:gd name="T7" fmla="*/ 10 h 50"/>
                <a:gd name="T8" fmla="*/ 0 w 66"/>
                <a:gd name="T9" fmla="*/ 6 h 50"/>
                <a:gd name="T10" fmla="*/ 2 w 66"/>
                <a:gd name="T11" fmla="*/ 6 h 50"/>
                <a:gd name="T12" fmla="*/ 2 w 66"/>
                <a:gd name="T13" fmla="*/ 6 h 50"/>
                <a:gd name="T14" fmla="*/ 2 w 66"/>
                <a:gd name="T15" fmla="*/ 6 h 50"/>
                <a:gd name="T16" fmla="*/ 20 w 66"/>
                <a:gd name="T17" fmla="*/ 0 h 50"/>
                <a:gd name="T18" fmla="*/ 26 w 66"/>
                <a:gd name="T19" fmla="*/ 0 h 50"/>
                <a:gd name="T20" fmla="*/ 32 w 66"/>
                <a:gd name="T21" fmla="*/ 2 h 50"/>
                <a:gd name="T22" fmla="*/ 38 w 66"/>
                <a:gd name="T23" fmla="*/ 4 h 50"/>
                <a:gd name="T24" fmla="*/ 40 w 66"/>
                <a:gd name="T25" fmla="*/ 8 h 50"/>
                <a:gd name="T26" fmla="*/ 42 w 66"/>
                <a:gd name="T27" fmla="*/ 10 h 50"/>
                <a:gd name="T28" fmla="*/ 44 w 66"/>
                <a:gd name="T29" fmla="*/ 10 h 50"/>
                <a:gd name="T30" fmla="*/ 46 w 66"/>
                <a:gd name="T31" fmla="*/ 14 h 50"/>
                <a:gd name="T32" fmla="*/ 48 w 66"/>
                <a:gd name="T33" fmla="*/ 18 h 50"/>
                <a:gd name="T34" fmla="*/ 50 w 66"/>
                <a:gd name="T35" fmla="*/ 20 h 50"/>
                <a:gd name="T36" fmla="*/ 50 w 66"/>
                <a:gd name="T37" fmla="*/ 20 h 50"/>
                <a:gd name="T38" fmla="*/ 50 w 66"/>
                <a:gd name="T39" fmla="*/ 20 h 50"/>
                <a:gd name="T40" fmla="*/ 56 w 66"/>
                <a:gd name="T41" fmla="*/ 22 h 50"/>
                <a:gd name="T42" fmla="*/ 60 w 66"/>
                <a:gd name="T43" fmla="*/ 24 h 50"/>
                <a:gd name="T44" fmla="*/ 62 w 66"/>
                <a:gd name="T45" fmla="*/ 26 h 50"/>
                <a:gd name="T46" fmla="*/ 64 w 66"/>
                <a:gd name="T47" fmla="*/ 26 h 50"/>
                <a:gd name="T48" fmla="*/ 64 w 66"/>
                <a:gd name="T49" fmla="*/ 26 h 50"/>
                <a:gd name="T50" fmla="*/ 64 w 66"/>
                <a:gd name="T51" fmla="*/ 30 h 50"/>
                <a:gd name="T52" fmla="*/ 64 w 66"/>
                <a:gd name="T53" fmla="*/ 32 h 50"/>
                <a:gd name="T54" fmla="*/ 64 w 66"/>
                <a:gd name="T55" fmla="*/ 36 h 50"/>
                <a:gd name="T56" fmla="*/ 66 w 66"/>
                <a:gd name="T57" fmla="*/ 42 h 50"/>
                <a:gd name="T58" fmla="*/ 66 w 66"/>
                <a:gd name="T59" fmla="*/ 44 h 50"/>
                <a:gd name="T60" fmla="*/ 66 w 66"/>
                <a:gd name="T61" fmla="*/ 44 h 50"/>
                <a:gd name="T62" fmla="*/ 58 w 66"/>
                <a:gd name="T63" fmla="*/ 44 h 50"/>
                <a:gd name="T64" fmla="*/ 50 w 66"/>
                <a:gd name="T65" fmla="*/ 44 h 50"/>
                <a:gd name="T66" fmla="*/ 44 w 66"/>
                <a:gd name="T67" fmla="*/ 44 h 50"/>
                <a:gd name="T68" fmla="*/ 40 w 66"/>
                <a:gd name="T69" fmla="*/ 44 h 50"/>
                <a:gd name="T70" fmla="*/ 38 w 66"/>
                <a:gd name="T71" fmla="*/ 42 h 50"/>
                <a:gd name="T72" fmla="*/ 34 w 66"/>
                <a:gd name="T73" fmla="*/ 42 h 50"/>
                <a:gd name="T74" fmla="*/ 30 w 66"/>
                <a:gd name="T75" fmla="*/ 44 h 50"/>
                <a:gd name="T76" fmla="*/ 26 w 66"/>
                <a:gd name="T77" fmla="*/ 44 h 50"/>
                <a:gd name="T78" fmla="*/ 22 w 66"/>
                <a:gd name="T79" fmla="*/ 46 h 50"/>
                <a:gd name="T80" fmla="*/ 18 w 66"/>
                <a:gd name="T81" fmla="*/ 48 h 50"/>
                <a:gd name="T82" fmla="*/ 16 w 66"/>
                <a:gd name="T83" fmla="*/ 48 h 50"/>
                <a:gd name="T84" fmla="*/ 14 w 66"/>
                <a:gd name="T85" fmla="*/ 50 h 50"/>
                <a:gd name="T86" fmla="*/ 12 w 66"/>
                <a:gd name="T87" fmla="*/ 46 h 50"/>
                <a:gd name="T88" fmla="*/ 10 w 66"/>
                <a:gd name="T89" fmla="*/ 44 h 50"/>
                <a:gd name="T90" fmla="*/ 8 w 66"/>
                <a:gd name="T91" fmla="*/ 42 h 50"/>
                <a:gd name="T92" fmla="*/ 6 w 66"/>
                <a:gd name="T93" fmla="*/ 40 h 50"/>
                <a:gd name="T94" fmla="*/ 4 w 66"/>
                <a:gd name="T95" fmla="*/ 36 h 50"/>
                <a:gd name="T96" fmla="*/ 2 w 66"/>
                <a:gd name="T97"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 h="50">
                  <a:moveTo>
                    <a:pt x="2" y="30"/>
                  </a:moveTo>
                  <a:lnTo>
                    <a:pt x="2" y="22"/>
                  </a:lnTo>
                  <a:lnTo>
                    <a:pt x="0" y="16"/>
                  </a:lnTo>
                  <a:lnTo>
                    <a:pt x="0" y="10"/>
                  </a:lnTo>
                  <a:lnTo>
                    <a:pt x="0" y="6"/>
                  </a:lnTo>
                  <a:lnTo>
                    <a:pt x="2" y="6"/>
                  </a:lnTo>
                  <a:lnTo>
                    <a:pt x="2" y="6"/>
                  </a:lnTo>
                  <a:lnTo>
                    <a:pt x="2" y="6"/>
                  </a:lnTo>
                  <a:lnTo>
                    <a:pt x="20" y="0"/>
                  </a:lnTo>
                  <a:lnTo>
                    <a:pt x="26" y="0"/>
                  </a:lnTo>
                  <a:lnTo>
                    <a:pt x="32" y="2"/>
                  </a:lnTo>
                  <a:lnTo>
                    <a:pt x="38" y="4"/>
                  </a:lnTo>
                  <a:lnTo>
                    <a:pt x="40" y="8"/>
                  </a:lnTo>
                  <a:lnTo>
                    <a:pt x="42" y="10"/>
                  </a:lnTo>
                  <a:lnTo>
                    <a:pt x="44" y="10"/>
                  </a:lnTo>
                  <a:lnTo>
                    <a:pt x="46" y="14"/>
                  </a:lnTo>
                  <a:lnTo>
                    <a:pt x="48" y="18"/>
                  </a:lnTo>
                  <a:lnTo>
                    <a:pt x="50" y="20"/>
                  </a:lnTo>
                  <a:lnTo>
                    <a:pt x="50" y="20"/>
                  </a:lnTo>
                  <a:lnTo>
                    <a:pt x="50" y="20"/>
                  </a:lnTo>
                  <a:lnTo>
                    <a:pt x="56" y="22"/>
                  </a:lnTo>
                  <a:lnTo>
                    <a:pt x="60" y="24"/>
                  </a:lnTo>
                  <a:lnTo>
                    <a:pt x="62" y="26"/>
                  </a:lnTo>
                  <a:lnTo>
                    <a:pt x="64" y="26"/>
                  </a:lnTo>
                  <a:lnTo>
                    <a:pt x="64" y="26"/>
                  </a:lnTo>
                  <a:lnTo>
                    <a:pt x="64" y="30"/>
                  </a:lnTo>
                  <a:lnTo>
                    <a:pt x="64" y="32"/>
                  </a:lnTo>
                  <a:lnTo>
                    <a:pt x="64" y="36"/>
                  </a:lnTo>
                  <a:lnTo>
                    <a:pt x="66" y="42"/>
                  </a:lnTo>
                  <a:lnTo>
                    <a:pt x="66" y="44"/>
                  </a:lnTo>
                  <a:lnTo>
                    <a:pt x="66" y="44"/>
                  </a:lnTo>
                  <a:lnTo>
                    <a:pt x="58" y="44"/>
                  </a:lnTo>
                  <a:lnTo>
                    <a:pt x="50" y="44"/>
                  </a:lnTo>
                  <a:lnTo>
                    <a:pt x="44" y="44"/>
                  </a:lnTo>
                  <a:lnTo>
                    <a:pt x="40" y="44"/>
                  </a:lnTo>
                  <a:lnTo>
                    <a:pt x="38" y="42"/>
                  </a:lnTo>
                  <a:lnTo>
                    <a:pt x="34" y="42"/>
                  </a:lnTo>
                  <a:lnTo>
                    <a:pt x="30" y="44"/>
                  </a:lnTo>
                  <a:lnTo>
                    <a:pt x="26" y="44"/>
                  </a:lnTo>
                  <a:lnTo>
                    <a:pt x="22" y="46"/>
                  </a:lnTo>
                  <a:lnTo>
                    <a:pt x="18" y="48"/>
                  </a:lnTo>
                  <a:lnTo>
                    <a:pt x="16" y="48"/>
                  </a:lnTo>
                  <a:lnTo>
                    <a:pt x="14" y="50"/>
                  </a:lnTo>
                  <a:lnTo>
                    <a:pt x="12" y="46"/>
                  </a:lnTo>
                  <a:lnTo>
                    <a:pt x="10" y="44"/>
                  </a:lnTo>
                  <a:lnTo>
                    <a:pt x="8" y="42"/>
                  </a:lnTo>
                  <a:lnTo>
                    <a:pt x="6" y="40"/>
                  </a:lnTo>
                  <a:lnTo>
                    <a:pt x="4" y="36"/>
                  </a:lnTo>
                  <a:lnTo>
                    <a:pt x="2" y="30"/>
                  </a:lnTo>
                </a:path>
              </a:pathLst>
            </a:custGeom>
            <a:grpFill/>
            <a:ln w="6350">
              <a:solidFill>
                <a:schemeClr val="bg1"/>
              </a:solidFill>
              <a:prstDash val="solid"/>
              <a:round/>
              <a:headEnd/>
              <a:tailEnd/>
            </a:ln>
            <a:effectLst/>
          </p:spPr>
          <p:txBody>
            <a:bodyPr/>
            <a:lstStyle/>
            <a:p>
              <a:endParaRPr lang="zh-CN" altLang="en-US"/>
            </a:p>
          </p:txBody>
        </p:sp>
        <p:sp>
          <p:nvSpPr>
            <p:cNvPr id="79" name="Freeform 449">
              <a:extLst>
                <a:ext uri="{FF2B5EF4-FFF2-40B4-BE49-F238E27FC236}">
                  <a16:creationId xmlns="" xmlns:a16="http://schemas.microsoft.com/office/drawing/2014/main" id="{9D5C8E2D-6C3C-41D1-A299-B8AB7A8B2BF5}"/>
                </a:ext>
              </a:extLst>
            </p:cNvPr>
            <p:cNvSpPr>
              <a:spLocks/>
            </p:cNvSpPr>
            <p:nvPr/>
          </p:nvSpPr>
          <p:spPr bwMode="gray">
            <a:xfrm>
              <a:off x="361201" y="4335949"/>
              <a:ext cx="77759" cy="18501"/>
            </a:xfrm>
            <a:custGeom>
              <a:avLst/>
              <a:gdLst>
                <a:gd name="T0" fmla="*/ 0 w 42"/>
                <a:gd name="T1" fmla="*/ 0 h 10"/>
                <a:gd name="T2" fmla="*/ 0 w 42"/>
                <a:gd name="T3" fmla="*/ 8 h 10"/>
                <a:gd name="T4" fmla="*/ 2 w 42"/>
                <a:gd name="T5" fmla="*/ 8 h 10"/>
                <a:gd name="T6" fmla="*/ 6 w 42"/>
                <a:gd name="T7" fmla="*/ 6 h 10"/>
                <a:gd name="T8" fmla="*/ 10 w 42"/>
                <a:gd name="T9" fmla="*/ 6 h 10"/>
                <a:gd name="T10" fmla="*/ 16 w 42"/>
                <a:gd name="T11" fmla="*/ 8 h 10"/>
                <a:gd name="T12" fmla="*/ 22 w 42"/>
                <a:gd name="T13" fmla="*/ 10 h 10"/>
                <a:gd name="T14" fmla="*/ 28 w 42"/>
                <a:gd name="T15" fmla="*/ 10 h 10"/>
                <a:gd name="T16" fmla="*/ 30 w 42"/>
                <a:gd name="T17" fmla="*/ 8 h 10"/>
                <a:gd name="T18" fmla="*/ 32 w 42"/>
                <a:gd name="T19" fmla="*/ 8 h 10"/>
                <a:gd name="T20" fmla="*/ 34 w 42"/>
                <a:gd name="T21" fmla="*/ 6 h 10"/>
                <a:gd name="T22" fmla="*/ 36 w 42"/>
                <a:gd name="T23" fmla="*/ 6 h 10"/>
                <a:gd name="T24" fmla="*/ 38 w 42"/>
                <a:gd name="T25" fmla="*/ 6 h 10"/>
                <a:gd name="T26" fmla="*/ 38 w 42"/>
                <a:gd name="T27" fmla="*/ 6 h 10"/>
                <a:gd name="T28" fmla="*/ 40 w 42"/>
                <a:gd name="T29" fmla="*/ 6 h 10"/>
                <a:gd name="T30" fmla="*/ 42 w 42"/>
                <a:gd name="T31" fmla="*/ 6 h 10"/>
                <a:gd name="T32" fmla="*/ 42 w 42"/>
                <a:gd name="T33" fmla="*/ 4 h 10"/>
                <a:gd name="T34" fmla="*/ 40 w 42"/>
                <a:gd name="T35" fmla="*/ 4 h 10"/>
                <a:gd name="T36" fmla="*/ 36 w 42"/>
                <a:gd name="T37" fmla="*/ 2 h 10"/>
                <a:gd name="T38" fmla="*/ 32 w 42"/>
                <a:gd name="T39" fmla="*/ 0 h 10"/>
                <a:gd name="T40" fmla="*/ 28 w 42"/>
                <a:gd name="T41" fmla="*/ 0 h 10"/>
                <a:gd name="T42" fmla="*/ 24 w 42"/>
                <a:gd name="T43" fmla="*/ 2 h 10"/>
                <a:gd name="T44" fmla="*/ 22 w 42"/>
                <a:gd name="T45" fmla="*/ 2 h 10"/>
                <a:gd name="T46" fmla="*/ 18 w 42"/>
                <a:gd name="T47" fmla="*/ 2 h 10"/>
                <a:gd name="T48" fmla="*/ 16 w 42"/>
                <a:gd name="T49" fmla="*/ 2 h 10"/>
                <a:gd name="T50" fmla="*/ 12 w 42"/>
                <a:gd name="T51" fmla="*/ 2 h 10"/>
                <a:gd name="T52" fmla="*/ 10 w 42"/>
                <a:gd name="T53" fmla="*/ 0 h 10"/>
                <a:gd name="T54" fmla="*/ 8 w 42"/>
                <a:gd name="T55" fmla="*/ 0 h 10"/>
                <a:gd name="T56" fmla="*/ 6 w 42"/>
                <a:gd name="T57" fmla="*/ 0 h 10"/>
                <a:gd name="T58" fmla="*/ 2 w 42"/>
                <a:gd name="T59" fmla="*/ 0 h 10"/>
                <a:gd name="T60" fmla="*/ 0 w 42"/>
                <a:gd name="T61" fmla="*/ 0 h 10"/>
                <a:gd name="T62" fmla="*/ 0 w 42"/>
                <a:gd name="T6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10">
                  <a:moveTo>
                    <a:pt x="0" y="0"/>
                  </a:moveTo>
                  <a:lnTo>
                    <a:pt x="0" y="8"/>
                  </a:lnTo>
                  <a:lnTo>
                    <a:pt x="2" y="8"/>
                  </a:lnTo>
                  <a:lnTo>
                    <a:pt x="6" y="6"/>
                  </a:lnTo>
                  <a:lnTo>
                    <a:pt x="10" y="6"/>
                  </a:lnTo>
                  <a:lnTo>
                    <a:pt x="16" y="8"/>
                  </a:lnTo>
                  <a:lnTo>
                    <a:pt x="22" y="10"/>
                  </a:lnTo>
                  <a:lnTo>
                    <a:pt x="28" y="10"/>
                  </a:lnTo>
                  <a:lnTo>
                    <a:pt x="30" y="8"/>
                  </a:lnTo>
                  <a:lnTo>
                    <a:pt x="32" y="8"/>
                  </a:lnTo>
                  <a:lnTo>
                    <a:pt x="34" y="6"/>
                  </a:lnTo>
                  <a:lnTo>
                    <a:pt x="36" y="6"/>
                  </a:lnTo>
                  <a:lnTo>
                    <a:pt x="38" y="6"/>
                  </a:lnTo>
                  <a:lnTo>
                    <a:pt x="38" y="6"/>
                  </a:lnTo>
                  <a:lnTo>
                    <a:pt x="40" y="6"/>
                  </a:lnTo>
                  <a:lnTo>
                    <a:pt x="42" y="6"/>
                  </a:lnTo>
                  <a:lnTo>
                    <a:pt x="42" y="4"/>
                  </a:lnTo>
                  <a:lnTo>
                    <a:pt x="40" y="4"/>
                  </a:lnTo>
                  <a:lnTo>
                    <a:pt x="36" y="2"/>
                  </a:lnTo>
                  <a:lnTo>
                    <a:pt x="32" y="0"/>
                  </a:lnTo>
                  <a:lnTo>
                    <a:pt x="28" y="0"/>
                  </a:lnTo>
                  <a:lnTo>
                    <a:pt x="24" y="2"/>
                  </a:lnTo>
                  <a:lnTo>
                    <a:pt x="22" y="2"/>
                  </a:lnTo>
                  <a:lnTo>
                    <a:pt x="18" y="2"/>
                  </a:lnTo>
                  <a:lnTo>
                    <a:pt x="16" y="2"/>
                  </a:lnTo>
                  <a:lnTo>
                    <a:pt x="12" y="2"/>
                  </a:lnTo>
                  <a:lnTo>
                    <a:pt x="10" y="0"/>
                  </a:lnTo>
                  <a:lnTo>
                    <a:pt x="8" y="0"/>
                  </a:lnTo>
                  <a:lnTo>
                    <a:pt x="6" y="0"/>
                  </a:lnTo>
                  <a:lnTo>
                    <a:pt x="2" y="0"/>
                  </a:lnTo>
                  <a:lnTo>
                    <a:pt x="0" y="0"/>
                  </a:lnTo>
                  <a:lnTo>
                    <a:pt x="0" y="0"/>
                  </a:lnTo>
                </a:path>
              </a:pathLst>
            </a:custGeom>
            <a:grpFill/>
            <a:ln w="6350">
              <a:solidFill>
                <a:schemeClr val="bg1"/>
              </a:solidFill>
              <a:prstDash val="solid"/>
              <a:round/>
              <a:headEnd/>
              <a:tailEnd/>
            </a:ln>
            <a:effectLst/>
          </p:spPr>
          <p:txBody>
            <a:bodyPr/>
            <a:lstStyle/>
            <a:p>
              <a:endParaRPr lang="zh-CN" altLang="en-US"/>
            </a:p>
          </p:txBody>
        </p:sp>
        <p:sp>
          <p:nvSpPr>
            <p:cNvPr id="80" name="Freeform 450">
              <a:extLst>
                <a:ext uri="{FF2B5EF4-FFF2-40B4-BE49-F238E27FC236}">
                  <a16:creationId xmlns="" xmlns:a16="http://schemas.microsoft.com/office/drawing/2014/main" id="{716688EE-237D-4FD5-8C98-D6A55043086A}"/>
                </a:ext>
              </a:extLst>
            </p:cNvPr>
            <p:cNvSpPr>
              <a:spLocks/>
            </p:cNvSpPr>
            <p:nvPr/>
          </p:nvSpPr>
          <p:spPr bwMode="gray">
            <a:xfrm>
              <a:off x="501907" y="4491362"/>
              <a:ext cx="155517" cy="103608"/>
            </a:xfrm>
            <a:custGeom>
              <a:avLst/>
              <a:gdLst>
                <a:gd name="T0" fmla="*/ 24 w 84"/>
                <a:gd name="T1" fmla="*/ 44 h 56"/>
                <a:gd name="T2" fmla="*/ 22 w 84"/>
                <a:gd name="T3" fmla="*/ 38 h 56"/>
                <a:gd name="T4" fmla="*/ 0 w 84"/>
                <a:gd name="T5" fmla="*/ 20 h 56"/>
                <a:gd name="T6" fmla="*/ 0 w 84"/>
                <a:gd name="T7" fmla="*/ 20 h 56"/>
                <a:gd name="T8" fmla="*/ 4 w 84"/>
                <a:gd name="T9" fmla="*/ 18 h 56"/>
                <a:gd name="T10" fmla="*/ 6 w 84"/>
                <a:gd name="T11" fmla="*/ 16 h 56"/>
                <a:gd name="T12" fmla="*/ 12 w 84"/>
                <a:gd name="T13" fmla="*/ 12 h 56"/>
                <a:gd name="T14" fmla="*/ 14 w 84"/>
                <a:gd name="T15" fmla="*/ 8 h 56"/>
                <a:gd name="T16" fmla="*/ 16 w 84"/>
                <a:gd name="T17" fmla="*/ 0 h 56"/>
                <a:gd name="T18" fmla="*/ 28 w 84"/>
                <a:gd name="T19" fmla="*/ 0 h 56"/>
                <a:gd name="T20" fmla="*/ 28 w 84"/>
                <a:gd name="T21" fmla="*/ 0 h 56"/>
                <a:gd name="T22" fmla="*/ 30 w 84"/>
                <a:gd name="T23" fmla="*/ 2 h 56"/>
                <a:gd name="T24" fmla="*/ 34 w 84"/>
                <a:gd name="T25" fmla="*/ 4 h 56"/>
                <a:gd name="T26" fmla="*/ 38 w 84"/>
                <a:gd name="T27" fmla="*/ 6 h 56"/>
                <a:gd name="T28" fmla="*/ 40 w 84"/>
                <a:gd name="T29" fmla="*/ 8 h 56"/>
                <a:gd name="T30" fmla="*/ 44 w 84"/>
                <a:gd name="T31" fmla="*/ 10 h 56"/>
                <a:gd name="T32" fmla="*/ 46 w 84"/>
                <a:gd name="T33" fmla="*/ 10 h 56"/>
                <a:gd name="T34" fmla="*/ 46 w 84"/>
                <a:gd name="T35" fmla="*/ 8 h 56"/>
                <a:gd name="T36" fmla="*/ 48 w 84"/>
                <a:gd name="T37" fmla="*/ 8 h 56"/>
                <a:gd name="T38" fmla="*/ 50 w 84"/>
                <a:gd name="T39" fmla="*/ 6 h 56"/>
                <a:gd name="T40" fmla="*/ 52 w 84"/>
                <a:gd name="T41" fmla="*/ 4 h 56"/>
                <a:gd name="T42" fmla="*/ 56 w 84"/>
                <a:gd name="T43" fmla="*/ 4 h 56"/>
                <a:gd name="T44" fmla="*/ 58 w 84"/>
                <a:gd name="T45" fmla="*/ 4 h 56"/>
                <a:gd name="T46" fmla="*/ 62 w 84"/>
                <a:gd name="T47" fmla="*/ 6 h 56"/>
                <a:gd name="T48" fmla="*/ 64 w 84"/>
                <a:gd name="T49" fmla="*/ 10 h 56"/>
                <a:gd name="T50" fmla="*/ 64 w 84"/>
                <a:gd name="T51" fmla="*/ 10 h 56"/>
                <a:gd name="T52" fmla="*/ 64 w 84"/>
                <a:gd name="T53" fmla="*/ 12 h 56"/>
                <a:gd name="T54" fmla="*/ 64 w 84"/>
                <a:gd name="T55" fmla="*/ 16 h 56"/>
                <a:gd name="T56" fmla="*/ 64 w 84"/>
                <a:gd name="T57" fmla="*/ 18 h 56"/>
                <a:gd name="T58" fmla="*/ 66 w 84"/>
                <a:gd name="T59" fmla="*/ 22 h 56"/>
                <a:gd name="T60" fmla="*/ 70 w 84"/>
                <a:gd name="T61" fmla="*/ 24 h 56"/>
                <a:gd name="T62" fmla="*/ 72 w 84"/>
                <a:gd name="T63" fmla="*/ 24 h 56"/>
                <a:gd name="T64" fmla="*/ 74 w 84"/>
                <a:gd name="T65" fmla="*/ 24 h 56"/>
                <a:gd name="T66" fmla="*/ 76 w 84"/>
                <a:gd name="T67" fmla="*/ 24 h 56"/>
                <a:gd name="T68" fmla="*/ 78 w 84"/>
                <a:gd name="T69" fmla="*/ 24 h 56"/>
                <a:gd name="T70" fmla="*/ 80 w 84"/>
                <a:gd name="T71" fmla="*/ 26 h 56"/>
                <a:gd name="T72" fmla="*/ 82 w 84"/>
                <a:gd name="T73" fmla="*/ 30 h 56"/>
                <a:gd name="T74" fmla="*/ 84 w 84"/>
                <a:gd name="T75" fmla="*/ 36 h 56"/>
                <a:gd name="T76" fmla="*/ 82 w 84"/>
                <a:gd name="T77" fmla="*/ 40 h 56"/>
                <a:gd name="T78" fmla="*/ 82 w 84"/>
                <a:gd name="T79" fmla="*/ 42 h 56"/>
                <a:gd name="T80" fmla="*/ 80 w 84"/>
                <a:gd name="T81" fmla="*/ 44 h 56"/>
                <a:gd name="T82" fmla="*/ 80 w 84"/>
                <a:gd name="T83" fmla="*/ 46 h 56"/>
                <a:gd name="T84" fmla="*/ 48 w 84"/>
                <a:gd name="T85" fmla="*/ 56 h 56"/>
                <a:gd name="T86" fmla="*/ 48 w 84"/>
                <a:gd name="T87" fmla="*/ 56 h 56"/>
                <a:gd name="T88" fmla="*/ 46 w 84"/>
                <a:gd name="T89" fmla="*/ 56 h 56"/>
                <a:gd name="T90" fmla="*/ 44 w 84"/>
                <a:gd name="T91" fmla="*/ 56 h 56"/>
                <a:gd name="T92" fmla="*/ 38 w 84"/>
                <a:gd name="T93" fmla="*/ 54 h 56"/>
                <a:gd name="T94" fmla="*/ 32 w 84"/>
                <a:gd name="T95" fmla="*/ 52 h 56"/>
                <a:gd name="T96" fmla="*/ 32 w 84"/>
                <a:gd name="T97" fmla="*/ 52 h 56"/>
                <a:gd name="T98" fmla="*/ 28 w 84"/>
                <a:gd name="T99" fmla="*/ 50 h 56"/>
                <a:gd name="T100" fmla="*/ 26 w 84"/>
                <a:gd name="T101" fmla="*/ 48 h 56"/>
                <a:gd name="T102" fmla="*/ 24 w 84"/>
                <a:gd name="T10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 h="56">
                  <a:moveTo>
                    <a:pt x="24" y="44"/>
                  </a:moveTo>
                  <a:lnTo>
                    <a:pt x="22" y="38"/>
                  </a:lnTo>
                  <a:lnTo>
                    <a:pt x="0" y="20"/>
                  </a:lnTo>
                  <a:lnTo>
                    <a:pt x="0" y="20"/>
                  </a:lnTo>
                  <a:lnTo>
                    <a:pt x="4" y="18"/>
                  </a:lnTo>
                  <a:lnTo>
                    <a:pt x="6" y="16"/>
                  </a:lnTo>
                  <a:lnTo>
                    <a:pt x="12" y="12"/>
                  </a:lnTo>
                  <a:lnTo>
                    <a:pt x="14" y="8"/>
                  </a:lnTo>
                  <a:lnTo>
                    <a:pt x="16" y="0"/>
                  </a:lnTo>
                  <a:lnTo>
                    <a:pt x="28" y="0"/>
                  </a:lnTo>
                  <a:lnTo>
                    <a:pt x="28" y="0"/>
                  </a:lnTo>
                  <a:lnTo>
                    <a:pt x="30" y="2"/>
                  </a:lnTo>
                  <a:lnTo>
                    <a:pt x="34" y="4"/>
                  </a:lnTo>
                  <a:lnTo>
                    <a:pt x="38" y="6"/>
                  </a:lnTo>
                  <a:lnTo>
                    <a:pt x="40" y="8"/>
                  </a:lnTo>
                  <a:lnTo>
                    <a:pt x="44" y="10"/>
                  </a:lnTo>
                  <a:lnTo>
                    <a:pt x="46" y="10"/>
                  </a:lnTo>
                  <a:lnTo>
                    <a:pt x="46" y="8"/>
                  </a:lnTo>
                  <a:lnTo>
                    <a:pt x="48" y="8"/>
                  </a:lnTo>
                  <a:lnTo>
                    <a:pt x="50" y="6"/>
                  </a:lnTo>
                  <a:lnTo>
                    <a:pt x="52" y="4"/>
                  </a:lnTo>
                  <a:lnTo>
                    <a:pt x="56" y="4"/>
                  </a:lnTo>
                  <a:lnTo>
                    <a:pt x="58" y="4"/>
                  </a:lnTo>
                  <a:lnTo>
                    <a:pt x="62" y="6"/>
                  </a:lnTo>
                  <a:lnTo>
                    <a:pt x="64" y="10"/>
                  </a:lnTo>
                  <a:lnTo>
                    <a:pt x="64" y="10"/>
                  </a:lnTo>
                  <a:lnTo>
                    <a:pt x="64" y="12"/>
                  </a:lnTo>
                  <a:lnTo>
                    <a:pt x="64" y="16"/>
                  </a:lnTo>
                  <a:lnTo>
                    <a:pt x="64" y="18"/>
                  </a:lnTo>
                  <a:lnTo>
                    <a:pt x="66" y="22"/>
                  </a:lnTo>
                  <a:lnTo>
                    <a:pt x="70" y="24"/>
                  </a:lnTo>
                  <a:lnTo>
                    <a:pt x="72" y="24"/>
                  </a:lnTo>
                  <a:lnTo>
                    <a:pt x="74" y="24"/>
                  </a:lnTo>
                  <a:lnTo>
                    <a:pt x="76" y="24"/>
                  </a:lnTo>
                  <a:lnTo>
                    <a:pt x="78" y="24"/>
                  </a:lnTo>
                  <a:lnTo>
                    <a:pt x="80" y="26"/>
                  </a:lnTo>
                  <a:lnTo>
                    <a:pt x="82" y="30"/>
                  </a:lnTo>
                  <a:lnTo>
                    <a:pt x="84" y="36"/>
                  </a:lnTo>
                  <a:lnTo>
                    <a:pt x="82" y="40"/>
                  </a:lnTo>
                  <a:lnTo>
                    <a:pt x="82" y="42"/>
                  </a:lnTo>
                  <a:lnTo>
                    <a:pt x="80" y="44"/>
                  </a:lnTo>
                  <a:lnTo>
                    <a:pt x="80" y="46"/>
                  </a:lnTo>
                  <a:lnTo>
                    <a:pt x="48" y="56"/>
                  </a:lnTo>
                  <a:lnTo>
                    <a:pt x="48" y="56"/>
                  </a:lnTo>
                  <a:lnTo>
                    <a:pt x="46" y="56"/>
                  </a:lnTo>
                  <a:lnTo>
                    <a:pt x="44" y="56"/>
                  </a:lnTo>
                  <a:lnTo>
                    <a:pt x="38" y="54"/>
                  </a:lnTo>
                  <a:lnTo>
                    <a:pt x="32" y="52"/>
                  </a:lnTo>
                  <a:lnTo>
                    <a:pt x="32" y="52"/>
                  </a:lnTo>
                  <a:lnTo>
                    <a:pt x="28" y="50"/>
                  </a:lnTo>
                  <a:lnTo>
                    <a:pt x="26" y="48"/>
                  </a:lnTo>
                  <a:lnTo>
                    <a:pt x="24" y="44"/>
                  </a:lnTo>
                </a:path>
              </a:pathLst>
            </a:custGeom>
            <a:grpFill/>
            <a:ln w="6350">
              <a:solidFill>
                <a:schemeClr val="bg1"/>
              </a:solidFill>
              <a:prstDash val="solid"/>
              <a:round/>
              <a:headEnd/>
              <a:tailEnd/>
            </a:ln>
            <a:effectLst/>
          </p:spPr>
          <p:txBody>
            <a:bodyPr/>
            <a:lstStyle/>
            <a:p>
              <a:endParaRPr lang="zh-CN" altLang="en-US"/>
            </a:p>
          </p:txBody>
        </p:sp>
        <p:sp>
          <p:nvSpPr>
            <p:cNvPr id="81" name="Freeform 451">
              <a:extLst>
                <a:ext uri="{FF2B5EF4-FFF2-40B4-BE49-F238E27FC236}">
                  <a16:creationId xmlns="" xmlns:a16="http://schemas.microsoft.com/office/drawing/2014/main" id="{8844347E-F7A5-46D7-82D7-A0D02F011A5A}"/>
                </a:ext>
              </a:extLst>
            </p:cNvPr>
            <p:cNvSpPr>
              <a:spLocks/>
            </p:cNvSpPr>
            <p:nvPr/>
          </p:nvSpPr>
          <p:spPr bwMode="gray">
            <a:xfrm>
              <a:off x="468582" y="4446958"/>
              <a:ext cx="66650" cy="81407"/>
            </a:xfrm>
            <a:custGeom>
              <a:avLst/>
              <a:gdLst>
                <a:gd name="T0" fmla="*/ 0 w 36"/>
                <a:gd name="T1" fmla="*/ 18 h 44"/>
                <a:gd name="T2" fmla="*/ 0 w 36"/>
                <a:gd name="T3" fmla="*/ 16 h 44"/>
                <a:gd name="T4" fmla="*/ 0 w 36"/>
                <a:gd name="T5" fmla="*/ 14 h 44"/>
                <a:gd name="T6" fmla="*/ 0 w 36"/>
                <a:gd name="T7" fmla="*/ 12 h 44"/>
                <a:gd name="T8" fmla="*/ 2 w 36"/>
                <a:gd name="T9" fmla="*/ 8 h 44"/>
                <a:gd name="T10" fmla="*/ 4 w 36"/>
                <a:gd name="T11" fmla="*/ 6 h 44"/>
                <a:gd name="T12" fmla="*/ 8 w 36"/>
                <a:gd name="T13" fmla="*/ 2 h 44"/>
                <a:gd name="T14" fmla="*/ 14 w 36"/>
                <a:gd name="T15" fmla="*/ 0 h 44"/>
                <a:gd name="T16" fmla="*/ 18 w 36"/>
                <a:gd name="T17" fmla="*/ 0 h 44"/>
                <a:gd name="T18" fmla="*/ 20 w 36"/>
                <a:gd name="T19" fmla="*/ 0 h 44"/>
                <a:gd name="T20" fmla="*/ 24 w 36"/>
                <a:gd name="T21" fmla="*/ 0 h 44"/>
                <a:gd name="T22" fmla="*/ 26 w 36"/>
                <a:gd name="T23" fmla="*/ 2 h 44"/>
                <a:gd name="T24" fmla="*/ 28 w 36"/>
                <a:gd name="T25" fmla="*/ 2 h 44"/>
                <a:gd name="T26" fmla="*/ 30 w 36"/>
                <a:gd name="T27" fmla="*/ 4 h 44"/>
                <a:gd name="T28" fmla="*/ 32 w 36"/>
                <a:gd name="T29" fmla="*/ 4 h 44"/>
                <a:gd name="T30" fmla="*/ 34 w 36"/>
                <a:gd name="T31" fmla="*/ 8 h 44"/>
                <a:gd name="T32" fmla="*/ 36 w 36"/>
                <a:gd name="T33" fmla="*/ 12 h 44"/>
                <a:gd name="T34" fmla="*/ 36 w 36"/>
                <a:gd name="T35" fmla="*/ 20 h 44"/>
                <a:gd name="T36" fmla="*/ 34 w 36"/>
                <a:gd name="T37" fmla="*/ 28 h 44"/>
                <a:gd name="T38" fmla="*/ 30 w 36"/>
                <a:gd name="T39" fmla="*/ 34 h 44"/>
                <a:gd name="T40" fmla="*/ 30 w 36"/>
                <a:gd name="T41" fmla="*/ 34 h 44"/>
                <a:gd name="T42" fmla="*/ 28 w 36"/>
                <a:gd name="T43" fmla="*/ 38 h 44"/>
                <a:gd name="T44" fmla="*/ 24 w 36"/>
                <a:gd name="T45" fmla="*/ 40 h 44"/>
                <a:gd name="T46" fmla="*/ 20 w 36"/>
                <a:gd name="T47" fmla="*/ 44 h 44"/>
                <a:gd name="T48" fmla="*/ 18 w 36"/>
                <a:gd name="T49" fmla="*/ 44 h 44"/>
                <a:gd name="T50" fmla="*/ 16 w 36"/>
                <a:gd name="T51" fmla="*/ 44 h 44"/>
                <a:gd name="T52" fmla="*/ 14 w 36"/>
                <a:gd name="T53" fmla="*/ 42 h 44"/>
                <a:gd name="T54" fmla="*/ 10 w 36"/>
                <a:gd name="T55" fmla="*/ 40 h 44"/>
                <a:gd name="T56" fmla="*/ 8 w 36"/>
                <a:gd name="T57" fmla="*/ 38 h 44"/>
                <a:gd name="T58" fmla="*/ 0 w 36"/>
                <a:gd name="T59"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4">
                  <a:moveTo>
                    <a:pt x="0" y="18"/>
                  </a:moveTo>
                  <a:lnTo>
                    <a:pt x="0" y="16"/>
                  </a:lnTo>
                  <a:lnTo>
                    <a:pt x="0" y="14"/>
                  </a:lnTo>
                  <a:lnTo>
                    <a:pt x="0" y="12"/>
                  </a:lnTo>
                  <a:lnTo>
                    <a:pt x="2" y="8"/>
                  </a:lnTo>
                  <a:lnTo>
                    <a:pt x="4" y="6"/>
                  </a:lnTo>
                  <a:lnTo>
                    <a:pt x="8" y="2"/>
                  </a:lnTo>
                  <a:lnTo>
                    <a:pt x="14" y="0"/>
                  </a:lnTo>
                  <a:lnTo>
                    <a:pt x="18" y="0"/>
                  </a:lnTo>
                  <a:lnTo>
                    <a:pt x="20" y="0"/>
                  </a:lnTo>
                  <a:lnTo>
                    <a:pt x="24" y="0"/>
                  </a:lnTo>
                  <a:lnTo>
                    <a:pt x="26" y="2"/>
                  </a:lnTo>
                  <a:lnTo>
                    <a:pt x="28" y="2"/>
                  </a:lnTo>
                  <a:lnTo>
                    <a:pt x="30" y="4"/>
                  </a:lnTo>
                  <a:lnTo>
                    <a:pt x="32" y="4"/>
                  </a:lnTo>
                  <a:lnTo>
                    <a:pt x="34" y="8"/>
                  </a:lnTo>
                  <a:lnTo>
                    <a:pt x="36" y="12"/>
                  </a:lnTo>
                  <a:lnTo>
                    <a:pt x="36" y="20"/>
                  </a:lnTo>
                  <a:lnTo>
                    <a:pt x="34" y="28"/>
                  </a:lnTo>
                  <a:lnTo>
                    <a:pt x="30" y="34"/>
                  </a:lnTo>
                  <a:lnTo>
                    <a:pt x="30" y="34"/>
                  </a:lnTo>
                  <a:lnTo>
                    <a:pt x="28" y="38"/>
                  </a:lnTo>
                  <a:lnTo>
                    <a:pt x="24" y="40"/>
                  </a:lnTo>
                  <a:lnTo>
                    <a:pt x="20" y="44"/>
                  </a:lnTo>
                  <a:lnTo>
                    <a:pt x="18" y="44"/>
                  </a:lnTo>
                  <a:lnTo>
                    <a:pt x="16" y="44"/>
                  </a:lnTo>
                  <a:lnTo>
                    <a:pt x="14" y="42"/>
                  </a:lnTo>
                  <a:lnTo>
                    <a:pt x="10" y="40"/>
                  </a:lnTo>
                  <a:lnTo>
                    <a:pt x="8" y="38"/>
                  </a:lnTo>
                  <a:lnTo>
                    <a:pt x="0" y="18"/>
                  </a:lnTo>
                </a:path>
              </a:pathLst>
            </a:custGeom>
            <a:grpFill/>
            <a:ln w="6350">
              <a:solidFill>
                <a:schemeClr val="bg1"/>
              </a:solidFill>
              <a:prstDash val="solid"/>
              <a:round/>
              <a:headEnd/>
              <a:tailEnd/>
            </a:ln>
            <a:effectLst/>
          </p:spPr>
          <p:txBody>
            <a:bodyPr/>
            <a:lstStyle/>
            <a:p>
              <a:endParaRPr lang="zh-CN" altLang="en-US"/>
            </a:p>
          </p:txBody>
        </p:sp>
        <p:sp>
          <p:nvSpPr>
            <p:cNvPr id="82" name="Freeform 452">
              <a:extLst>
                <a:ext uri="{FF2B5EF4-FFF2-40B4-BE49-F238E27FC236}">
                  <a16:creationId xmlns="" xmlns:a16="http://schemas.microsoft.com/office/drawing/2014/main" id="{702D37A5-B5E0-4C2E-B085-6409C7E0FC07}"/>
                </a:ext>
              </a:extLst>
            </p:cNvPr>
            <p:cNvSpPr>
              <a:spLocks/>
            </p:cNvSpPr>
            <p:nvPr/>
          </p:nvSpPr>
          <p:spPr bwMode="gray">
            <a:xfrm>
              <a:off x="409337" y="4380353"/>
              <a:ext cx="185140" cy="129510"/>
            </a:xfrm>
            <a:custGeom>
              <a:avLst/>
              <a:gdLst>
                <a:gd name="T0" fmla="*/ 0 w 100"/>
                <a:gd name="T1" fmla="*/ 26 h 70"/>
                <a:gd name="T2" fmla="*/ 18 w 100"/>
                <a:gd name="T3" fmla="*/ 20 h 70"/>
                <a:gd name="T4" fmla="*/ 22 w 100"/>
                <a:gd name="T5" fmla="*/ 16 h 70"/>
                <a:gd name="T6" fmla="*/ 24 w 100"/>
                <a:gd name="T7" fmla="*/ 8 h 70"/>
                <a:gd name="T8" fmla="*/ 22 w 100"/>
                <a:gd name="T9" fmla="*/ 0 h 70"/>
                <a:gd name="T10" fmla="*/ 24 w 100"/>
                <a:gd name="T11" fmla="*/ 0 h 70"/>
                <a:gd name="T12" fmla="*/ 30 w 100"/>
                <a:gd name="T13" fmla="*/ 0 h 70"/>
                <a:gd name="T14" fmla="*/ 36 w 100"/>
                <a:gd name="T15" fmla="*/ 2 h 70"/>
                <a:gd name="T16" fmla="*/ 38 w 100"/>
                <a:gd name="T17" fmla="*/ 4 h 70"/>
                <a:gd name="T18" fmla="*/ 40 w 100"/>
                <a:gd name="T19" fmla="*/ 6 h 70"/>
                <a:gd name="T20" fmla="*/ 44 w 100"/>
                <a:gd name="T21" fmla="*/ 6 h 70"/>
                <a:gd name="T22" fmla="*/ 52 w 100"/>
                <a:gd name="T23" fmla="*/ 10 h 70"/>
                <a:gd name="T24" fmla="*/ 62 w 100"/>
                <a:gd name="T25" fmla="*/ 10 h 70"/>
                <a:gd name="T26" fmla="*/ 64 w 100"/>
                <a:gd name="T27" fmla="*/ 8 h 70"/>
                <a:gd name="T28" fmla="*/ 64 w 100"/>
                <a:gd name="T29" fmla="*/ 6 h 70"/>
                <a:gd name="T30" fmla="*/ 66 w 100"/>
                <a:gd name="T31" fmla="*/ 4 h 70"/>
                <a:gd name="T32" fmla="*/ 70 w 100"/>
                <a:gd name="T33" fmla="*/ 2 h 70"/>
                <a:gd name="T34" fmla="*/ 76 w 100"/>
                <a:gd name="T35" fmla="*/ 4 h 70"/>
                <a:gd name="T36" fmla="*/ 78 w 100"/>
                <a:gd name="T37" fmla="*/ 8 h 70"/>
                <a:gd name="T38" fmla="*/ 80 w 100"/>
                <a:gd name="T39" fmla="*/ 14 h 70"/>
                <a:gd name="T40" fmla="*/ 84 w 100"/>
                <a:gd name="T41" fmla="*/ 22 h 70"/>
                <a:gd name="T42" fmla="*/ 88 w 100"/>
                <a:gd name="T43" fmla="*/ 28 h 70"/>
                <a:gd name="T44" fmla="*/ 90 w 100"/>
                <a:gd name="T45" fmla="*/ 36 h 70"/>
                <a:gd name="T46" fmla="*/ 96 w 100"/>
                <a:gd name="T47" fmla="*/ 50 h 70"/>
                <a:gd name="T48" fmla="*/ 100 w 100"/>
                <a:gd name="T49" fmla="*/ 64 h 70"/>
                <a:gd name="T50" fmla="*/ 96 w 100"/>
                <a:gd name="T51" fmla="*/ 70 h 70"/>
                <a:gd name="T52" fmla="*/ 88 w 100"/>
                <a:gd name="T53" fmla="*/ 66 h 70"/>
                <a:gd name="T54" fmla="*/ 78 w 100"/>
                <a:gd name="T55" fmla="*/ 60 h 70"/>
                <a:gd name="T56" fmla="*/ 78 w 100"/>
                <a:gd name="T57" fmla="*/ 60 h 70"/>
                <a:gd name="T58" fmla="*/ 72 w 100"/>
                <a:gd name="T59" fmla="*/ 60 h 70"/>
                <a:gd name="T60" fmla="*/ 68 w 100"/>
                <a:gd name="T61" fmla="*/ 60 h 70"/>
                <a:gd name="T62" fmla="*/ 68 w 100"/>
                <a:gd name="T63" fmla="*/ 54 h 70"/>
                <a:gd name="T64" fmla="*/ 68 w 100"/>
                <a:gd name="T65" fmla="*/ 46 h 70"/>
                <a:gd name="T66" fmla="*/ 62 w 100"/>
                <a:gd name="T67" fmla="*/ 40 h 70"/>
                <a:gd name="T68" fmla="*/ 50 w 100"/>
                <a:gd name="T69" fmla="*/ 36 h 70"/>
                <a:gd name="T70" fmla="*/ 48 w 100"/>
                <a:gd name="T71" fmla="*/ 36 h 70"/>
                <a:gd name="T72" fmla="*/ 40 w 100"/>
                <a:gd name="T73" fmla="*/ 40 h 70"/>
                <a:gd name="T74" fmla="*/ 32 w 100"/>
                <a:gd name="T75" fmla="*/ 46 h 70"/>
                <a:gd name="T76" fmla="*/ 18 w 100"/>
                <a:gd name="T7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70">
                  <a:moveTo>
                    <a:pt x="18" y="40"/>
                  </a:moveTo>
                  <a:lnTo>
                    <a:pt x="0" y="26"/>
                  </a:lnTo>
                  <a:lnTo>
                    <a:pt x="18" y="20"/>
                  </a:lnTo>
                  <a:lnTo>
                    <a:pt x="18" y="20"/>
                  </a:lnTo>
                  <a:lnTo>
                    <a:pt x="20" y="18"/>
                  </a:lnTo>
                  <a:lnTo>
                    <a:pt x="22" y="16"/>
                  </a:lnTo>
                  <a:lnTo>
                    <a:pt x="24" y="12"/>
                  </a:lnTo>
                  <a:lnTo>
                    <a:pt x="24" y="8"/>
                  </a:lnTo>
                  <a:lnTo>
                    <a:pt x="22" y="4"/>
                  </a:lnTo>
                  <a:lnTo>
                    <a:pt x="22" y="0"/>
                  </a:lnTo>
                  <a:lnTo>
                    <a:pt x="22" y="0"/>
                  </a:lnTo>
                  <a:lnTo>
                    <a:pt x="24" y="0"/>
                  </a:lnTo>
                  <a:lnTo>
                    <a:pt x="26" y="0"/>
                  </a:lnTo>
                  <a:lnTo>
                    <a:pt x="30" y="0"/>
                  </a:lnTo>
                  <a:lnTo>
                    <a:pt x="34" y="0"/>
                  </a:lnTo>
                  <a:lnTo>
                    <a:pt x="36" y="2"/>
                  </a:lnTo>
                  <a:lnTo>
                    <a:pt x="36" y="2"/>
                  </a:lnTo>
                  <a:lnTo>
                    <a:pt x="38" y="4"/>
                  </a:lnTo>
                  <a:lnTo>
                    <a:pt x="38" y="6"/>
                  </a:lnTo>
                  <a:lnTo>
                    <a:pt x="40" y="6"/>
                  </a:lnTo>
                  <a:lnTo>
                    <a:pt x="44" y="6"/>
                  </a:lnTo>
                  <a:lnTo>
                    <a:pt x="44" y="6"/>
                  </a:lnTo>
                  <a:lnTo>
                    <a:pt x="46" y="8"/>
                  </a:lnTo>
                  <a:lnTo>
                    <a:pt x="52" y="10"/>
                  </a:lnTo>
                  <a:lnTo>
                    <a:pt x="58" y="10"/>
                  </a:lnTo>
                  <a:lnTo>
                    <a:pt x="62" y="10"/>
                  </a:lnTo>
                  <a:lnTo>
                    <a:pt x="64" y="8"/>
                  </a:lnTo>
                  <a:lnTo>
                    <a:pt x="64" y="8"/>
                  </a:lnTo>
                  <a:lnTo>
                    <a:pt x="66" y="6"/>
                  </a:lnTo>
                  <a:lnTo>
                    <a:pt x="64" y="6"/>
                  </a:lnTo>
                  <a:lnTo>
                    <a:pt x="64" y="4"/>
                  </a:lnTo>
                  <a:lnTo>
                    <a:pt x="66" y="4"/>
                  </a:lnTo>
                  <a:lnTo>
                    <a:pt x="66" y="4"/>
                  </a:lnTo>
                  <a:lnTo>
                    <a:pt x="70" y="2"/>
                  </a:lnTo>
                  <a:lnTo>
                    <a:pt x="72" y="2"/>
                  </a:lnTo>
                  <a:lnTo>
                    <a:pt x="76" y="4"/>
                  </a:lnTo>
                  <a:lnTo>
                    <a:pt x="78" y="6"/>
                  </a:lnTo>
                  <a:lnTo>
                    <a:pt x="78" y="8"/>
                  </a:lnTo>
                  <a:lnTo>
                    <a:pt x="78" y="10"/>
                  </a:lnTo>
                  <a:lnTo>
                    <a:pt x="80" y="14"/>
                  </a:lnTo>
                  <a:lnTo>
                    <a:pt x="82" y="18"/>
                  </a:lnTo>
                  <a:lnTo>
                    <a:pt x="84" y="22"/>
                  </a:lnTo>
                  <a:lnTo>
                    <a:pt x="88" y="26"/>
                  </a:lnTo>
                  <a:lnTo>
                    <a:pt x="88" y="28"/>
                  </a:lnTo>
                  <a:lnTo>
                    <a:pt x="88" y="30"/>
                  </a:lnTo>
                  <a:lnTo>
                    <a:pt x="90" y="36"/>
                  </a:lnTo>
                  <a:lnTo>
                    <a:pt x="92" y="40"/>
                  </a:lnTo>
                  <a:lnTo>
                    <a:pt x="96" y="50"/>
                  </a:lnTo>
                  <a:lnTo>
                    <a:pt x="98" y="58"/>
                  </a:lnTo>
                  <a:lnTo>
                    <a:pt x="100" y="64"/>
                  </a:lnTo>
                  <a:lnTo>
                    <a:pt x="98" y="68"/>
                  </a:lnTo>
                  <a:lnTo>
                    <a:pt x="96" y="70"/>
                  </a:lnTo>
                  <a:lnTo>
                    <a:pt x="92" y="70"/>
                  </a:lnTo>
                  <a:lnTo>
                    <a:pt x="88" y="66"/>
                  </a:lnTo>
                  <a:lnTo>
                    <a:pt x="82" y="64"/>
                  </a:lnTo>
                  <a:lnTo>
                    <a:pt x="78" y="60"/>
                  </a:lnTo>
                  <a:lnTo>
                    <a:pt x="78" y="60"/>
                  </a:lnTo>
                  <a:lnTo>
                    <a:pt x="78" y="60"/>
                  </a:lnTo>
                  <a:lnTo>
                    <a:pt x="76" y="60"/>
                  </a:lnTo>
                  <a:lnTo>
                    <a:pt x="72" y="60"/>
                  </a:lnTo>
                  <a:lnTo>
                    <a:pt x="66" y="60"/>
                  </a:lnTo>
                  <a:lnTo>
                    <a:pt x="68" y="60"/>
                  </a:lnTo>
                  <a:lnTo>
                    <a:pt x="68" y="56"/>
                  </a:lnTo>
                  <a:lnTo>
                    <a:pt x="68" y="54"/>
                  </a:lnTo>
                  <a:lnTo>
                    <a:pt x="68" y="50"/>
                  </a:lnTo>
                  <a:lnTo>
                    <a:pt x="68" y="46"/>
                  </a:lnTo>
                  <a:lnTo>
                    <a:pt x="66" y="42"/>
                  </a:lnTo>
                  <a:lnTo>
                    <a:pt x="62" y="40"/>
                  </a:lnTo>
                  <a:lnTo>
                    <a:pt x="58" y="38"/>
                  </a:lnTo>
                  <a:lnTo>
                    <a:pt x="50" y="36"/>
                  </a:lnTo>
                  <a:lnTo>
                    <a:pt x="50" y="36"/>
                  </a:lnTo>
                  <a:lnTo>
                    <a:pt x="48" y="36"/>
                  </a:lnTo>
                  <a:lnTo>
                    <a:pt x="44" y="38"/>
                  </a:lnTo>
                  <a:lnTo>
                    <a:pt x="40" y="40"/>
                  </a:lnTo>
                  <a:lnTo>
                    <a:pt x="36" y="42"/>
                  </a:lnTo>
                  <a:lnTo>
                    <a:pt x="32" y="46"/>
                  </a:lnTo>
                  <a:lnTo>
                    <a:pt x="32" y="52"/>
                  </a:lnTo>
                  <a:lnTo>
                    <a:pt x="18" y="40"/>
                  </a:lnTo>
                </a:path>
              </a:pathLst>
            </a:custGeom>
            <a:grpFill/>
            <a:ln w="6350">
              <a:solidFill>
                <a:schemeClr val="bg1"/>
              </a:solidFill>
              <a:prstDash val="solid"/>
              <a:round/>
              <a:headEnd/>
              <a:tailEnd/>
            </a:ln>
            <a:effectLst/>
          </p:spPr>
          <p:txBody>
            <a:bodyPr/>
            <a:lstStyle/>
            <a:p>
              <a:endParaRPr lang="zh-CN" altLang="en-US"/>
            </a:p>
          </p:txBody>
        </p:sp>
        <p:sp>
          <p:nvSpPr>
            <p:cNvPr id="83" name="Freeform 453">
              <a:extLst>
                <a:ext uri="{FF2B5EF4-FFF2-40B4-BE49-F238E27FC236}">
                  <a16:creationId xmlns="" xmlns:a16="http://schemas.microsoft.com/office/drawing/2014/main" id="{1AF78028-480C-4DDE-8AEE-FB147594D13A}"/>
                </a:ext>
              </a:extLst>
            </p:cNvPr>
            <p:cNvSpPr>
              <a:spLocks/>
            </p:cNvSpPr>
            <p:nvPr/>
          </p:nvSpPr>
          <p:spPr bwMode="gray">
            <a:xfrm>
              <a:off x="572260" y="4417356"/>
              <a:ext cx="155517" cy="162813"/>
            </a:xfrm>
            <a:custGeom>
              <a:avLst/>
              <a:gdLst>
                <a:gd name="T0" fmla="*/ 42 w 84"/>
                <a:gd name="T1" fmla="*/ 84 h 88"/>
                <a:gd name="T2" fmla="*/ 44 w 84"/>
                <a:gd name="T3" fmla="*/ 78 h 88"/>
                <a:gd name="T4" fmla="*/ 44 w 84"/>
                <a:gd name="T5" fmla="*/ 68 h 88"/>
                <a:gd name="T6" fmla="*/ 42 w 84"/>
                <a:gd name="T7" fmla="*/ 66 h 88"/>
                <a:gd name="T8" fmla="*/ 36 w 84"/>
                <a:gd name="T9" fmla="*/ 64 h 88"/>
                <a:gd name="T10" fmla="*/ 32 w 84"/>
                <a:gd name="T11" fmla="*/ 64 h 88"/>
                <a:gd name="T12" fmla="*/ 28 w 84"/>
                <a:gd name="T13" fmla="*/ 62 h 88"/>
                <a:gd name="T14" fmla="*/ 26 w 84"/>
                <a:gd name="T15" fmla="*/ 54 h 88"/>
                <a:gd name="T16" fmla="*/ 26 w 84"/>
                <a:gd name="T17" fmla="*/ 48 h 88"/>
                <a:gd name="T18" fmla="*/ 24 w 84"/>
                <a:gd name="T19" fmla="*/ 46 h 88"/>
                <a:gd name="T20" fmla="*/ 18 w 84"/>
                <a:gd name="T21" fmla="*/ 42 h 88"/>
                <a:gd name="T22" fmla="*/ 10 w 84"/>
                <a:gd name="T23" fmla="*/ 48 h 88"/>
                <a:gd name="T24" fmla="*/ 10 w 84"/>
                <a:gd name="T25" fmla="*/ 44 h 88"/>
                <a:gd name="T26" fmla="*/ 10 w 84"/>
                <a:gd name="T27" fmla="*/ 36 h 88"/>
                <a:gd name="T28" fmla="*/ 8 w 84"/>
                <a:gd name="T29" fmla="*/ 32 h 88"/>
                <a:gd name="T30" fmla="*/ 4 w 84"/>
                <a:gd name="T31" fmla="*/ 24 h 88"/>
                <a:gd name="T32" fmla="*/ 2 w 84"/>
                <a:gd name="T33" fmla="*/ 14 h 88"/>
                <a:gd name="T34" fmla="*/ 0 w 84"/>
                <a:gd name="T35" fmla="*/ 6 h 88"/>
                <a:gd name="T36" fmla="*/ 6 w 84"/>
                <a:gd name="T37" fmla="*/ 8 h 88"/>
                <a:gd name="T38" fmla="*/ 16 w 84"/>
                <a:gd name="T39" fmla="*/ 6 h 88"/>
                <a:gd name="T40" fmla="*/ 22 w 84"/>
                <a:gd name="T41" fmla="*/ 4 h 88"/>
                <a:gd name="T42" fmla="*/ 24 w 84"/>
                <a:gd name="T43" fmla="*/ 0 h 88"/>
                <a:gd name="T44" fmla="*/ 30 w 84"/>
                <a:gd name="T45" fmla="*/ 2 h 88"/>
                <a:gd name="T46" fmla="*/ 32 w 84"/>
                <a:gd name="T47" fmla="*/ 4 h 88"/>
                <a:gd name="T48" fmla="*/ 36 w 84"/>
                <a:gd name="T49" fmla="*/ 4 h 88"/>
                <a:gd name="T50" fmla="*/ 38 w 84"/>
                <a:gd name="T51" fmla="*/ 2 h 88"/>
                <a:gd name="T52" fmla="*/ 42 w 84"/>
                <a:gd name="T53" fmla="*/ 0 h 88"/>
                <a:gd name="T54" fmla="*/ 50 w 84"/>
                <a:gd name="T55" fmla="*/ 0 h 88"/>
                <a:gd name="T56" fmla="*/ 58 w 84"/>
                <a:gd name="T57" fmla="*/ 2 h 88"/>
                <a:gd name="T58" fmla="*/ 64 w 84"/>
                <a:gd name="T59" fmla="*/ 0 h 88"/>
                <a:gd name="T60" fmla="*/ 72 w 84"/>
                <a:gd name="T61" fmla="*/ 0 h 88"/>
                <a:gd name="T62" fmla="*/ 76 w 84"/>
                <a:gd name="T63" fmla="*/ 4 h 88"/>
                <a:gd name="T64" fmla="*/ 78 w 84"/>
                <a:gd name="T65" fmla="*/ 12 h 88"/>
                <a:gd name="T66" fmla="*/ 82 w 84"/>
                <a:gd name="T67" fmla="*/ 32 h 88"/>
                <a:gd name="T68" fmla="*/ 80 w 84"/>
                <a:gd name="T69" fmla="*/ 46 h 88"/>
                <a:gd name="T70" fmla="*/ 76 w 84"/>
                <a:gd name="T71" fmla="*/ 68 h 88"/>
                <a:gd name="T72" fmla="*/ 84 w 84"/>
                <a:gd name="T73" fmla="*/ 88 h 88"/>
                <a:gd name="T74" fmla="*/ 42 w 84"/>
                <a:gd name="T75" fmla="*/ 8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8">
                  <a:moveTo>
                    <a:pt x="42" y="86"/>
                  </a:moveTo>
                  <a:lnTo>
                    <a:pt x="42" y="84"/>
                  </a:lnTo>
                  <a:lnTo>
                    <a:pt x="44" y="82"/>
                  </a:lnTo>
                  <a:lnTo>
                    <a:pt x="44" y="78"/>
                  </a:lnTo>
                  <a:lnTo>
                    <a:pt x="46" y="74"/>
                  </a:lnTo>
                  <a:lnTo>
                    <a:pt x="44" y="68"/>
                  </a:lnTo>
                  <a:lnTo>
                    <a:pt x="44" y="68"/>
                  </a:lnTo>
                  <a:lnTo>
                    <a:pt x="42" y="66"/>
                  </a:lnTo>
                  <a:lnTo>
                    <a:pt x="40" y="64"/>
                  </a:lnTo>
                  <a:lnTo>
                    <a:pt x="36" y="64"/>
                  </a:lnTo>
                  <a:lnTo>
                    <a:pt x="32" y="64"/>
                  </a:lnTo>
                  <a:lnTo>
                    <a:pt x="32" y="64"/>
                  </a:lnTo>
                  <a:lnTo>
                    <a:pt x="30" y="64"/>
                  </a:lnTo>
                  <a:lnTo>
                    <a:pt x="28" y="62"/>
                  </a:lnTo>
                  <a:lnTo>
                    <a:pt x="26" y="58"/>
                  </a:lnTo>
                  <a:lnTo>
                    <a:pt x="26" y="54"/>
                  </a:lnTo>
                  <a:lnTo>
                    <a:pt x="26" y="50"/>
                  </a:lnTo>
                  <a:lnTo>
                    <a:pt x="26" y="48"/>
                  </a:lnTo>
                  <a:lnTo>
                    <a:pt x="24" y="46"/>
                  </a:lnTo>
                  <a:lnTo>
                    <a:pt x="24" y="46"/>
                  </a:lnTo>
                  <a:lnTo>
                    <a:pt x="22" y="44"/>
                  </a:lnTo>
                  <a:lnTo>
                    <a:pt x="18" y="42"/>
                  </a:lnTo>
                  <a:lnTo>
                    <a:pt x="14" y="44"/>
                  </a:lnTo>
                  <a:lnTo>
                    <a:pt x="10" y="48"/>
                  </a:lnTo>
                  <a:lnTo>
                    <a:pt x="10" y="46"/>
                  </a:lnTo>
                  <a:lnTo>
                    <a:pt x="10" y="44"/>
                  </a:lnTo>
                  <a:lnTo>
                    <a:pt x="10" y="40"/>
                  </a:lnTo>
                  <a:lnTo>
                    <a:pt x="10" y="36"/>
                  </a:lnTo>
                  <a:lnTo>
                    <a:pt x="10" y="36"/>
                  </a:lnTo>
                  <a:lnTo>
                    <a:pt x="8" y="32"/>
                  </a:lnTo>
                  <a:lnTo>
                    <a:pt x="6" y="28"/>
                  </a:lnTo>
                  <a:lnTo>
                    <a:pt x="4" y="24"/>
                  </a:lnTo>
                  <a:lnTo>
                    <a:pt x="2" y="20"/>
                  </a:lnTo>
                  <a:lnTo>
                    <a:pt x="2" y="14"/>
                  </a:lnTo>
                  <a:lnTo>
                    <a:pt x="0" y="10"/>
                  </a:lnTo>
                  <a:lnTo>
                    <a:pt x="0" y="6"/>
                  </a:lnTo>
                  <a:lnTo>
                    <a:pt x="2" y="6"/>
                  </a:lnTo>
                  <a:lnTo>
                    <a:pt x="6" y="8"/>
                  </a:lnTo>
                  <a:lnTo>
                    <a:pt x="10" y="8"/>
                  </a:lnTo>
                  <a:lnTo>
                    <a:pt x="16" y="6"/>
                  </a:lnTo>
                  <a:lnTo>
                    <a:pt x="20" y="4"/>
                  </a:lnTo>
                  <a:lnTo>
                    <a:pt x="22" y="4"/>
                  </a:lnTo>
                  <a:lnTo>
                    <a:pt x="22" y="2"/>
                  </a:lnTo>
                  <a:lnTo>
                    <a:pt x="24" y="0"/>
                  </a:lnTo>
                  <a:lnTo>
                    <a:pt x="28" y="0"/>
                  </a:lnTo>
                  <a:lnTo>
                    <a:pt x="30" y="2"/>
                  </a:lnTo>
                  <a:lnTo>
                    <a:pt x="30" y="4"/>
                  </a:lnTo>
                  <a:lnTo>
                    <a:pt x="32" y="4"/>
                  </a:lnTo>
                  <a:lnTo>
                    <a:pt x="34" y="6"/>
                  </a:lnTo>
                  <a:lnTo>
                    <a:pt x="36" y="4"/>
                  </a:lnTo>
                  <a:lnTo>
                    <a:pt x="38" y="2"/>
                  </a:lnTo>
                  <a:lnTo>
                    <a:pt x="38" y="2"/>
                  </a:lnTo>
                  <a:lnTo>
                    <a:pt x="40" y="2"/>
                  </a:lnTo>
                  <a:lnTo>
                    <a:pt x="42" y="0"/>
                  </a:lnTo>
                  <a:lnTo>
                    <a:pt x="46" y="0"/>
                  </a:lnTo>
                  <a:lnTo>
                    <a:pt x="50" y="0"/>
                  </a:lnTo>
                  <a:lnTo>
                    <a:pt x="56" y="2"/>
                  </a:lnTo>
                  <a:lnTo>
                    <a:pt x="58" y="2"/>
                  </a:lnTo>
                  <a:lnTo>
                    <a:pt x="62" y="2"/>
                  </a:lnTo>
                  <a:lnTo>
                    <a:pt x="64" y="0"/>
                  </a:lnTo>
                  <a:lnTo>
                    <a:pt x="68" y="0"/>
                  </a:lnTo>
                  <a:lnTo>
                    <a:pt x="72" y="0"/>
                  </a:lnTo>
                  <a:lnTo>
                    <a:pt x="74" y="2"/>
                  </a:lnTo>
                  <a:lnTo>
                    <a:pt x="76" y="4"/>
                  </a:lnTo>
                  <a:lnTo>
                    <a:pt x="76" y="8"/>
                  </a:lnTo>
                  <a:lnTo>
                    <a:pt x="78" y="12"/>
                  </a:lnTo>
                  <a:lnTo>
                    <a:pt x="80" y="20"/>
                  </a:lnTo>
                  <a:lnTo>
                    <a:pt x="82" y="32"/>
                  </a:lnTo>
                  <a:lnTo>
                    <a:pt x="80" y="42"/>
                  </a:lnTo>
                  <a:lnTo>
                    <a:pt x="80" y="46"/>
                  </a:lnTo>
                  <a:lnTo>
                    <a:pt x="78" y="56"/>
                  </a:lnTo>
                  <a:lnTo>
                    <a:pt x="76" y="68"/>
                  </a:lnTo>
                  <a:lnTo>
                    <a:pt x="78" y="76"/>
                  </a:lnTo>
                  <a:lnTo>
                    <a:pt x="84" y="88"/>
                  </a:lnTo>
                  <a:lnTo>
                    <a:pt x="66" y="82"/>
                  </a:lnTo>
                  <a:lnTo>
                    <a:pt x="42" y="86"/>
                  </a:lnTo>
                </a:path>
              </a:pathLst>
            </a:custGeom>
            <a:grpFill/>
            <a:ln w="6350">
              <a:solidFill>
                <a:schemeClr val="bg1"/>
              </a:solidFill>
              <a:prstDash val="solid"/>
              <a:round/>
              <a:headEnd/>
              <a:tailEnd/>
            </a:ln>
            <a:effectLst/>
          </p:spPr>
          <p:txBody>
            <a:bodyPr/>
            <a:lstStyle/>
            <a:p>
              <a:endParaRPr lang="zh-CN" altLang="en-US"/>
            </a:p>
          </p:txBody>
        </p:sp>
        <p:sp>
          <p:nvSpPr>
            <p:cNvPr id="84" name="Freeform 454">
              <a:extLst>
                <a:ext uri="{FF2B5EF4-FFF2-40B4-BE49-F238E27FC236}">
                  <a16:creationId xmlns="" xmlns:a16="http://schemas.microsoft.com/office/drawing/2014/main" id="{25E85203-12EB-4836-888A-4452EF714A5E}"/>
                </a:ext>
              </a:extLst>
            </p:cNvPr>
            <p:cNvSpPr>
              <a:spLocks/>
            </p:cNvSpPr>
            <p:nvPr/>
          </p:nvSpPr>
          <p:spPr bwMode="gray">
            <a:xfrm>
              <a:off x="642613" y="4350751"/>
              <a:ext cx="137003" cy="70306"/>
            </a:xfrm>
            <a:custGeom>
              <a:avLst/>
              <a:gdLst>
                <a:gd name="T0" fmla="*/ 28 w 74"/>
                <a:gd name="T1" fmla="*/ 8 h 38"/>
                <a:gd name="T2" fmla="*/ 28 w 74"/>
                <a:gd name="T3" fmla="*/ 8 h 38"/>
                <a:gd name="T4" fmla="*/ 24 w 74"/>
                <a:gd name="T5" fmla="*/ 8 h 38"/>
                <a:gd name="T6" fmla="*/ 20 w 74"/>
                <a:gd name="T7" fmla="*/ 8 h 38"/>
                <a:gd name="T8" fmla="*/ 16 w 74"/>
                <a:gd name="T9" fmla="*/ 10 h 38"/>
                <a:gd name="T10" fmla="*/ 12 w 74"/>
                <a:gd name="T11" fmla="*/ 12 h 38"/>
                <a:gd name="T12" fmla="*/ 8 w 74"/>
                <a:gd name="T13" fmla="*/ 16 h 38"/>
                <a:gd name="T14" fmla="*/ 4 w 74"/>
                <a:gd name="T15" fmla="*/ 22 h 38"/>
                <a:gd name="T16" fmla="*/ 0 w 74"/>
                <a:gd name="T17" fmla="*/ 38 h 38"/>
                <a:gd name="T18" fmla="*/ 0 w 74"/>
                <a:gd name="T19" fmla="*/ 38 h 38"/>
                <a:gd name="T20" fmla="*/ 2 w 74"/>
                <a:gd name="T21" fmla="*/ 38 h 38"/>
                <a:gd name="T22" fmla="*/ 6 w 74"/>
                <a:gd name="T23" fmla="*/ 36 h 38"/>
                <a:gd name="T24" fmla="*/ 10 w 74"/>
                <a:gd name="T25" fmla="*/ 36 h 38"/>
                <a:gd name="T26" fmla="*/ 16 w 74"/>
                <a:gd name="T27" fmla="*/ 38 h 38"/>
                <a:gd name="T28" fmla="*/ 16 w 74"/>
                <a:gd name="T29" fmla="*/ 38 h 38"/>
                <a:gd name="T30" fmla="*/ 18 w 74"/>
                <a:gd name="T31" fmla="*/ 38 h 38"/>
                <a:gd name="T32" fmla="*/ 22 w 74"/>
                <a:gd name="T33" fmla="*/ 38 h 38"/>
                <a:gd name="T34" fmla="*/ 28 w 74"/>
                <a:gd name="T35" fmla="*/ 36 h 38"/>
                <a:gd name="T36" fmla="*/ 28 w 74"/>
                <a:gd name="T37" fmla="*/ 36 h 38"/>
                <a:gd name="T38" fmla="*/ 30 w 74"/>
                <a:gd name="T39" fmla="*/ 36 h 38"/>
                <a:gd name="T40" fmla="*/ 32 w 74"/>
                <a:gd name="T41" fmla="*/ 36 h 38"/>
                <a:gd name="T42" fmla="*/ 36 w 74"/>
                <a:gd name="T43" fmla="*/ 36 h 38"/>
                <a:gd name="T44" fmla="*/ 36 w 74"/>
                <a:gd name="T45" fmla="*/ 36 h 38"/>
                <a:gd name="T46" fmla="*/ 36 w 74"/>
                <a:gd name="T47" fmla="*/ 34 h 38"/>
                <a:gd name="T48" fmla="*/ 36 w 74"/>
                <a:gd name="T49" fmla="*/ 32 h 38"/>
                <a:gd name="T50" fmla="*/ 38 w 74"/>
                <a:gd name="T51" fmla="*/ 30 h 38"/>
                <a:gd name="T52" fmla="*/ 40 w 74"/>
                <a:gd name="T53" fmla="*/ 28 h 38"/>
                <a:gd name="T54" fmla="*/ 40 w 74"/>
                <a:gd name="T55" fmla="*/ 26 h 38"/>
                <a:gd name="T56" fmla="*/ 42 w 74"/>
                <a:gd name="T57" fmla="*/ 24 h 38"/>
                <a:gd name="T58" fmla="*/ 44 w 74"/>
                <a:gd name="T59" fmla="*/ 22 h 38"/>
                <a:gd name="T60" fmla="*/ 46 w 74"/>
                <a:gd name="T61" fmla="*/ 22 h 38"/>
                <a:gd name="T62" fmla="*/ 50 w 74"/>
                <a:gd name="T63" fmla="*/ 20 h 38"/>
                <a:gd name="T64" fmla="*/ 60 w 74"/>
                <a:gd name="T65" fmla="*/ 20 h 38"/>
                <a:gd name="T66" fmla="*/ 62 w 74"/>
                <a:gd name="T67" fmla="*/ 20 h 38"/>
                <a:gd name="T68" fmla="*/ 64 w 74"/>
                <a:gd name="T69" fmla="*/ 22 h 38"/>
                <a:gd name="T70" fmla="*/ 68 w 74"/>
                <a:gd name="T71" fmla="*/ 22 h 38"/>
                <a:gd name="T72" fmla="*/ 70 w 74"/>
                <a:gd name="T73" fmla="*/ 22 h 38"/>
                <a:gd name="T74" fmla="*/ 72 w 74"/>
                <a:gd name="T75" fmla="*/ 22 h 38"/>
                <a:gd name="T76" fmla="*/ 74 w 74"/>
                <a:gd name="T77" fmla="*/ 20 h 38"/>
                <a:gd name="T78" fmla="*/ 74 w 74"/>
                <a:gd name="T79" fmla="*/ 20 h 38"/>
                <a:gd name="T80" fmla="*/ 74 w 74"/>
                <a:gd name="T81" fmla="*/ 18 h 38"/>
                <a:gd name="T82" fmla="*/ 72 w 74"/>
                <a:gd name="T83" fmla="*/ 16 h 38"/>
                <a:gd name="T84" fmla="*/ 70 w 74"/>
                <a:gd name="T85" fmla="*/ 16 h 38"/>
                <a:gd name="T86" fmla="*/ 66 w 74"/>
                <a:gd name="T87" fmla="*/ 14 h 38"/>
                <a:gd name="T88" fmla="*/ 64 w 74"/>
                <a:gd name="T89" fmla="*/ 12 h 38"/>
                <a:gd name="T90" fmla="*/ 62 w 74"/>
                <a:gd name="T91" fmla="*/ 8 h 38"/>
                <a:gd name="T92" fmla="*/ 60 w 74"/>
                <a:gd name="T93" fmla="*/ 4 h 38"/>
                <a:gd name="T94" fmla="*/ 60 w 74"/>
                <a:gd name="T95" fmla="*/ 2 h 38"/>
                <a:gd name="T96" fmla="*/ 58 w 74"/>
                <a:gd name="T97" fmla="*/ 0 h 38"/>
                <a:gd name="T98" fmla="*/ 58 w 74"/>
                <a:gd name="T99" fmla="*/ 0 h 38"/>
                <a:gd name="T100" fmla="*/ 56 w 74"/>
                <a:gd name="T101" fmla="*/ 0 h 38"/>
                <a:gd name="T102" fmla="*/ 54 w 74"/>
                <a:gd name="T103" fmla="*/ 2 h 38"/>
                <a:gd name="T104" fmla="*/ 50 w 74"/>
                <a:gd name="T105" fmla="*/ 2 h 38"/>
                <a:gd name="T106" fmla="*/ 46 w 74"/>
                <a:gd name="T107" fmla="*/ 4 h 38"/>
                <a:gd name="T108" fmla="*/ 40 w 74"/>
                <a:gd name="T109" fmla="*/ 6 h 38"/>
                <a:gd name="T110" fmla="*/ 36 w 74"/>
                <a:gd name="T111" fmla="*/ 8 h 38"/>
                <a:gd name="T112" fmla="*/ 28 w 74"/>
                <a:gd name="T113"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 h="38">
                  <a:moveTo>
                    <a:pt x="28" y="8"/>
                  </a:moveTo>
                  <a:lnTo>
                    <a:pt x="28" y="8"/>
                  </a:lnTo>
                  <a:lnTo>
                    <a:pt x="24" y="8"/>
                  </a:lnTo>
                  <a:lnTo>
                    <a:pt x="20" y="8"/>
                  </a:lnTo>
                  <a:lnTo>
                    <a:pt x="16" y="10"/>
                  </a:lnTo>
                  <a:lnTo>
                    <a:pt x="12" y="12"/>
                  </a:lnTo>
                  <a:lnTo>
                    <a:pt x="8" y="16"/>
                  </a:lnTo>
                  <a:lnTo>
                    <a:pt x="4" y="22"/>
                  </a:lnTo>
                  <a:lnTo>
                    <a:pt x="0" y="38"/>
                  </a:lnTo>
                  <a:lnTo>
                    <a:pt x="0" y="38"/>
                  </a:lnTo>
                  <a:lnTo>
                    <a:pt x="2" y="38"/>
                  </a:lnTo>
                  <a:lnTo>
                    <a:pt x="6" y="36"/>
                  </a:lnTo>
                  <a:lnTo>
                    <a:pt x="10" y="36"/>
                  </a:lnTo>
                  <a:lnTo>
                    <a:pt x="16" y="38"/>
                  </a:lnTo>
                  <a:lnTo>
                    <a:pt x="16" y="38"/>
                  </a:lnTo>
                  <a:lnTo>
                    <a:pt x="18" y="38"/>
                  </a:lnTo>
                  <a:lnTo>
                    <a:pt x="22" y="38"/>
                  </a:lnTo>
                  <a:lnTo>
                    <a:pt x="28" y="36"/>
                  </a:lnTo>
                  <a:lnTo>
                    <a:pt x="28" y="36"/>
                  </a:lnTo>
                  <a:lnTo>
                    <a:pt x="30" y="36"/>
                  </a:lnTo>
                  <a:lnTo>
                    <a:pt x="32" y="36"/>
                  </a:lnTo>
                  <a:lnTo>
                    <a:pt x="36" y="36"/>
                  </a:lnTo>
                  <a:lnTo>
                    <a:pt x="36" y="36"/>
                  </a:lnTo>
                  <a:lnTo>
                    <a:pt x="36" y="34"/>
                  </a:lnTo>
                  <a:lnTo>
                    <a:pt x="36" y="32"/>
                  </a:lnTo>
                  <a:lnTo>
                    <a:pt x="38" y="30"/>
                  </a:lnTo>
                  <a:lnTo>
                    <a:pt x="40" y="28"/>
                  </a:lnTo>
                  <a:lnTo>
                    <a:pt x="40" y="26"/>
                  </a:lnTo>
                  <a:lnTo>
                    <a:pt x="42" y="24"/>
                  </a:lnTo>
                  <a:lnTo>
                    <a:pt x="44" y="22"/>
                  </a:lnTo>
                  <a:lnTo>
                    <a:pt x="46" y="22"/>
                  </a:lnTo>
                  <a:lnTo>
                    <a:pt x="50" y="20"/>
                  </a:lnTo>
                  <a:lnTo>
                    <a:pt x="60" y="20"/>
                  </a:lnTo>
                  <a:lnTo>
                    <a:pt x="62" y="20"/>
                  </a:lnTo>
                  <a:lnTo>
                    <a:pt x="64" y="22"/>
                  </a:lnTo>
                  <a:lnTo>
                    <a:pt x="68" y="22"/>
                  </a:lnTo>
                  <a:lnTo>
                    <a:pt x="70" y="22"/>
                  </a:lnTo>
                  <a:lnTo>
                    <a:pt x="72" y="22"/>
                  </a:lnTo>
                  <a:lnTo>
                    <a:pt x="74" y="20"/>
                  </a:lnTo>
                  <a:lnTo>
                    <a:pt x="74" y="20"/>
                  </a:lnTo>
                  <a:lnTo>
                    <a:pt x="74" y="18"/>
                  </a:lnTo>
                  <a:lnTo>
                    <a:pt x="72" y="16"/>
                  </a:lnTo>
                  <a:lnTo>
                    <a:pt x="70" y="16"/>
                  </a:lnTo>
                  <a:lnTo>
                    <a:pt x="66" y="14"/>
                  </a:lnTo>
                  <a:lnTo>
                    <a:pt x="64" y="12"/>
                  </a:lnTo>
                  <a:lnTo>
                    <a:pt x="62" y="8"/>
                  </a:lnTo>
                  <a:lnTo>
                    <a:pt x="60" y="4"/>
                  </a:lnTo>
                  <a:lnTo>
                    <a:pt x="60" y="2"/>
                  </a:lnTo>
                  <a:lnTo>
                    <a:pt x="58" y="0"/>
                  </a:lnTo>
                  <a:lnTo>
                    <a:pt x="58" y="0"/>
                  </a:lnTo>
                  <a:lnTo>
                    <a:pt x="56" y="0"/>
                  </a:lnTo>
                  <a:lnTo>
                    <a:pt x="54" y="2"/>
                  </a:lnTo>
                  <a:lnTo>
                    <a:pt x="50" y="2"/>
                  </a:lnTo>
                  <a:lnTo>
                    <a:pt x="46" y="4"/>
                  </a:lnTo>
                  <a:lnTo>
                    <a:pt x="40" y="6"/>
                  </a:lnTo>
                  <a:lnTo>
                    <a:pt x="36" y="8"/>
                  </a:lnTo>
                  <a:lnTo>
                    <a:pt x="28" y="8"/>
                  </a:lnTo>
                </a:path>
              </a:pathLst>
            </a:custGeom>
            <a:grpFill/>
            <a:ln w="6350">
              <a:solidFill>
                <a:schemeClr val="bg1"/>
              </a:solidFill>
              <a:prstDash val="solid"/>
              <a:round/>
              <a:headEnd/>
              <a:tailEnd/>
            </a:ln>
            <a:effectLst/>
          </p:spPr>
          <p:txBody>
            <a:bodyPr/>
            <a:lstStyle/>
            <a:p>
              <a:endParaRPr lang="zh-CN" altLang="en-US"/>
            </a:p>
          </p:txBody>
        </p:sp>
        <p:sp>
          <p:nvSpPr>
            <p:cNvPr id="85" name="Freeform 455">
              <a:extLst>
                <a:ext uri="{FF2B5EF4-FFF2-40B4-BE49-F238E27FC236}">
                  <a16:creationId xmlns="" xmlns:a16="http://schemas.microsoft.com/office/drawing/2014/main" id="{51ABA90E-3E96-48B7-9008-F5E69D5D97B1}"/>
                </a:ext>
              </a:extLst>
            </p:cNvPr>
            <p:cNvSpPr>
              <a:spLocks/>
            </p:cNvSpPr>
            <p:nvPr/>
          </p:nvSpPr>
          <p:spPr bwMode="gray">
            <a:xfrm>
              <a:off x="709263" y="4387754"/>
              <a:ext cx="59245" cy="196116"/>
            </a:xfrm>
            <a:custGeom>
              <a:avLst/>
              <a:gdLst>
                <a:gd name="T0" fmla="*/ 14 w 32"/>
                <a:gd name="T1" fmla="*/ 0 h 106"/>
                <a:gd name="T2" fmla="*/ 14 w 32"/>
                <a:gd name="T3" fmla="*/ 0 h 106"/>
                <a:gd name="T4" fmla="*/ 12 w 32"/>
                <a:gd name="T5" fmla="*/ 0 h 106"/>
                <a:gd name="T6" fmla="*/ 8 w 32"/>
                <a:gd name="T7" fmla="*/ 2 h 106"/>
                <a:gd name="T8" fmla="*/ 6 w 32"/>
                <a:gd name="T9" fmla="*/ 4 h 106"/>
                <a:gd name="T10" fmla="*/ 4 w 32"/>
                <a:gd name="T11" fmla="*/ 6 h 106"/>
                <a:gd name="T12" fmla="*/ 4 w 32"/>
                <a:gd name="T13" fmla="*/ 8 h 106"/>
                <a:gd name="T14" fmla="*/ 4 w 32"/>
                <a:gd name="T15" fmla="*/ 10 h 106"/>
                <a:gd name="T16" fmla="*/ 2 w 32"/>
                <a:gd name="T17" fmla="*/ 12 h 106"/>
                <a:gd name="T18" fmla="*/ 0 w 32"/>
                <a:gd name="T19" fmla="*/ 12 h 106"/>
                <a:gd name="T20" fmla="*/ 0 w 32"/>
                <a:gd name="T21" fmla="*/ 14 h 106"/>
                <a:gd name="T22" fmla="*/ 2 w 32"/>
                <a:gd name="T23" fmla="*/ 18 h 106"/>
                <a:gd name="T24" fmla="*/ 2 w 32"/>
                <a:gd name="T25" fmla="*/ 24 h 106"/>
                <a:gd name="T26" fmla="*/ 4 w 32"/>
                <a:gd name="T27" fmla="*/ 28 h 106"/>
                <a:gd name="T28" fmla="*/ 6 w 32"/>
                <a:gd name="T29" fmla="*/ 32 h 106"/>
                <a:gd name="T30" fmla="*/ 6 w 32"/>
                <a:gd name="T31" fmla="*/ 36 h 106"/>
                <a:gd name="T32" fmla="*/ 6 w 32"/>
                <a:gd name="T33" fmla="*/ 40 h 106"/>
                <a:gd name="T34" fmla="*/ 6 w 32"/>
                <a:gd name="T35" fmla="*/ 44 h 106"/>
                <a:gd name="T36" fmla="*/ 8 w 32"/>
                <a:gd name="T37" fmla="*/ 50 h 106"/>
                <a:gd name="T38" fmla="*/ 6 w 32"/>
                <a:gd name="T39" fmla="*/ 58 h 106"/>
                <a:gd name="T40" fmla="*/ 6 w 32"/>
                <a:gd name="T41" fmla="*/ 58 h 106"/>
                <a:gd name="T42" fmla="*/ 6 w 32"/>
                <a:gd name="T43" fmla="*/ 62 h 106"/>
                <a:gd name="T44" fmla="*/ 4 w 32"/>
                <a:gd name="T45" fmla="*/ 68 h 106"/>
                <a:gd name="T46" fmla="*/ 4 w 32"/>
                <a:gd name="T47" fmla="*/ 74 h 106"/>
                <a:gd name="T48" fmla="*/ 2 w 32"/>
                <a:gd name="T49" fmla="*/ 80 h 106"/>
                <a:gd name="T50" fmla="*/ 2 w 32"/>
                <a:gd name="T51" fmla="*/ 88 h 106"/>
                <a:gd name="T52" fmla="*/ 10 w 32"/>
                <a:gd name="T53" fmla="*/ 104 h 106"/>
                <a:gd name="T54" fmla="*/ 28 w 32"/>
                <a:gd name="T55" fmla="*/ 106 h 106"/>
                <a:gd name="T56" fmla="*/ 28 w 32"/>
                <a:gd name="T57" fmla="*/ 102 h 106"/>
                <a:gd name="T58" fmla="*/ 30 w 32"/>
                <a:gd name="T59" fmla="*/ 88 h 106"/>
                <a:gd name="T60" fmla="*/ 32 w 32"/>
                <a:gd name="T61" fmla="*/ 74 h 106"/>
                <a:gd name="T62" fmla="*/ 32 w 32"/>
                <a:gd name="T63" fmla="*/ 62 h 106"/>
                <a:gd name="T64" fmla="*/ 32 w 32"/>
                <a:gd name="T65" fmla="*/ 50 h 106"/>
                <a:gd name="T66" fmla="*/ 30 w 32"/>
                <a:gd name="T67" fmla="*/ 40 h 106"/>
                <a:gd name="T68" fmla="*/ 30 w 32"/>
                <a:gd name="T69" fmla="*/ 36 h 106"/>
                <a:gd name="T70" fmla="*/ 24 w 32"/>
                <a:gd name="T71" fmla="*/ 8 h 106"/>
                <a:gd name="T72" fmla="*/ 20 w 32"/>
                <a:gd name="T73" fmla="*/ 2 h 106"/>
                <a:gd name="T74" fmla="*/ 14 w 32"/>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106">
                  <a:moveTo>
                    <a:pt x="14" y="0"/>
                  </a:moveTo>
                  <a:lnTo>
                    <a:pt x="14" y="0"/>
                  </a:lnTo>
                  <a:lnTo>
                    <a:pt x="12" y="0"/>
                  </a:lnTo>
                  <a:lnTo>
                    <a:pt x="8" y="2"/>
                  </a:lnTo>
                  <a:lnTo>
                    <a:pt x="6" y="4"/>
                  </a:lnTo>
                  <a:lnTo>
                    <a:pt x="4" y="6"/>
                  </a:lnTo>
                  <a:lnTo>
                    <a:pt x="4" y="8"/>
                  </a:lnTo>
                  <a:lnTo>
                    <a:pt x="4" y="10"/>
                  </a:lnTo>
                  <a:lnTo>
                    <a:pt x="2" y="12"/>
                  </a:lnTo>
                  <a:lnTo>
                    <a:pt x="0" y="12"/>
                  </a:lnTo>
                  <a:lnTo>
                    <a:pt x="0" y="14"/>
                  </a:lnTo>
                  <a:lnTo>
                    <a:pt x="2" y="18"/>
                  </a:lnTo>
                  <a:lnTo>
                    <a:pt x="2" y="24"/>
                  </a:lnTo>
                  <a:lnTo>
                    <a:pt x="4" y="28"/>
                  </a:lnTo>
                  <a:lnTo>
                    <a:pt x="6" y="32"/>
                  </a:lnTo>
                  <a:lnTo>
                    <a:pt x="6" y="36"/>
                  </a:lnTo>
                  <a:lnTo>
                    <a:pt x="6" y="40"/>
                  </a:lnTo>
                  <a:lnTo>
                    <a:pt x="6" y="44"/>
                  </a:lnTo>
                  <a:lnTo>
                    <a:pt x="8" y="50"/>
                  </a:lnTo>
                  <a:lnTo>
                    <a:pt x="6" y="58"/>
                  </a:lnTo>
                  <a:lnTo>
                    <a:pt x="6" y="58"/>
                  </a:lnTo>
                  <a:lnTo>
                    <a:pt x="6" y="62"/>
                  </a:lnTo>
                  <a:lnTo>
                    <a:pt x="4" y="68"/>
                  </a:lnTo>
                  <a:lnTo>
                    <a:pt x="4" y="74"/>
                  </a:lnTo>
                  <a:lnTo>
                    <a:pt x="2" y="80"/>
                  </a:lnTo>
                  <a:lnTo>
                    <a:pt x="2" y="88"/>
                  </a:lnTo>
                  <a:lnTo>
                    <a:pt x="10" y="104"/>
                  </a:lnTo>
                  <a:lnTo>
                    <a:pt x="28" y="106"/>
                  </a:lnTo>
                  <a:lnTo>
                    <a:pt x="28" y="102"/>
                  </a:lnTo>
                  <a:lnTo>
                    <a:pt x="30" y="88"/>
                  </a:lnTo>
                  <a:lnTo>
                    <a:pt x="32" y="74"/>
                  </a:lnTo>
                  <a:lnTo>
                    <a:pt x="32" y="62"/>
                  </a:lnTo>
                  <a:lnTo>
                    <a:pt x="32" y="50"/>
                  </a:lnTo>
                  <a:lnTo>
                    <a:pt x="30" y="40"/>
                  </a:lnTo>
                  <a:lnTo>
                    <a:pt x="30" y="36"/>
                  </a:lnTo>
                  <a:lnTo>
                    <a:pt x="24" y="8"/>
                  </a:lnTo>
                  <a:lnTo>
                    <a:pt x="20" y="2"/>
                  </a:lnTo>
                  <a:lnTo>
                    <a:pt x="14" y="0"/>
                  </a:lnTo>
                </a:path>
              </a:pathLst>
            </a:custGeom>
            <a:grpFill/>
            <a:ln w="6350">
              <a:solidFill>
                <a:schemeClr val="bg1"/>
              </a:solidFill>
              <a:prstDash val="solid"/>
              <a:round/>
              <a:headEnd/>
              <a:tailEnd/>
            </a:ln>
            <a:effectLst/>
          </p:spPr>
          <p:txBody>
            <a:bodyPr/>
            <a:lstStyle/>
            <a:p>
              <a:endParaRPr lang="zh-CN" altLang="en-US"/>
            </a:p>
          </p:txBody>
        </p:sp>
        <p:sp>
          <p:nvSpPr>
            <p:cNvPr id="86" name="Freeform 456">
              <a:extLst>
                <a:ext uri="{FF2B5EF4-FFF2-40B4-BE49-F238E27FC236}">
                  <a16:creationId xmlns="" xmlns:a16="http://schemas.microsoft.com/office/drawing/2014/main" id="{729CF00A-DD8D-483A-B7FF-230EEC0A66BF}"/>
                </a:ext>
              </a:extLst>
            </p:cNvPr>
            <p:cNvSpPr>
              <a:spLocks/>
            </p:cNvSpPr>
            <p:nvPr/>
          </p:nvSpPr>
          <p:spPr bwMode="gray">
            <a:xfrm>
              <a:off x="746291" y="4387754"/>
              <a:ext cx="48136" cy="196116"/>
            </a:xfrm>
            <a:custGeom>
              <a:avLst/>
              <a:gdLst>
                <a:gd name="T0" fmla="*/ 0 w 26"/>
                <a:gd name="T1" fmla="*/ 2 h 106"/>
                <a:gd name="T2" fmla="*/ 0 w 26"/>
                <a:gd name="T3" fmla="*/ 2 h 106"/>
                <a:gd name="T4" fmla="*/ 4 w 26"/>
                <a:gd name="T5" fmla="*/ 0 h 106"/>
                <a:gd name="T6" fmla="*/ 8 w 26"/>
                <a:gd name="T7" fmla="*/ 2 h 106"/>
                <a:gd name="T8" fmla="*/ 14 w 26"/>
                <a:gd name="T9" fmla="*/ 2 h 106"/>
                <a:gd name="T10" fmla="*/ 14 w 26"/>
                <a:gd name="T11" fmla="*/ 4 h 106"/>
                <a:gd name="T12" fmla="*/ 14 w 26"/>
                <a:gd name="T13" fmla="*/ 6 h 106"/>
                <a:gd name="T14" fmla="*/ 14 w 26"/>
                <a:gd name="T15" fmla="*/ 8 h 106"/>
                <a:gd name="T16" fmla="*/ 14 w 26"/>
                <a:gd name="T17" fmla="*/ 10 h 106"/>
                <a:gd name="T18" fmla="*/ 16 w 26"/>
                <a:gd name="T19" fmla="*/ 12 h 106"/>
                <a:gd name="T20" fmla="*/ 18 w 26"/>
                <a:gd name="T21" fmla="*/ 14 h 106"/>
                <a:gd name="T22" fmla="*/ 18 w 26"/>
                <a:gd name="T23" fmla="*/ 14 h 106"/>
                <a:gd name="T24" fmla="*/ 20 w 26"/>
                <a:gd name="T25" fmla="*/ 18 h 106"/>
                <a:gd name="T26" fmla="*/ 24 w 26"/>
                <a:gd name="T27" fmla="*/ 22 h 106"/>
                <a:gd name="T28" fmla="*/ 24 w 26"/>
                <a:gd name="T29" fmla="*/ 28 h 106"/>
                <a:gd name="T30" fmla="*/ 26 w 26"/>
                <a:gd name="T31" fmla="*/ 36 h 106"/>
                <a:gd name="T32" fmla="*/ 26 w 26"/>
                <a:gd name="T33" fmla="*/ 42 h 106"/>
                <a:gd name="T34" fmla="*/ 26 w 26"/>
                <a:gd name="T35" fmla="*/ 56 h 106"/>
                <a:gd name="T36" fmla="*/ 26 w 26"/>
                <a:gd name="T37" fmla="*/ 74 h 106"/>
                <a:gd name="T38" fmla="*/ 26 w 26"/>
                <a:gd name="T39" fmla="*/ 90 h 106"/>
                <a:gd name="T40" fmla="*/ 26 w 26"/>
                <a:gd name="T41" fmla="*/ 96 h 106"/>
                <a:gd name="T42" fmla="*/ 24 w 26"/>
                <a:gd name="T43" fmla="*/ 96 h 106"/>
                <a:gd name="T44" fmla="*/ 20 w 26"/>
                <a:gd name="T45" fmla="*/ 98 h 106"/>
                <a:gd name="T46" fmla="*/ 18 w 26"/>
                <a:gd name="T47" fmla="*/ 100 h 106"/>
                <a:gd name="T48" fmla="*/ 14 w 26"/>
                <a:gd name="T49" fmla="*/ 102 h 106"/>
                <a:gd name="T50" fmla="*/ 8 w 26"/>
                <a:gd name="T51" fmla="*/ 106 h 106"/>
                <a:gd name="T52" fmla="*/ 8 w 26"/>
                <a:gd name="T53" fmla="*/ 102 h 106"/>
                <a:gd name="T54" fmla="*/ 10 w 26"/>
                <a:gd name="T55" fmla="*/ 88 h 106"/>
                <a:gd name="T56" fmla="*/ 12 w 26"/>
                <a:gd name="T57" fmla="*/ 74 h 106"/>
                <a:gd name="T58" fmla="*/ 12 w 26"/>
                <a:gd name="T59" fmla="*/ 60 h 106"/>
                <a:gd name="T60" fmla="*/ 10 w 26"/>
                <a:gd name="T61" fmla="*/ 48 h 106"/>
                <a:gd name="T62" fmla="*/ 10 w 26"/>
                <a:gd name="T63" fmla="*/ 40 h 106"/>
                <a:gd name="T64" fmla="*/ 10 w 26"/>
                <a:gd name="T65" fmla="*/ 34 h 106"/>
                <a:gd name="T66" fmla="*/ 8 w 26"/>
                <a:gd name="T67" fmla="*/ 28 h 106"/>
                <a:gd name="T68" fmla="*/ 6 w 26"/>
                <a:gd name="T69" fmla="*/ 10 h 106"/>
                <a:gd name="T70" fmla="*/ 4 w 26"/>
                <a:gd name="T71" fmla="*/ 10 h 106"/>
                <a:gd name="T72" fmla="*/ 4 w 26"/>
                <a:gd name="T73" fmla="*/ 8 h 106"/>
                <a:gd name="T74" fmla="*/ 2 w 26"/>
                <a:gd name="T75" fmla="*/ 4 h 106"/>
                <a:gd name="T76" fmla="*/ 2 w 26"/>
                <a:gd name="T77" fmla="*/ 2 h 106"/>
                <a:gd name="T78" fmla="*/ 0 w 26"/>
                <a:gd name="T79"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106">
                  <a:moveTo>
                    <a:pt x="0" y="2"/>
                  </a:moveTo>
                  <a:lnTo>
                    <a:pt x="0" y="2"/>
                  </a:lnTo>
                  <a:lnTo>
                    <a:pt x="4" y="0"/>
                  </a:lnTo>
                  <a:lnTo>
                    <a:pt x="8" y="2"/>
                  </a:lnTo>
                  <a:lnTo>
                    <a:pt x="14" y="2"/>
                  </a:lnTo>
                  <a:lnTo>
                    <a:pt x="14" y="4"/>
                  </a:lnTo>
                  <a:lnTo>
                    <a:pt x="14" y="6"/>
                  </a:lnTo>
                  <a:lnTo>
                    <a:pt x="14" y="8"/>
                  </a:lnTo>
                  <a:lnTo>
                    <a:pt x="14" y="10"/>
                  </a:lnTo>
                  <a:lnTo>
                    <a:pt x="16" y="12"/>
                  </a:lnTo>
                  <a:lnTo>
                    <a:pt x="18" y="14"/>
                  </a:lnTo>
                  <a:lnTo>
                    <a:pt x="18" y="14"/>
                  </a:lnTo>
                  <a:lnTo>
                    <a:pt x="20" y="18"/>
                  </a:lnTo>
                  <a:lnTo>
                    <a:pt x="24" y="22"/>
                  </a:lnTo>
                  <a:lnTo>
                    <a:pt x="24" y="28"/>
                  </a:lnTo>
                  <a:lnTo>
                    <a:pt x="26" y="36"/>
                  </a:lnTo>
                  <a:lnTo>
                    <a:pt x="26" y="42"/>
                  </a:lnTo>
                  <a:lnTo>
                    <a:pt x="26" y="56"/>
                  </a:lnTo>
                  <a:lnTo>
                    <a:pt x="26" y="74"/>
                  </a:lnTo>
                  <a:lnTo>
                    <a:pt x="26" y="90"/>
                  </a:lnTo>
                  <a:lnTo>
                    <a:pt x="26" y="96"/>
                  </a:lnTo>
                  <a:lnTo>
                    <a:pt x="24" y="96"/>
                  </a:lnTo>
                  <a:lnTo>
                    <a:pt x="20" y="98"/>
                  </a:lnTo>
                  <a:lnTo>
                    <a:pt x="18" y="100"/>
                  </a:lnTo>
                  <a:lnTo>
                    <a:pt x="14" y="102"/>
                  </a:lnTo>
                  <a:lnTo>
                    <a:pt x="8" y="106"/>
                  </a:lnTo>
                  <a:lnTo>
                    <a:pt x="8" y="102"/>
                  </a:lnTo>
                  <a:lnTo>
                    <a:pt x="10" y="88"/>
                  </a:lnTo>
                  <a:lnTo>
                    <a:pt x="12" y="74"/>
                  </a:lnTo>
                  <a:lnTo>
                    <a:pt x="12" y="60"/>
                  </a:lnTo>
                  <a:lnTo>
                    <a:pt x="10" y="48"/>
                  </a:lnTo>
                  <a:lnTo>
                    <a:pt x="10" y="40"/>
                  </a:lnTo>
                  <a:lnTo>
                    <a:pt x="10" y="34"/>
                  </a:lnTo>
                  <a:lnTo>
                    <a:pt x="8" y="28"/>
                  </a:lnTo>
                  <a:lnTo>
                    <a:pt x="6" y="10"/>
                  </a:lnTo>
                  <a:lnTo>
                    <a:pt x="4" y="10"/>
                  </a:lnTo>
                  <a:lnTo>
                    <a:pt x="4" y="8"/>
                  </a:lnTo>
                  <a:lnTo>
                    <a:pt x="2" y="4"/>
                  </a:lnTo>
                  <a:lnTo>
                    <a:pt x="2" y="2"/>
                  </a:lnTo>
                  <a:lnTo>
                    <a:pt x="0" y="2"/>
                  </a:lnTo>
                </a:path>
              </a:pathLst>
            </a:custGeom>
            <a:grpFill/>
            <a:ln w="6350">
              <a:solidFill>
                <a:schemeClr val="bg1"/>
              </a:solidFill>
              <a:prstDash val="solid"/>
              <a:round/>
              <a:headEnd/>
              <a:tailEnd/>
            </a:ln>
            <a:effectLst/>
          </p:spPr>
          <p:txBody>
            <a:bodyPr/>
            <a:lstStyle/>
            <a:p>
              <a:endParaRPr lang="zh-CN" altLang="en-US"/>
            </a:p>
          </p:txBody>
        </p:sp>
        <p:sp>
          <p:nvSpPr>
            <p:cNvPr id="87" name="Freeform 457">
              <a:extLst>
                <a:ext uri="{FF2B5EF4-FFF2-40B4-BE49-F238E27FC236}">
                  <a16:creationId xmlns="" xmlns:a16="http://schemas.microsoft.com/office/drawing/2014/main" id="{2B8D8DAA-1684-4A5D-88C6-231DC25A5DFC}"/>
                </a:ext>
              </a:extLst>
            </p:cNvPr>
            <p:cNvSpPr>
              <a:spLocks/>
            </p:cNvSpPr>
            <p:nvPr/>
          </p:nvSpPr>
          <p:spPr bwMode="gray">
            <a:xfrm>
              <a:off x="768508" y="4376653"/>
              <a:ext cx="77759" cy="188715"/>
            </a:xfrm>
            <a:custGeom>
              <a:avLst/>
              <a:gdLst>
                <a:gd name="T0" fmla="*/ 14 w 42"/>
                <a:gd name="T1" fmla="*/ 102 h 102"/>
                <a:gd name="T2" fmla="*/ 14 w 42"/>
                <a:gd name="T3" fmla="*/ 96 h 102"/>
                <a:gd name="T4" fmla="*/ 14 w 42"/>
                <a:gd name="T5" fmla="*/ 82 h 102"/>
                <a:gd name="T6" fmla="*/ 14 w 42"/>
                <a:gd name="T7" fmla="*/ 64 h 102"/>
                <a:gd name="T8" fmla="*/ 14 w 42"/>
                <a:gd name="T9" fmla="*/ 46 h 102"/>
                <a:gd name="T10" fmla="*/ 14 w 42"/>
                <a:gd name="T11" fmla="*/ 36 h 102"/>
                <a:gd name="T12" fmla="*/ 12 w 42"/>
                <a:gd name="T13" fmla="*/ 30 h 102"/>
                <a:gd name="T14" fmla="*/ 8 w 42"/>
                <a:gd name="T15" fmla="*/ 24 h 102"/>
                <a:gd name="T16" fmla="*/ 6 w 42"/>
                <a:gd name="T17" fmla="*/ 20 h 102"/>
                <a:gd name="T18" fmla="*/ 2 w 42"/>
                <a:gd name="T19" fmla="*/ 18 h 102"/>
                <a:gd name="T20" fmla="*/ 0 w 42"/>
                <a:gd name="T21" fmla="*/ 12 h 102"/>
                <a:gd name="T22" fmla="*/ 2 w 42"/>
                <a:gd name="T23" fmla="*/ 8 h 102"/>
                <a:gd name="T24" fmla="*/ 14 w 42"/>
                <a:gd name="T25" fmla="*/ 8 h 102"/>
                <a:gd name="T26" fmla="*/ 16 w 42"/>
                <a:gd name="T27" fmla="*/ 0 h 102"/>
                <a:gd name="T28" fmla="*/ 28 w 42"/>
                <a:gd name="T29" fmla="*/ 10 h 102"/>
                <a:gd name="T30" fmla="*/ 30 w 42"/>
                <a:gd name="T31" fmla="*/ 12 h 102"/>
                <a:gd name="T32" fmla="*/ 34 w 42"/>
                <a:gd name="T33" fmla="*/ 16 h 102"/>
                <a:gd name="T34" fmla="*/ 40 w 42"/>
                <a:gd name="T35" fmla="*/ 22 h 102"/>
                <a:gd name="T36" fmla="*/ 42 w 42"/>
                <a:gd name="T37" fmla="*/ 34 h 102"/>
                <a:gd name="T38" fmla="*/ 38 w 42"/>
                <a:gd name="T39" fmla="*/ 48 h 102"/>
                <a:gd name="T40" fmla="*/ 38 w 42"/>
                <a:gd name="T41" fmla="*/ 52 h 102"/>
                <a:gd name="T42" fmla="*/ 36 w 42"/>
                <a:gd name="T43" fmla="*/ 64 h 102"/>
                <a:gd name="T44" fmla="*/ 36 w 42"/>
                <a:gd name="T45" fmla="*/ 82 h 102"/>
                <a:gd name="T46" fmla="*/ 34 w 42"/>
                <a:gd name="T47" fmla="*/ 98 h 102"/>
                <a:gd name="T48" fmla="*/ 14 w 42"/>
                <a:gd name="T49"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02">
                  <a:moveTo>
                    <a:pt x="14" y="102"/>
                  </a:moveTo>
                  <a:lnTo>
                    <a:pt x="14" y="96"/>
                  </a:lnTo>
                  <a:lnTo>
                    <a:pt x="14" y="82"/>
                  </a:lnTo>
                  <a:lnTo>
                    <a:pt x="14" y="64"/>
                  </a:lnTo>
                  <a:lnTo>
                    <a:pt x="14" y="46"/>
                  </a:lnTo>
                  <a:lnTo>
                    <a:pt x="14" y="36"/>
                  </a:lnTo>
                  <a:lnTo>
                    <a:pt x="12" y="30"/>
                  </a:lnTo>
                  <a:lnTo>
                    <a:pt x="8" y="24"/>
                  </a:lnTo>
                  <a:lnTo>
                    <a:pt x="6" y="20"/>
                  </a:lnTo>
                  <a:lnTo>
                    <a:pt x="2" y="18"/>
                  </a:lnTo>
                  <a:lnTo>
                    <a:pt x="0" y="12"/>
                  </a:lnTo>
                  <a:lnTo>
                    <a:pt x="2" y="8"/>
                  </a:lnTo>
                  <a:lnTo>
                    <a:pt x="14" y="8"/>
                  </a:lnTo>
                  <a:lnTo>
                    <a:pt x="16" y="0"/>
                  </a:lnTo>
                  <a:lnTo>
                    <a:pt x="28" y="10"/>
                  </a:lnTo>
                  <a:lnTo>
                    <a:pt x="30" y="12"/>
                  </a:lnTo>
                  <a:lnTo>
                    <a:pt x="34" y="16"/>
                  </a:lnTo>
                  <a:lnTo>
                    <a:pt x="40" y="22"/>
                  </a:lnTo>
                  <a:lnTo>
                    <a:pt x="42" y="34"/>
                  </a:lnTo>
                  <a:lnTo>
                    <a:pt x="38" y="48"/>
                  </a:lnTo>
                  <a:lnTo>
                    <a:pt x="38" y="52"/>
                  </a:lnTo>
                  <a:lnTo>
                    <a:pt x="36" y="64"/>
                  </a:lnTo>
                  <a:lnTo>
                    <a:pt x="36" y="82"/>
                  </a:lnTo>
                  <a:lnTo>
                    <a:pt x="34" y="98"/>
                  </a:lnTo>
                  <a:lnTo>
                    <a:pt x="14" y="102"/>
                  </a:lnTo>
                </a:path>
              </a:pathLst>
            </a:custGeom>
            <a:grpFill/>
            <a:ln w="6350">
              <a:solidFill>
                <a:schemeClr val="bg1"/>
              </a:solidFill>
              <a:prstDash val="solid"/>
              <a:round/>
              <a:headEnd/>
              <a:tailEnd/>
            </a:ln>
            <a:effectLst/>
          </p:spPr>
          <p:txBody>
            <a:bodyPr/>
            <a:lstStyle/>
            <a:p>
              <a:endParaRPr lang="zh-CN" altLang="en-US"/>
            </a:p>
          </p:txBody>
        </p:sp>
        <p:sp>
          <p:nvSpPr>
            <p:cNvPr id="88" name="Freeform 458">
              <a:extLst>
                <a:ext uri="{FF2B5EF4-FFF2-40B4-BE49-F238E27FC236}">
                  <a16:creationId xmlns="" xmlns:a16="http://schemas.microsoft.com/office/drawing/2014/main" id="{67683426-68CC-472D-9868-3D7E80829868}"/>
                </a:ext>
              </a:extLst>
            </p:cNvPr>
            <p:cNvSpPr>
              <a:spLocks/>
            </p:cNvSpPr>
            <p:nvPr/>
          </p:nvSpPr>
          <p:spPr bwMode="gray">
            <a:xfrm>
              <a:off x="475987" y="3777204"/>
              <a:ext cx="292521" cy="233119"/>
            </a:xfrm>
            <a:custGeom>
              <a:avLst/>
              <a:gdLst>
                <a:gd name="T0" fmla="*/ 0 w 158"/>
                <a:gd name="T1" fmla="*/ 120 h 126"/>
                <a:gd name="T2" fmla="*/ 2 w 158"/>
                <a:gd name="T3" fmla="*/ 118 h 126"/>
                <a:gd name="T4" fmla="*/ 2 w 158"/>
                <a:gd name="T5" fmla="*/ 116 h 126"/>
                <a:gd name="T6" fmla="*/ 14 w 158"/>
                <a:gd name="T7" fmla="*/ 112 h 126"/>
                <a:gd name="T8" fmla="*/ 22 w 158"/>
                <a:gd name="T9" fmla="*/ 106 h 126"/>
                <a:gd name="T10" fmla="*/ 30 w 158"/>
                <a:gd name="T11" fmla="*/ 98 h 126"/>
                <a:gd name="T12" fmla="*/ 38 w 158"/>
                <a:gd name="T13" fmla="*/ 90 h 126"/>
                <a:gd name="T14" fmla="*/ 44 w 158"/>
                <a:gd name="T15" fmla="*/ 82 h 126"/>
                <a:gd name="T16" fmla="*/ 46 w 158"/>
                <a:gd name="T17" fmla="*/ 80 h 126"/>
                <a:gd name="T18" fmla="*/ 46 w 158"/>
                <a:gd name="T19" fmla="*/ 68 h 126"/>
                <a:gd name="T20" fmla="*/ 50 w 158"/>
                <a:gd name="T21" fmla="*/ 60 h 126"/>
                <a:gd name="T22" fmla="*/ 56 w 158"/>
                <a:gd name="T23" fmla="*/ 54 h 126"/>
                <a:gd name="T24" fmla="*/ 60 w 158"/>
                <a:gd name="T25" fmla="*/ 48 h 126"/>
                <a:gd name="T26" fmla="*/ 60 w 158"/>
                <a:gd name="T27" fmla="*/ 44 h 126"/>
                <a:gd name="T28" fmla="*/ 64 w 158"/>
                <a:gd name="T29" fmla="*/ 40 h 126"/>
                <a:gd name="T30" fmla="*/ 66 w 158"/>
                <a:gd name="T31" fmla="*/ 36 h 126"/>
                <a:gd name="T32" fmla="*/ 70 w 158"/>
                <a:gd name="T33" fmla="*/ 34 h 126"/>
                <a:gd name="T34" fmla="*/ 74 w 158"/>
                <a:gd name="T35" fmla="*/ 32 h 126"/>
                <a:gd name="T36" fmla="*/ 76 w 158"/>
                <a:gd name="T37" fmla="*/ 30 h 126"/>
                <a:gd name="T38" fmla="*/ 78 w 158"/>
                <a:gd name="T39" fmla="*/ 30 h 126"/>
                <a:gd name="T40" fmla="*/ 76 w 158"/>
                <a:gd name="T41" fmla="*/ 20 h 126"/>
                <a:gd name="T42" fmla="*/ 76 w 158"/>
                <a:gd name="T43" fmla="*/ 14 h 126"/>
                <a:gd name="T44" fmla="*/ 78 w 158"/>
                <a:gd name="T45" fmla="*/ 8 h 126"/>
                <a:gd name="T46" fmla="*/ 78 w 158"/>
                <a:gd name="T47" fmla="*/ 4 h 126"/>
                <a:gd name="T48" fmla="*/ 80 w 158"/>
                <a:gd name="T49" fmla="*/ 0 h 126"/>
                <a:gd name="T50" fmla="*/ 80 w 158"/>
                <a:gd name="T51" fmla="*/ 0 h 126"/>
                <a:gd name="T52" fmla="*/ 82 w 158"/>
                <a:gd name="T53" fmla="*/ 0 h 126"/>
                <a:gd name="T54" fmla="*/ 84 w 158"/>
                <a:gd name="T55" fmla="*/ 2 h 126"/>
                <a:gd name="T56" fmla="*/ 88 w 158"/>
                <a:gd name="T57" fmla="*/ 4 h 126"/>
                <a:gd name="T58" fmla="*/ 92 w 158"/>
                <a:gd name="T59" fmla="*/ 6 h 126"/>
                <a:gd name="T60" fmla="*/ 98 w 158"/>
                <a:gd name="T61" fmla="*/ 8 h 126"/>
                <a:gd name="T62" fmla="*/ 104 w 158"/>
                <a:gd name="T63" fmla="*/ 10 h 126"/>
                <a:gd name="T64" fmla="*/ 114 w 158"/>
                <a:gd name="T65" fmla="*/ 12 h 126"/>
                <a:gd name="T66" fmla="*/ 126 w 158"/>
                <a:gd name="T67" fmla="*/ 12 h 126"/>
                <a:gd name="T68" fmla="*/ 134 w 158"/>
                <a:gd name="T69" fmla="*/ 12 h 126"/>
                <a:gd name="T70" fmla="*/ 136 w 158"/>
                <a:gd name="T71" fmla="*/ 12 h 126"/>
                <a:gd name="T72" fmla="*/ 138 w 158"/>
                <a:gd name="T73" fmla="*/ 12 h 126"/>
                <a:gd name="T74" fmla="*/ 142 w 158"/>
                <a:gd name="T75" fmla="*/ 14 h 126"/>
                <a:gd name="T76" fmla="*/ 144 w 158"/>
                <a:gd name="T77" fmla="*/ 18 h 126"/>
                <a:gd name="T78" fmla="*/ 146 w 158"/>
                <a:gd name="T79" fmla="*/ 22 h 126"/>
                <a:gd name="T80" fmla="*/ 146 w 158"/>
                <a:gd name="T81" fmla="*/ 28 h 126"/>
                <a:gd name="T82" fmla="*/ 146 w 158"/>
                <a:gd name="T83" fmla="*/ 34 h 126"/>
                <a:gd name="T84" fmla="*/ 146 w 158"/>
                <a:gd name="T85" fmla="*/ 38 h 126"/>
                <a:gd name="T86" fmla="*/ 148 w 158"/>
                <a:gd name="T87" fmla="*/ 42 h 126"/>
                <a:gd name="T88" fmla="*/ 150 w 158"/>
                <a:gd name="T89" fmla="*/ 46 h 126"/>
                <a:gd name="T90" fmla="*/ 158 w 158"/>
                <a:gd name="T91" fmla="*/ 54 h 126"/>
                <a:gd name="T92" fmla="*/ 156 w 158"/>
                <a:gd name="T93" fmla="*/ 54 h 126"/>
                <a:gd name="T94" fmla="*/ 154 w 158"/>
                <a:gd name="T95" fmla="*/ 54 h 126"/>
                <a:gd name="T96" fmla="*/ 150 w 158"/>
                <a:gd name="T97" fmla="*/ 54 h 126"/>
                <a:gd name="T98" fmla="*/ 146 w 158"/>
                <a:gd name="T99" fmla="*/ 54 h 126"/>
                <a:gd name="T100" fmla="*/ 142 w 158"/>
                <a:gd name="T101" fmla="*/ 54 h 126"/>
                <a:gd name="T102" fmla="*/ 140 w 158"/>
                <a:gd name="T103" fmla="*/ 56 h 126"/>
                <a:gd name="T104" fmla="*/ 136 w 158"/>
                <a:gd name="T105" fmla="*/ 58 h 126"/>
                <a:gd name="T106" fmla="*/ 136 w 158"/>
                <a:gd name="T107" fmla="*/ 62 h 126"/>
                <a:gd name="T108" fmla="*/ 134 w 158"/>
                <a:gd name="T109" fmla="*/ 74 h 126"/>
                <a:gd name="T110" fmla="*/ 82 w 158"/>
                <a:gd name="T111" fmla="*/ 92 h 126"/>
                <a:gd name="T112" fmla="*/ 68 w 158"/>
                <a:gd name="T113" fmla="*/ 96 h 126"/>
                <a:gd name="T114" fmla="*/ 60 w 158"/>
                <a:gd name="T115" fmla="*/ 104 h 126"/>
                <a:gd name="T116" fmla="*/ 48 w 158"/>
                <a:gd name="T117" fmla="*/ 110 h 126"/>
                <a:gd name="T118" fmla="*/ 52 w 158"/>
                <a:gd name="T119" fmla="*/ 126 h 126"/>
                <a:gd name="T120" fmla="*/ 0 w 158"/>
                <a:gd name="T121" fmla="*/ 12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26">
                  <a:moveTo>
                    <a:pt x="0" y="120"/>
                  </a:moveTo>
                  <a:lnTo>
                    <a:pt x="2" y="118"/>
                  </a:lnTo>
                  <a:lnTo>
                    <a:pt x="2" y="116"/>
                  </a:lnTo>
                  <a:lnTo>
                    <a:pt x="14" y="112"/>
                  </a:lnTo>
                  <a:lnTo>
                    <a:pt x="22" y="106"/>
                  </a:lnTo>
                  <a:lnTo>
                    <a:pt x="30" y="98"/>
                  </a:lnTo>
                  <a:lnTo>
                    <a:pt x="38" y="90"/>
                  </a:lnTo>
                  <a:lnTo>
                    <a:pt x="44" y="82"/>
                  </a:lnTo>
                  <a:lnTo>
                    <a:pt x="46" y="80"/>
                  </a:lnTo>
                  <a:lnTo>
                    <a:pt x="46" y="68"/>
                  </a:lnTo>
                  <a:lnTo>
                    <a:pt x="50" y="60"/>
                  </a:lnTo>
                  <a:lnTo>
                    <a:pt x="56" y="54"/>
                  </a:lnTo>
                  <a:lnTo>
                    <a:pt x="60" y="48"/>
                  </a:lnTo>
                  <a:lnTo>
                    <a:pt x="60" y="44"/>
                  </a:lnTo>
                  <a:lnTo>
                    <a:pt x="64" y="40"/>
                  </a:lnTo>
                  <a:lnTo>
                    <a:pt x="66" y="36"/>
                  </a:lnTo>
                  <a:lnTo>
                    <a:pt x="70" y="34"/>
                  </a:lnTo>
                  <a:lnTo>
                    <a:pt x="74" y="32"/>
                  </a:lnTo>
                  <a:lnTo>
                    <a:pt x="76" y="30"/>
                  </a:lnTo>
                  <a:lnTo>
                    <a:pt x="78" y="30"/>
                  </a:lnTo>
                  <a:lnTo>
                    <a:pt x="76" y="20"/>
                  </a:lnTo>
                  <a:lnTo>
                    <a:pt x="76" y="14"/>
                  </a:lnTo>
                  <a:lnTo>
                    <a:pt x="78" y="8"/>
                  </a:lnTo>
                  <a:lnTo>
                    <a:pt x="78" y="4"/>
                  </a:lnTo>
                  <a:lnTo>
                    <a:pt x="80" y="0"/>
                  </a:lnTo>
                  <a:lnTo>
                    <a:pt x="80" y="0"/>
                  </a:lnTo>
                  <a:lnTo>
                    <a:pt x="82" y="0"/>
                  </a:lnTo>
                  <a:lnTo>
                    <a:pt x="84" y="2"/>
                  </a:lnTo>
                  <a:lnTo>
                    <a:pt x="88" y="4"/>
                  </a:lnTo>
                  <a:lnTo>
                    <a:pt x="92" y="6"/>
                  </a:lnTo>
                  <a:lnTo>
                    <a:pt x="98" y="8"/>
                  </a:lnTo>
                  <a:lnTo>
                    <a:pt x="104" y="10"/>
                  </a:lnTo>
                  <a:lnTo>
                    <a:pt x="114" y="12"/>
                  </a:lnTo>
                  <a:lnTo>
                    <a:pt x="126" y="12"/>
                  </a:lnTo>
                  <a:lnTo>
                    <a:pt x="134" y="12"/>
                  </a:lnTo>
                  <a:lnTo>
                    <a:pt x="136" y="12"/>
                  </a:lnTo>
                  <a:lnTo>
                    <a:pt x="138" y="12"/>
                  </a:lnTo>
                  <a:lnTo>
                    <a:pt x="142" y="14"/>
                  </a:lnTo>
                  <a:lnTo>
                    <a:pt x="144" y="18"/>
                  </a:lnTo>
                  <a:lnTo>
                    <a:pt x="146" y="22"/>
                  </a:lnTo>
                  <a:lnTo>
                    <a:pt x="146" y="28"/>
                  </a:lnTo>
                  <a:lnTo>
                    <a:pt x="146" y="34"/>
                  </a:lnTo>
                  <a:lnTo>
                    <a:pt x="146" y="38"/>
                  </a:lnTo>
                  <a:lnTo>
                    <a:pt x="148" y="42"/>
                  </a:lnTo>
                  <a:lnTo>
                    <a:pt x="150" y="46"/>
                  </a:lnTo>
                  <a:lnTo>
                    <a:pt x="158" y="54"/>
                  </a:lnTo>
                  <a:lnTo>
                    <a:pt x="156" y="54"/>
                  </a:lnTo>
                  <a:lnTo>
                    <a:pt x="154" y="54"/>
                  </a:lnTo>
                  <a:lnTo>
                    <a:pt x="150" y="54"/>
                  </a:lnTo>
                  <a:lnTo>
                    <a:pt x="146" y="54"/>
                  </a:lnTo>
                  <a:lnTo>
                    <a:pt x="142" y="54"/>
                  </a:lnTo>
                  <a:lnTo>
                    <a:pt x="140" y="56"/>
                  </a:lnTo>
                  <a:lnTo>
                    <a:pt x="136" y="58"/>
                  </a:lnTo>
                  <a:lnTo>
                    <a:pt x="136" y="62"/>
                  </a:lnTo>
                  <a:lnTo>
                    <a:pt x="134" y="74"/>
                  </a:lnTo>
                  <a:lnTo>
                    <a:pt x="82" y="92"/>
                  </a:lnTo>
                  <a:lnTo>
                    <a:pt x="68" y="96"/>
                  </a:lnTo>
                  <a:lnTo>
                    <a:pt x="60" y="104"/>
                  </a:lnTo>
                  <a:lnTo>
                    <a:pt x="48" y="110"/>
                  </a:lnTo>
                  <a:lnTo>
                    <a:pt x="52" y="126"/>
                  </a:lnTo>
                  <a:lnTo>
                    <a:pt x="0" y="120"/>
                  </a:lnTo>
                </a:path>
              </a:pathLst>
            </a:custGeom>
            <a:grpFill/>
            <a:ln w="6350">
              <a:solidFill>
                <a:schemeClr val="bg1"/>
              </a:solidFill>
              <a:prstDash val="solid"/>
              <a:round/>
              <a:headEnd/>
              <a:tailEnd/>
            </a:ln>
            <a:effectLst/>
          </p:spPr>
          <p:txBody>
            <a:bodyPr/>
            <a:lstStyle/>
            <a:p>
              <a:endParaRPr lang="zh-CN" altLang="en-US"/>
            </a:p>
          </p:txBody>
        </p:sp>
        <p:sp>
          <p:nvSpPr>
            <p:cNvPr id="89" name="Freeform 459">
              <a:extLst>
                <a:ext uri="{FF2B5EF4-FFF2-40B4-BE49-F238E27FC236}">
                  <a16:creationId xmlns="" xmlns:a16="http://schemas.microsoft.com/office/drawing/2014/main" id="{CDEC17E2-1EF6-4082-A030-E2228B838E3D}"/>
                </a:ext>
              </a:extLst>
            </p:cNvPr>
            <p:cNvSpPr>
              <a:spLocks/>
            </p:cNvSpPr>
            <p:nvPr/>
          </p:nvSpPr>
          <p:spPr bwMode="gray">
            <a:xfrm>
              <a:off x="953647" y="3736501"/>
              <a:ext cx="96273" cy="207217"/>
            </a:xfrm>
            <a:custGeom>
              <a:avLst/>
              <a:gdLst>
                <a:gd name="T0" fmla="*/ 8 w 52"/>
                <a:gd name="T1" fmla="*/ 12 h 112"/>
                <a:gd name="T2" fmla="*/ 6 w 52"/>
                <a:gd name="T3" fmla="*/ 18 h 112"/>
                <a:gd name="T4" fmla="*/ 4 w 52"/>
                <a:gd name="T5" fmla="*/ 28 h 112"/>
                <a:gd name="T6" fmla="*/ 4 w 52"/>
                <a:gd name="T7" fmla="*/ 32 h 112"/>
                <a:gd name="T8" fmla="*/ 2 w 52"/>
                <a:gd name="T9" fmla="*/ 38 h 112"/>
                <a:gd name="T10" fmla="*/ 0 w 52"/>
                <a:gd name="T11" fmla="*/ 40 h 112"/>
                <a:gd name="T12" fmla="*/ 0 w 52"/>
                <a:gd name="T13" fmla="*/ 46 h 112"/>
                <a:gd name="T14" fmla="*/ 2 w 52"/>
                <a:gd name="T15" fmla="*/ 50 h 112"/>
                <a:gd name="T16" fmla="*/ 2 w 52"/>
                <a:gd name="T17" fmla="*/ 54 h 112"/>
                <a:gd name="T18" fmla="*/ 2 w 52"/>
                <a:gd name="T19" fmla="*/ 58 h 112"/>
                <a:gd name="T20" fmla="*/ 6 w 52"/>
                <a:gd name="T21" fmla="*/ 64 h 112"/>
                <a:gd name="T22" fmla="*/ 8 w 52"/>
                <a:gd name="T23" fmla="*/ 64 h 112"/>
                <a:gd name="T24" fmla="*/ 10 w 52"/>
                <a:gd name="T25" fmla="*/ 68 h 112"/>
                <a:gd name="T26" fmla="*/ 14 w 52"/>
                <a:gd name="T27" fmla="*/ 88 h 112"/>
                <a:gd name="T28" fmla="*/ 22 w 52"/>
                <a:gd name="T29" fmla="*/ 112 h 112"/>
                <a:gd name="T30" fmla="*/ 26 w 52"/>
                <a:gd name="T31" fmla="*/ 108 h 112"/>
                <a:gd name="T32" fmla="*/ 34 w 52"/>
                <a:gd name="T33" fmla="*/ 102 h 112"/>
                <a:gd name="T34" fmla="*/ 40 w 52"/>
                <a:gd name="T35" fmla="*/ 96 h 112"/>
                <a:gd name="T36" fmla="*/ 40 w 52"/>
                <a:gd name="T37" fmla="*/ 92 h 112"/>
                <a:gd name="T38" fmla="*/ 38 w 52"/>
                <a:gd name="T39" fmla="*/ 88 h 112"/>
                <a:gd name="T40" fmla="*/ 38 w 52"/>
                <a:gd name="T41" fmla="*/ 84 h 112"/>
                <a:gd name="T42" fmla="*/ 44 w 52"/>
                <a:gd name="T43" fmla="*/ 82 h 112"/>
                <a:gd name="T44" fmla="*/ 48 w 52"/>
                <a:gd name="T45" fmla="*/ 76 h 112"/>
                <a:gd name="T46" fmla="*/ 46 w 52"/>
                <a:gd name="T47" fmla="*/ 68 h 112"/>
                <a:gd name="T48" fmla="*/ 44 w 52"/>
                <a:gd name="T49" fmla="*/ 62 h 112"/>
                <a:gd name="T50" fmla="*/ 42 w 52"/>
                <a:gd name="T51" fmla="*/ 60 h 112"/>
                <a:gd name="T52" fmla="*/ 42 w 52"/>
                <a:gd name="T53" fmla="*/ 54 h 112"/>
                <a:gd name="T54" fmla="*/ 44 w 52"/>
                <a:gd name="T55" fmla="*/ 50 h 112"/>
                <a:gd name="T56" fmla="*/ 48 w 52"/>
                <a:gd name="T57" fmla="*/ 46 h 112"/>
                <a:gd name="T58" fmla="*/ 50 w 52"/>
                <a:gd name="T59" fmla="*/ 44 h 112"/>
                <a:gd name="T60" fmla="*/ 50 w 52"/>
                <a:gd name="T61" fmla="*/ 42 h 112"/>
                <a:gd name="T62" fmla="*/ 48 w 52"/>
                <a:gd name="T63" fmla="*/ 40 h 112"/>
                <a:gd name="T64" fmla="*/ 46 w 52"/>
                <a:gd name="T65" fmla="*/ 36 h 112"/>
                <a:gd name="T66" fmla="*/ 44 w 52"/>
                <a:gd name="T67" fmla="*/ 28 h 112"/>
                <a:gd name="T68" fmla="*/ 46 w 52"/>
                <a:gd name="T69" fmla="*/ 24 h 112"/>
                <a:gd name="T70" fmla="*/ 52 w 52"/>
                <a:gd name="T71" fmla="*/ 20 h 112"/>
                <a:gd name="T72" fmla="*/ 32 w 52"/>
                <a:gd name="T73" fmla="*/ 2 h 112"/>
                <a:gd name="T74" fmla="*/ 30 w 52"/>
                <a:gd name="T75" fmla="*/ 0 h 112"/>
                <a:gd name="T76" fmla="*/ 22 w 52"/>
                <a:gd name="T77" fmla="*/ 2 h 112"/>
                <a:gd name="T78" fmla="*/ 16 w 52"/>
                <a:gd name="T79" fmla="*/ 4 h 112"/>
                <a:gd name="T80" fmla="*/ 12 w 52"/>
                <a:gd name="T8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112">
                  <a:moveTo>
                    <a:pt x="10" y="12"/>
                  </a:moveTo>
                  <a:lnTo>
                    <a:pt x="8" y="12"/>
                  </a:lnTo>
                  <a:lnTo>
                    <a:pt x="8" y="14"/>
                  </a:lnTo>
                  <a:lnTo>
                    <a:pt x="6" y="18"/>
                  </a:lnTo>
                  <a:lnTo>
                    <a:pt x="4" y="22"/>
                  </a:lnTo>
                  <a:lnTo>
                    <a:pt x="4" y="28"/>
                  </a:lnTo>
                  <a:lnTo>
                    <a:pt x="4" y="30"/>
                  </a:lnTo>
                  <a:lnTo>
                    <a:pt x="4" y="32"/>
                  </a:lnTo>
                  <a:lnTo>
                    <a:pt x="4" y="36"/>
                  </a:lnTo>
                  <a:lnTo>
                    <a:pt x="2" y="38"/>
                  </a:lnTo>
                  <a:lnTo>
                    <a:pt x="0" y="40"/>
                  </a:lnTo>
                  <a:lnTo>
                    <a:pt x="0" y="40"/>
                  </a:lnTo>
                  <a:lnTo>
                    <a:pt x="0" y="42"/>
                  </a:lnTo>
                  <a:lnTo>
                    <a:pt x="0" y="46"/>
                  </a:lnTo>
                  <a:lnTo>
                    <a:pt x="0" y="48"/>
                  </a:lnTo>
                  <a:lnTo>
                    <a:pt x="2" y="50"/>
                  </a:lnTo>
                  <a:lnTo>
                    <a:pt x="2" y="52"/>
                  </a:lnTo>
                  <a:lnTo>
                    <a:pt x="2" y="54"/>
                  </a:lnTo>
                  <a:lnTo>
                    <a:pt x="2" y="56"/>
                  </a:lnTo>
                  <a:lnTo>
                    <a:pt x="2" y="58"/>
                  </a:lnTo>
                  <a:lnTo>
                    <a:pt x="4" y="62"/>
                  </a:lnTo>
                  <a:lnTo>
                    <a:pt x="6" y="64"/>
                  </a:lnTo>
                  <a:lnTo>
                    <a:pt x="6" y="64"/>
                  </a:lnTo>
                  <a:lnTo>
                    <a:pt x="8" y="64"/>
                  </a:lnTo>
                  <a:lnTo>
                    <a:pt x="10" y="66"/>
                  </a:lnTo>
                  <a:lnTo>
                    <a:pt x="10" y="68"/>
                  </a:lnTo>
                  <a:lnTo>
                    <a:pt x="12" y="76"/>
                  </a:lnTo>
                  <a:lnTo>
                    <a:pt x="14" y="88"/>
                  </a:lnTo>
                  <a:lnTo>
                    <a:pt x="18" y="102"/>
                  </a:lnTo>
                  <a:lnTo>
                    <a:pt x="22" y="112"/>
                  </a:lnTo>
                  <a:lnTo>
                    <a:pt x="24" y="112"/>
                  </a:lnTo>
                  <a:lnTo>
                    <a:pt x="26" y="108"/>
                  </a:lnTo>
                  <a:lnTo>
                    <a:pt x="30" y="106"/>
                  </a:lnTo>
                  <a:lnTo>
                    <a:pt x="34" y="102"/>
                  </a:lnTo>
                  <a:lnTo>
                    <a:pt x="36" y="98"/>
                  </a:lnTo>
                  <a:lnTo>
                    <a:pt x="40" y="96"/>
                  </a:lnTo>
                  <a:lnTo>
                    <a:pt x="40" y="92"/>
                  </a:lnTo>
                  <a:lnTo>
                    <a:pt x="40" y="92"/>
                  </a:lnTo>
                  <a:lnTo>
                    <a:pt x="38" y="90"/>
                  </a:lnTo>
                  <a:lnTo>
                    <a:pt x="38" y="88"/>
                  </a:lnTo>
                  <a:lnTo>
                    <a:pt x="38" y="86"/>
                  </a:lnTo>
                  <a:lnTo>
                    <a:pt x="38" y="84"/>
                  </a:lnTo>
                  <a:lnTo>
                    <a:pt x="42" y="82"/>
                  </a:lnTo>
                  <a:lnTo>
                    <a:pt x="44" y="82"/>
                  </a:lnTo>
                  <a:lnTo>
                    <a:pt x="46" y="80"/>
                  </a:lnTo>
                  <a:lnTo>
                    <a:pt x="48" y="76"/>
                  </a:lnTo>
                  <a:lnTo>
                    <a:pt x="48" y="72"/>
                  </a:lnTo>
                  <a:lnTo>
                    <a:pt x="46" y="68"/>
                  </a:lnTo>
                  <a:lnTo>
                    <a:pt x="46" y="64"/>
                  </a:lnTo>
                  <a:lnTo>
                    <a:pt x="44" y="62"/>
                  </a:lnTo>
                  <a:lnTo>
                    <a:pt x="44" y="60"/>
                  </a:lnTo>
                  <a:lnTo>
                    <a:pt x="42" y="60"/>
                  </a:lnTo>
                  <a:lnTo>
                    <a:pt x="42" y="56"/>
                  </a:lnTo>
                  <a:lnTo>
                    <a:pt x="42" y="54"/>
                  </a:lnTo>
                  <a:lnTo>
                    <a:pt x="44" y="50"/>
                  </a:lnTo>
                  <a:lnTo>
                    <a:pt x="44" y="50"/>
                  </a:lnTo>
                  <a:lnTo>
                    <a:pt x="46" y="48"/>
                  </a:lnTo>
                  <a:lnTo>
                    <a:pt x="48" y="46"/>
                  </a:lnTo>
                  <a:lnTo>
                    <a:pt x="50" y="46"/>
                  </a:lnTo>
                  <a:lnTo>
                    <a:pt x="50" y="44"/>
                  </a:lnTo>
                  <a:lnTo>
                    <a:pt x="50" y="44"/>
                  </a:lnTo>
                  <a:lnTo>
                    <a:pt x="50" y="42"/>
                  </a:lnTo>
                  <a:lnTo>
                    <a:pt x="48" y="40"/>
                  </a:lnTo>
                  <a:lnTo>
                    <a:pt x="48" y="40"/>
                  </a:lnTo>
                  <a:lnTo>
                    <a:pt x="46" y="38"/>
                  </a:lnTo>
                  <a:lnTo>
                    <a:pt x="46" y="36"/>
                  </a:lnTo>
                  <a:lnTo>
                    <a:pt x="44" y="32"/>
                  </a:lnTo>
                  <a:lnTo>
                    <a:pt x="44" y="28"/>
                  </a:lnTo>
                  <a:lnTo>
                    <a:pt x="46" y="26"/>
                  </a:lnTo>
                  <a:lnTo>
                    <a:pt x="46" y="24"/>
                  </a:lnTo>
                  <a:lnTo>
                    <a:pt x="50" y="22"/>
                  </a:lnTo>
                  <a:lnTo>
                    <a:pt x="52" y="20"/>
                  </a:lnTo>
                  <a:lnTo>
                    <a:pt x="48" y="12"/>
                  </a:lnTo>
                  <a:lnTo>
                    <a:pt x="32" y="2"/>
                  </a:lnTo>
                  <a:lnTo>
                    <a:pt x="32" y="2"/>
                  </a:lnTo>
                  <a:lnTo>
                    <a:pt x="30" y="0"/>
                  </a:lnTo>
                  <a:lnTo>
                    <a:pt x="26" y="0"/>
                  </a:lnTo>
                  <a:lnTo>
                    <a:pt x="22" y="2"/>
                  </a:lnTo>
                  <a:lnTo>
                    <a:pt x="18" y="4"/>
                  </a:lnTo>
                  <a:lnTo>
                    <a:pt x="16" y="4"/>
                  </a:lnTo>
                  <a:lnTo>
                    <a:pt x="14" y="6"/>
                  </a:lnTo>
                  <a:lnTo>
                    <a:pt x="12" y="8"/>
                  </a:lnTo>
                  <a:lnTo>
                    <a:pt x="10" y="12"/>
                  </a:lnTo>
                </a:path>
              </a:pathLst>
            </a:custGeom>
            <a:grpFill/>
            <a:ln w="6350">
              <a:solidFill>
                <a:schemeClr val="bg1"/>
              </a:solidFill>
              <a:prstDash val="solid"/>
              <a:round/>
              <a:headEnd/>
              <a:tailEnd/>
            </a:ln>
            <a:effectLst/>
          </p:spPr>
          <p:txBody>
            <a:bodyPr/>
            <a:lstStyle/>
            <a:p>
              <a:endParaRPr lang="zh-CN" altLang="en-US"/>
            </a:p>
          </p:txBody>
        </p:sp>
        <p:sp>
          <p:nvSpPr>
            <p:cNvPr id="90" name="Freeform 460">
              <a:extLst>
                <a:ext uri="{FF2B5EF4-FFF2-40B4-BE49-F238E27FC236}">
                  <a16:creationId xmlns="" xmlns:a16="http://schemas.microsoft.com/office/drawing/2014/main" id="{F3A3F3C0-6D05-4CEE-985D-1B98F83003CF}"/>
                </a:ext>
              </a:extLst>
            </p:cNvPr>
            <p:cNvSpPr>
              <a:spLocks/>
            </p:cNvSpPr>
            <p:nvPr/>
          </p:nvSpPr>
          <p:spPr bwMode="gray">
            <a:xfrm>
              <a:off x="994378" y="3851210"/>
              <a:ext cx="381388" cy="373730"/>
            </a:xfrm>
            <a:custGeom>
              <a:avLst/>
              <a:gdLst>
                <a:gd name="T0" fmla="*/ 200 w 206"/>
                <a:gd name="T1" fmla="*/ 34 h 202"/>
                <a:gd name="T2" fmla="*/ 192 w 206"/>
                <a:gd name="T3" fmla="*/ 30 h 202"/>
                <a:gd name="T4" fmla="*/ 182 w 206"/>
                <a:gd name="T5" fmla="*/ 24 h 202"/>
                <a:gd name="T6" fmla="*/ 174 w 206"/>
                <a:gd name="T7" fmla="*/ 22 h 202"/>
                <a:gd name="T8" fmla="*/ 170 w 206"/>
                <a:gd name="T9" fmla="*/ 22 h 202"/>
                <a:gd name="T10" fmla="*/ 162 w 206"/>
                <a:gd name="T11" fmla="*/ 22 h 202"/>
                <a:gd name="T12" fmla="*/ 148 w 206"/>
                <a:gd name="T13" fmla="*/ 26 h 202"/>
                <a:gd name="T14" fmla="*/ 138 w 206"/>
                <a:gd name="T15" fmla="*/ 28 h 202"/>
                <a:gd name="T16" fmla="*/ 136 w 206"/>
                <a:gd name="T17" fmla="*/ 34 h 202"/>
                <a:gd name="T18" fmla="*/ 138 w 206"/>
                <a:gd name="T19" fmla="*/ 42 h 202"/>
                <a:gd name="T20" fmla="*/ 140 w 206"/>
                <a:gd name="T21" fmla="*/ 46 h 202"/>
                <a:gd name="T22" fmla="*/ 138 w 206"/>
                <a:gd name="T23" fmla="*/ 54 h 202"/>
                <a:gd name="T24" fmla="*/ 122 w 206"/>
                <a:gd name="T25" fmla="*/ 56 h 202"/>
                <a:gd name="T26" fmla="*/ 106 w 206"/>
                <a:gd name="T27" fmla="*/ 52 h 202"/>
                <a:gd name="T28" fmla="*/ 96 w 206"/>
                <a:gd name="T29" fmla="*/ 44 h 202"/>
                <a:gd name="T30" fmla="*/ 88 w 206"/>
                <a:gd name="T31" fmla="*/ 36 h 202"/>
                <a:gd name="T32" fmla="*/ 84 w 206"/>
                <a:gd name="T33" fmla="*/ 26 h 202"/>
                <a:gd name="T34" fmla="*/ 80 w 206"/>
                <a:gd name="T35" fmla="*/ 18 h 202"/>
                <a:gd name="T36" fmla="*/ 78 w 206"/>
                <a:gd name="T37" fmla="*/ 16 h 202"/>
                <a:gd name="T38" fmla="*/ 56 w 206"/>
                <a:gd name="T39" fmla="*/ 10 h 202"/>
                <a:gd name="T40" fmla="*/ 46 w 206"/>
                <a:gd name="T41" fmla="*/ 6 h 202"/>
                <a:gd name="T42" fmla="*/ 38 w 206"/>
                <a:gd name="T43" fmla="*/ 4 h 202"/>
                <a:gd name="T44" fmla="*/ 24 w 206"/>
                <a:gd name="T45" fmla="*/ 0 h 202"/>
                <a:gd name="T46" fmla="*/ 24 w 206"/>
                <a:gd name="T47" fmla="*/ 4 h 202"/>
                <a:gd name="T48" fmla="*/ 26 w 206"/>
                <a:gd name="T49" fmla="*/ 12 h 202"/>
                <a:gd name="T50" fmla="*/ 24 w 206"/>
                <a:gd name="T51" fmla="*/ 18 h 202"/>
                <a:gd name="T52" fmla="*/ 22 w 206"/>
                <a:gd name="T53" fmla="*/ 20 h 202"/>
                <a:gd name="T54" fmla="*/ 18 w 206"/>
                <a:gd name="T55" fmla="*/ 20 h 202"/>
                <a:gd name="T56" fmla="*/ 16 w 206"/>
                <a:gd name="T57" fmla="*/ 22 h 202"/>
                <a:gd name="T58" fmla="*/ 18 w 206"/>
                <a:gd name="T59" fmla="*/ 30 h 202"/>
                <a:gd name="T60" fmla="*/ 18 w 206"/>
                <a:gd name="T61" fmla="*/ 30 h 202"/>
                <a:gd name="T62" fmla="*/ 16 w 206"/>
                <a:gd name="T63" fmla="*/ 34 h 202"/>
                <a:gd name="T64" fmla="*/ 12 w 206"/>
                <a:gd name="T65" fmla="*/ 40 h 202"/>
                <a:gd name="T66" fmla="*/ 6 w 206"/>
                <a:gd name="T67" fmla="*/ 46 h 202"/>
                <a:gd name="T68" fmla="*/ 2 w 206"/>
                <a:gd name="T69" fmla="*/ 50 h 202"/>
                <a:gd name="T70" fmla="*/ 0 w 206"/>
                <a:gd name="T71" fmla="*/ 50 h 202"/>
                <a:gd name="T72" fmla="*/ 2 w 206"/>
                <a:gd name="T73" fmla="*/ 54 h 202"/>
                <a:gd name="T74" fmla="*/ 4 w 206"/>
                <a:gd name="T75" fmla="*/ 60 h 202"/>
                <a:gd name="T76" fmla="*/ 4 w 206"/>
                <a:gd name="T77" fmla="*/ 72 h 202"/>
                <a:gd name="T78" fmla="*/ 6 w 206"/>
                <a:gd name="T79" fmla="*/ 80 h 202"/>
                <a:gd name="T80" fmla="*/ 8 w 206"/>
                <a:gd name="T81" fmla="*/ 82 h 202"/>
                <a:gd name="T82" fmla="*/ 12 w 206"/>
                <a:gd name="T83" fmla="*/ 88 h 202"/>
                <a:gd name="T84" fmla="*/ 12 w 206"/>
                <a:gd name="T85" fmla="*/ 96 h 202"/>
                <a:gd name="T86" fmla="*/ 12 w 206"/>
                <a:gd name="T87" fmla="*/ 106 h 202"/>
                <a:gd name="T88" fmla="*/ 10 w 206"/>
                <a:gd name="T89" fmla="*/ 108 h 202"/>
                <a:gd name="T90" fmla="*/ 14 w 206"/>
                <a:gd name="T91" fmla="*/ 112 h 202"/>
                <a:gd name="T92" fmla="*/ 14 w 206"/>
                <a:gd name="T93" fmla="*/ 122 h 202"/>
                <a:gd name="T94" fmla="*/ 30 w 206"/>
                <a:gd name="T95" fmla="*/ 142 h 202"/>
                <a:gd name="T96" fmla="*/ 36 w 206"/>
                <a:gd name="T97" fmla="*/ 142 h 202"/>
                <a:gd name="T98" fmla="*/ 40 w 206"/>
                <a:gd name="T99" fmla="*/ 146 h 202"/>
                <a:gd name="T100" fmla="*/ 44 w 206"/>
                <a:gd name="T101" fmla="*/ 152 h 202"/>
                <a:gd name="T102" fmla="*/ 48 w 206"/>
                <a:gd name="T103" fmla="*/ 158 h 202"/>
                <a:gd name="T104" fmla="*/ 184 w 206"/>
                <a:gd name="T105" fmla="*/ 202 h 202"/>
                <a:gd name="T106" fmla="*/ 206 w 206"/>
                <a:gd name="T107" fmla="*/ 18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202">
                  <a:moveTo>
                    <a:pt x="206" y="34"/>
                  </a:moveTo>
                  <a:lnTo>
                    <a:pt x="200" y="34"/>
                  </a:lnTo>
                  <a:lnTo>
                    <a:pt x="196" y="32"/>
                  </a:lnTo>
                  <a:lnTo>
                    <a:pt x="192" y="30"/>
                  </a:lnTo>
                  <a:lnTo>
                    <a:pt x="186" y="26"/>
                  </a:lnTo>
                  <a:lnTo>
                    <a:pt x="182" y="24"/>
                  </a:lnTo>
                  <a:lnTo>
                    <a:pt x="176" y="24"/>
                  </a:lnTo>
                  <a:lnTo>
                    <a:pt x="174" y="22"/>
                  </a:lnTo>
                  <a:lnTo>
                    <a:pt x="172" y="22"/>
                  </a:lnTo>
                  <a:lnTo>
                    <a:pt x="170" y="22"/>
                  </a:lnTo>
                  <a:lnTo>
                    <a:pt x="166" y="22"/>
                  </a:lnTo>
                  <a:lnTo>
                    <a:pt x="162" y="22"/>
                  </a:lnTo>
                  <a:lnTo>
                    <a:pt x="154" y="24"/>
                  </a:lnTo>
                  <a:lnTo>
                    <a:pt x="148" y="26"/>
                  </a:lnTo>
                  <a:lnTo>
                    <a:pt x="142" y="26"/>
                  </a:lnTo>
                  <a:lnTo>
                    <a:pt x="138" y="28"/>
                  </a:lnTo>
                  <a:lnTo>
                    <a:pt x="138" y="32"/>
                  </a:lnTo>
                  <a:lnTo>
                    <a:pt x="136" y="34"/>
                  </a:lnTo>
                  <a:lnTo>
                    <a:pt x="138" y="38"/>
                  </a:lnTo>
                  <a:lnTo>
                    <a:pt x="138" y="42"/>
                  </a:lnTo>
                  <a:lnTo>
                    <a:pt x="140" y="44"/>
                  </a:lnTo>
                  <a:lnTo>
                    <a:pt x="140" y="46"/>
                  </a:lnTo>
                  <a:lnTo>
                    <a:pt x="140" y="46"/>
                  </a:lnTo>
                  <a:lnTo>
                    <a:pt x="138" y="54"/>
                  </a:lnTo>
                  <a:lnTo>
                    <a:pt x="132" y="56"/>
                  </a:lnTo>
                  <a:lnTo>
                    <a:pt x="122" y="56"/>
                  </a:lnTo>
                  <a:lnTo>
                    <a:pt x="114" y="54"/>
                  </a:lnTo>
                  <a:lnTo>
                    <a:pt x="106" y="52"/>
                  </a:lnTo>
                  <a:lnTo>
                    <a:pt x="100" y="48"/>
                  </a:lnTo>
                  <a:lnTo>
                    <a:pt x="96" y="44"/>
                  </a:lnTo>
                  <a:lnTo>
                    <a:pt x="90" y="40"/>
                  </a:lnTo>
                  <a:lnTo>
                    <a:pt x="88" y="36"/>
                  </a:lnTo>
                  <a:lnTo>
                    <a:pt x="86" y="30"/>
                  </a:lnTo>
                  <a:lnTo>
                    <a:pt x="84" y="26"/>
                  </a:lnTo>
                  <a:lnTo>
                    <a:pt x="82" y="22"/>
                  </a:lnTo>
                  <a:lnTo>
                    <a:pt x="80" y="18"/>
                  </a:lnTo>
                  <a:lnTo>
                    <a:pt x="78" y="16"/>
                  </a:lnTo>
                  <a:lnTo>
                    <a:pt x="78" y="16"/>
                  </a:lnTo>
                  <a:lnTo>
                    <a:pt x="58" y="12"/>
                  </a:lnTo>
                  <a:lnTo>
                    <a:pt x="56" y="10"/>
                  </a:lnTo>
                  <a:lnTo>
                    <a:pt x="52" y="8"/>
                  </a:lnTo>
                  <a:lnTo>
                    <a:pt x="46" y="6"/>
                  </a:lnTo>
                  <a:lnTo>
                    <a:pt x="42" y="4"/>
                  </a:lnTo>
                  <a:lnTo>
                    <a:pt x="38" y="4"/>
                  </a:lnTo>
                  <a:lnTo>
                    <a:pt x="38" y="4"/>
                  </a:lnTo>
                  <a:lnTo>
                    <a:pt x="24" y="0"/>
                  </a:lnTo>
                  <a:lnTo>
                    <a:pt x="24" y="2"/>
                  </a:lnTo>
                  <a:lnTo>
                    <a:pt x="24" y="4"/>
                  </a:lnTo>
                  <a:lnTo>
                    <a:pt x="26" y="8"/>
                  </a:lnTo>
                  <a:lnTo>
                    <a:pt x="26" y="12"/>
                  </a:lnTo>
                  <a:lnTo>
                    <a:pt x="26" y="16"/>
                  </a:lnTo>
                  <a:lnTo>
                    <a:pt x="24" y="18"/>
                  </a:lnTo>
                  <a:lnTo>
                    <a:pt x="24" y="18"/>
                  </a:lnTo>
                  <a:lnTo>
                    <a:pt x="22" y="20"/>
                  </a:lnTo>
                  <a:lnTo>
                    <a:pt x="20" y="20"/>
                  </a:lnTo>
                  <a:lnTo>
                    <a:pt x="18" y="20"/>
                  </a:lnTo>
                  <a:lnTo>
                    <a:pt x="18" y="22"/>
                  </a:lnTo>
                  <a:lnTo>
                    <a:pt x="16" y="22"/>
                  </a:lnTo>
                  <a:lnTo>
                    <a:pt x="16" y="26"/>
                  </a:lnTo>
                  <a:lnTo>
                    <a:pt x="18" y="30"/>
                  </a:lnTo>
                  <a:lnTo>
                    <a:pt x="18" y="30"/>
                  </a:lnTo>
                  <a:lnTo>
                    <a:pt x="18" y="30"/>
                  </a:lnTo>
                  <a:lnTo>
                    <a:pt x="18" y="32"/>
                  </a:lnTo>
                  <a:lnTo>
                    <a:pt x="16" y="34"/>
                  </a:lnTo>
                  <a:lnTo>
                    <a:pt x="14" y="36"/>
                  </a:lnTo>
                  <a:lnTo>
                    <a:pt x="12" y="40"/>
                  </a:lnTo>
                  <a:lnTo>
                    <a:pt x="8" y="42"/>
                  </a:lnTo>
                  <a:lnTo>
                    <a:pt x="6" y="46"/>
                  </a:lnTo>
                  <a:lnTo>
                    <a:pt x="2" y="48"/>
                  </a:lnTo>
                  <a:lnTo>
                    <a:pt x="2" y="50"/>
                  </a:lnTo>
                  <a:lnTo>
                    <a:pt x="0" y="50"/>
                  </a:lnTo>
                  <a:lnTo>
                    <a:pt x="0" y="50"/>
                  </a:lnTo>
                  <a:lnTo>
                    <a:pt x="2" y="50"/>
                  </a:lnTo>
                  <a:lnTo>
                    <a:pt x="2" y="54"/>
                  </a:lnTo>
                  <a:lnTo>
                    <a:pt x="2" y="56"/>
                  </a:lnTo>
                  <a:lnTo>
                    <a:pt x="4" y="60"/>
                  </a:lnTo>
                  <a:lnTo>
                    <a:pt x="4" y="66"/>
                  </a:lnTo>
                  <a:lnTo>
                    <a:pt x="4" y="72"/>
                  </a:lnTo>
                  <a:lnTo>
                    <a:pt x="6" y="76"/>
                  </a:lnTo>
                  <a:lnTo>
                    <a:pt x="6" y="80"/>
                  </a:lnTo>
                  <a:lnTo>
                    <a:pt x="6" y="80"/>
                  </a:lnTo>
                  <a:lnTo>
                    <a:pt x="8" y="82"/>
                  </a:lnTo>
                  <a:lnTo>
                    <a:pt x="10" y="84"/>
                  </a:lnTo>
                  <a:lnTo>
                    <a:pt x="12" y="88"/>
                  </a:lnTo>
                  <a:lnTo>
                    <a:pt x="12" y="92"/>
                  </a:lnTo>
                  <a:lnTo>
                    <a:pt x="12" y="96"/>
                  </a:lnTo>
                  <a:lnTo>
                    <a:pt x="12" y="102"/>
                  </a:lnTo>
                  <a:lnTo>
                    <a:pt x="12" y="106"/>
                  </a:lnTo>
                  <a:lnTo>
                    <a:pt x="10" y="108"/>
                  </a:lnTo>
                  <a:lnTo>
                    <a:pt x="10" y="108"/>
                  </a:lnTo>
                  <a:lnTo>
                    <a:pt x="12" y="110"/>
                  </a:lnTo>
                  <a:lnTo>
                    <a:pt x="14" y="112"/>
                  </a:lnTo>
                  <a:lnTo>
                    <a:pt x="14" y="116"/>
                  </a:lnTo>
                  <a:lnTo>
                    <a:pt x="14" y="122"/>
                  </a:lnTo>
                  <a:lnTo>
                    <a:pt x="28" y="142"/>
                  </a:lnTo>
                  <a:lnTo>
                    <a:pt x="30" y="142"/>
                  </a:lnTo>
                  <a:lnTo>
                    <a:pt x="32" y="142"/>
                  </a:lnTo>
                  <a:lnTo>
                    <a:pt x="36" y="142"/>
                  </a:lnTo>
                  <a:lnTo>
                    <a:pt x="40" y="146"/>
                  </a:lnTo>
                  <a:lnTo>
                    <a:pt x="40" y="146"/>
                  </a:lnTo>
                  <a:lnTo>
                    <a:pt x="42" y="148"/>
                  </a:lnTo>
                  <a:lnTo>
                    <a:pt x="44" y="152"/>
                  </a:lnTo>
                  <a:lnTo>
                    <a:pt x="46" y="154"/>
                  </a:lnTo>
                  <a:lnTo>
                    <a:pt x="48" y="158"/>
                  </a:lnTo>
                  <a:lnTo>
                    <a:pt x="76" y="156"/>
                  </a:lnTo>
                  <a:lnTo>
                    <a:pt x="184" y="202"/>
                  </a:lnTo>
                  <a:lnTo>
                    <a:pt x="184" y="184"/>
                  </a:lnTo>
                  <a:lnTo>
                    <a:pt x="206" y="184"/>
                  </a:lnTo>
                  <a:lnTo>
                    <a:pt x="206" y="34"/>
                  </a:lnTo>
                </a:path>
              </a:pathLst>
            </a:custGeom>
            <a:grpFill/>
            <a:ln w="6350">
              <a:solidFill>
                <a:schemeClr val="bg1"/>
              </a:solidFill>
              <a:prstDash val="solid"/>
              <a:round/>
              <a:headEnd/>
              <a:tailEnd/>
            </a:ln>
            <a:effectLst/>
          </p:spPr>
          <p:txBody>
            <a:bodyPr/>
            <a:lstStyle/>
            <a:p>
              <a:endParaRPr lang="zh-CN" altLang="en-US"/>
            </a:p>
          </p:txBody>
        </p:sp>
        <p:sp>
          <p:nvSpPr>
            <p:cNvPr id="91" name="Freeform 461">
              <a:extLst>
                <a:ext uri="{FF2B5EF4-FFF2-40B4-BE49-F238E27FC236}">
                  <a16:creationId xmlns="" xmlns:a16="http://schemas.microsoft.com/office/drawing/2014/main" id="{F919B7B8-58A9-4F2E-9F80-9E714B904956}"/>
                </a:ext>
              </a:extLst>
            </p:cNvPr>
            <p:cNvSpPr>
              <a:spLocks/>
            </p:cNvSpPr>
            <p:nvPr/>
          </p:nvSpPr>
          <p:spPr bwMode="gray">
            <a:xfrm>
              <a:off x="831455" y="4372952"/>
              <a:ext cx="270304" cy="222018"/>
            </a:xfrm>
            <a:custGeom>
              <a:avLst/>
              <a:gdLst>
                <a:gd name="T0" fmla="*/ 142 w 146"/>
                <a:gd name="T1" fmla="*/ 0 h 120"/>
                <a:gd name="T2" fmla="*/ 132 w 146"/>
                <a:gd name="T3" fmla="*/ 2 h 120"/>
                <a:gd name="T4" fmla="*/ 124 w 146"/>
                <a:gd name="T5" fmla="*/ 6 h 120"/>
                <a:gd name="T6" fmla="*/ 120 w 146"/>
                <a:gd name="T7" fmla="*/ 8 h 120"/>
                <a:gd name="T8" fmla="*/ 96 w 146"/>
                <a:gd name="T9" fmla="*/ 4 h 120"/>
                <a:gd name="T10" fmla="*/ 84 w 146"/>
                <a:gd name="T11" fmla="*/ 8 h 120"/>
                <a:gd name="T12" fmla="*/ 76 w 146"/>
                <a:gd name="T13" fmla="*/ 6 h 120"/>
                <a:gd name="T14" fmla="*/ 68 w 146"/>
                <a:gd name="T15" fmla="*/ 12 h 120"/>
                <a:gd name="T16" fmla="*/ 62 w 146"/>
                <a:gd name="T17" fmla="*/ 16 h 120"/>
                <a:gd name="T18" fmla="*/ 58 w 146"/>
                <a:gd name="T19" fmla="*/ 14 h 120"/>
                <a:gd name="T20" fmla="*/ 50 w 146"/>
                <a:gd name="T21" fmla="*/ 10 h 120"/>
                <a:gd name="T22" fmla="*/ 42 w 146"/>
                <a:gd name="T23" fmla="*/ 8 h 120"/>
                <a:gd name="T24" fmla="*/ 40 w 146"/>
                <a:gd name="T25" fmla="*/ 6 h 120"/>
                <a:gd name="T26" fmla="*/ 38 w 146"/>
                <a:gd name="T27" fmla="*/ 6 h 120"/>
                <a:gd name="T28" fmla="*/ 30 w 146"/>
                <a:gd name="T29" fmla="*/ 6 h 120"/>
                <a:gd name="T30" fmla="*/ 16 w 146"/>
                <a:gd name="T31" fmla="*/ 8 h 120"/>
                <a:gd name="T32" fmla="*/ 6 w 146"/>
                <a:gd name="T33" fmla="*/ 14 h 120"/>
                <a:gd name="T34" fmla="*/ 2 w 146"/>
                <a:gd name="T35" fmla="*/ 20 h 120"/>
                <a:gd name="T36" fmla="*/ 4 w 146"/>
                <a:gd name="T37" fmla="*/ 22 h 120"/>
                <a:gd name="T38" fmla="*/ 6 w 146"/>
                <a:gd name="T39" fmla="*/ 28 h 120"/>
                <a:gd name="T40" fmla="*/ 6 w 146"/>
                <a:gd name="T41" fmla="*/ 40 h 120"/>
                <a:gd name="T42" fmla="*/ 6 w 146"/>
                <a:gd name="T43" fmla="*/ 48 h 120"/>
                <a:gd name="T44" fmla="*/ 2 w 146"/>
                <a:gd name="T45" fmla="*/ 54 h 120"/>
                <a:gd name="T46" fmla="*/ 0 w 146"/>
                <a:gd name="T47" fmla="*/ 64 h 120"/>
                <a:gd name="T48" fmla="*/ 0 w 146"/>
                <a:gd name="T49" fmla="*/ 100 h 120"/>
                <a:gd name="T50" fmla="*/ 16 w 146"/>
                <a:gd name="T51" fmla="*/ 100 h 120"/>
                <a:gd name="T52" fmla="*/ 34 w 146"/>
                <a:gd name="T53" fmla="*/ 112 h 120"/>
                <a:gd name="T54" fmla="*/ 52 w 146"/>
                <a:gd name="T55" fmla="*/ 118 h 120"/>
                <a:gd name="T56" fmla="*/ 76 w 146"/>
                <a:gd name="T57" fmla="*/ 120 h 120"/>
                <a:gd name="T58" fmla="*/ 94 w 146"/>
                <a:gd name="T59" fmla="*/ 102 h 120"/>
                <a:gd name="T60" fmla="*/ 96 w 146"/>
                <a:gd name="T61" fmla="*/ 86 h 120"/>
                <a:gd name="T62" fmla="*/ 100 w 146"/>
                <a:gd name="T63" fmla="*/ 80 h 120"/>
                <a:gd name="T64" fmla="*/ 108 w 146"/>
                <a:gd name="T65" fmla="*/ 72 h 120"/>
                <a:gd name="T66" fmla="*/ 118 w 146"/>
                <a:gd name="T67" fmla="*/ 68 h 120"/>
                <a:gd name="T68" fmla="*/ 122 w 146"/>
                <a:gd name="T69" fmla="*/ 72 h 120"/>
                <a:gd name="T70" fmla="*/ 126 w 146"/>
                <a:gd name="T71" fmla="*/ 72 h 120"/>
                <a:gd name="T72" fmla="*/ 132 w 146"/>
                <a:gd name="T73" fmla="*/ 68 h 120"/>
                <a:gd name="T74" fmla="*/ 138 w 146"/>
                <a:gd name="T75" fmla="*/ 56 h 120"/>
                <a:gd name="T76" fmla="*/ 142 w 146"/>
                <a:gd name="T77" fmla="*/ 46 h 120"/>
                <a:gd name="T78" fmla="*/ 144 w 146"/>
                <a:gd name="T79" fmla="*/ 36 h 120"/>
                <a:gd name="T80" fmla="*/ 146 w 146"/>
                <a:gd name="T81" fmla="*/ 24 h 120"/>
                <a:gd name="T82" fmla="*/ 144 w 146"/>
                <a:gd name="T83" fmla="*/ 14 h 120"/>
                <a:gd name="T84" fmla="*/ 146 w 146"/>
                <a:gd name="T85" fmla="*/ 4 h 120"/>
                <a:gd name="T86" fmla="*/ 146 w 146"/>
                <a:gd name="T8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120">
                  <a:moveTo>
                    <a:pt x="146" y="0"/>
                  </a:moveTo>
                  <a:lnTo>
                    <a:pt x="142" y="0"/>
                  </a:lnTo>
                  <a:lnTo>
                    <a:pt x="136" y="0"/>
                  </a:lnTo>
                  <a:lnTo>
                    <a:pt x="132" y="2"/>
                  </a:lnTo>
                  <a:lnTo>
                    <a:pt x="126" y="4"/>
                  </a:lnTo>
                  <a:lnTo>
                    <a:pt x="124" y="6"/>
                  </a:lnTo>
                  <a:lnTo>
                    <a:pt x="120" y="6"/>
                  </a:lnTo>
                  <a:lnTo>
                    <a:pt x="120" y="8"/>
                  </a:lnTo>
                  <a:lnTo>
                    <a:pt x="108" y="2"/>
                  </a:lnTo>
                  <a:lnTo>
                    <a:pt x="96" y="4"/>
                  </a:lnTo>
                  <a:lnTo>
                    <a:pt x="88" y="6"/>
                  </a:lnTo>
                  <a:lnTo>
                    <a:pt x="84" y="8"/>
                  </a:lnTo>
                  <a:lnTo>
                    <a:pt x="80" y="6"/>
                  </a:lnTo>
                  <a:lnTo>
                    <a:pt x="76" y="6"/>
                  </a:lnTo>
                  <a:lnTo>
                    <a:pt x="70" y="8"/>
                  </a:lnTo>
                  <a:lnTo>
                    <a:pt x="68" y="12"/>
                  </a:lnTo>
                  <a:lnTo>
                    <a:pt x="64" y="14"/>
                  </a:lnTo>
                  <a:lnTo>
                    <a:pt x="62" y="16"/>
                  </a:lnTo>
                  <a:lnTo>
                    <a:pt x="62" y="16"/>
                  </a:lnTo>
                  <a:lnTo>
                    <a:pt x="58" y="14"/>
                  </a:lnTo>
                  <a:lnTo>
                    <a:pt x="54" y="10"/>
                  </a:lnTo>
                  <a:lnTo>
                    <a:pt x="50" y="10"/>
                  </a:lnTo>
                  <a:lnTo>
                    <a:pt x="46" y="8"/>
                  </a:lnTo>
                  <a:lnTo>
                    <a:pt x="42" y="8"/>
                  </a:lnTo>
                  <a:lnTo>
                    <a:pt x="40" y="6"/>
                  </a:lnTo>
                  <a:lnTo>
                    <a:pt x="40" y="6"/>
                  </a:lnTo>
                  <a:lnTo>
                    <a:pt x="40" y="6"/>
                  </a:lnTo>
                  <a:lnTo>
                    <a:pt x="38" y="6"/>
                  </a:lnTo>
                  <a:lnTo>
                    <a:pt x="34" y="6"/>
                  </a:lnTo>
                  <a:lnTo>
                    <a:pt x="30" y="6"/>
                  </a:lnTo>
                  <a:lnTo>
                    <a:pt x="22" y="6"/>
                  </a:lnTo>
                  <a:lnTo>
                    <a:pt x="16" y="8"/>
                  </a:lnTo>
                  <a:lnTo>
                    <a:pt x="10" y="12"/>
                  </a:lnTo>
                  <a:lnTo>
                    <a:pt x="6" y="14"/>
                  </a:lnTo>
                  <a:lnTo>
                    <a:pt x="4" y="18"/>
                  </a:lnTo>
                  <a:lnTo>
                    <a:pt x="2" y="20"/>
                  </a:lnTo>
                  <a:lnTo>
                    <a:pt x="2" y="20"/>
                  </a:lnTo>
                  <a:lnTo>
                    <a:pt x="4" y="22"/>
                  </a:lnTo>
                  <a:lnTo>
                    <a:pt x="4" y="24"/>
                  </a:lnTo>
                  <a:lnTo>
                    <a:pt x="6" y="28"/>
                  </a:lnTo>
                  <a:lnTo>
                    <a:pt x="6" y="34"/>
                  </a:lnTo>
                  <a:lnTo>
                    <a:pt x="6" y="40"/>
                  </a:lnTo>
                  <a:lnTo>
                    <a:pt x="6" y="46"/>
                  </a:lnTo>
                  <a:lnTo>
                    <a:pt x="6" y="48"/>
                  </a:lnTo>
                  <a:lnTo>
                    <a:pt x="4" y="50"/>
                  </a:lnTo>
                  <a:lnTo>
                    <a:pt x="2" y="54"/>
                  </a:lnTo>
                  <a:lnTo>
                    <a:pt x="2" y="58"/>
                  </a:lnTo>
                  <a:lnTo>
                    <a:pt x="0" y="64"/>
                  </a:lnTo>
                  <a:lnTo>
                    <a:pt x="0" y="70"/>
                  </a:lnTo>
                  <a:lnTo>
                    <a:pt x="0" y="100"/>
                  </a:lnTo>
                  <a:lnTo>
                    <a:pt x="14" y="98"/>
                  </a:lnTo>
                  <a:lnTo>
                    <a:pt x="16" y="100"/>
                  </a:lnTo>
                  <a:lnTo>
                    <a:pt x="24" y="106"/>
                  </a:lnTo>
                  <a:lnTo>
                    <a:pt x="34" y="112"/>
                  </a:lnTo>
                  <a:lnTo>
                    <a:pt x="48" y="118"/>
                  </a:lnTo>
                  <a:lnTo>
                    <a:pt x="52" y="118"/>
                  </a:lnTo>
                  <a:lnTo>
                    <a:pt x="62" y="120"/>
                  </a:lnTo>
                  <a:lnTo>
                    <a:pt x="76" y="120"/>
                  </a:lnTo>
                  <a:lnTo>
                    <a:pt x="86" y="120"/>
                  </a:lnTo>
                  <a:lnTo>
                    <a:pt x="94" y="102"/>
                  </a:lnTo>
                  <a:lnTo>
                    <a:pt x="94" y="88"/>
                  </a:lnTo>
                  <a:lnTo>
                    <a:pt x="96" y="86"/>
                  </a:lnTo>
                  <a:lnTo>
                    <a:pt x="98" y="84"/>
                  </a:lnTo>
                  <a:lnTo>
                    <a:pt x="100" y="80"/>
                  </a:lnTo>
                  <a:lnTo>
                    <a:pt x="104" y="76"/>
                  </a:lnTo>
                  <a:lnTo>
                    <a:pt x="108" y="72"/>
                  </a:lnTo>
                  <a:lnTo>
                    <a:pt x="112" y="70"/>
                  </a:lnTo>
                  <a:lnTo>
                    <a:pt x="118" y="68"/>
                  </a:lnTo>
                  <a:lnTo>
                    <a:pt x="122" y="72"/>
                  </a:lnTo>
                  <a:lnTo>
                    <a:pt x="122" y="72"/>
                  </a:lnTo>
                  <a:lnTo>
                    <a:pt x="124" y="72"/>
                  </a:lnTo>
                  <a:lnTo>
                    <a:pt x="126" y="72"/>
                  </a:lnTo>
                  <a:lnTo>
                    <a:pt x="128" y="70"/>
                  </a:lnTo>
                  <a:lnTo>
                    <a:pt x="132" y="68"/>
                  </a:lnTo>
                  <a:lnTo>
                    <a:pt x="136" y="64"/>
                  </a:lnTo>
                  <a:lnTo>
                    <a:pt x="138" y="56"/>
                  </a:lnTo>
                  <a:lnTo>
                    <a:pt x="142" y="46"/>
                  </a:lnTo>
                  <a:lnTo>
                    <a:pt x="142" y="46"/>
                  </a:lnTo>
                  <a:lnTo>
                    <a:pt x="144" y="42"/>
                  </a:lnTo>
                  <a:lnTo>
                    <a:pt x="144" y="36"/>
                  </a:lnTo>
                  <a:lnTo>
                    <a:pt x="146" y="30"/>
                  </a:lnTo>
                  <a:lnTo>
                    <a:pt x="146" y="24"/>
                  </a:lnTo>
                  <a:lnTo>
                    <a:pt x="144" y="18"/>
                  </a:lnTo>
                  <a:lnTo>
                    <a:pt x="144" y="14"/>
                  </a:lnTo>
                  <a:lnTo>
                    <a:pt x="144" y="8"/>
                  </a:lnTo>
                  <a:lnTo>
                    <a:pt x="146" y="4"/>
                  </a:lnTo>
                  <a:lnTo>
                    <a:pt x="146" y="2"/>
                  </a:lnTo>
                  <a:lnTo>
                    <a:pt x="146" y="0"/>
                  </a:lnTo>
                </a:path>
              </a:pathLst>
            </a:custGeom>
            <a:grpFill/>
            <a:ln w="6350">
              <a:solidFill>
                <a:schemeClr val="bg1"/>
              </a:solidFill>
              <a:prstDash val="solid"/>
              <a:round/>
              <a:headEnd/>
              <a:tailEnd/>
            </a:ln>
            <a:effectLst/>
          </p:spPr>
          <p:txBody>
            <a:bodyPr/>
            <a:lstStyle/>
            <a:p>
              <a:endParaRPr lang="zh-CN" altLang="en-US"/>
            </a:p>
          </p:txBody>
        </p:sp>
        <p:sp>
          <p:nvSpPr>
            <p:cNvPr id="92" name="Freeform 462">
              <a:extLst>
                <a:ext uri="{FF2B5EF4-FFF2-40B4-BE49-F238E27FC236}">
                  <a16:creationId xmlns="" xmlns:a16="http://schemas.microsoft.com/office/drawing/2014/main" id="{BFC92BB0-BBA3-4F50-ACD6-F28F4EF6D635}"/>
                </a:ext>
              </a:extLst>
            </p:cNvPr>
            <p:cNvSpPr>
              <a:spLocks/>
            </p:cNvSpPr>
            <p:nvPr/>
          </p:nvSpPr>
          <p:spPr bwMode="gray">
            <a:xfrm>
              <a:off x="1053623" y="4113931"/>
              <a:ext cx="96273" cy="244220"/>
            </a:xfrm>
            <a:custGeom>
              <a:avLst/>
              <a:gdLst>
                <a:gd name="T0" fmla="*/ 28 w 52"/>
                <a:gd name="T1" fmla="*/ 132 h 132"/>
                <a:gd name="T2" fmla="*/ 30 w 52"/>
                <a:gd name="T3" fmla="*/ 118 h 132"/>
                <a:gd name="T4" fmla="*/ 30 w 52"/>
                <a:gd name="T5" fmla="*/ 118 h 132"/>
                <a:gd name="T6" fmla="*/ 30 w 52"/>
                <a:gd name="T7" fmla="*/ 116 h 132"/>
                <a:gd name="T8" fmla="*/ 32 w 52"/>
                <a:gd name="T9" fmla="*/ 112 h 132"/>
                <a:gd name="T10" fmla="*/ 32 w 52"/>
                <a:gd name="T11" fmla="*/ 108 h 132"/>
                <a:gd name="T12" fmla="*/ 36 w 52"/>
                <a:gd name="T13" fmla="*/ 104 h 132"/>
                <a:gd name="T14" fmla="*/ 40 w 52"/>
                <a:gd name="T15" fmla="*/ 100 h 132"/>
                <a:gd name="T16" fmla="*/ 44 w 52"/>
                <a:gd name="T17" fmla="*/ 96 h 132"/>
                <a:gd name="T18" fmla="*/ 44 w 52"/>
                <a:gd name="T19" fmla="*/ 92 h 132"/>
                <a:gd name="T20" fmla="*/ 44 w 52"/>
                <a:gd name="T21" fmla="*/ 80 h 132"/>
                <a:gd name="T22" fmla="*/ 44 w 52"/>
                <a:gd name="T23" fmla="*/ 66 h 132"/>
                <a:gd name="T24" fmla="*/ 46 w 52"/>
                <a:gd name="T25" fmla="*/ 52 h 132"/>
                <a:gd name="T26" fmla="*/ 52 w 52"/>
                <a:gd name="T27" fmla="*/ 44 h 132"/>
                <a:gd name="T28" fmla="*/ 50 w 52"/>
                <a:gd name="T29" fmla="*/ 44 h 132"/>
                <a:gd name="T30" fmla="*/ 50 w 52"/>
                <a:gd name="T31" fmla="*/ 40 h 132"/>
                <a:gd name="T32" fmla="*/ 48 w 52"/>
                <a:gd name="T33" fmla="*/ 36 h 132"/>
                <a:gd name="T34" fmla="*/ 46 w 52"/>
                <a:gd name="T35" fmla="*/ 30 h 132"/>
                <a:gd name="T36" fmla="*/ 44 w 52"/>
                <a:gd name="T37" fmla="*/ 24 h 132"/>
                <a:gd name="T38" fmla="*/ 44 w 52"/>
                <a:gd name="T39" fmla="*/ 20 h 132"/>
                <a:gd name="T40" fmla="*/ 44 w 52"/>
                <a:gd name="T41" fmla="*/ 14 h 132"/>
                <a:gd name="T42" fmla="*/ 16 w 52"/>
                <a:gd name="T43" fmla="*/ 16 h 132"/>
                <a:gd name="T44" fmla="*/ 16 w 52"/>
                <a:gd name="T45" fmla="*/ 14 h 132"/>
                <a:gd name="T46" fmla="*/ 14 w 52"/>
                <a:gd name="T47" fmla="*/ 12 h 132"/>
                <a:gd name="T48" fmla="*/ 12 w 52"/>
                <a:gd name="T49" fmla="*/ 8 h 132"/>
                <a:gd name="T50" fmla="*/ 8 w 52"/>
                <a:gd name="T51" fmla="*/ 4 h 132"/>
                <a:gd name="T52" fmla="*/ 4 w 52"/>
                <a:gd name="T53" fmla="*/ 2 h 132"/>
                <a:gd name="T54" fmla="*/ 0 w 52"/>
                <a:gd name="T5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132">
                  <a:moveTo>
                    <a:pt x="28" y="132"/>
                  </a:moveTo>
                  <a:lnTo>
                    <a:pt x="30" y="118"/>
                  </a:lnTo>
                  <a:lnTo>
                    <a:pt x="30" y="118"/>
                  </a:lnTo>
                  <a:lnTo>
                    <a:pt x="30" y="116"/>
                  </a:lnTo>
                  <a:lnTo>
                    <a:pt x="32" y="112"/>
                  </a:lnTo>
                  <a:lnTo>
                    <a:pt x="32" y="108"/>
                  </a:lnTo>
                  <a:lnTo>
                    <a:pt x="36" y="104"/>
                  </a:lnTo>
                  <a:lnTo>
                    <a:pt x="40" y="100"/>
                  </a:lnTo>
                  <a:lnTo>
                    <a:pt x="44" y="96"/>
                  </a:lnTo>
                  <a:lnTo>
                    <a:pt x="44" y="92"/>
                  </a:lnTo>
                  <a:lnTo>
                    <a:pt x="44" y="80"/>
                  </a:lnTo>
                  <a:lnTo>
                    <a:pt x="44" y="66"/>
                  </a:lnTo>
                  <a:lnTo>
                    <a:pt x="46" y="52"/>
                  </a:lnTo>
                  <a:lnTo>
                    <a:pt x="52" y="44"/>
                  </a:lnTo>
                  <a:lnTo>
                    <a:pt x="50" y="44"/>
                  </a:lnTo>
                  <a:lnTo>
                    <a:pt x="50" y="40"/>
                  </a:lnTo>
                  <a:lnTo>
                    <a:pt x="48" y="36"/>
                  </a:lnTo>
                  <a:lnTo>
                    <a:pt x="46" y="30"/>
                  </a:lnTo>
                  <a:lnTo>
                    <a:pt x="44" y="24"/>
                  </a:lnTo>
                  <a:lnTo>
                    <a:pt x="44" y="20"/>
                  </a:lnTo>
                  <a:lnTo>
                    <a:pt x="44" y="14"/>
                  </a:lnTo>
                  <a:lnTo>
                    <a:pt x="16" y="16"/>
                  </a:lnTo>
                  <a:lnTo>
                    <a:pt x="16" y="14"/>
                  </a:lnTo>
                  <a:lnTo>
                    <a:pt x="14" y="12"/>
                  </a:lnTo>
                  <a:lnTo>
                    <a:pt x="12" y="8"/>
                  </a:lnTo>
                  <a:lnTo>
                    <a:pt x="8" y="4"/>
                  </a:lnTo>
                  <a:lnTo>
                    <a:pt x="4" y="2"/>
                  </a:lnTo>
                  <a:lnTo>
                    <a:pt x="0" y="0"/>
                  </a:lnTo>
                </a:path>
              </a:pathLst>
            </a:custGeom>
            <a:grpFill/>
            <a:ln w="6350">
              <a:solidFill>
                <a:schemeClr val="bg1"/>
              </a:solidFill>
              <a:prstDash val="solid"/>
              <a:round/>
              <a:headEnd/>
              <a:tailEnd/>
            </a:ln>
            <a:effectLst/>
          </p:spPr>
          <p:txBody>
            <a:bodyPr/>
            <a:lstStyle/>
            <a:p>
              <a:endParaRPr lang="zh-CN" altLang="en-US"/>
            </a:p>
          </p:txBody>
        </p:sp>
        <p:sp>
          <p:nvSpPr>
            <p:cNvPr id="93" name="Freeform 463">
              <a:extLst>
                <a:ext uri="{FF2B5EF4-FFF2-40B4-BE49-F238E27FC236}">
                  <a16:creationId xmlns="" xmlns:a16="http://schemas.microsoft.com/office/drawing/2014/main" id="{BB4FDE84-783F-4EBF-8F28-FBC3168AF452}"/>
                </a:ext>
              </a:extLst>
            </p:cNvPr>
            <p:cNvSpPr>
              <a:spLocks/>
            </p:cNvSpPr>
            <p:nvPr/>
          </p:nvSpPr>
          <p:spPr bwMode="gray">
            <a:xfrm>
              <a:off x="746291" y="4113931"/>
              <a:ext cx="403604" cy="299724"/>
            </a:xfrm>
            <a:custGeom>
              <a:avLst/>
              <a:gdLst>
                <a:gd name="T0" fmla="*/ 94 w 218"/>
                <a:gd name="T1" fmla="*/ 36 h 162"/>
                <a:gd name="T2" fmla="*/ 78 w 218"/>
                <a:gd name="T3" fmla="*/ 40 h 162"/>
                <a:gd name="T4" fmla="*/ 62 w 218"/>
                <a:gd name="T5" fmla="*/ 42 h 162"/>
                <a:gd name="T6" fmla="*/ 60 w 218"/>
                <a:gd name="T7" fmla="*/ 62 h 162"/>
                <a:gd name="T8" fmla="*/ 50 w 218"/>
                <a:gd name="T9" fmla="*/ 100 h 162"/>
                <a:gd name="T10" fmla="*/ 38 w 218"/>
                <a:gd name="T11" fmla="*/ 116 h 162"/>
                <a:gd name="T12" fmla="*/ 32 w 218"/>
                <a:gd name="T13" fmla="*/ 120 h 162"/>
                <a:gd name="T14" fmla="*/ 24 w 218"/>
                <a:gd name="T15" fmla="*/ 122 h 162"/>
                <a:gd name="T16" fmla="*/ 18 w 218"/>
                <a:gd name="T17" fmla="*/ 122 h 162"/>
                <a:gd name="T18" fmla="*/ 10 w 218"/>
                <a:gd name="T19" fmla="*/ 122 h 162"/>
                <a:gd name="T20" fmla="*/ 4 w 218"/>
                <a:gd name="T21" fmla="*/ 122 h 162"/>
                <a:gd name="T22" fmla="*/ 2 w 218"/>
                <a:gd name="T23" fmla="*/ 128 h 162"/>
                <a:gd name="T24" fmla="*/ 4 w 218"/>
                <a:gd name="T25" fmla="*/ 132 h 162"/>
                <a:gd name="T26" fmla="*/ 8 w 218"/>
                <a:gd name="T27" fmla="*/ 138 h 162"/>
                <a:gd name="T28" fmla="*/ 8 w 218"/>
                <a:gd name="T29" fmla="*/ 140 h 162"/>
                <a:gd name="T30" fmla="*/ 14 w 218"/>
                <a:gd name="T31" fmla="*/ 144 h 162"/>
                <a:gd name="T32" fmla="*/ 16 w 218"/>
                <a:gd name="T33" fmla="*/ 144 h 162"/>
                <a:gd name="T34" fmla="*/ 16 w 218"/>
                <a:gd name="T35" fmla="*/ 150 h 162"/>
                <a:gd name="T36" fmla="*/ 28 w 218"/>
                <a:gd name="T37" fmla="*/ 142 h 162"/>
                <a:gd name="T38" fmla="*/ 30 w 218"/>
                <a:gd name="T39" fmla="*/ 146 h 162"/>
                <a:gd name="T40" fmla="*/ 36 w 218"/>
                <a:gd name="T41" fmla="*/ 150 h 162"/>
                <a:gd name="T42" fmla="*/ 42 w 218"/>
                <a:gd name="T43" fmla="*/ 154 h 162"/>
                <a:gd name="T44" fmla="*/ 44 w 218"/>
                <a:gd name="T45" fmla="*/ 156 h 162"/>
                <a:gd name="T46" fmla="*/ 50 w 218"/>
                <a:gd name="T47" fmla="*/ 162 h 162"/>
                <a:gd name="T48" fmla="*/ 50 w 218"/>
                <a:gd name="T49" fmla="*/ 158 h 162"/>
                <a:gd name="T50" fmla="*/ 56 w 218"/>
                <a:gd name="T51" fmla="*/ 152 h 162"/>
                <a:gd name="T52" fmla="*/ 68 w 218"/>
                <a:gd name="T53" fmla="*/ 146 h 162"/>
                <a:gd name="T54" fmla="*/ 82 w 218"/>
                <a:gd name="T55" fmla="*/ 146 h 162"/>
                <a:gd name="T56" fmla="*/ 88 w 218"/>
                <a:gd name="T57" fmla="*/ 146 h 162"/>
                <a:gd name="T58" fmla="*/ 88 w 218"/>
                <a:gd name="T59" fmla="*/ 148 h 162"/>
                <a:gd name="T60" fmla="*/ 96 w 218"/>
                <a:gd name="T61" fmla="*/ 150 h 162"/>
                <a:gd name="T62" fmla="*/ 106 w 218"/>
                <a:gd name="T63" fmla="*/ 154 h 162"/>
                <a:gd name="T64" fmla="*/ 110 w 218"/>
                <a:gd name="T65" fmla="*/ 156 h 162"/>
                <a:gd name="T66" fmla="*/ 114 w 218"/>
                <a:gd name="T67" fmla="*/ 152 h 162"/>
                <a:gd name="T68" fmla="*/ 122 w 218"/>
                <a:gd name="T69" fmla="*/ 148 h 162"/>
                <a:gd name="T70" fmla="*/ 130 w 218"/>
                <a:gd name="T71" fmla="*/ 148 h 162"/>
                <a:gd name="T72" fmla="*/ 144 w 218"/>
                <a:gd name="T73" fmla="*/ 144 h 162"/>
                <a:gd name="T74" fmla="*/ 166 w 218"/>
                <a:gd name="T75" fmla="*/ 148 h 162"/>
                <a:gd name="T76" fmla="*/ 170 w 218"/>
                <a:gd name="T77" fmla="*/ 146 h 162"/>
                <a:gd name="T78" fmla="*/ 178 w 218"/>
                <a:gd name="T79" fmla="*/ 142 h 162"/>
                <a:gd name="T80" fmla="*/ 188 w 218"/>
                <a:gd name="T81" fmla="*/ 140 h 162"/>
                <a:gd name="T82" fmla="*/ 196 w 218"/>
                <a:gd name="T83" fmla="*/ 118 h 162"/>
                <a:gd name="T84" fmla="*/ 196 w 218"/>
                <a:gd name="T85" fmla="*/ 116 h 162"/>
                <a:gd name="T86" fmla="*/ 198 w 218"/>
                <a:gd name="T87" fmla="*/ 108 h 162"/>
                <a:gd name="T88" fmla="*/ 206 w 218"/>
                <a:gd name="T89" fmla="*/ 100 h 162"/>
                <a:gd name="T90" fmla="*/ 210 w 218"/>
                <a:gd name="T91" fmla="*/ 92 h 162"/>
                <a:gd name="T92" fmla="*/ 210 w 218"/>
                <a:gd name="T93" fmla="*/ 66 h 162"/>
                <a:gd name="T94" fmla="*/ 218 w 218"/>
                <a:gd name="T95" fmla="*/ 44 h 162"/>
                <a:gd name="T96" fmla="*/ 216 w 218"/>
                <a:gd name="T97" fmla="*/ 40 h 162"/>
                <a:gd name="T98" fmla="*/ 212 w 218"/>
                <a:gd name="T99" fmla="*/ 30 h 162"/>
                <a:gd name="T100" fmla="*/ 210 w 218"/>
                <a:gd name="T101" fmla="*/ 20 h 162"/>
                <a:gd name="T102" fmla="*/ 182 w 218"/>
                <a:gd name="T103" fmla="*/ 16 h 162"/>
                <a:gd name="T104" fmla="*/ 180 w 218"/>
                <a:gd name="T105" fmla="*/ 12 h 162"/>
                <a:gd name="T106" fmla="*/ 174 w 218"/>
                <a:gd name="T107" fmla="*/ 4 h 162"/>
                <a:gd name="T108" fmla="*/ 166 w 218"/>
                <a:gd name="T10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8" h="162">
                  <a:moveTo>
                    <a:pt x="162" y="0"/>
                  </a:moveTo>
                  <a:lnTo>
                    <a:pt x="94" y="36"/>
                  </a:lnTo>
                  <a:lnTo>
                    <a:pt x="90" y="38"/>
                  </a:lnTo>
                  <a:lnTo>
                    <a:pt x="78" y="40"/>
                  </a:lnTo>
                  <a:lnTo>
                    <a:pt x="68" y="42"/>
                  </a:lnTo>
                  <a:lnTo>
                    <a:pt x="62" y="42"/>
                  </a:lnTo>
                  <a:lnTo>
                    <a:pt x="62" y="48"/>
                  </a:lnTo>
                  <a:lnTo>
                    <a:pt x="60" y="62"/>
                  </a:lnTo>
                  <a:lnTo>
                    <a:pt x="56" y="80"/>
                  </a:lnTo>
                  <a:lnTo>
                    <a:pt x="50" y="100"/>
                  </a:lnTo>
                  <a:lnTo>
                    <a:pt x="38" y="116"/>
                  </a:lnTo>
                  <a:lnTo>
                    <a:pt x="38" y="116"/>
                  </a:lnTo>
                  <a:lnTo>
                    <a:pt x="36" y="118"/>
                  </a:lnTo>
                  <a:lnTo>
                    <a:pt x="32" y="120"/>
                  </a:lnTo>
                  <a:lnTo>
                    <a:pt x="28" y="120"/>
                  </a:lnTo>
                  <a:lnTo>
                    <a:pt x="24" y="122"/>
                  </a:lnTo>
                  <a:lnTo>
                    <a:pt x="20" y="122"/>
                  </a:lnTo>
                  <a:lnTo>
                    <a:pt x="18" y="122"/>
                  </a:lnTo>
                  <a:lnTo>
                    <a:pt x="14" y="122"/>
                  </a:lnTo>
                  <a:lnTo>
                    <a:pt x="10" y="122"/>
                  </a:lnTo>
                  <a:lnTo>
                    <a:pt x="6" y="122"/>
                  </a:lnTo>
                  <a:lnTo>
                    <a:pt x="4" y="122"/>
                  </a:lnTo>
                  <a:lnTo>
                    <a:pt x="0" y="128"/>
                  </a:lnTo>
                  <a:lnTo>
                    <a:pt x="2" y="128"/>
                  </a:lnTo>
                  <a:lnTo>
                    <a:pt x="2" y="130"/>
                  </a:lnTo>
                  <a:lnTo>
                    <a:pt x="4" y="132"/>
                  </a:lnTo>
                  <a:lnTo>
                    <a:pt x="6" y="136"/>
                  </a:lnTo>
                  <a:lnTo>
                    <a:pt x="8" y="138"/>
                  </a:lnTo>
                  <a:lnTo>
                    <a:pt x="8" y="138"/>
                  </a:lnTo>
                  <a:lnTo>
                    <a:pt x="8" y="140"/>
                  </a:lnTo>
                  <a:lnTo>
                    <a:pt x="10" y="142"/>
                  </a:lnTo>
                  <a:lnTo>
                    <a:pt x="14" y="144"/>
                  </a:lnTo>
                  <a:lnTo>
                    <a:pt x="14" y="144"/>
                  </a:lnTo>
                  <a:lnTo>
                    <a:pt x="16" y="144"/>
                  </a:lnTo>
                  <a:lnTo>
                    <a:pt x="16" y="146"/>
                  </a:lnTo>
                  <a:lnTo>
                    <a:pt x="16" y="150"/>
                  </a:lnTo>
                  <a:lnTo>
                    <a:pt x="26" y="150"/>
                  </a:lnTo>
                  <a:lnTo>
                    <a:pt x="28" y="142"/>
                  </a:lnTo>
                  <a:lnTo>
                    <a:pt x="28" y="144"/>
                  </a:lnTo>
                  <a:lnTo>
                    <a:pt x="30" y="146"/>
                  </a:lnTo>
                  <a:lnTo>
                    <a:pt x="34" y="148"/>
                  </a:lnTo>
                  <a:lnTo>
                    <a:pt x="36" y="150"/>
                  </a:lnTo>
                  <a:lnTo>
                    <a:pt x="38" y="152"/>
                  </a:lnTo>
                  <a:lnTo>
                    <a:pt x="42" y="154"/>
                  </a:lnTo>
                  <a:lnTo>
                    <a:pt x="42" y="154"/>
                  </a:lnTo>
                  <a:lnTo>
                    <a:pt x="44" y="156"/>
                  </a:lnTo>
                  <a:lnTo>
                    <a:pt x="46" y="158"/>
                  </a:lnTo>
                  <a:lnTo>
                    <a:pt x="50" y="162"/>
                  </a:lnTo>
                  <a:lnTo>
                    <a:pt x="50" y="160"/>
                  </a:lnTo>
                  <a:lnTo>
                    <a:pt x="50" y="158"/>
                  </a:lnTo>
                  <a:lnTo>
                    <a:pt x="54" y="156"/>
                  </a:lnTo>
                  <a:lnTo>
                    <a:pt x="56" y="152"/>
                  </a:lnTo>
                  <a:lnTo>
                    <a:pt x="62" y="148"/>
                  </a:lnTo>
                  <a:lnTo>
                    <a:pt x="68" y="146"/>
                  </a:lnTo>
                  <a:lnTo>
                    <a:pt x="76" y="146"/>
                  </a:lnTo>
                  <a:lnTo>
                    <a:pt x="82" y="146"/>
                  </a:lnTo>
                  <a:lnTo>
                    <a:pt x="86" y="146"/>
                  </a:lnTo>
                  <a:lnTo>
                    <a:pt x="88" y="146"/>
                  </a:lnTo>
                  <a:lnTo>
                    <a:pt x="88" y="146"/>
                  </a:lnTo>
                  <a:lnTo>
                    <a:pt x="88" y="148"/>
                  </a:lnTo>
                  <a:lnTo>
                    <a:pt x="92" y="148"/>
                  </a:lnTo>
                  <a:lnTo>
                    <a:pt x="96" y="150"/>
                  </a:lnTo>
                  <a:lnTo>
                    <a:pt x="102" y="152"/>
                  </a:lnTo>
                  <a:lnTo>
                    <a:pt x="106" y="154"/>
                  </a:lnTo>
                  <a:lnTo>
                    <a:pt x="108" y="156"/>
                  </a:lnTo>
                  <a:lnTo>
                    <a:pt x="110" y="156"/>
                  </a:lnTo>
                  <a:lnTo>
                    <a:pt x="110" y="154"/>
                  </a:lnTo>
                  <a:lnTo>
                    <a:pt x="114" y="152"/>
                  </a:lnTo>
                  <a:lnTo>
                    <a:pt x="118" y="148"/>
                  </a:lnTo>
                  <a:lnTo>
                    <a:pt x="122" y="148"/>
                  </a:lnTo>
                  <a:lnTo>
                    <a:pt x="126" y="146"/>
                  </a:lnTo>
                  <a:lnTo>
                    <a:pt x="130" y="148"/>
                  </a:lnTo>
                  <a:lnTo>
                    <a:pt x="134" y="146"/>
                  </a:lnTo>
                  <a:lnTo>
                    <a:pt x="144" y="144"/>
                  </a:lnTo>
                  <a:lnTo>
                    <a:pt x="154" y="144"/>
                  </a:lnTo>
                  <a:lnTo>
                    <a:pt x="166" y="148"/>
                  </a:lnTo>
                  <a:lnTo>
                    <a:pt x="168" y="148"/>
                  </a:lnTo>
                  <a:lnTo>
                    <a:pt x="170" y="146"/>
                  </a:lnTo>
                  <a:lnTo>
                    <a:pt x="174" y="144"/>
                  </a:lnTo>
                  <a:lnTo>
                    <a:pt x="178" y="142"/>
                  </a:lnTo>
                  <a:lnTo>
                    <a:pt x="182" y="140"/>
                  </a:lnTo>
                  <a:lnTo>
                    <a:pt x="188" y="140"/>
                  </a:lnTo>
                  <a:lnTo>
                    <a:pt x="192" y="140"/>
                  </a:lnTo>
                  <a:lnTo>
                    <a:pt x="196" y="118"/>
                  </a:lnTo>
                  <a:lnTo>
                    <a:pt x="196" y="118"/>
                  </a:lnTo>
                  <a:lnTo>
                    <a:pt x="196" y="116"/>
                  </a:lnTo>
                  <a:lnTo>
                    <a:pt x="198" y="112"/>
                  </a:lnTo>
                  <a:lnTo>
                    <a:pt x="198" y="108"/>
                  </a:lnTo>
                  <a:lnTo>
                    <a:pt x="202" y="104"/>
                  </a:lnTo>
                  <a:lnTo>
                    <a:pt x="206" y="100"/>
                  </a:lnTo>
                  <a:lnTo>
                    <a:pt x="210" y="96"/>
                  </a:lnTo>
                  <a:lnTo>
                    <a:pt x="210" y="92"/>
                  </a:lnTo>
                  <a:lnTo>
                    <a:pt x="210" y="80"/>
                  </a:lnTo>
                  <a:lnTo>
                    <a:pt x="210" y="66"/>
                  </a:lnTo>
                  <a:lnTo>
                    <a:pt x="212" y="52"/>
                  </a:lnTo>
                  <a:lnTo>
                    <a:pt x="218" y="44"/>
                  </a:lnTo>
                  <a:lnTo>
                    <a:pt x="216" y="44"/>
                  </a:lnTo>
                  <a:lnTo>
                    <a:pt x="216" y="40"/>
                  </a:lnTo>
                  <a:lnTo>
                    <a:pt x="214" y="36"/>
                  </a:lnTo>
                  <a:lnTo>
                    <a:pt x="212" y="30"/>
                  </a:lnTo>
                  <a:lnTo>
                    <a:pt x="210" y="24"/>
                  </a:lnTo>
                  <a:lnTo>
                    <a:pt x="210" y="20"/>
                  </a:lnTo>
                  <a:lnTo>
                    <a:pt x="210" y="14"/>
                  </a:lnTo>
                  <a:lnTo>
                    <a:pt x="182" y="16"/>
                  </a:lnTo>
                  <a:lnTo>
                    <a:pt x="182" y="14"/>
                  </a:lnTo>
                  <a:lnTo>
                    <a:pt x="180" y="12"/>
                  </a:lnTo>
                  <a:lnTo>
                    <a:pt x="178" y="8"/>
                  </a:lnTo>
                  <a:lnTo>
                    <a:pt x="174" y="4"/>
                  </a:lnTo>
                  <a:lnTo>
                    <a:pt x="170" y="2"/>
                  </a:lnTo>
                  <a:lnTo>
                    <a:pt x="166" y="0"/>
                  </a:lnTo>
                  <a:lnTo>
                    <a:pt x="162" y="0"/>
                  </a:lnTo>
                </a:path>
              </a:pathLst>
            </a:custGeom>
            <a:grpFill/>
            <a:ln w="6350">
              <a:solidFill>
                <a:schemeClr val="bg1"/>
              </a:solidFill>
              <a:prstDash val="solid"/>
              <a:round/>
              <a:headEnd/>
              <a:tailEnd/>
            </a:ln>
            <a:effectLst/>
          </p:spPr>
          <p:txBody>
            <a:bodyPr/>
            <a:lstStyle/>
            <a:p>
              <a:endParaRPr lang="zh-CN" altLang="en-US"/>
            </a:p>
          </p:txBody>
        </p:sp>
        <p:sp>
          <p:nvSpPr>
            <p:cNvPr id="94" name="Freeform 464">
              <a:extLst>
                <a:ext uri="{FF2B5EF4-FFF2-40B4-BE49-F238E27FC236}">
                  <a16:creationId xmlns="" xmlns:a16="http://schemas.microsoft.com/office/drawing/2014/main" id="{1B5F5A6E-02DF-47EB-B92E-8AE64EE097B5}"/>
                </a:ext>
              </a:extLst>
            </p:cNvPr>
            <p:cNvSpPr>
              <a:spLocks/>
            </p:cNvSpPr>
            <p:nvPr/>
          </p:nvSpPr>
          <p:spPr bwMode="gray">
            <a:xfrm>
              <a:off x="990675" y="4372952"/>
              <a:ext cx="162923" cy="273822"/>
            </a:xfrm>
            <a:custGeom>
              <a:avLst/>
              <a:gdLst>
                <a:gd name="T0" fmla="*/ 60 w 88"/>
                <a:gd name="T1" fmla="*/ 2 h 148"/>
                <a:gd name="T2" fmla="*/ 58 w 88"/>
                <a:gd name="T3" fmla="*/ 8 h 148"/>
                <a:gd name="T4" fmla="*/ 58 w 88"/>
                <a:gd name="T5" fmla="*/ 20 h 148"/>
                <a:gd name="T6" fmla="*/ 60 w 88"/>
                <a:gd name="T7" fmla="*/ 30 h 148"/>
                <a:gd name="T8" fmla="*/ 58 w 88"/>
                <a:gd name="T9" fmla="*/ 42 h 148"/>
                <a:gd name="T10" fmla="*/ 56 w 88"/>
                <a:gd name="T11" fmla="*/ 48 h 148"/>
                <a:gd name="T12" fmla="*/ 50 w 88"/>
                <a:gd name="T13" fmla="*/ 64 h 148"/>
                <a:gd name="T14" fmla="*/ 42 w 88"/>
                <a:gd name="T15" fmla="*/ 70 h 148"/>
                <a:gd name="T16" fmla="*/ 38 w 88"/>
                <a:gd name="T17" fmla="*/ 72 h 148"/>
                <a:gd name="T18" fmla="*/ 36 w 88"/>
                <a:gd name="T19" fmla="*/ 72 h 148"/>
                <a:gd name="T20" fmla="*/ 26 w 88"/>
                <a:gd name="T21" fmla="*/ 70 h 148"/>
                <a:gd name="T22" fmla="*/ 18 w 88"/>
                <a:gd name="T23" fmla="*/ 76 h 148"/>
                <a:gd name="T24" fmla="*/ 12 w 88"/>
                <a:gd name="T25" fmla="*/ 84 h 148"/>
                <a:gd name="T26" fmla="*/ 8 w 88"/>
                <a:gd name="T27" fmla="*/ 88 h 148"/>
                <a:gd name="T28" fmla="*/ 0 w 88"/>
                <a:gd name="T29" fmla="*/ 120 h 148"/>
                <a:gd name="T30" fmla="*/ 0 w 88"/>
                <a:gd name="T31" fmla="*/ 124 h 148"/>
                <a:gd name="T32" fmla="*/ 2 w 88"/>
                <a:gd name="T33" fmla="*/ 130 h 148"/>
                <a:gd name="T34" fmla="*/ 10 w 88"/>
                <a:gd name="T35" fmla="*/ 134 h 148"/>
                <a:gd name="T36" fmla="*/ 14 w 88"/>
                <a:gd name="T37" fmla="*/ 136 h 148"/>
                <a:gd name="T38" fmla="*/ 18 w 88"/>
                <a:gd name="T39" fmla="*/ 140 h 148"/>
                <a:gd name="T40" fmla="*/ 18 w 88"/>
                <a:gd name="T41" fmla="*/ 148 h 148"/>
                <a:gd name="T42" fmla="*/ 36 w 88"/>
                <a:gd name="T43" fmla="*/ 148 h 148"/>
                <a:gd name="T44" fmla="*/ 70 w 88"/>
                <a:gd name="T45" fmla="*/ 146 h 148"/>
                <a:gd name="T46" fmla="*/ 86 w 88"/>
                <a:gd name="T47" fmla="*/ 144 h 148"/>
                <a:gd name="T48" fmla="*/ 88 w 88"/>
                <a:gd name="T49" fmla="*/ 138 h 148"/>
                <a:gd name="T50" fmla="*/ 88 w 88"/>
                <a:gd name="T51" fmla="*/ 134 h 148"/>
                <a:gd name="T52" fmla="*/ 82 w 88"/>
                <a:gd name="T53" fmla="*/ 130 h 148"/>
                <a:gd name="T54" fmla="*/ 74 w 88"/>
                <a:gd name="T55" fmla="*/ 122 h 148"/>
                <a:gd name="T56" fmla="*/ 68 w 88"/>
                <a:gd name="T57" fmla="*/ 110 h 148"/>
                <a:gd name="T58" fmla="*/ 62 w 88"/>
                <a:gd name="T59" fmla="*/ 100 h 148"/>
                <a:gd name="T60" fmla="*/ 66 w 88"/>
                <a:gd name="T61" fmla="*/ 98 h 148"/>
                <a:gd name="T62" fmla="*/ 70 w 88"/>
                <a:gd name="T63" fmla="*/ 94 h 148"/>
                <a:gd name="T64" fmla="*/ 72 w 88"/>
                <a:gd name="T65" fmla="*/ 86 h 148"/>
                <a:gd name="T66" fmla="*/ 70 w 88"/>
                <a:gd name="T67" fmla="*/ 78 h 148"/>
                <a:gd name="T68" fmla="*/ 68 w 88"/>
                <a:gd name="T69" fmla="*/ 76 h 148"/>
                <a:gd name="T70" fmla="*/ 64 w 88"/>
                <a:gd name="T71" fmla="*/ 72 h 148"/>
                <a:gd name="T72" fmla="*/ 62 w 88"/>
                <a:gd name="T73" fmla="*/ 64 h 148"/>
                <a:gd name="T74" fmla="*/ 64 w 88"/>
                <a:gd name="T75" fmla="*/ 58 h 148"/>
                <a:gd name="T76" fmla="*/ 68 w 88"/>
                <a:gd name="T77" fmla="*/ 58 h 148"/>
                <a:gd name="T78" fmla="*/ 74 w 88"/>
                <a:gd name="T79" fmla="*/ 56 h 148"/>
                <a:gd name="T80" fmla="*/ 78 w 88"/>
                <a:gd name="T81" fmla="*/ 50 h 148"/>
                <a:gd name="T82" fmla="*/ 78 w 88"/>
                <a:gd name="T83" fmla="*/ 46 h 148"/>
                <a:gd name="T84" fmla="*/ 74 w 88"/>
                <a:gd name="T85" fmla="*/ 40 h 148"/>
                <a:gd name="T86" fmla="*/ 72 w 88"/>
                <a:gd name="T87" fmla="*/ 30 h 148"/>
                <a:gd name="T88" fmla="*/ 72 w 88"/>
                <a:gd name="T89" fmla="*/ 20 h 148"/>
                <a:gd name="T90" fmla="*/ 72 w 88"/>
                <a:gd name="T91" fmla="*/ 16 h 148"/>
                <a:gd name="T92" fmla="*/ 72 w 88"/>
                <a:gd name="T93" fmla="*/ 8 h 148"/>
                <a:gd name="T94" fmla="*/ 66 w 88"/>
                <a:gd name="T95" fmla="*/ 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48">
                  <a:moveTo>
                    <a:pt x="60" y="0"/>
                  </a:moveTo>
                  <a:lnTo>
                    <a:pt x="60" y="2"/>
                  </a:lnTo>
                  <a:lnTo>
                    <a:pt x="60" y="4"/>
                  </a:lnTo>
                  <a:lnTo>
                    <a:pt x="58" y="8"/>
                  </a:lnTo>
                  <a:lnTo>
                    <a:pt x="58" y="14"/>
                  </a:lnTo>
                  <a:lnTo>
                    <a:pt x="58" y="20"/>
                  </a:lnTo>
                  <a:lnTo>
                    <a:pt x="60" y="24"/>
                  </a:lnTo>
                  <a:lnTo>
                    <a:pt x="60" y="30"/>
                  </a:lnTo>
                  <a:lnTo>
                    <a:pt x="58" y="36"/>
                  </a:lnTo>
                  <a:lnTo>
                    <a:pt x="58" y="42"/>
                  </a:lnTo>
                  <a:lnTo>
                    <a:pt x="56" y="46"/>
                  </a:lnTo>
                  <a:lnTo>
                    <a:pt x="56" y="48"/>
                  </a:lnTo>
                  <a:lnTo>
                    <a:pt x="52" y="56"/>
                  </a:lnTo>
                  <a:lnTo>
                    <a:pt x="50" y="64"/>
                  </a:lnTo>
                  <a:lnTo>
                    <a:pt x="46" y="68"/>
                  </a:lnTo>
                  <a:lnTo>
                    <a:pt x="42" y="70"/>
                  </a:lnTo>
                  <a:lnTo>
                    <a:pt x="40" y="72"/>
                  </a:lnTo>
                  <a:lnTo>
                    <a:pt x="38" y="72"/>
                  </a:lnTo>
                  <a:lnTo>
                    <a:pt x="36" y="72"/>
                  </a:lnTo>
                  <a:lnTo>
                    <a:pt x="36" y="72"/>
                  </a:lnTo>
                  <a:lnTo>
                    <a:pt x="32" y="70"/>
                  </a:lnTo>
                  <a:lnTo>
                    <a:pt x="26" y="70"/>
                  </a:lnTo>
                  <a:lnTo>
                    <a:pt x="22" y="72"/>
                  </a:lnTo>
                  <a:lnTo>
                    <a:pt x="18" y="76"/>
                  </a:lnTo>
                  <a:lnTo>
                    <a:pt x="14" y="80"/>
                  </a:lnTo>
                  <a:lnTo>
                    <a:pt x="12" y="84"/>
                  </a:lnTo>
                  <a:lnTo>
                    <a:pt x="10" y="86"/>
                  </a:lnTo>
                  <a:lnTo>
                    <a:pt x="8" y="88"/>
                  </a:lnTo>
                  <a:lnTo>
                    <a:pt x="8" y="102"/>
                  </a:lnTo>
                  <a:lnTo>
                    <a:pt x="0" y="120"/>
                  </a:lnTo>
                  <a:lnTo>
                    <a:pt x="0" y="122"/>
                  </a:lnTo>
                  <a:lnTo>
                    <a:pt x="0" y="124"/>
                  </a:lnTo>
                  <a:lnTo>
                    <a:pt x="2" y="126"/>
                  </a:lnTo>
                  <a:lnTo>
                    <a:pt x="2" y="130"/>
                  </a:lnTo>
                  <a:lnTo>
                    <a:pt x="6" y="132"/>
                  </a:lnTo>
                  <a:lnTo>
                    <a:pt x="10" y="134"/>
                  </a:lnTo>
                  <a:lnTo>
                    <a:pt x="12" y="134"/>
                  </a:lnTo>
                  <a:lnTo>
                    <a:pt x="14" y="136"/>
                  </a:lnTo>
                  <a:lnTo>
                    <a:pt x="16" y="138"/>
                  </a:lnTo>
                  <a:lnTo>
                    <a:pt x="18" y="140"/>
                  </a:lnTo>
                  <a:lnTo>
                    <a:pt x="18" y="144"/>
                  </a:lnTo>
                  <a:lnTo>
                    <a:pt x="18" y="148"/>
                  </a:lnTo>
                  <a:lnTo>
                    <a:pt x="22" y="148"/>
                  </a:lnTo>
                  <a:lnTo>
                    <a:pt x="36" y="148"/>
                  </a:lnTo>
                  <a:lnTo>
                    <a:pt x="52" y="146"/>
                  </a:lnTo>
                  <a:lnTo>
                    <a:pt x="70" y="146"/>
                  </a:lnTo>
                  <a:lnTo>
                    <a:pt x="88" y="146"/>
                  </a:lnTo>
                  <a:lnTo>
                    <a:pt x="86" y="144"/>
                  </a:lnTo>
                  <a:lnTo>
                    <a:pt x="86" y="142"/>
                  </a:lnTo>
                  <a:lnTo>
                    <a:pt x="88" y="138"/>
                  </a:lnTo>
                  <a:lnTo>
                    <a:pt x="88" y="134"/>
                  </a:lnTo>
                  <a:lnTo>
                    <a:pt x="88" y="134"/>
                  </a:lnTo>
                  <a:lnTo>
                    <a:pt x="84" y="132"/>
                  </a:lnTo>
                  <a:lnTo>
                    <a:pt x="82" y="130"/>
                  </a:lnTo>
                  <a:lnTo>
                    <a:pt x="78" y="126"/>
                  </a:lnTo>
                  <a:lnTo>
                    <a:pt x="74" y="122"/>
                  </a:lnTo>
                  <a:lnTo>
                    <a:pt x="70" y="116"/>
                  </a:lnTo>
                  <a:lnTo>
                    <a:pt x="68" y="110"/>
                  </a:lnTo>
                  <a:lnTo>
                    <a:pt x="66" y="102"/>
                  </a:lnTo>
                  <a:lnTo>
                    <a:pt x="62" y="100"/>
                  </a:lnTo>
                  <a:lnTo>
                    <a:pt x="66" y="100"/>
                  </a:lnTo>
                  <a:lnTo>
                    <a:pt x="66" y="98"/>
                  </a:lnTo>
                  <a:lnTo>
                    <a:pt x="68" y="96"/>
                  </a:lnTo>
                  <a:lnTo>
                    <a:pt x="70" y="94"/>
                  </a:lnTo>
                  <a:lnTo>
                    <a:pt x="70" y="90"/>
                  </a:lnTo>
                  <a:lnTo>
                    <a:pt x="72" y="86"/>
                  </a:lnTo>
                  <a:lnTo>
                    <a:pt x="72" y="82"/>
                  </a:lnTo>
                  <a:lnTo>
                    <a:pt x="70" y="78"/>
                  </a:lnTo>
                  <a:lnTo>
                    <a:pt x="68" y="76"/>
                  </a:lnTo>
                  <a:lnTo>
                    <a:pt x="68" y="76"/>
                  </a:lnTo>
                  <a:lnTo>
                    <a:pt x="66" y="74"/>
                  </a:lnTo>
                  <a:lnTo>
                    <a:pt x="64" y="72"/>
                  </a:lnTo>
                  <a:lnTo>
                    <a:pt x="62" y="68"/>
                  </a:lnTo>
                  <a:lnTo>
                    <a:pt x="62" y="64"/>
                  </a:lnTo>
                  <a:lnTo>
                    <a:pt x="62" y="58"/>
                  </a:lnTo>
                  <a:lnTo>
                    <a:pt x="64" y="58"/>
                  </a:lnTo>
                  <a:lnTo>
                    <a:pt x="66" y="58"/>
                  </a:lnTo>
                  <a:lnTo>
                    <a:pt x="68" y="58"/>
                  </a:lnTo>
                  <a:lnTo>
                    <a:pt x="72" y="58"/>
                  </a:lnTo>
                  <a:lnTo>
                    <a:pt x="74" y="56"/>
                  </a:lnTo>
                  <a:lnTo>
                    <a:pt x="78" y="54"/>
                  </a:lnTo>
                  <a:lnTo>
                    <a:pt x="78" y="50"/>
                  </a:lnTo>
                  <a:lnTo>
                    <a:pt x="78" y="46"/>
                  </a:lnTo>
                  <a:lnTo>
                    <a:pt x="78" y="46"/>
                  </a:lnTo>
                  <a:lnTo>
                    <a:pt x="76" y="42"/>
                  </a:lnTo>
                  <a:lnTo>
                    <a:pt x="74" y="40"/>
                  </a:lnTo>
                  <a:lnTo>
                    <a:pt x="72" y="34"/>
                  </a:lnTo>
                  <a:lnTo>
                    <a:pt x="72" y="30"/>
                  </a:lnTo>
                  <a:lnTo>
                    <a:pt x="72" y="24"/>
                  </a:lnTo>
                  <a:lnTo>
                    <a:pt x="72" y="20"/>
                  </a:lnTo>
                  <a:lnTo>
                    <a:pt x="72" y="20"/>
                  </a:lnTo>
                  <a:lnTo>
                    <a:pt x="72" y="16"/>
                  </a:lnTo>
                  <a:lnTo>
                    <a:pt x="72" y="12"/>
                  </a:lnTo>
                  <a:lnTo>
                    <a:pt x="72" y="8"/>
                  </a:lnTo>
                  <a:lnTo>
                    <a:pt x="70" y="4"/>
                  </a:lnTo>
                  <a:lnTo>
                    <a:pt x="66" y="2"/>
                  </a:lnTo>
                  <a:lnTo>
                    <a:pt x="60" y="0"/>
                  </a:lnTo>
                </a:path>
              </a:pathLst>
            </a:custGeom>
            <a:grpFill/>
            <a:ln w="6350">
              <a:solidFill>
                <a:schemeClr val="bg1"/>
              </a:solidFill>
              <a:prstDash val="solid"/>
              <a:round/>
              <a:headEnd/>
              <a:tailEnd/>
            </a:ln>
            <a:effectLst/>
          </p:spPr>
          <p:txBody>
            <a:bodyPr/>
            <a:lstStyle/>
            <a:p>
              <a:endParaRPr lang="zh-CN" altLang="en-US"/>
            </a:p>
          </p:txBody>
        </p:sp>
        <p:sp>
          <p:nvSpPr>
            <p:cNvPr id="95" name="Freeform 465">
              <a:extLst>
                <a:ext uri="{FF2B5EF4-FFF2-40B4-BE49-F238E27FC236}">
                  <a16:creationId xmlns="" xmlns:a16="http://schemas.microsoft.com/office/drawing/2014/main" id="{DBEE0459-A04A-4A39-B478-EDED0B341267}"/>
                </a:ext>
              </a:extLst>
            </p:cNvPr>
            <p:cNvSpPr>
              <a:spLocks/>
            </p:cNvSpPr>
            <p:nvPr/>
          </p:nvSpPr>
          <p:spPr bwMode="gray">
            <a:xfrm>
              <a:off x="1101759" y="4139833"/>
              <a:ext cx="233276" cy="392232"/>
            </a:xfrm>
            <a:custGeom>
              <a:avLst/>
              <a:gdLst>
                <a:gd name="T0" fmla="*/ 126 w 126"/>
                <a:gd name="T1" fmla="*/ 46 h 212"/>
                <a:gd name="T2" fmla="*/ 124 w 126"/>
                <a:gd name="T3" fmla="*/ 90 h 212"/>
                <a:gd name="T4" fmla="*/ 120 w 126"/>
                <a:gd name="T5" fmla="*/ 88 h 212"/>
                <a:gd name="T6" fmla="*/ 112 w 126"/>
                <a:gd name="T7" fmla="*/ 90 h 212"/>
                <a:gd name="T8" fmla="*/ 108 w 126"/>
                <a:gd name="T9" fmla="*/ 92 h 212"/>
                <a:gd name="T10" fmla="*/ 106 w 126"/>
                <a:gd name="T11" fmla="*/ 98 h 212"/>
                <a:gd name="T12" fmla="*/ 106 w 126"/>
                <a:gd name="T13" fmla="*/ 104 h 212"/>
                <a:gd name="T14" fmla="*/ 102 w 126"/>
                <a:gd name="T15" fmla="*/ 110 h 212"/>
                <a:gd name="T16" fmla="*/ 98 w 126"/>
                <a:gd name="T17" fmla="*/ 114 h 212"/>
                <a:gd name="T18" fmla="*/ 98 w 126"/>
                <a:gd name="T19" fmla="*/ 120 h 212"/>
                <a:gd name="T20" fmla="*/ 98 w 126"/>
                <a:gd name="T21" fmla="*/ 124 h 212"/>
                <a:gd name="T22" fmla="*/ 98 w 126"/>
                <a:gd name="T23" fmla="*/ 124 h 212"/>
                <a:gd name="T24" fmla="*/ 98 w 126"/>
                <a:gd name="T25" fmla="*/ 122 h 212"/>
                <a:gd name="T26" fmla="*/ 100 w 126"/>
                <a:gd name="T27" fmla="*/ 126 h 212"/>
                <a:gd name="T28" fmla="*/ 104 w 126"/>
                <a:gd name="T29" fmla="*/ 132 h 212"/>
                <a:gd name="T30" fmla="*/ 102 w 126"/>
                <a:gd name="T31" fmla="*/ 138 h 212"/>
                <a:gd name="T32" fmla="*/ 102 w 126"/>
                <a:gd name="T33" fmla="*/ 150 h 212"/>
                <a:gd name="T34" fmla="*/ 104 w 126"/>
                <a:gd name="T35" fmla="*/ 158 h 212"/>
                <a:gd name="T36" fmla="*/ 106 w 126"/>
                <a:gd name="T37" fmla="*/ 168 h 212"/>
                <a:gd name="T38" fmla="*/ 108 w 126"/>
                <a:gd name="T39" fmla="*/ 174 h 212"/>
                <a:gd name="T40" fmla="*/ 108 w 126"/>
                <a:gd name="T41" fmla="*/ 176 h 212"/>
                <a:gd name="T42" fmla="*/ 100 w 126"/>
                <a:gd name="T43" fmla="*/ 178 h 212"/>
                <a:gd name="T44" fmla="*/ 92 w 126"/>
                <a:gd name="T45" fmla="*/ 182 h 212"/>
                <a:gd name="T46" fmla="*/ 86 w 126"/>
                <a:gd name="T47" fmla="*/ 190 h 212"/>
                <a:gd name="T48" fmla="*/ 86 w 126"/>
                <a:gd name="T49" fmla="*/ 192 h 212"/>
                <a:gd name="T50" fmla="*/ 84 w 126"/>
                <a:gd name="T51" fmla="*/ 198 h 212"/>
                <a:gd name="T52" fmla="*/ 78 w 126"/>
                <a:gd name="T53" fmla="*/ 202 h 212"/>
                <a:gd name="T54" fmla="*/ 68 w 126"/>
                <a:gd name="T55" fmla="*/ 204 h 212"/>
                <a:gd name="T56" fmla="*/ 66 w 126"/>
                <a:gd name="T57" fmla="*/ 202 h 212"/>
                <a:gd name="T58" fmla="*/ 60 w 126"/>
                <a:gd name="T59" fmla="*/ 200 h 212"/>
                <a:gd name="T60" fmla="*/ 58 w 126"/>
                <a:gd name="T61" fmla="*/ 204 h 212"/>
                <a:gd name="T62" fmla="*/ 46 w 126"/>
                <a:gd name="T63" fmla="*/ 208 h 212"/>
                <a:gd name="T64" fmla="*/ 12 w 126"/>
                <a:gd name="T65" fmla="*/ 212 h 212"/>
                <a:gd name="T66" fmla="*/ 12 w 126"/>
                <a:gd name="T67" fmla="*/ 210 h 212"/>
                <a:gd name="T68" fmla="*/ 10 w 126"/>
                <a:gd name="T69" fmla="*/ 204 h 212"/>
                <a:gd name="T70" fmla="*/ 6 w 126"/>
                <a:gd name="T71" fmla="*/ 200 h 212"/>
                <a:gd name="T72" fmla="*/ 2 w 126"/>
                <a:gd name="T73" fmla="*/ 194 h 212"/>
                <a:gd name="T74" fmla="*/ 2 w 126"/>
                <a:gd name="T75" fmla="*/ 184 h 212"/>
                <a:gd name="T76" fmla="*/ 6 w 126"/>
                <a:gd name="T77" fmla="*/ 186 h 212"/>
                <a:gd name="T78" fmla="*/ 12 w 126"/>
                <a:gd name="T79" fmla="*/ 184 h 212"/>
                <a:gd name="T80" fmla="*/ 18 w 126"/>
                <a:gd name="T81" fmla="*/ 180 h 212"/>
                <a:gd name="T82" fmla="*/ 18 w 126"/>
                <a:gd name="T83" fmla="*/ 174 h 212"/>
                <a:gd name="T84" fmla="*/ 16 w 126"/>
                <a:gd name="T85" fmla="*/ 168 h 212"/>
                <a:gd name="T86" fmla="*/ 12 w 126"/>
                <a:gd name="T87" fmla="*/ 156 h 212"/>
                <a:gd name="T88" fmla="*/ 12 w 126"/>
                <a:gd name="T89" fmla="*/ 150 h 212"/>
                <a:gd name="T90" fmla="*/ 14 w 126"/>
                <a:gd name="T91" fmla="*/ 144 h 212"/>
                <a:gd name="T92" fmla="*/ 12 w 126"/>
                <a:gd name="T93" fmla="*/ 136 h 212"/>
                <a:gd name="T94" fmla="*/ 10 w 126"/>
                <a:gd name="T95" fmla="*/ 132 h 212"/>
                <a:gd name="T96" fmla="*/ 8 w 126"/>
                <a:gd name="T97" fmla="*/ 130 h 212"/>
                <a:gd name="T98" fmla="*/ 4 w 126"/>
                <a:gd name="T99" fmla="*/ 126 h 212"/>
                <a:gd name="T100" fmla="*/ 0 w 126"/>
                <a:gd name="T101" fmla="*/ 126 h 212"/>
                <a:gd name="T102" fmla="*/ 2 w 126"/>
                <a:gd name="T103" fmla="*/ 120 h 212"/>
                <a:gd name="T104" fmla="*/ 6 w 126"/>
                <a:gd name="T105" fmla="*/ 104 h 212"/>
                <a:gd name="T106" fmla="*/ 4 w 126"/>
                <a:gd name="T107" fmla="*/ 102 h 212"/>
                <a:gd name="T108" fmla="*/ 6 w 126"/>
                <a:gd name="T109" fmla="*/ 96 h 212"/>
                <a:gd name="T110" fmla="*/ 12 w 126"/>
                <a:gd name="T111" fmla="*/ 88 h 212"/>
                <a:gd name="T112" fmla="*/ 18 w 126"/>
                <a:gd name="T113" fmla="*/ 78 h 212"/>
                <a:gd name="T114" fmla="*/ 18 w 126"/>
                <a:gd name="T115" fmla="*/ 50 h 212"/>
                <a:gd name="T116" fmla="*/ 26 w 126"/>
                <a:gd name="T117" fmla="*/ 30 h 212"/>
                <a:gd name="T118" fmla="*/ 24 w 126"/>
                <a:gd name="T119" fmla="*/ 26 h 212"/>
                <a:gd name="T120" fmla="*/ 20 w 126"/>
                <a:gd name="T121" fmla="*/ 16 h 212"/>
                <a:gd name="T122" fmla="*/ 18 w 126"/>
                <a:gd name="T123"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212">
                  <a:moveTo>
                    <a:pt x="18" y="0"/>
                  </a:moveTo>
                  <a:lnTo>
                    <a:pt x="126" y="46"/>
                  </a:lnTo>
                  <a:lnTo>
                    <a:pt x="124" y="90"/>
                  </a:lnTo>
                  <a:lnTo>
                    <a:pt x="124" y="90"/>
                  </a:lnTo>
                  <a:lnTo>
                    <a:pt x="122" y="90"/>
                  </a:lnTo>
                  <a:lnTo>
                    <a:pt x="120" y="88"/>
                  </a:lnTo>
                  <a:lnTo>
                    <a:pt x="116" y="88"/>
                  </a:lnTo>
                  <a:lnTo>
                    <a:pt x="112" y="90"/>
                  </a:lnTo>
                  <a:lnTo>
                    <a:pt x="110" y="90"/>
                  </a:lnTo>
                  <a:lnTo>
                    <a:pt x="108" y="92"/>
                  </a:lnTo>
                  <a:lnTo>
                    <a:pt x="106" y="96"/>
                  </a:lnTo>
                  <a:lnTo>
                    <a:pt x="106" y="98"/>
                  </a:lnTo>
                  <a:lnTo>
                    <a:pt x="106" y="100"/>
                  </a:lnTo>
                  <a:lnTo>
                    <a:pt x="106" y="104"/>
                  </a:lnTo>
                  <a:lnTo>
                    <a:pt x="104" y="108"/>
                  </a:lnTo>
                  <a:lnTo>
                    <a:pt x="102" y="110"/>
                  </a:lnTo>
                  <a:lnTo>
                    <a:pt x="100" y="110"/>
                  </a:lnTo>
                  <a:lnTo>
                    <a:pt x="98" y="114"/>
                  </a:lnTo>
                  <a:lnTo>
                    <a:pt x="96" y="116"/>
                  </a:lnTo>
                  <a:lnTo>
                    <a:pt x="98" y="120"/>
                  </a:lnTo>
                  <a:lnTo>
                    <a:pt x="98" y="122"/>
                  </a:lnTo>
                  <a:lnTo>
                    <a:pt x="98" y="124"/>
                  </a:lnTo>
                  <a:lnTo>
                    <a:pt x="98" y="124"/>
                  </a:lnTo>
                  <a:lnTo>
                    <a:pt x="98" y="124"/>
                  </a:lnTo>
                  <a:lnTo>
                    <a:pt x="98" y="122"/>
                  </a:lnTo>
                  <a:lnTo>
                    <a:pt x="98" y="122"/>
                  </a:lnTo>
                  <a:lnTo>
                    <a:pt x="98" y="124"/>
                  </a:lnTo>
                  <a:lnTo>
                    <a:pt x="100" y="126"/>
                  </a:lnTo>
                  <a:lnTo>
                    <a:pt x="102" y="128"/>
                  </a:lnTo>
                  <a:lnTo>
                    <a:pt x="104" y="132"/>
                  </a:lnTo>
                  <a:lnTo>
                    <a:pt x="104" y="134"/>
                  </a:lnTo>
                  <a:lnTo>
                    <a:pt x="102" y="138"/>
                  </a:lnTo>
                  <a:lnTo>
                    <a:pt x="102" y="144"/>
                  </a:lnTo>
                  <a:lnTo>
                    <a:pt x="102" y="150"/>
                  </a:lnTo>
                  <a:lnTo>
                    <a:pt x="102" y="154"/>
                  </a:lnTo>
                  <a:lnTo>
                    <a:pt x="104" y="158"/>
                  </a:lnTo>
                  <a:lnTo>
                    <a:pt x="104" y="162"/>
                  </a:lnTo>
                  <a:lnTo>
                    <a:pt x="106" y="168"/>
                  </a:lnTo>
                  <a:lnTo>
                    <a:pt x="108" y="172"/>
                  </a:lnTo>
                  <a:lnTo>
                    <a:pt x="108" y="174"/>
                  </a:lnTo>
                  <a:lnTo>
                    <a:pt x="108" y="176"/>
                  </a:lnTo>
                  <a:lnTo>
                    <a:pt x="108" y="176"/>
                  </a:lnTo>
                  <a:lnTo>
                    <a:pt x="104" y="178"/>
                  </a:lnTo>
                  <a:lnTo>
                    <a:pt x="100" y="178"/>
                  </a:lnTo>
                  <a:lnTo>
                    <a:pt x="96" y="180"/>
                  </a:lnTo>
                  <a:lnTo>
                    <a:pt x="92" y="182"/>
                  </a:lnTo>
                  <a:lnTo>
                    <a:pt x="88" y="186"/>
                  </a:lnTo>
                  <a:lnTo>
                    <a:pt x="86" y="190"/>
                  </a:lnTo>
                  <a:lnTo>
                    <a:pt x="86" y="190"/>
                  </a:lnTo>
                  <a:lnTo>
                    <a:pt x="86" y="192"/>
                  </a:lnTo>
                  <a:lnTo>
                    <a:pt x="86" y="194"/>
                  </a:lnTo>
                  <a:lnTo>
                    <a:pt x="84" y="198"/>
                  </a:lnTo>
                  <a:lnTo>
                    <a:pt x="82" y="200"/>
                  </a:lnTo>
                  <a:lnTo>
                    <a:pt x="78" y="202"/>
                  </a:lnTo>
                  <a:lnTo>
                    <a:pt x="74" y="204"/>
                  </a:lnTo>
                  <a:lnTo>
                    <a:pt x="68" y="204"/>
                  </a:lnTo>
                  <a:lnTo>
                    <a:pt x="68" y="202"/>
                  </a:lnTo>
                  <a:lnTo>
                    <a:pt x="66" y="202"/>
                  </a:lnTo>
                  <a:lnTo>
                    <a:pt x="64" y="202"/>
                  </a:lnTo>
                  <a:lnTo>
                    <a:pt x="60" y="200"/>
                  </a:lnTo>
                  <a:lnTo>
                    <a:pt x="58" y="202"/>
                  </a:lnTo>
                  <a:lnTo>
                    <a:pt x="58" y="204"/>
                  </a:lnTo>
                  <a:lnTo>
                    <a:pt x="56" y="204"/>
                  </a:lnTo>
                  <a:lnTo>
                    <a:pt x="46" y="208"/>
                  </a:lnTo>
                  <a:lnTo>
                    <a:pt x="32" y="210"/>
                  </a:lnTo>
                  <a:lnTo>
                    <a:pt x="12" y="212"/>
                  </a:lnTo>
                  <a:lnTo>
                    <a:pt x="12" y="212"/>
                  </a:lnTo>
                  <a:lnTo>
                    <a:pt x="12" y="210"/>
                  </a:lnTo>
                  <a:lnTo>
                    <a:pt x="10" y="206"/>
                  </a:lnTo>
                  <a:lnTo>
                    <a:pt x="10" y="204"/>
                  </a:lnTo>
                  <a:lnTo>
                    <a:pt x="6" y="202"/>
                  </a:lnTo>
                  <a:lnTo>
                    <a:pt x="6" y="200"/>
                  </a:lnTo>
                  <a:lnTo>
                    <a:pt x="4" y="198"/>
                  </a:lnTo>
                  <a:lnTo>
                    <a:pt x="2" y="194"/>
                  </a:lnTo>
                  <a:lnTo>
                    <a:pt x="2" y="190"/>
                  </a:lnTo>
                  <a:lnTo>
                    <a:pt x="2" y="184"/>
                  </a:lnTo>
                  <a:lnTo>
                    <a:pt x="4" y="184"/>
                  </a:lnTo>
                  <a:lnTo>
                    <a:pt x="6" y="186"/>
                  </a:lnTo>
                  <a:lnTo>
                    <a:pt x="8" y="184"/>
                  </a:lnTo>
                  <a:lnTo>
                    <a:pt x="12" y="184"/>
                  </a:lnTo>
                  <a:lnTo>
                    <a:pt x="14" y="182"/>
                  </a:lnTo>
                  <a:lnTo>
                    <a:pt x="18" y="180"/>
                  </a:lnTo>
                  <a:lnTo>
                    <a:pt x="18" y="176"/>
                  </a:lnTo>
                  <a:lnTo>
                    <a:pt x="18" y="174"/>
                  </a:lnTo>
                  <a:lnTo>
                    <a:pt x="18" y="172"/>
                  </a:lnTo>
                  <a:lnTo>
                    <a:pt x="16" y="168"/>
                  </a:lnTo>
                  <a:lnTo>
                    <a:pt x="14" y="162"/>
                  </a:lnTo>
                  <a:lnTo>
                    <a:pt x="12" y="156"/>
                  </a:lnTo>
                  <a:lnTo>
                    <a:pt x="12" y="152"/>
                  </a:lnTo>
                  <a:lnTo>
                    <a:pt x="12" y="150"/>
                  </a:lnTo>
                  <a:lnTo>
                    <a:pt x="12" y="146"/>
                  </a:lnTo>
                  <a:lnTo>
                    <a:pt x="14" y="144"/>
                  </a:lnTo>
                  <a:lnTo>
                    <a:pt x="12" y="140"/>
                  </a:lnTo>
                  <a:lnTo>
                    <a:pt x="12" y="136"/>
                  </a:lnTo>
                  <a:lnTo>
                    <a:pt x="10" y="132"/>
                  </a:lnTo>
                  <a:lnTo>
                    <a:pt x="10" y="132"/>
                  </a:lnTo>
                  <a:lnTo>
                    <a:pt x="10" y="130"/>
                  </a:lnTo>
                  <a:lnTo>
                    <a:pt x="8" y="130"/>
                  </a:lnTo>
                  <a:lnTo>
                    <a:pt x="6" y="128"/>
                  </a:lnTo>
                  <a:lnTo>
                    <a:pt x="4" y="126"/>
                  </a:lnTo>
                  <a:lnTo>
                    <a:pt x="0" y="128"/>
                  </a:lnTo>
                  <a:lnTo>
                    <a:pt x="0" y="126"/>
                  </a:lnTo>
                  <a:lnTo>
                    <a:pt x="0" y="124"/>
                  </a:lnTo>
                  <a:lnTo>
                    <a:pt x="2" y="120"/>
                  </a:lnTo>
                  <a:lnTo>
                    <a:pt x="4" y="114"/>
                  </a:lnTo>
                  <a:lnTo>
                    <a:pt x="6" y="104"/>
                  </a:lnTo>
                  <a:lnTo>
                    <a:pt x="4" y="104"/>
                  </a:lnTo>
                  <a:lnTo>
                    <a:pt x="4" y="102"/>
                  </a:lnTo>
                  <a:lnTo>
                    <a:pt x="4" y="100"/>
                  </a:lnTo>
                  <a:lnTo>
                    <a:pt x="6" y="96"/>
                  </a:lnTo>
                  <a:lnTo>
                    <a:pt x="8" y="92"/>
                  </a:lnTo>
                  <a:lnTo>
                    <a:pt x="12" y="88"/>
                  </a:lnTo>
                  <a:lnTo>
                    <a:pt x="18" y="82"/>
                  </a:lnTo>
                  <a:lnTo>
                    <a:pt x="18" y="78"/>
                  </a:lnTo>
                  <a:lnTo>
                    <a:pt x="18" y="66"/>
                  </a:lnTo>
                  <a:lnTo>
                    <a:pt x="18" y="50"/>
                  </a:lnTo>
                  <a:lnTo>
                    <a:pt x="20" y="38"/>
                  </a:lnTo>
                  <a:lnTo>
                    <a:pt x="26" y="30"/>
                  </a:lnTo>
                  <a:lnTo>
                    <a:pt x="24" y="30"/>
                  </a:lnTo>
                  <a:lnTo>
                    <a:pt x="24" y="26"/>
                  </a:lnTo>
                  <a:lnTo>
                    <a:pt x="22" y="22"/>
                  </a:lnTo>
                  <a:lnTo>
                    <a:pt x="20" y="16"/>
                  </a:lnTo>
                  <a:lnTo>
                    <a:pt x="18" y="12"/>
                  </a:lnTo>
                  <a:lnTo>
                    <a:pt x="18" y="6"/>
                  </a:lnTo>
                  <a:lnTo>
                    <a:pt x="18" y="0"/>
                  </a:lnTo>
                </a:path>
              </a:pathLst>
            </a:custGeom>
            <a:grpFill/>
            <a:ln w="6350">
              <a:solidFill>
                <a:schemeClr val="bg1"/>
              </a:solidFill>
              <a:prstDash val="solid"/>
              <a:round/>
              <a:headEnd/>
              <a:tailEnd/>
            </a:ln>
            <a:effectLst/>
          </p:spPr>
          <p:txBody>
            <a:bodyPr/>
            <a:lstStyle/>
            <a:p>
              <a:endParaRPr lang="zh-CN" altLang="en-US"/>
            </a:p>
          </p:txBody>
        </p:sp>
        <p:sp>
          <p:nvSpPr>
            <p:cNvPr id="96" name="Freeform 466">
              <a:extLst>
                <a:ext uri="{FF2B5EF4-FFF2-40B4-BE49-F238E27FC236}">
                  <a16:creationId xmlns="" xmlns:a16="http://schemas.microsoft.com/office/drawing/2014/main" id="{A4856B75-0777-43C7-99C2-2172D9DE5FCF}"/>
                </a:ext>
              </a:extLst>
            </p:cNvPr>
            <p:cNvSpPr>
              <a:spLocks/>
            </p:cNvSpPr>
            <p:nvPr/>
          </p:nvSpPr>
          <p:spPr bwMode="gray">
            <a:xfrm>
              <a:off x="1283196" y="4150934"/>
              <a:ext cx="403604" cy="462537"/>
            </a:xfrm>
            <a:custGeom>
              <a:avLst/>
              <a:gdLst>
                <a:gd name="T0" fmla="*/ 186 w 218"/>
                <a:gd name="T1" fmla="*/ 4 h 250"/>
                <a:gd name="T2" fmla="*/ 174 w 218"/>
                <a:gd name="T3" fmla="*/ 16 h 250"/>
                <a:gd name="T4" fmla="*/ 28 w 218"/>
                <a:gd name="T5" fmla="*/ 22 h 250"/>
                <a:gd name="T6" fmla="*/ 24 w 218"/>
                <a:gd name="T7" fmla="*/ 82 h 250"/>
                <a:gd name="T8" fmla="*/ 14 w 218"/>
                <a:gd name="T9" fmla="*/ 84 h 250"/>
                <a:gd name="T10" fmla="*/ 10 w 218"/>
                <a:gd name="T11" fmla="*/ 90 h 250"/>
                <a:gd name="T12" fmla="*/ 6 w 218"/>
                <a:gd name="T13" fmla="*/ 100 h 250"/>
                <a:gd name="T14" fmla="*/ 2 w 218"/>
                <a:gd name="T15" fmla="*/ 106 h 250"/>
                <a:gd name="T16" fmla="*/ 0 w 218"/>
                <a:gd name="T17" fmla="*/ 110 h 250"/>
                <a:gd name="T18" fmla="*/ 4 w 218"/>
                <a:gd name="T19" fmla="*/ 122 h 250"/>
                <a:gd name="T20" fmla="*/ 6 w 218"/>
                <a:gd name="T21" fmla="*/ 128 h 250"/>
                <a:gd name="T22" fmla="*/ 6 w 218"/>
                <a:gd name="T23" fmla="*/ 136 h 250"/>
                <a:gd name="T24" fmla="*/ 6 w 218"/>
                <a:gd name="T25" fmla="*/ 152 h 250"/>
                <a:gd name="T26" fmla="*/ 14 w 218"/>
                <a:gd name="T27" fmla="*/ 174 h 250"/>
                <a:gd name="T28" fmla="*/ 24 w 218"/>
                <a:gd name="T29" fmla="*/ 186 h 250"/>
                <a:gd name="T30" fmla="*/ 32 w 218"/>
                <a:gd name="T31" fmla="*/ 196 h 250"/>
                <a:gd name="T32" fmla="*/ 50 w 218"/>
                <a:gd name="T33" fmla="*/ 222 h 250"/>
                <a:gd name="T34" fmla="*/ 56 w 218"/>
                <a:gd name="T35" fmla="*/ 230 h 250"/>
                <a:gd name="T36" fmla="*/ 66 w 218"/>
                <a:gd name="T37" fmla="*/ 238 h 250"/>
                <a:gd name="T38" fmla="*/ 78 w 218"/>
                <a:gd name="T39" fmla="*/ 240 h 250"/>
                <a:gd name="T40" fmla="*/ 88 w 218"/>
                <a:gd name="T41" fmla="*/ 250 h 250"/>
                <a:gd name="T42" fmla="*/ 114 w 218"/>
                <a:gd name="T43" fmla="*/ 250 h 250"/>
                <a:gd name="T44" fmla="*/ 138 w 218"/>
                <a:gd name="T45" fmla="*/ 250 h 250"/>
                <a:gd name="T46" fmla="*/ 180 w 218"/>
                <a:gd name="T47" fmla="*/ 244 h 250"/>
                <a:gd name="T48" fmla="*/ 180 w 218"/>
                <a:gd name="T49" fmla="*/ 222 h 250"/>
                <a:gd name="T50" fmla="*/ 172 w 218"/>
                <a:gd name="T51" fmla="*/ 210 h 250"/>
                <a:gd name="T52" fmla="*/ 160 w 218"/>
                <a:gd name="T53" fmla="*/ 196 h 250"/>
                <a:gd name="T54" fmla="*/ 154 w 218"/>
                <a:gd name="T55" fmla="*/ 192 h 250"/>
                <a:gd name="T56" fmla="*/ 152 w 218"/>
                <a:gd name="T57" fmla="*/ 184 h 250"/>
                <a:gd name="T58" fmla="*/ 156 w 218"/>
                <a:gd name="T59" fmla="*/ 176 h 250"/>
                <a:gd name="T60" fmla="*/ 156 w 218"/>
                <a:gd name="T61" fmla="*/ 158 h 250"/>
                <a:gd name="T62" fmla="*/ 160 w 218"/>
                <a:gd name="T63" fmla="*/ 150 h 250"/>
                <a:gd name="T64" fmla="*/ 176 w 218"/>
                <a:gd name="T65" fmla="*/ 130 h 250"/>
                <a:gd name="T66" fmla="*/ 188 w 218"/>
                <a:gd name="T67" fmla="*/ 108 h 250"/>
                <a:gd name="T68" fmla="*/ 192 w 218"/>
                <a:gd name="T69" fmla="*/ 94 h 250"/>
                <a:gd name="T70" fmla="*/ 200 w 218"/>
                <a:gd name="T71" fmla="*/ 82 h 250"/>
                <a:gd name="T72" fmla="*/ 208 w 218"/>
                <a:gd name="T73" fmla="*/ 78 h 250"/>
                <a:gd name="T74" fmla="*/ 216 w 218"/>
                <a:gd name="T75" fmla="*/ 70 h 250"/>
                <a:gd name="T76" fmla="*/ 218 w 218"/>
                <a:gd name="T77" fmla="*/ 66 h 250"/>
                <a:gd name="T78" fmla="*/ 212 w 218"/>
                <a:gd name="T79" fmla="*/ 54 h 250"/>
                <a:gd name="T80" fmla="*/ 204 w 218"/>
                <a:gd name="T81" fmla="*/ 40 h 250"/>
                <a:gd name="T82" fmla="*/ 200 w 218"/>
                <a:gd name="T83" fmla="*/ 32 h 250"/>
                <a:gd name="T84" fmla="*/ 200 w 218"/>
                <a:gd name="T85" fmla="*/ 22 h 250"/>
                <a:gd name="T86" fmla="*/ 192 w 218"/>
                <a:gd name="T87" fmla="*/ 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8" h="250">
                  <a:moveTo>
                    <a:pt x="188" y="0"/>
                  </a:moveTo>
                  <a:lnTo>
                    <a:pt x="188" y="2"/>
                  </a:lnTo>
                  <a:lnTo>
                    <a:pt x="186" y="4"/>
                  </a:lnTo>
                  <a:lnTo>
                    <a:pt x="184" y="8"/>
                  </a:lnTo>
                  <a:lnTo>
                    <a:pt x="180" y="12"/>
                  </a:lnTo>
                  <a:lnTo>
                    <a:pt x="174" y="16"/>
                  </a:lnTo>
                  <a:lnTo>
                    <a:pt x="168" y="20"/>
                  </a:lnTo>
                  <a:lnTo>
                    <a:pt x="160" y="22"/>
                  </a:lnTo>
                  <a:lnTo>
                    <a:pt x="28" y="22"/>
                  </a:lnTo>
                  <a:lnTo>
                    <a:pt x="28" y="84"/>
                  </a:lnTo>
                  <a:lnTo>
                    <a:pt x="28" y="82"/>
                  </a:lnTo>
                  <a:lnTo>
                    <a:pt x="24" y="82"/>
                  </a:lnTo>
                  <a:lnTo>
                    <a:pt x="20" y="82"/>
                  </a:lnTo>
                  <a:lnTo>
                    <a:pt x="18" y="82"/>
                  </a:lnTo>
                  <a:lnTo>
                    <a:pt x="14" y="84"/>
                  </a:lnTo>
                  <a:lnTo>
                    <a:pt x="10" y="86"/>
                  </a:lnTo>
                  <a:lnTo>
                    <a:pt x="10" y="90"/>
                  </a:lnTo>
                  <a:lnTo>
                    <a:pt x="10" y="90"/>
                  </a:lnTo>
                  <a:lnTo>
                    <a:pt x="8" y="94"/>
                  </a:lnTo>
                  <a:lnTo>
                    <a:pt x="8" y="98"/>
                  </a:lnTo>
                  <a:lnTo>
                    <a:pt x="6" y="100"/>
                  </a:lnTo>
                  <a:lnTo>
                    <a:pt x="6" y="102"/>
                  </a:lnTo>
                  <a:lnTo>
                    <a:pt x="4" y="104"/>
                  </a:lnTo>
                  <a:lnTo>
                    <a:pt x="2" y="106"/>
                  </a:lnTo>
                  <a:lnTo>
                    <a:pt x="0" y="108"/>
                  </a:lnTo>
                  <a:lnTo>
                    <a:pt x="0" y="110"/>
                  </a:lnTo>
                  <a:lnTo>
                    <a:pt x="0" y="110"/>
                  </a:lnTo>
                  <a:lnTo>
                    <a:pt x="0" y="114"/>
                  </a:lnTo>
                  <a:lnTo>
                    <a:pt x="2" y="118"/>
                  </a:lnTo>
                  <a:lnTo>
                    <a:pt x="4" y="122"/>
                  </a:lnTo>
                  <a:lnTo>
                    <a:pt x="4" y="122"/>
                  </a:lnTo>
                  <a:lnTo>
                    <a:pt x="6" y="124"/>
                  </a:lnTo>
                  <a:lnTo>
                    <a:pt x="6" y="128"/>
                  </a:lnTo>
                  <a:lnTo>
                    <a:pt x="6" y="132"/>
                  </a:lnTo>
                  <a:lnTo>
                    <a:pt x="6" y="132"/>
                  </a:lnTo>
                  <a:lnTo>
                    <a:pt x="6" y="136"/>
                  </a:lnTo>
                  <a:lnTo>
                    <a:pt x="4" y="140"/>
                  </a:lnTo>
                  <a:lnTo>
                    <a:pt x="4" y="146"/>
                  </a:lnTo>
                  <a:lnTo>
                    <a:pt x="6" y="152"/>
                  </a:lnTo>
                  <a:lnTo>
                    <a:pt x="12" y="170"/>
                  </a:lnTo>
                  <a:lnTo>
                    <a:pt x="12" y="170"/>
                  </a:lnTo>
                  <a:lnTo>
                    <a:pt x="14" y="174"/>
                  </a:lnTo>
                  <a:lnTo>
                    <a:pt x="16" y="178"/>
                  </a:lnTo>
                  <a:lnTo>
                    <a:pt x="20" y="182"/>
                  </a:lnTo>
                  <a:lnTo>
                    <a:pt x="24" y="186"/>
                  </a:lnTo>
                  <a:lnTo>
                    <a:pt x="26" y="190"/>
                  </a:lnTo>
                  <a:lnTo>
                    <a:pt x="30" y="194"/>
                  </a:lnTo>
                  <a:lnTo>
                    <a:pt x="32" y="196"/>
                  </a:lnTo>
                  <a:lnTo>
                    <a:pt x="38" y="204"/>
                  </a:lnTo>
                  <a:lnTo>
                    <a:pt x="44" y="214"/>
                  </a:lnTo>
                  <a:lnTo>
                    <a:pt x="50" y="222"/>
                  </a:lnTo>
                  <a:lnTo>
                    <a:pt x="54" y="228"/>
                  </a:lnTo>
                  <a:lnTo>
                    <a:pt x="54" y="230"/>
                  </a:lnTo>
                  <a:lnTo>
                    <a:pt x="56" y="230"/>
                  </a:lnTo>
                  <a:lnTo>
                    <a:pt x="60" y="234"/>
                  </a:lnTo>
                  <a:lnTo>
                    <a:pt x="62" y="236"/>
                  </a:lnTo>
                  <a:lnTo>
                    <a:pt x="66" y="238"/>
                  </a:lnTo>
                  <a:lnTo>
                    <a:pt x="72" y="240"/>
                  </a:lnTo>
                  <a:lnTo>
                    <a:pt x="76" y="240"/>
                  </a:lnTo>
                  <a:lnTo>
                    <a:pt x="78" y="240"/>
                  </a:lnTo>
                  <a:lnTo>
                    <a:pt x="80" y="242"/>
                  </a:lnTo>
                  <a:lnTo>
                    <a:pt x="84" y="244"/>
                  </a:lnTo>
                  <a:lnTo>
                    <a:pt x="88" y="250"/>
                  </a:lnTo>
                  <a:lnTo>
                    <a:pt x="92" y="250"/>
                  </a:lnTo>
                  <a:lnTo>
                    <a:pt x="102" y="250"/>
                  </a:lnTo>
                  <a:lnTo>
                    <a:pt x="114" y="250"/>
                  </a:lnTo>
                  <a:lnTo>
                    <a:pt x="122" y="250"/>
                  </a:lnTo>
                  <a:lnTo>
                    <a:pt x="126" y="250"/>
                  </a:lnTo>
                  <a:lnTo>
                    <a:pt x="138" y="250"/>
                  </a:lnTo>
                  <a:lnTo>
                    <a:pt x="152" y="248"/>
                  </a:lnTo>
                  <a:lnTo>
                    <a:pt x="168" y="246"/>
                  </a:lnTo>
                  <a:lnTo>
                    <a:pt x="180" y="244"/>
                  </a:lnTo>
                  <a:lnTo>
                    <a:pt x="184" y="240"/>
                  </a:lnTo>
                  <a:lnTo>
                    <a:pt x="182" y="222"/>
                  </a:lnTo>
                  <a:lnTo>
                    <a:pt x="180" y="222"/>
                  </a:lnTo>
                  <a:lnTo>
                    <a:pt x="178" y="218"/>
                  </a:lnTo>
                  <a:lnTo>
                    <a:pt x="176" y="214"/>
                  </a:lnTo>
                  <a:lnTo>
                    <a:pt x="172" y="210"/>
                  </a:lnTo>
                  <a:lnTo>
                    <a:pt x="168" y="204"/>
                  </a:lnTo>
                  <a:lnTo>
                    <a:pt x="164" y="200"/>
                  </a:lnTo>
                  <a:lnTo>
                    <a:pt x="160" y="196"/>
                  </a:lnTo>
                  <a:lnTo>
                    <a:pt x="158" y="194"/>
                  </a:lnTo>
                  <a:lnTo>
                    <a:pt x="156" y="194"/>
                  </a:lnTo>
                  <a:lnTo>
                    <a:pt x="154" y="192"/>
                  </a:lnTo>
                  <a:lnTo>
                    <a:pt x="152" y="190"/>
                  </a:lnTo>
                  <a:lnTo>
                    <a:pt x="152" y="188"/>
                  </a:lnTo>
                  <a:lnTo>
                    <a:pt x="152" y="184"/>
                  </a:lnTo>
                  <a:lnTo>
                    <a:pt x="156" y="182"/>
                  </a:lnTo>
                  <a:lnTo>
                    <a:pt x="156" y="180"/>
                  </a:lnTo>
                  <a:lnTo>
                    <a:pt x="156" y="176"/>
                  </a:lnTo>
                  <a:lnTo>
                    <a:pt x="156" y="172"/>
                  </a:lnTo>
                  <a:lnTo>
                    <a:pt x="156" y="166"/>
                  </a:lnTo>
                  <a:lnTo>
                    <a:pt x="156" y="158"/>
                  </a:lnTo>
                  <a:lnTo>
                    <a:pt x="156" y="158"/>
                  </a:lnTo>
                  <a:lnTo>
                    <a:pt x="158" y="154"/>
                  </a:lnTo>
                  <a:lnTo>
                    <a:pt x="160" y="150"/>
                  </a:lnTo>
                  <a:lnTo>
                    <a:pt x="164" y="144"/>
                  </a:lnTo>
                  <a:lnTo>
                    <a:pt x="168" y="136"/>
                  </a:lnTo>
                  <a:lnTo>
                    <a:pt x="176" y="130"/>
                  </a:lnTo>
                  <a:lnTo>
                    <a:pt x="178" y="128"/>
                  </a:lnTo>
                  <a:lnTo>
                    <a:pt x="182" y="118"/>
                  </a:lnTo>
                  <a:lnTo>
                    <a:pt x="188" y="108"/>
                  </a:lnTo>
                  <a:lnTo>
                    <a:pt x="188" y="98"/>
                  </a:lnTo>
                  <a:lnTo>
                    <a:pt x="190" y="96"/>
                  </a:lnTo>
                  <a:lnTo>
                    <a:pt x="192" y="94"/>
                  </a:lnTo>
                  <a:lnTo>
                    <a:pt x="194" y="90"/>
                  </a:lnTo>
                  <a:lnTo>
                    <a:pt x="198" y="86"/>
                  </a:lnTo>
                  <a:lnTo>
                    <a:pt x="200" y="82"/>
                  </a:lnTo>
                  <a:lnTo>
                    <a:pt x="204" y="80"/>
                  </a:lnTo>
                  <a:lnTo>
                    <a:pt x="206" y="78"/>
                  </a:lnTo>
                  <a:lnTo>
                    <a:pt x="208" y="78"/>
                  </a:lnTo>
                  <a:lnTo>
                    <a:pt x="212" y="76"/>
                  </a:lnTo>
                  <a:lnTo>
                    <a:pt x="214" y="72"/>
                  </a:lnTo>
                  <a:lnTo>
                    <a:pt x="216" y="70"/>
                  </a:lnTo>
                  <a:lnTo>
                    <a:pt x="218" y="68"/>
                  </a:lnTo>
                  <a:lnTo>
                    <a:pt x="218" y="68"/>
                  </a:lnTo>
                  <a:lnTo>
                    <a:pt x="218" y="66"/>
                  </a:lnTo>
                  <a:lnTo>
                    <a:pt x="216" y="64"/>
                  </a:lnTo>
                  <a:lnTo>
                    <a:pt x="214" y="60"/>
                  </a:lnTo>
                  <a:lnTo>
                    <a:pt x="212" y="54"/>
                  </a:lnTo>
                  <a:lnTo>
                    <a:pt x="210" y="50"/>
                  </a:lnTo>
                  <a:lnTo>
                    <a:pt x="206" y="44"/>
                  </a:lnTo>
                  <a:lnTo>
                    <a:pt x="204" y="40"/>
                  </a:lnTo>
                  <a:lnTo>
                    <a:pt x="204" y="38"/>
                  </a:lnTo>
                  <a:lnTo>
                    <a:pt x="202" y="34"/>
                  </a:lnTo>
                  <a:lnTo>
                    <a:pt x="200" y="32"/>
                  </a:lnTo>
                  <a:lnTo>
                    <a:pt x="200" y="28"/>
                  </a:lnTo>
                  <a:lnTo>
                    <a:pt x="200" y="22"/>
                  </a:lnTo>
                  <a:lnTo>
                    <a:pt x="200" y="22"/>
                  </a:lnTo>
                  <a:lnTo>
                    <a:pt x="198" y="18"/>
                  </a:lnTo>
                  <a:lnTo>
                    <a:pt x="196" y="12"/>
                  </a:lnTo>
                  <a:lnTo>
                    <a:pt x="192" y="8"/>
                  </a:lnTo>
                  <a:lnTo>
                    <a:pt x="188" y="0"/>
                  </a:lnTo>
                </a:path>
              </a:pathLst>
            </a:custGeom>
            <a:grpFill/>
            <a:ln w="6350">
              <a:solidFill>
                <a:schemeClr val="bg1"/>
              </a:solidFill>
              <a:prstDash val="solid"/>
              <a:round/>
              <a:headEnd/>
              <a:tailEnd/>
            </a:ln>
            <a:effectLst/>
          </p:spPr>
          <p:txBody>
            <a:bodyPr/>
            <a:lstStyle/>
            <a:p>
              <a:endParaRPr lang="zh-CN" altLang="en-US"/>
            </a:p>
          </p:txBody>
        </p:sp>
        <p:sp>
          <p:nvSpPr>
            <p:cNvPr id="97" name="Freeform 467">
              <a:extLst>
                <a:ext uri="{FF2B5EF4-FFF2-40B4-BE49-F238E27FC236}">
                  <a16:creationId xmlns="" xmlns:a16="http://schemas.microsoft.com/office/drawing/2014/main" id="{715FA407-5385-4B40-BB57-86F22B58CE62}"/>
                </a:ext>
              </a:extLst>
            </p:cNvPr>
            <p:cNvSpPr>
              <a:spLocks/>
            </p:cNvSpPr>
            <p:nvPr/>
          </p:nvSpPr>
          <p:spPr bwMode="gray">
            <a:xfrm>
              <a:off x="1105462" y="4465460"/>
              <a:ext cx="274007" cy="155413"/>
            </a:xfrm>
            <a:custGeom>
              <a:avLst/>
              <a:gdLst>
                <a:gd name="T0" fmla="*/ 106 w 148"/>
                <a:gd name="T1" fmla="*/ 0 h 84"/>
                <a:gd name="T2" fmla="*/ 98 w 148"/>
                <a:gd name="T3" fmla="*/ 2 h 84"/>
                <a:gd name="T4" fmla="*/ 90 w 148"/>
                <a:gd name="T5" fmla="*/ 6 h 84"/>
                <a:gd name="T6" fmla="*/ 84 w 148"/>
                <a:gd name="T7" fmla="*/ 12 h 84"/>
                <a:gd name="T8" fmla="*/ 82 w 148"/>
                <a:gd name="T9" fmla="*/ 22 h 84"/>
                <a:gd name="T10" fmla="*/ 76 w 148"/>
                <a:gd name="T11" fmla="*/ 28 h 84"/>
                <a:gd name="T12" fmla="*/ 70 w 148"/>
                <a:gd name="T13" fmla="*/ 28 h 84"/>
                <a:gd name="T14" fmla="*/ 64 w 148"/>
                <a:gd name="T15" fmla="*/ 26 h 84"/>
                <a:gd name="T16" fmla="*/ 60 w 148"/>
                <a:gd name="T17" fmla="*/ 26 h 84"/>
                <a:gd name="T18" fmla="*/ 58 w 148"/>
                <a:gd name="T19" fmla="*/ 26 h 84"/>
                <a:gd name="T20" fmla="*/ 54 w 148"/>
                <a:gd name="T21" fmla="*/ 28 h 84"/>
                <a:gd name="T22" fmla="*/ 48 w 148"/>
                <a:gd name="T23" fmla="*/ 30 h 84"/>
                <a:gd name="T24" fmla="*/ 36 w 148"/>
                <a:gd name="T25" fmla="*/ 34 h 84"/>
                <a:gd name="T26" fmla="*/ 26 w 148"/>
                <a:gd name="T27" fmla="*/ 36 h 84"/>
                <a:gd name="T28" fmla="*/ 10 w 148"/>
                <a:gd name="T29" fmla="*/ 38 h 84"/>
                <a:gd name="T30" fmla="*/ 6 w 148"/>
                <a:gd name="T31" fmla="*/ 46 h 84"/>
                <a:gd name="T32" fmla="*/ 4 w 148"/>
                <a:gd name="T33" fmla="*/ 50 h 84"/>
                <a:gd name="T34" fmla="*/ 0 w 148"/>
                <a:gd name="T35" fmla="*/ 50 h 84"/>
                <a:gd name="T36" fmla="*/ 2 w 148"/>
                <a:gd name="T37" fmla="*/ 52 h 84"/>
                <a:gd name="T38" fmla="*/ 4 w 148"/>
                <a:gd name="T39" fmla="*/ 54 h 84"/>
                <a:gd name="T40" fmla="*/ 6 w 148"/>
                <a:gd name="T41" fmla="*/ 60 h 84"/>
                <a:gd name="T42" fmla="*/ 10 w 148"/>
                <a:gd name="T43" fmla="*/ 70 h 84"/>
                <a:gd name="T44" fmla="*/ 26 w 148"/>
                <a:gd name="T45" fmla="*/ 84 h 84"/>
                <a:gd name="T46" fmla="*/ 38 w 148"/>
                <a:gd name="T47" fmla="*/ 74 h 84"/>
                <a:gd name="T48" fmla="*/ 42 w 148"/>
                <a:gd name="T49" fmla="*/ 68 h 84"/>
                <a:gd name="T50" fmla="*/ 48 w 148"/>
                <a:gd name="T51" fmla="*/ 62 h 84"/>
                <a:gd name="T52" fmla="*/ 58 w 148"/>
                <a:gd name="T53" fmla="*/ 60 h 84"/>
                <a:gd name="T54" fmla="*/ 60 w 148"/>
                <a:gd name="T55" fmla="*/ 62 h 84"/>
                <a:gd name="T56" fmla="*/ 62 w 148"/>
                <a:gd name="T57" fmla="*/ 68 h 84"/>
                <a:gd name="T58" fmla="*/ 64 w 148"/>
                <a:gd name="T59" fmla="*/ 70 h 84"/>
                <a:gd name="T60" fmla="*/ 74 w 148"/>
                <a:gd name="T61" fmla="*/ 68 h 84"/>
                <a:gd name="T62" fmla="*/ 86 w 148"/>
                <a:gd name="T63" fmla="*/ 68 h 84"/>
                <a:gd name="T64" fmla="*/ 118 w 148"/>
                <a:gd name="T65" fmla="*/ 62 h 84"/>
                <a:gd name="T66" fmla="*/ 146 w 148"/>
                <a:gd name="T67" fmla="*/ 52 h 84"/>
                <a:gd name="T68" fmla="*/ 132 w 148"/>
                <a:gd name="T69" fmla="*/ 34 h 84"/>
                <a:gd name="T70" fmla="*/ 122 w 148"/>
                <a:gd name="T71" fmla="*/ 22 h 84"/>
                <a:gd name="T72" fmla="*/ 118 w 148"/>
                <a:gd name="T73" fmla="*/ 16 h 84"/>
                <a:gd name="T74" fmla="*/ 112 w 148"/>
                <a:gd name="T75" fmla="*/ 8 h 84"/>
                <a:gd name="T76" fmla="*/ 106 w 148"/>
                <a:gd name="T7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84">
                  <a:moveTo>
                    <a:pt x="106" y="0"/>
                  </a:moveTo>
                  <a:lnTo>
                    <a:pt x="106" y="0"/>
                  </a:lnTo>
                  <a:lnTo>
                    <a:pt x="102" y="0"/>
                  </a:lnTo>
                  <a:lnTo>
                    <a:pt x="98" y="2"/>
                  </a:lnTo>
                  <a:lnTo>
                    <a:pt x="94" y="4"/>
                  </a:lnTo>
                  <a:lnTo>
                    <a:pt x="90" y="6"/>
                  </a:lnTo>
                  <a:lnTo>
                    <a:pt x="86" y="10"/>
                  </a:lnTo>
                  <a:lnTo>
                    <a:pt x="84" y="12"/>
                  </a:lnTo>
                  <a:lnTo>
                    <a:pt x="84" y="18"/>
                  </a:lnTo>
                  <a:lnTo>
                    <a:pt x="82" y="22"/>
                  </a:lnTo>
                  <a:lnTo>
                    <a:pt x="78" y="26"/>
                  </a:lnTo>
                  <a:lnTo>
                    <a:pt x="76" y="28"/>
                  </a:lnTo>
                  <a:lnTo>
                    <a:pt x="74" y="28"/>
                  </a:lnTo>
                  <a:lnTo>
                    <a:pt x="70" y="28"/>
                  </a:lnTo>
                  <a:lnTo>
                    <a:pt x="68" y="28"/>
                  </a:lnTo>
                  <a:lnTo>
                    <a:pt x="64" y="26"/>
                  </a:lnTo>
                  <a:lnTo>
                    <a:pt x="62" y="26"/>
                  </a:lnTo>
                  <a:lnTo>
                    <a:pt x="60" y="26"/>
                  </a:lnTo>
                  <a:lnTo>
                    <a:pt x="60" y="24"/>
                  </a:lnTo>
                  <a:lnTo>
                    <a:pt x="58" y="26"/>
                  </a:lnTo>
                  <a:lnTo>
                    <a:pt x="56" y="28"/>
                  </a:lnTo>
                  <a:lnTo>
                    <a:pt x="54" y="28"/>
                  </a:lnTo>
                  <a:lnTo>
                    <a:pt x="52" y="28"/>
                  </a:lnTo>
                  <a:lnTo>
                    <a:pt x="48" y="30"/>
                  </a:lnTo>
                  <a:lnTo>
                    <a:pt x="42" y="32"/>
                  </a:lnTo>
                  <a:lnTo>
                    <a:pt x="36" y="34"/>
                  </a:lnTo>
                  <a:lnTo>
                    <a:pt x="30" y="36"/>
                  </a:lnTo>
                  <a:lnTo>
                    <a:pt x="26" y="36"/>
                  </a:lnTo>
                  <a:lnTo>
                    <a:pt x="10" y="36"/>
                  </a:lnTo>
                  <a:lnTo>
                    <a:pt x="10" y="38"/>
                  </a:lnTo>
                  <a:lnTo>
                    <a:pt x="8" y="42"/>
                  </a:lnTo>
                  <a:lnTo>
                    <a:pt x="6" y="46"/>
                  </a:lnTo>
                  <a:lnTo>
                    <a:pt x="4" y="50"/>
                  </a:lnTo>
                  <a:lnTo>
                    <a:pt x="4" y="50"/>
                  </a:lnTo>
                  <a:lnTo>
                    <a:pt x="2" y="50"/>
                  </a:lnTo>
                  <a:lnTo>
                    <a:pt x="0" y="50"/>
                  </a:lnTo>
                  <a:lnTo>
                    <a:pt x="2" y="52"/>
                  </a:lnTo>
                  <a:lnTo>
                    <a:pt x="2" y="52"/>
                  </a:lnTo>
                  <a:lnTo>
                    <a:pt x="4" y="52"/>
                  </a:lnTo>
                  <a:lnTo>
                    <a:pt x="4" y="54"/>
                  </a:lnTo>
                  <a:lnTo>
                    <a:pt x="4" y="56"/>
                  </a:lnTo>
                  <a:lnTo>
                    <a:pt x="6" y="60"/>
                  </a:lnTo>
                  <a:lnTo>
                    <a:pt x="6" y="66"/>
                  </a:lnTo>
                  <a:lnTo>
                    <a:pt x="10" y="70"/>
                  </a:lnTo>
                  <a:lnTo>
                    <a:pt x="14" y="74"/>
                  </a:lnTo>
                  <a:lnTo>
                    <a:pt x="26" y="84"/>
                  </a:lnTo>
                  <a:lnTo>
                    <a:pt x="38" y="74"/>
                  </a:lnTo>
                  <a:lnTo>
                    <a:pt x="38" y="74"/>
                  </a:lnTo>
                  <a:lnTo>
                    <a:pt x="40" y="72"/>
                  </a:lnTo>
                  <a:lnTo>
                    <a:pt x="42" y="68"/>
                  </a:lnTo>
                  <a:lnTo>
                    <a:pt x="44" y="66"/>
                  </a:lnTo>
                  <a:lnTo>
                    <a:pt x="48" y="62"/>
                  </a:lnTo>
                  <a:lnTo>
                    <a:pt x="52" y="60"/>
                  </a:lnTo>
                  <a:lnTo>
                    <a:pt x="58" y="60"/>
                  </a:lnTo>
                  <a:lnTo>
                    <a:pt x="58" y="60"/>
                  </a:lnTo>
                  <a:lnTo>
                    <a:pt x="60" y="62"/>
                  </a:lnTo>
                  <a:lnTo>
                    <a:pt x="60" y="66"/>
                  </a:lnTo>
                  <a:lnTo>
                    <a:pt x="62" y="68"/>
                  </a:lnTo>
                  <a:lnTo>
                    <a:pt x="64" y="70"/>
                  </a:lnTo>
                  <a:lnTo>
                    <a:pt x="64" y="70"/>
                  </a:lnTo>
                  <a:lnTo>
                    <a:pt x="68" y="70"/>
                  </a:lnTo>
                  <a:lnTo>
                    <a:pt x="74" y="68"/>
                  </a:lnTo>
                  <a:lnTo>
                    <a:pt x="80" y="68"/>
                  </a:lnTo>
                  <a:lnTo>
                    <a:pt x="86" y="68"/>
                  </a:lnTo>
                  <a:lnTo>
                    <a:pt x="90" y="68"/>
                  </a:lnTo>
                  <a:lnTo>
                    <a:pt x="118" y="62"/>
                  </a:lnTo>
                  <a:lnTo>
                    <a:pt x="148" y="56"/>
                  </a:lnTo>
                  <a:lnTo>
                    <a:pt x="146" y="52"/>
                  </a:lnTo>
                  <a:lnTo>
                    <a:pt x="140" y="44"/>
                  </a:lnTo>
                  <a:lnTo>
                    <a:pt x="132" y="34"/>
                  </a:lnTo>
                  <a:lnTo>
                    <a:pt x="124" y="22"/>
                  </a:lnTo>
                  <a:lnTo>
                    <a:pt x="122" y="22"/>
                  </a:lnTo>
                  <a:lnTo>
                    <a:pt x="120" y="20"/>
                  </a:lnTo>
                  <a:lnTo>
                    <a:pt x="118" y="16"/>
                  </a:lnTo>
                  <a:lnTo>
                    <a:pt x="114" y="12"/>
                  </a:lnTo>
                  <a:lnTo>
                    <a:pt x="112" y="8"/>
                  </a:lnTo>
                  <a:lnTo>
                    <a:pt x="108" y="2"/>
                  </a:lnTo>
                  <a:lnTo>
                    <a:pt x="106" y="0"/>
                  </a:lnTo>
                </a:path>
              </a:pathLst>
            </a:custGeom>
            <a:grpFill/>
            <a:ln w="6350">
              <a:solidFill>
                <a:schemeClr val="bg1"/>
              </a:solidFill>
              <a:prstDash val="solid"/>
              <a:round/>
              <a:headEnd/>
              <a:tailEnd/>
            </a:ln>
            <a:effectLst/>
          </p:spPr>
          <p:txBody>
            <a:bodyPr/>
            <a:lstStyle/>
            <a:p>
              <a:endParaRPr lang="zh-CN" altLang="en-US"/>
            </a:p>
          </p:txBody>
        </p:sp>
        <p:sp>
          <p:nvSpPr>
            <p:cNvPr id="98" name="Freeform 468">
              <a:extLst>
                <a:ext uri="{FF2B5EF4-FFF2-40B4-BE49-F238E27FC236}">
                  <a16:creationId xmlns="" xmlns:a16="http://schemas.microsoft.com/office/drawing/2014/main" id="{57462DA8-A074-40AF-A86E-6E8D1FC7A930}"/>
                </a:ext>
              </a:extLst>
            </p:cNvPr>
            <p:cNvSpPr>
              <a:spLocks/>
            </p:cNvSpPr>
            <p:nvPr/>
          </p:nvSpPr>
          <p:spPr bwMode="gray">
            <a:xfrm>
              <a:off x="975864" y="4643074"/>
              <a:ext cx="137003" cy="151712"/>
            </a:xfrm>
            <a:custGeom>
              <a:avLst/>
              <a:gdLst>
                <a:gd name="T0" fmla="*/ 52 w 74"/>
                <a:gd name="T1" fmla="*/ 0 h 82"/>
                <a:gd name="T2" fmla="*/ 52 w 74"/>
                <a:gd name="T3" fmla="*/ 6 h 82"/>
                <a:gd name="T4" fmla="*/ 54 w 74"/>
                <a:gd name="T5" fmla="*/ 12 h 82"/>
                <a:gd name="T6" fmla="*/ 60 w 74"/>
                <a:gd name="T7" fmla="*/ 12 h 82"/>
                <a:gd name="T8" fmla="*/ 68 w 74"/>
                <a:gd name="T9" fmla="*/ 12 h 82"/>
                <a:gd name="T10" fmla="*/ 72 w 74"/>
                <a:gd name="T11" fmla="*/ 12 h 82"/>
                <a:gd name="T12" fmla="*/ 72 w 74"/>
                <a:gd name="T13" fmla="*/ 14 h 82"/>
                <a:gd name="T14" fmla="*/ 74 w 74"/>
                <a:gd name="T15" fmla="*/ 22 h 82"/>
                <a:gd name="T16" fmla="*/ 72 w 74"/>
                <a:gd name="T17" fmla="*/ 26 h 82"/>
                <a:gd name="T18" fmla="*/ 68 w 74"/>
                <a:gd name="T19" fmla="*/ 26 h 82"/>
                <a:gd name="T20" fmla="*/ 68 w 74"/>
                <a:gd name="T21" fmla="*/ 30 h 82"/>
                <a:gd name="T22" fmla="*/ 68 w 74"/>
                <a:gd name="T23" fmla="*/ 36 h 82"/>
                <a:gd name="T24" fmla="*/ 74 w 74"/>
                <a:gd name="T25" fmla="*/ 38 h 82"/>
                <a:gd name="T26" fmla="*/ 74 w 74"/>
                <a:gd name="T27" fmla="*/ 42 h 82"/>
                <a:gd name="T28" fmla="*/ 74 w 74"/>
                <a:gd name="T29" fmla="*/ 52 h 82"/>
                <a:gd name="T30" fmla="*/ 70 w 74"/>
                <a:gd name="T31" fmla="*/ 60 h 82"/>
                <a:gd name="T32" fmla="*/ 62 w 74"/>
                <a:gd name="T33" fmla="*/ 64 h 82"/>
                <a:gd name="T34" fmla="*/ 52 w 74"/>
                <a:gd name="T35" fmla="*/ 66 h 82"/>
                <a:gd name="T36" fmla="*/ 46 w 74"/>
                <a:gd name="T37" fmla="*/ 68 h 82"/>
                <a:gd name="T38" fmla="*/ 42 w 74"/>
                <a:gd name="T39" fmla="*/ 68 h 82"/>
                <a:gd name="T40" fmla="*/ 32 w 74"/>
                <a:gd name="T41" fmla="*/ 72 h 82"/>
                <a:gd name="T42" fmla="*/ 28 w 74"/>
                <a:gd name="T43" fmla="*/ 78 h 82"/>
                <a:gd name="T44" fmla="*/ 24 w 74"/>
                <a:gd name="T45" fmla="*/ 82 h 82"/>
                <a:gd name="T46" fmla="*/ 22 w 74"/>
                <a:gd name="T47" fmla="*/ 74 h 82"/>
                <a:gd name="T48" fmla="*/ 20 w 74"/>
                <a:gd name="T49" fmla="*/ 72 h 82"/>
                <a:gd name="T50" fmla="*/ 16 w 74"/>
                <a:gd name="T51" fmla="*/ 68 h 82"/>
                <a:gd name="T52" fmla="*/ 14 w 74"/>
                <a:gd name="T53" fmla="*/ 66 h 82"/>
                <a:gd name="T54" fmla="*/ 6 w 74"/>
                <a:gd name="T55" fmla="*/ 58 h 82"/>
                <a:gd name="T56" fmla="*/ 0 w 74"/>
                <a:gd name="T57" fmla="*/ 46 h 82"/>
                <a:gd name="T58" fmla="*/ 0 w 74"/>
                <a:gd name="T59" fmla="*/ 46 h 82"/>
                <a:gd name="T60" fmla="*/ 6 w 74"/>
                <a:gd name="T61" fmla="*/ 18 h 82"/>
                <a:gd name="T62" fmla="*/ 26 w 74"/>
                <a:gd name="T63" fmla="*/ 18 h 82"/>
                <a:gd name="T64" fmla="*/ 30 w 74"/>
                <a:gd name="T65" fmla="*/ 18 h 82"/>
                <a:gd name="T66" fmla="*/ 32 w 74"/>
                <a:gd name="T6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82">
                  <a:moveTo>
                    <a:pt x="32" y="2"/>
                  </a:moveTo>
                  <a:lnTo>
                    <a:pt x="52" y="0"/>
                  </a:lnTo>
                  <a:lnTo>
                    <a:pt x="52" y="2"/>
                  </a:lnTo>
                  <a:lnTo>
                    <a:pt x="52" y="6"/>
                  </a:lnTo>
                  <a:lnTo>
                    <a:pt x="52" y="10"/>
                  </a:lnTo>
                  <a:lnTo>
                    <a:pt x="54" y="12"/>
                  </a:lnTo>
                  <a:lnTo>
                    <a:pt x="56" y="12"/>
                  </a:lnTo>
                  <a:lnTo>
                    <a:pt x="60" y="12"/>
                  </a:lnTo>
                  <a:lnTo>
                    <a:pt x="64" y="12"/>
                  </a:lnTo>
                  <a:lnTo>
                    <a:pt x="68" y="12"/>
                  </a:lnTo>
                  <a:lnTo>
                    <a:pt x="72" y="12"/>
                  </a:lnTo>
                  <a:lnTo>
                    <a:pt x="72" y="12"/>
                  </a:lnTo>
                  <a:lnTo>
                    <a:pt x="72" y="12"/>
                  </a:lnTo>
                  <a:lnTo>
                    <a:pt x="72" y="14"/>
                  </a:lnTo>
                  <a:lnTo>
                    <a:pt x="74" y="18"/>
                  </a:lnTo>
                  <a:lnTo>
                    <a:pt x="74" y="22"/>
                  </a:lnTo>
                  <a:lnTo>
                    <a:pt x="72" y="26"/>
                  </a:lnTo>
                  <a:lnTo>
                    <a:pt x="72" y="26"/>
                  </a:lnTo>
                  <a:lnTo>
                    <a:pt x="70" y="26"/>
                  </a:lnTo>
                  <a:lnTo>
                    <a:pt x="68" y="26"/>
                  </a:lnTo>
                  <a:lnTo>
                    <a:pt x="68" y="28"/>
                  </a:lnTo>
                  <a:lnTo>
                    <a:pt x="68" y="30"/>
                  </a:lnTo>
                  <a:lnTo>
                    <a:pt x="68" y="34"/>
                  </a:lnTo>
                  <a:lnTo>
                    <a:pt x="68" y="36"/>
                  </a:lnTo>
                  <a:lnTo>
                    <a:pt x="68" y="36"/>
                  </a:lnTo>
                  <a:lnTo>
                    <a:pt x="74" y="38"/>
                  </a:lnTo>
                  <a:lnTo>
                    <a:pt x="74" y="38"/>
                  </a:lnTo>
                  <a:lnTo>
                    <a:pt x="74" y="42"/>
                  </a:lnTo>
                  <a:lnTo>
                    <a:pt x="74" y="46"/>
                  </a:lnTo>
                  <a:lnTo>
                    <a:pt x="74" y="52"/>
                  </a:lnTo>
                  <a:lnTo>
                    <a:pt x="72" y="56"/>
                  </a:lnTo>
                  <a:lnTo>
                    <a:pt x="70" y="60"/>
                  </a:lnTo>
                  <a:lnTo>
                    <a:pt x="68" y="62"/>
                  </a:lnTo>
                  <a:lnTo>
                    <a:pt x="62" y="64"/>
                  </a:lnTo>
                  <a:lnTo>
                    <a:pt x="56" y="66"/>
                  </a:lnTo>
                  <a:lnTo>
                    <a:pt x="52" y="66"/>
                  </a:lnTo>
                  <a:lnTo>
                    <a:pt x="48" y="68"/>
                  </a:lnTo>
                  <a:lnTo>
                    <a:pt x="46" y="68"/>
                  </a:lnTo>
                  <a:lnTo>
                    <a:pt x="44" y="62"/>
                  </a:lnTo>
                  <a:lnTo>
                    <a:pt x="42" y="68"/>
                  </a:lnTo>
                  <a:lnTo>
                    <a:pt x="32" y="72"/>
                  </a:lnTo>
                  <a:lnTo>
                    <a:pt x="32" y="72"/>
                  </a:lnTo>
                  <a:lnTo>
                    <a:pt x="30" y="74"/>
                  </a:lnTo>
                  <a:lnTo>
                    <a:pt x="28" y="78"/>
                  </a:lnTo>
                  <a:lnTo>
                    <a:pt x="26" y="80"/>
                  </a:lnTo>
                  <a:lnTo>
                    <a:pt x="24" y="82"/>
                  </a:lnTo>
                  <a:lnTo>
                    <a:pt x="24" y="82"/>
                  </a:lnTo>
                  <a:lnTo>
                    <a:pt x="22" y="74"/>
                  </a:lnTo>
                  <a:lnTo>
                    <a:pt x="22" y="74"/>
                  </a:lnTo>
                  <a:lnTo>
                    <a:pt x="20" y="72"/>
                  </a:lnTo>
                  <a:lnTo>
                    <a:pt x="20" y="68"/>
                  </a:lnTo>
                  <a:lnTo>
                    <a:pt x="16" y="68"/>
                  </a:lnTo>
                  <a:lnTo>
                    <a:pt x="16" y="66"/>
                  </a:lnTo>
                  <a:lnTo>
                    <a:pt x="14" y="66"/>
                  </a:lnTo>
                  <a:lnTo>
                    <a:pt x="10" y="62"/>
                  </a:lnTo>
                  <a:lnTo>
                    <a:pt x="6" y="58"/>
                  </a:lnTo>
                  <a:lnTo>
                    <a:pt x="2" y="54"/>
                  </a:lnTo>
                  <a:lnTo>
                    <a:pt x="0" y="46"/>
                  </a:lnTo>
                  <a:lnTo>
                    <a:pt x="0" y="46"/>
                  </a:lnTo>
                  <a:lnTo>
                    <a:pt x="0" y="46"/>
                  </a:lnTo>
                  <a:lnTo>
                    <a:pt x="0" y="44"/>
                  </a:lnTo>
                  <a:lnTo>
                    <a:pt x="6" y="18"/>
                  </a:lnTo>
                  <a:lnTo>
                    <a:pt x="26" y="18"/>
                  </a:lnTo>
                  <a:lnTo>
                    <a:pt x="26" y="18"/>
                  </a:lnTo>
                  <a:lnTo>
                    <a:pt x="28" y="18"/>
                  </a:lnTo>
                  <a:lnTo>
                    <a:pt x="30" y="18"/>
                  </a:lnTo>
                  <a:lnTo>
                    <a:pt x="30" y="14"/>
                  </a:lnTo>
                  <a:lnTo>
                    <a:pt x="32" y="2"/>
                  </a:lnTo>
                </a:path>
              </a:pathLst>
            </a:custGeom>
            <a:grpFill/>
            <a:ln w="6350">
              <a:solidFill>
                <a:schemeClr val="bg1"/>
              </a:solidFill>
              <a:prstDash val="solid"/>
              <a:round/>
              <a:headEnd/>
              <a:tailEnd/>
            </a:ln>
            <a:effectLst/>
          </p:spPr>
          <p:txBody>
            <a:bodyPr/>
            <a:lstStyle/>
            <a:p>
              <a:endParaRPr lang="zh-CN" altLang="en-US"/>
            </a:p>
          </p:txBody>
        </p:sp>
        <p:sp>
          <p:nvSpPr>
            <p:cNvPr id="99" name="Freeform 469">
              <a:extLst>
                <a:ext uri="{FF2B5EF4-FFF2-40B4-BE49-F238E27FC236}">
                  <a16:creationId xmlns="" xmlns:a16="http://schemas.microsoft.com/office/drawing/2014/main" id="{7B9B6FFE-A69A-4444-A500-15D58F5F3D0B}"/>
                </a:ext>
              </a:extLst>
            </p:cNvPr>
            <p:cNvSpPr>
              <a:spLocks/>
            </p:cNvSpPr>
            <p:nvPr/>
          </p:nvSpPr>
          <p:spPr bwMode="gray">
            <a:xfrm>
              <a:off x="986973" y="4646774"/>
              <a:ext cx="48136" cy="29602"/>
            </a:xfrm>
            <a:custGeom>
              <a:avLst/>
              <a:gdLst>
                <a:gd name="T0" fmla="*/ 20 w 26"/>
                <a:gd name="T1" fmla="*/ 0 h 16"/>
                <a:gd name="T2" fmla="*/ 20 w 26"/>
                <a:gd name="T3" fmla="*/ 0 h 16"/>
                <a:gd name="T4" fmla="*/ 18 w 26"/>
                <a:gd name="T5" fmla="*/ 0 h 16"/>
                <a:gd name="T6" fmla="*/ 14 w 26"/>
                <a:gd name="T7" fmla="*/ 0 h 16"/>
                <a:gd name="T8" fmla="*/ 10 w 26"/>
                <a:gd name="T9" fmla="*/ 2 h 16"/>
                <a:gd name="T10" fmla="*/ 6 w 26"/>
                <a:gd name="T11" fmla="*/ 4 h 16"/>
                <a:gd name="T12" fmla="*/ 4 w 26"/>
                <a:gd name="T13" fmla="*/ 8 h 16"/>
                <a:gd name="T14" fmla="*/ 0 w 26"/>
                <a:gd name="T15" fmla="*/ 16 h 16"/>
                <a:gd name="T16" fmla="*/ 22 w 26"/>
                <a:gd name="T17" fmla="*/ 16 h 16"/>
                <a:gd name="T18" fmla="*/ 22 w 26"/>
                <a:gd name="T19" fmla="*/ 16 h 16"/>
                <a:gd name="T20" fmla="*/ 24 w 26"/>
                <a:gd name="T21" fmla="*/ 14 h 16"/>
                <a:gd name="T22" fmla="*/ 24 w 26"/>
                <a:gd name="T23" fmla="*/ 12 h 16"/>
                <a:gd name="T24" fmla="*/ 24 w 26"/>
                <a:gd name="T25" fmla="*/ 10 h 16"/>
                <a:gd name="T26" fmla="*/ 26 w 26"/>
                <a:gd name="T27" fmla="*/ 6 h 16"/>
                <a:gd name="T28" fmla="*/ 26 w 26"/>
                <a:gd name="T29" fmla="*/ 2 h 16"/>
                <a:gd name="T30" fmla="*/ 26 w 26"/>
                <a:gd name="T31" fmla="*/ 0 h 16"/>
                <a:gd name="T32" fmla="*/ 20 w 2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6">
                  <a:moveTo>
                    <a:pt x="20" y="0"/>
                  </a:moveTo>
                  <a:lnTo>
                    <a:pt x="20" y="0"/>
                  </a:lnTo>
                  <a:lnTo>
                    <a:pt x="18" y="0"/>
                  </a:lnTo>
                  <a:lnTo>
                    <a:pt x="14" y="0"/>
                  </a:lnTo>
                  <a:lnTo>
                    <a:pt x="10" y="2"/>
                  </a:lnTo>
                  <a:lnTo>
                    <a:pt x="6" y="4"/>
                  </a:lnTo>
                  <a:lnTo>
                    <a:pt x="4" y="8"/>
                  </a:lnTo>
                  <a:lnTo>
                    <a:pt x="0" y="16"/>
                  </a:lnTo>
                  <a:lnTo>
                    <a:pt x="22" y="16"/>
                  </a:lnTo>
                  <a:lnTo>
                    <a:pt x="22" y="16"/>
                  </a:lnTo>
                  <a:lnTo>
                    <a:pt x="24" y="14"/>
                  </a:lnTo>
                  <a:lnTo>
                    <a:pt x="24" y="12"/>
                  </a:lnTo>
                  <a:lnTo>
                    <a:pt x="24" y="10"/>
                  </a:lnTo>
                  <a:lnTo>
                    <a:pt x="26" y="6"/>
                  </a:lnTo>
                  <a:lnTo>
                    <a:pt x="26" y="2"/>
                  </a:lnTo>
                  <a:lnTo>
                    <a:pt x="26" y="0"/>
                  </a:lnTo>
                  <a:lnTo>
                    <a:pt x="20" y="0"/>
                  </a:lnTo>
                </a:path>
              </a:pathLst>
            </a:custGeom>
            <a:grpFill/>
            <a:ln w="6350">
              <a:solidFill>
                <a:schemeClr val="bg1"/>
              </a:solidFill>
              <a:prstDash val="solid"/>
              <a:round/>
              <a:headEnd/>
              <a:tailEnd/>
            </a:ln>
            <a:effectLst/>
          </p:spPr>
          <p:txBody>
            <a:bodyPr/>
            <a:lstStyle/>
            <a:p>
              <a:endParaRPr lang="zh-CN" altLang="en-US"/>
            </a:p>
          </p:txBody>
        </p:sp>
        <p:sp>
          <p:nvSpPr>
            <p:cNvPr id="100" name="Freeform 470">
              <a:extLst>
                <a:ext uri="{FF2B5EF4-FFF2-40B4-BE49-F238E27FC236}">
                  <a16:creationId xmlns="" xmlns:a16="http://schemas.microsoft.com/office/drawing/2014/main" id="{7870822D-F042-4248-B95C-980F1415A561}"/>
                </a:ext>
              </a:extLst>
            </p:cNvPr>
            <p:cNvSpPr>
              <a:spLocks/>
            </p:cNvSpPr>
            <p:nvPr/>
          </p:nvSpPr>
          <p:spPr bwMode="gray">
            <a:xfrm>
              <a:off x="1020298" y="4602371"/>
              <a:ext cx="162923" cy="225718"/>
            </a:xfrm>
            <a:custGeom>
              <a:avLst/>
              <a:gdLst>
                <a:gd name="T0" fmla="*/ 10 w 88"/>
                <a:gd name="T1" fmla="*/ 120 h 122"/>
                <a:gd name="T2" fmla="*/ 12 w 88"/>
                <a:gd name="T3" fmla="*/ 122 h 122"/>
                <a:gd name="T4" fmla="*/ 10 w 88"/>
                <a:gd name="T5" fmla="*/ 120 h 122"/>
                <a:gd name="T6" fmla="*/ 0 w 88"/>
                <a:gd name="T7" fmla="*/ 104 h 122"/>
                <a:gd name="T8" fmla="*/ 2 w 88"/>
                <a:gd name="T9" fmla="*/ 102 h 122"/>
                <a:gd name="T10" fmla="*/ 6 w 88"/>
                <a:gd name="T11" fmla="*/ 98 h 122"/>
                <a:gd name="T12" fmla="*/ 8 w 88"/>
                <a:gd name="T13" fmla="*/ 96 h 122"/>
                <a:gd name="T14" fmla="*/ 14 w 88"/>
                <a:gd name="T15" fmla="*/ 92 h 122"/>
                <a:gd name="T16" fmla="*/ 20 w 88"/>
                <a:gd name="T17" fmla="*/ 84 h 122"/>
                <a:gd name="T18" fmla="*/ 24 w 88"/>
                <a:gd name="T19" fmla="*/ 90 h 122"/>
                <a:gd name="T20" fmla="*/ 32 w 88"/>
                <a:gd name="T21" fmla="*/ 88 h 122"/>
                <a:gd name="T22" fmla="*/ 44 w 88"/>
                <a:gd name="T23" fmla="*/ 84 h 122"/>
                <a:gd name="T24" fmla="*/ 48 w 88"/>
                <a:gd name="T25" fmla="*/ 82 h 122"/>
                <a:gd name="T26" fmla="*/ 48 w 88"/>
                <a:gd name="T27" fmla="*/ 78 h 122"/>
                <a:gd name="T28" fmla="*/ 50 w 88"/>
                <a:gd name="T29" fmla="*/ 66 h 122"/>
                <a:gd name="T30" fmla="*/ 44 w 88"/>
                <a:gd name="T31" fmla="*/ 58 h 122"/>
                <a:gd name="T32" fmla="*/ 44 w 88"/>
                <a:gd name="T33" fmla="*/ 56 h 122"/>
                <a:gd name="T34" fmla="*/ 44 w 88"/>
                <a:gd name="T35" fmla="*/ 50 h 122"/>
                <a:gd name="T36" fmla="*/ 46 w 88"/>
                <a:gd name="T37" fmla="*/ 48 h 122"/>
                <a:gd name="T38" fmla="*/ 48 w 88"/>
                <a:gd name="T39" fmla="*/ 46 h 122"/>
                <a:gd name="T40" fmla="*/ 50 w 88"/>
                <a:gd name="T41" fmla="*/ 40 h 122"/>
                <a:gd name="T42" fmla="*/ 48 w 88"/>
                <a:gd name="T43" fmla="*/ 34 h 122"/>
                <a:gd name="T44" fmla="*/ 30 w 88"/>
                <a:gd name="T45" fmla="*/ 32 h 122"/>
                <a:gd name="T46" fmla="*/ 28 w 88"/>
                <a:gd name="T47" fmla="*/ 24 h 122"/>
                <a:gd name="T48" fmla="*/ 32 w 88"/>
                <a:gd name="T49" fmla="*/ 22 h 122"/>
                <a:gd name="T50" fmla="*/ 56 w 88"/>
                <a:gd name="T51" fmla="*/ 20 h 122"/>
                <a:gd name="T52" fmla="*/ 72 w 88"/>
                <a:gd name="T53" fmla="*/ 22 h 122"/>
                <a:gd name="T54" fmla="*/ 72 w 88"/>
                <a:gd name="T55" fmla="*/ 18 h 122"/>
                <a:gd name="T56" fmla="*/ 72 w 88"/>
                <a:gd name="T57" fmla="*/ 12 h 122"/>
                <a:gd name="T58" fmla="*/ 78 w 88"/>
                <a:gd name="T59" fmla="*/ 6 h 122"/>
                <a:gd name="T60" fmla="*/ 82 w 88"/>
                <a:gd name="T61" fmla="*/ 4 h 122"/>
                <a:gd name="T62" fmla="*/ 86 w 88"/>
                <a:gd name="T63" fmla="*/ 0 h 122"/>
                <a:gd name="T64" fmla="*/ 88 w 88"/>
                <a:gd name="T65" fmla="*/ 0 h 122"/>
                <a:gd name="T66" fmla="*/ 88 w 88"/>
                <a:gd name="T67" fmla="*/ 10 h 122"/>
                <a:gd name="T68" fmla="*/ 88 w 88"/>
                <a:gd name="T69" fmla="*/ 14 h 122"/>
                <a:gd name="T70" fmla="*/ 86 w 88"/>
                <a:gd name="T71" fmla="*/ 24 h 122"/>
                <a:gd name="T72" fmla="*/ 86 w 88"/>
                <a:gd name="T73" fmla="*/ 34 h 122"/>
                <a:gd name="T74" fmla="*/ 86 w 88"/>
                <a:gd name="T75" fmla="*/ 40 h 122"/>
                <a:gd name="T76" fmla="*/ 86 w 88"/>
                <a:gd name="T77" fmla="*/ 48 h 122"/>
                <a:gd name="T78" fmla="*/ 84 w 88"/>
                <a:gd name="T79" fmla="*/ 60 h 122"/>
                <a:gd name="T80" fmla="*/ 80 w 88"/>
                <a:gd name="T81" fmla="*/ 68 h 122"/>
                <a:gd name="T82" fmla="*/ 78 w 88"/>
                <a:gd name="T83" fmla="*/ 72 h 122"/>
                <a:gd name="T84" fmla="*/ 74 w 88"/>
                <a:gd name="T85" fmla="*/ 82 h 122"/>
                <a:gd name="T86" fmla="*/ 70 w 88"/>
                <a:gd name="T87" fmla="*/ 92 h 122"/>
                <a:gd name="T88" fmla="*/ 66 w 88"/>
                <a:gd name="T89" fmla="*/ 98 h 122"/>
                <a:gd name="T90" fmla="*/ 64 w 88"/>
                <a:gd name="T91" fmla="*/ 102 h 122"/>
                <a:gd name="T92" fmla="*/ 60 w 88"/>
                <a:gd name="T93" fmla="*/ 110 h 122"/>
                <a:gd name="T94" fmla="*/ 56 w 88"/>
                <a:gd name="T95" fmla="*/ 112 h 122"/>
                <a:gd name="T96" fmla="*/ 50 w 88"/>
                <a:gd name="T97" fmla="*/ 112 h 122"/>
                <a:gd name="T98" fmla="*/ 44 w 88"/>
                <a:gd name="T99" fmla="*/ 112 h 122"/>
                <a:gd name="T100" fmla="*/ 38 w 88"/>
                <a:gd name="T101" fmla="*/ 116 h 122"/>
                <a:gd name="T102" fmla="*/ 34 w 88"/>
                <a:gd name="T103" fmla="*/ 114 h 122"/>
                <a:gd name="T104" fmla="*/ 32 w 88"/>
                <a:gd name="T105" fmla="*/ 112 h 122"/>
                <a:gd name="T106" fmla="*/ 28 w 88"/>
                <a:gd name="T107" fmla="*/ 112 h 122"/>
                <a:gd name="T108" fmla="*/ 18 w 88"/>
                <a:gd name="T10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8" h="122">
                  <a:moveTo>
                    <a:pt x="10" y="120"/>
                  </a:moveTo>
                  <a:lnTo>
                    <a:pt x="10" y="120"/>
                  </a:lnTo>
                  <a:lnTo>
                    <a:pt x="12" y="122"/>
                  </a:lnTo>
                  <a:lnTo>
                    <a:pt x="12" y="122"/>
                  </a:lnTo>
                  <a:lnTo>
                    <a:pt x="12" y="122"/>
                  </a:lnTo>
                  <a:lnTo>
                    <a:pt x="10" y="120"/>
                  </a:lnTo>
                  <a:lnTo>
                    <a:pt x="0" y="108"/>
                  </a:lnTo>
                  <a:lnTo>
                    <a:pt x="0" y="104"/>
                  </a:lnTo>
                  <a:lnTo>
                    <a:pt x="0" y="104"/>
                  </a:lnTo>
                  <a:lnTo>
                    <a:pt x="2" y="102"/>
                  </a:lnTo>
                  <a:lnTo>
                    <a:pt x="4" y="100"/>
                  </a:lnTo>
                  <a:lnTo>
                    <a:pt x="6" y="98"/>
                  </a:lnTo>
                  <a:lnTo>
                    <a:pt x="6" y="96"/>
                  </a:lnTo>
                  <a:lnTo>
                    <a:pt x="8" y="96"/>
                  </a:lnTo>
                  <a:lnTo>
                    <a:pt x="10" y="92"/>
                  </a:lnTo>
                  <a:lnTo>
                    <a:pt x="14" y="92"/>
                  </a:lnTo>
                  <a:lnTo>
                    <a:pt x="18" y="90"/>
                  </a:lnTo>
                  <a:lnTo>
                    <a:pt x="20" y="84"/>
                  </a:lnTo>
                  <a:lnTo>
                    <a:pt x="22" y="90"/>
                  </a:lnTo>
                  <a:lnTo>
                    <a:pt x="24" y="90"/>
                  </a:lnTo>
                  <a:lnTo>
                    <a:pt x="28" y="90"/>
                  </a:lnTo>
                  <a:lnTo>
                    <a:pt x="32" y="88"/>
                  </a:lnTo>
                  <a:lnTo>
                    <a:pt x="38" y="86"/>
                  </a:lnTo>
                  <a:lnTo>
                    <a:pt x="44" y="84"/>
                  </a:lnTo>
                  <a:lnTo>
                    <a:pt x="46" y="82"/>
                  </a:lnTo>
                  <a:lnTo>
                    <a:pt x="48" y="82"/>
                  </a:lnTo>
                  <a:lnTo>
                    <a:pt x="48" y="80"/>
                  </a:lnTo>
                  <a:lnTo>
                    <a:pt x="48" y="78"/>
                  </a:lnTo>
                  <a:lnTo>
                    <a:pt x="50" y="74"/>
                  </a:lnTo>
                  <a:lnTo>
                    <a:pt x="50" y="66"/>
                  </a:lnTo>
                  <a:lnTo>
                    <a:pt x="50" y="58"/>
                  </a:lnTo>
                  <a:lnTo>
                    <a:pt x="44" y="58"/>
                  </a:lnTo>
                  <a:lnTo>
                    <a:pt x="44" y="58"/>
                  </a:lnTo>
                  <a:lnTo>
                    <a:pt x="44" y="56"/>
                  </a:lnTo>
                  <a:lnTo>
                    <a:pt x="44" y="52"/>
                  </a:lnTo>
                  <a:lnTo>
                    <a:pt x="44" y="50"/>
                  </a:lnTo>
                  <a:lnTo>
                    <a:pt x="44" y="48"/>
                  </a:lnTo>
                  <a:lnTo>
                    <a:pt x="46" y="48"/>
                  </a:lnTo>
                  <a:lnTo>
                    <a:pt x="48" y="48"/>
                  </a:lnTo>
                  <a:lnTo>
                    <a:pt x="48" y="46"/>
                  </a:lnTo>
                  <a:lnTo>
                    <a:pt x="48" y="42"/>
                  </a:lnTo>
                  <a:lnTo>
                    <a:pt x="50" y="40"/>
                  </a:lnTo>
                  <a:lnTo>
                    <a:pt x="50" y="36"/>
                  </a:lnTo>
                  <a:lnTo>
                    <a:pt x="48" y="34"/>
                  </a:lnTo>
                  <a:lnTo>
                    <a:pt x="30" y="32"/>
                  </a:lnTo>
                  <a:lnTo>
                    <a:pt x="30" y="32"/>
                  </a:lnTo>
                  <a:lnTo>
                    <a:pt x="28" y="28"/>
                  </a:lnTo>
                  <a:lnTo>
                    <a:pt x="28" y="24"/>
                  </a:lnTo>
                  <a:lnTo>
                    <a:pt x="28" y="22"/>
                  </a:lnTo>
                  <a:lnTo>
                    <a:pt x="32" y="22"/>
                  </a:lnTo>
                  <a:lnTo>
                    <a:pt x="42" y="22"/>
                  </a:lnTo>
                  <a:lnTo>
                    <a:pt x="56" y="20"/>
                  </a:lnTo>
                  <a:lnTo>
                    <a:pt x="66" y="20"/>
                  </a:lnTo>
                  <a:lnTo>
                    <a:pt x="72" y="22"/>
                  </a:lnTo>
                  <a:lnTo>
                    <a:pt x="72" y="20"/>
                  </a:lnTo>
                  <a:lnTo>
                    <a:pt x="72" y="18"/>
                  </a:lnTo>
                  <a:lnTo>
                    <a:pt x="70" y="16"/>
                  </a:lnTo>
                  <a:lnTo>
                    <a:pt x="72" y="12"/>
                  </a:lnTo>
                  <a:lnTo>
                    <a:pt x="74" y="8"/>
                  </a:lnTo>
                  <a:lnTo>
                    <a:pt x="78" y="6"/>
                  </a:lnTo>
                  <a:lnTo>
                    <a:pt x="80" y="6"/>
                  </a:lnTo>
                  <a:lnTo>
                    <a:pt x="82" y="4"/>
                  </a:lnTo>
                  <a:lnTo>
                    <a:pt x="84" y="2"/>
                  </a:lnTo>
                  <a:lnTo>
                    <a:pt x="86" y="0"/>
                  </a:lnTo>
                  <a:lnTo>
                    <a:pt x="86" y="0"/>
                  </a:lnTo>
                  <a:lnTo>
                    <a:pt x="88" y="0"/>
                  </a:lnTo>
                  <a:lnTo>
                    <a:pt x="88" y="4"/>
                  </a:lnTo>
                  <a:lnTo>
                    <a:pt x="88" y="10"/>
                  </a:lnTo>
                  <a:lnTo>
                    <a:pt x="88" y="10"/>
                  </a:lnTo>
                  <a:lnTo>
                    <a:pt x="88" y="14"/>
                  </a:lnTo>
                  <a:lnTo>
                    <a:pt x="88" y="18"/>
                  </a:lnTo>
                  <a:lnTo>
                    <a:pt x="86" y="24"/>
                  </a:lnTo>
                  <a:lnTo>
                    <a:pt x="86" y="28"/>
                  </a:lnTo>
                  <a:lnTo>
                    <a:pt x="86" y="34"/>
                  </a:lnTo>
                  <a:lnTo>
                    <a:pt x="86" y="38"/>
                  </a:lnTo>
                  <a:lnTo>
                    <a:pt x="86" y="40"/>
                  </a:lnTo>
                  <a:lnTo>
                    <a:pt x="86" y="44"/>
                  </a:lnTo>
                  <a:lnTo>
                    <a:pt x="86" y="48"/>
                  </a:lnTo>
                  <a:lnTo>
                    <a:pt x="84" y="54"/>
                  </a:lnTo>
                  <a:lnTo>
                    <a:pt x="84" y="60"/>
                  </a:lnTo>
                  <a:lnTo>
                    <a:pt x="82" y="66"/>
                  </a:lnTo>
                  <a:lnTo>
                    <a:pt x="80" y="68"/>
                  </a:lnTo>
                  <a:lnTo>
                    <a:pt x="80" y="70"/>
                  </a:lnTo>
                  <a:lnTo>
                    <a:pt x="78" y="72"/>
                  </a:lnTo>
                  <a:lnTo>
                    <a:pt x="76" y="78"/>
                  </a:lnTo>
                  <a:lnTo>
                    <a:pt x="74" y="82"/>
                  </a:lnTo>
                  <a:lnTo>
                    <a:pt x="72" y="88"/>
                  </a:lnTo>
                  <a:lnTo>
                    <a:pt x="70" y="92"/>
                  </a:lnTo>
                  <a:lnTo>
                    <a:pt x="68" y="96"/>
                  </a:lnTo>
                  <a:lnTo>
                    <a:pt x="66" y="98"/>
                  </a:lnTo>
                  <a:lnTo>
                    <a:pt x="66" y="100"/>
                  </a:lnTo>
                  <a:lnTo>
                    <a:pt x="64" y="102"/>
                  </a:lnTo>
                  <a:lnTo>
                    <a:pt x="62" y="106"/>
                  </a:lnTo>
                  <a:lnTo>
                    <a:pt x="60" y="110"/>
                  </a:lnTo>
                  <a:lnTo>
                    <a:pt x="56" y="112"/>
                  </a:lnTo>
                  <a:lnTo>
                    <a:pt x="56" y="112"/>
                  </a:lnTo>
                  <a:lnTo>
                    <a:pt x="54" y="112"/>
                  </a:lnTo>
                  <a:lnTo>
                    <a:pt x="50" y="112"/>
                  </a:lnTo>
                  <a:lnTo>
                    <a:pt x="46" y="110"/>
                  </a:lnTo>
                  <a:lnTo>
                    <a:pt x="44" y="112"/>
                  </a:lnTo>
                  <a:lnTo>
                    <a:pt x="42" y="112"/>
                  </a:lnTo>
                  <a:lnTo>
                    <a:pt x="38" y="116"/>
                  </a:lnTo>
                  <a:lnTo>
                    <a:pt x="34" y="114"/>
                  </a:lnTo>
                  <a:lnTo>
                    <a:pt x="34" y="114"/>
                  </a:lnTo>
                  <a:lnTo>
                    <a:pt x="34" y="112"/>
                  </a:lnTo>
                  <a:lnTo>
                    <a:pt x="32" y="112"/>
                  </a:lnTo>
                  <a:lnTo>
                    <a:pt x="30" y="112"/>
                  </a:lnTo>
                  <a:lnTo>
                    <a:pt x="28" y="112"/>
                  </a:lnTo>
                  <a:lnTo>
                    <a:pt x="24" y="114"/>
                  </a:lnTo>
                  <a:lnTo>
                    <a:pt x="18" y="116"/>
                  </a:lnTo>
                  <a:lnTo>
                    <a:pt x="10" y="120"/>
                  </a:lnTo>
                </a:path>
              </a:pathLst>
            </a:custGeom>
            <a:grpFill/>
            <a:ln w="6350">
              <a:solidFill>
                <a:schemeClr val="bg1"/>
              </a:solidFill>
              <a:prstDash val="solid"/>
              <a:round/>
              <a:headEnd/>
              <a:tailEnd/>
            </a:ln>
            <a:effectLst/>
          </p:spPr>
          <p:txBody>
            <a:bodyPr/>
            <a:lstStyle/>
            <a:p>
              <a:endParaRPr lang="zh-CN" altLang="en-US"/>
            </a:p>
          </p:txBody>
        </p:sp>
        <p:sp>
          <p:nvSpPr>
            <p:cNvPr id="101" name="Freeform 471">
              <a:extLst>
                <a:ext uri="{FF2B5EF4-FFF2-40B4-BE49-F238E27FC236}">
                  <a16:creationId xmlns="" xmlns:a16="http://schemas.microsoft.com/office/drawing/2014/main" id="{3533C7B3-1DCD-4086-B152-03B4E3CC1C48}"/>
                </a:ext>
              </a:extLst>
            </p:cNvPr>
            <p:cNvSpPr>
              <a:spLocks/>
            </p:cNvSpPr>
            <p:nvPr/>
          </p:nvSpPr>
          <p:spPr bwMode="gray">
            <a:xfrm>
              <a:off x="1038812" y="4861392"/>
              <a:ext cx="240682" cy="288623"/>
            </a:xfrm>
            <a:custGeom>
              <a:avLst/>
              <a:gdLst>
                <a:gd name="T0" fmla="*/ 24 w 130"/>
                <a:gd name="T1" fmla="*/ 2 h 156"/>
                <a:gd name="T2" fmla="*/ 42 w 130"/>
                <a:gd name="T3" fmla="*/ 0 h 156"/>
                <a:gd name="T4" fmla="*/ 56 w 130"/>
                <a:gd name="T5" fmla="*/ 0 h 156"/>
                <a:gd name="T6" fmla="*/ 86 w 130"/>
                <a:gd name="T7" fmla="*/ 26 h 156"/>
                <a:gd name="T8" fmla="*/ 86 w 130"/>
                <a:gd name="T9" fmla="*/ 18 h 156"/>
                <a:gd name="T10" fmla="*/ 88 w 130"/>
                <a:gd name="T11" fmla="*/ 14 h 156"/>
                <a:gd name="T12" fmla="*/ 102 w 130"/>
                <a:gd name="T13" fmla="*/ 18 h 156"/>
                <a:gd name="T14" fmla="*/ 112 w 130"/>
                <a:gd name="T15" fmla="*/ 24 h 156"/>
                <a:gd name="T16" fmla="*/ 112 w 130"/>
                <a:gd name="T17" fmla="*/ 34 h 156"/>
                <a:gd name="T18" fmla="*/ 114 w 130"/>
                <a:gd name="T19" fmla="*/ 38 h 156"/>
                <a:gd name="T20" fmla="*/ 116 w 130"/>
                <a:gd name="T21" fmla="*/ 48 h 156"/>
                <a:gd name="T22" fmla="*/ 114 w 130"/>
                <a:gd name="T23" fmla="*/ 56 h 156"/>
                <a:gd name="T24" fmla="*/ 114 w 130"/>
                <a:gd name="T25" fmla="*/ 60 h 156"/>
                <a:gd name="T26" fmla="*/ 128 w 130"/>
                <a:gd name="T27" fmla="*/ 62 h 156"/>
                <a:gd name="T28" fmla="*/ 128 w 130"/>
                <a:gd name="T29" fmla="*/ 70 h 156"/>
                <a:gd name="T30" fmla="*/ 128 w 130"/>
                <a:gd name="T31" fmla="*/ 82 h 156"/>
                <a:gd name="T32" fmla="*/ 128 w 130"/>
                <a:gd name="T33" fmla="*/ 88 h 156"/>
                <a:gd name="T34" fmla="*/ 112 w 130"/>
                <a:gd name="T35" fmla="*/ 136 h 156"/>
                <a:gd name="T36" fmla="*/ 114 w 130"/>
                <a:gd name="T37" fmla="*/ 138 h 156"/>
                <a:gd name="T38" fmla="*/ 118 w 130"/>
                <a:gd name="T39" fmla="*/ 144 h 156"/>
                <a:gd name="T40" fmla="*/ 130 w 130"/>
                <a:gd name="T41" fmla="*/ 152 h 156"/>
                <a:gd name="T42" fmla="*/ 126 w 130"/>
                <a:gd name="T43" fmla="*/ 152 h 156"/>
                <a:gd name="T44" fmla="*/ 116 w 130"/>
                <a:gd name="T45" fmla="*/ 154 h 156"/>
                <a:gd name="T46" fmla="*/ 106 w 130"/>
                <a:gd name="T47" fmla="*/ 156 h 156"/>
                <a:gd name="T48" fmla="*/ 100 w 130"/>
                <a:gd name="T49" fmla="*/ 156 h 156"/>
                <a:gd name="T50" fmla="*/ 92 w 130"/>
                <a:gd name="T51" fmla="*/ 156 h 156"/>
                <a:gd name="T52" fmla="*/ 82 w 130"/>
                <a:gd name="T53" fmla="*/ 154 h 156"/>
                <a:gd name="T54" fmla="*/ 76 w 130"/>
                <a:gd name="T55" fmla="*/ 150 h 156"/>
                <a:gd name="T56" fmla="*/ 30 w 130"/>
                <a:gd name="T57" fmla="*/ 150 h 156"/>
                <a:gd name="T58" fmla="*/ 24 w 130"/>
                <a:gd name="T59" fmla="*/ 150 h 156"/>
                <a:gd name="T60" fmla="*/ 20 w 130"/>
                <a:gd name="T61" fmla="*/ 144 h 156"/>
                <a:gd name="T62" fmla="*/ 16 w 130"/>
                <a:gd name="T63" fmla="*/ 142 h 156"/>
                <a:gd name="T64" fmla="*/ 6 w 130"/>
                <a:gd name="T65" fmla="*/ 142 h 156"/>
                <a:gd name="T66" fmla="*/ 2 w 130"/>
                <a:gd name="T67" fmla="*/ 140 h 156"/>
                <a:gd name="T68" fmla="*/ 6 w 130"/>
                <a:gd name="T69" fmla="*/ 118 h 156"/>
                <a:gd name="T70" fmla="*/ 10 w 130"/>
                <a:gd name="T71" fmla="*/ 100 h 156"/>
                <a:gd name="T72" fmla="*/ 12 w 130"/>
                <a:gd name="T73" fmla="*/ 94 h 156"/>
                <a:gd name="T74" fmla="*/ 16 w 130"/>
                <a:gd name="T75" fmla="*/ 82 h 156"/>
                <a:gd name="T76" fmla="*/ 24 w 130"/>
                <a:gd name="T77" fmla="*/ 68 h 156"/>
                <a:gd name="T78" fmla="*/ 26 w 130"/>
                <a:gd name="T79" fmla="*/ 68 h 156"/>
                <a:gd name="T80" fmla="*/ 28 w 130"/>
                <a:gd name="T81" fmla="*/ 66 h 156"/>
                <a:gd name="T82" fmla="*/ 28 w 130"/>
                <a:gd name="T83" fmla="*/ 58 h 156"/>
                <a:gd name="T84" fmla="*/ 26 w 130"/>
                <a:gd name="T85" fmla="*/ 46 h 156"/>
                <a:gd name="T86" fmla="*/ 14 w 130"/>
                <a:gd name="T87" fmla="*/ 16 h 156"/>
                <a:gd name="T88" fmla="*/ 6 w 130"/>
                <a:gd name="T89" fmla="*/ 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156">
                  <a:moveTo>
                    <a:pt x="6" y="4"/>
                  </a:moveTo>
                  <a:lnTo>
                    <a:pt x="24" y="2"/>
                  </a:lnTo>
                  <a:lnTo>
                    <a:pt x="32" y="0"/>
                  </a:lnTo>
                  <a:lnTo>
                    <a:pt x="42" y="0"/>
                  </a:lnTo>
                  <a:lnTo>
                    <a:pt x="52" y="0"/>
                  </a:lnTo>
                  <a:lnTo>
                    <a:pt x="56" y="0"/>
                  </a:lnTo>
                  <a:lnTo>
                    <a:pt x="64" y="24"/>
                  </a:lnTo>
                  <a:lnTo>
                    <a:pt x="86" y="26"/>
                  </a:lnTo>
                  <a:lnTo>
                    <a:pt x="86" y="22"/>
                  </a:lnTo>
                  <a:lnTo>
                    <a:pt x="86" y="18"/>
                  </a:lnTo>
                  <a:lnTo>
                    <a:pt x="88" y="14"/>
                  </a:lnTo>
                  <a:lnTo>
                    <a:pt x="88" y="14"/>
                  </a:lnTo>
                  <a:lnTo>
                    <a:pt x="102" y="12"/>
                  </a:lnTo>
                  <a:lnTo>
                    <a:pt x="102" y="18"/>
                  </a:lnTo>
                  <a:lnTo>
                    <a:pt x="112" y="18"/>
                  </a:lnTo>
                  <a:lnTo>
                    <a:pt x="112" y="24"/>
                  </a:lnTo>
                  <a:lnTo>
                    <a:pt x="112" y="28"/>
                  </a:lnTo>
                  <a:lnTo>
                    <a:pt x="112" y="34"/>
                  </a:lnTo>
                  <a:lnTo>
                    <a:pt x="114" y="38"/>
                  </a:lnTo>
                  <a:lnTo>
                    <a:pt x="114" y="38"/>
                  </a:lnTo>
                  <a:lnTo>
                    <a:pt x="116" y="42"/>
                  </a:lnTo>
                  <a:lnTo>
                    <a:pt x="116" y="48"/>
                  </a:lnTo>
                  <a:lnTo>
                    <a:pt x="116" y="52"/>
                  </a:lnTo>
                  <a:lnTo>
                    <a:pt x="114" y="56"/>
                  </a:lnTo>
                  <a:lnTo>
                    <a:pt x="114" y="60"/>
                  </a:lnTo>
                  <a:lnTo>
                    <a:pt x="114" y="60"/>
                  </a:lnTo>
                  <a:lnTo>
                    <a:pt x="128" y="62"/>
                  </a:lnTo>
                  <a:lnTo>
                    <a:pt x="128" y="62"/>
                  </a:lnTo>
                  <a:lnTo>
                    <a:pt x="128" y="66"/>
                  </a:lnTo>
                  <a:lnTo>
                    <a:pt x="128" y="70"/>
                  </a:lnTo>
                  <a:lnTo>
                    <a:pt x="128" y="76"/>
                  </a:lnTo>
                  <a:lnTo>
                    <a:pt x="128" y="82"/>
                  </a:lnTo>
                  <a:lnTo>
                    <a:pt x="128" y="86"/>
                  </a:lnTo>
                  <a:lnTo>
                    <a:pt x="128" y="88"/>
                  </a:lnTo>
                  <a:lnTo>
                    <a:pt x="112" y="90"/>
                  </a:lnTo>
                  <a:lnTo>
                    <a:pt x="112" y="136"/>
                  </a:lnTo>
                  <a:lnTo>
                    <a:pt x="112" y="136"/>
                  </a:lnTo>
                  <a:lnTo>
                    <a:pt x="114" y="138"/>
                  </a:lnTo>
                  <a:lnTo>
                    <a:pt x="116" y="140"/>
                  </a:lnTo>
                  <a:lnTo>
                    <a:pt x="118" y="144"/>
                  </a:lnTo>
                  <a:lnTo>
                    <a:pt x="124" y="148"/>
                  </a:lnTo>
                  <a:lnTo>
                    <a:pt x="130" y="152"/>
                  </a:lnTo>
                  <a:lnTo>
                    <a:pt x="130" y="152"/>
                  </a:lnTo>
                  <a:lnTo>
                    <a:pt x="126" y="152"/>
                  </a:lnTo>
                  <a:lnTo>
                    <a:pt x="122" y="152"/>
                  </a:lnTo>
                  <a:lnTo>
                    <a:pt x="116" y="154"/>
                  </a:lnTo>
                  <a:lnTo>
                    <a:pt x="110" y="154"/>
                  </a:lnTo>
                  <a:lnTo>
                    <a:pt x="106" y="156"/>
                  </a:lnTo>
                  <a:lnTo>
                    <a:pt x="102" y="156"/>
                  </a:lnTo>
                  <a:lnTo>
                    <a:pt x="100" y="156"/>
                  </a:lnTo>
                  <a:lnTo>
                    <a:pt x="98" y="156"/>
                  </a:lnTo>
                  <a:lnTo>
                    <a:pt x="92" y="156"/>
                  </a:lnTo>
                  <a:lnTo>
                    <a:pt x="88" y="154"/>
                  </a:lnTo>
                  <a:lnTo>
                    <a:pt x="82" y="154"/>
                  </a:lnTo>
                  <a:lnTo>
                    <a:pt x="78" y="152"/>
                  </a:lnTo>
                  <a:lnTo>
                    <a:pt x="76" y="150"/>
                  </a:lnTo>
                  <a:lnTo>
                    <a:pt x="32" y="150"/>
                  </a:lnTo>
                  <a:lnTo>
                    <a:pt x="30" y="150"/>
                  </a:lnTo>
                  <a:lnTo>
                    <a:pt x="28" y="150"/>
                  </a:lnTo>
                  <a:lnTo>
                    <a:pt x="24" y="150"/>
                  </a:lnTo>
                  <a:lnTo>
                    <a:pt x="22" y="148"/>
                  </a:lnTo>
                  <a:lnTo>
                    <a:pt x="20" y="144"/>
                  </a:lnTo>
                  <a:lnTo>
                    <a:pt x="18" y="144"/>
                  </a:lnTo>
                  <a:lnTo>
                    <a:pt x="16" y="142"/>
                  </a:lnTo>
                  <a:lnTo>
                    <a:pt x="12" y="142"/>
                  </a:lnTo>
                  <a:lnTo>
                    <a:pt x="6" y="142"/>
                  </a:lnTo>
                  <a:lnTo>
                    <a:pt x="0" y="144"/>
                  </a:lnTo>
                  <a:lnTo>
                    <a:pt x="2" y="140"/>
                  </a:lnTo>
                  <a:lnTo>
                    <a:pt x="4" y="130"/>
                  </a:lnTo>
                  <a:lnTo>
                    <a:pt x="6" y="118"/>
                  </a:lnTo>
                  <a:lnTo>
                    <a:pt x="10" y="108"/>
                  </a:lnTo>
                  <a:lnTo>
                    <a:pt x="10" y="100"/>
                  </a:lnTo>
                  <a:lnTo>
                    <a:pt x="10" y="98"/>
                  </a:lnTo>
                  <a:lnTo>
                    <a:pt x="12" y="94"/>
                  </a:lnTo>
                  <a:lnTo>
                    <a:pt x="14" y="90"/>
                  </a:lnTo>
                  <a:lnTo>
                    <a:pt x="16" y="82"/>
                  </a:lnTo>
                  <a:lnTo>
                    <a:pt x="20" y="76"/>
                  </a:lnTo>
                  <a:lnTo>
                    <a:pt x="24" y="68"/>
                  </a:lnTo>
                  <a:lnTo>
                    <a:pt x="26" y="68"/>
                  </a:lnTo>
                  <a:lnTo>
                    <a:pt x="26" y="68"/>
                  </a:lnTo>
                  <a:lnTo>
                    <a:pt x="26" y="68"/>
                  </a:lnTo>
                  <a:lnTo>
                    <a:pt x="28" y="66"/>
                  </a:lnTo>
                  <a:lnTo>
                    <a:pt x="28" y="62"/>
                  </a:lnTo>
                  <a:lnTo>
                    <a:pt x="28" y="58"/>
                  </a:lnTo>
                  <a:lnTo>
                    <a:pt x="28" y="54"/>
                  </a:lnTo>
                  <a:lnTo>
                    <a:pt x="26" y="46"/>
                  </a:lnTo>
                  <a:lnTo>
                    <a:pt x="24" y="38"/>
                  </a:lnTo>
                  <a:lnTo>
                    <a:pt x="14" y="16"/>
                  </a:lnTo>
                  <a:lnTo>
                    <a:pt x="6" y="10"/>
                  </a:lnTo>
                  <a:lnTo>
                    <a:pt x="6" y="4"/>
                  </a:lnTo>
                </a:path>
              </a:pathLst>
            </a:custGeom>
            <a:grpFill/>
            <a:ln w="6350">
              <a:solidFill>
                <a:schemeClr val="bg1"/>
              </a:solidFill>
              <a:prstDash val="solid"/>
              <a:round/>
              <a:headEnd/>
              <a:tailEnd/>
            </a:ln>
            <a:effectLst/>
          </p:spPr>
          <p:txBody>
            <a:bodyPr/>
            <a:lstStyle/>
            <a:p>
              <a:endParaRPr lang="zh-CN" altLang="en-US"/>
            </a:p>
          </p:txBody>
        </p:sp>
        <p:sp>
          <p:nvSpPr>
            <p:cNvPr id="102" name="Freeform 472">
              <a:extLst>
                <a:ext uri="{FF2B5EF4-FFF2-40B4-BE49-F238E27FC236}">
                  <a16:creationId xmlns="" xmlns:a16="http://schemas.microsoft.com/office/drawing/2014/main" id="{730E9BF8-7BE0-4F8D-BAD2-2AD144AE1A5E}"/>
                </a:ext>
              </a:extLst>
            </p:cNvPr>
            <p:cNvSpPr>
              <a:spLocks/>
            </p:cNvSpPr>
            <p:nvPr/>
          </p:nvSpPr>
          <p:spPr bwMode="gray">
            <a:xfrm>
              <a:off x="1046217" y="4569068"/>
              <a:ext cx="470255" cy="477339"/>
            </a:xfrm>
            <a:custGeom>
              <a:avLst/>
              <a:gdLst>
                <a:gd name="T0" fmla="*/ 24 w 254"/>
                <a:gd name="T1" fmla="*/ 132 h 258"/>
                <a:gd name="T2" fmla="*/ 32 w 254"/>
                <a:gd name="T3" fmla="*/ 128 h 258"/>
                <a:gd name="T4" fmla="*/ 40 w 254"/>
                <a:gd name="T5" fmla="*/ 130 h 258"/>
                <a:gd name="T6" fmla="*/ 46 w 254"/>
                <a:gd name="T7" fmla="*/ 128 h 258"/>
                <a:gd name="T8" fmla="*/ 50 w 254"/>
                <a:gd name="T9" fmla="*/ 120 h 258"/>
                <a:gd name="T10" fmla="*/ 66 w 254"/>
                <a:gd name="T11" fmla="*/ 86 h 258"/>
                <a:gd name="T12" fmla="*/ 68 w 254"/>
                <a:gd name="T13" fmla="*/ 80 h 258"/>
                <a:gd name="T14" fmla="*/ 72 w 254"/>
                <a:gd name="T15" fmla="*/ 70 h 258"/>
                <a:gd name="T16" fmla="*/ 72 w 254"/>
                <a:gd name="T17" fmla="*/ 52 h 258"/>
                <a:gd name="T18" fmla="*/ 72 w 254"/>
                <a:gd name="T19" fmla="*/ 40 h 258"/>
                <a:gd name="T20" fmla="*/ 76 w 254"/>
                <a:gd name="T21" fmla="*/ 30 h 258"/>
                <a:gd name="T22" fmla="*/ 72 w 254"/>
                <a:gd name="T23" fmla="*/ 18 h 258"/>
                <a:gd name="T24" fmla="*/ 74 w 254"/>
                <a:gd name="T25" fmla="*/ 12 h 258"/>
                <a:gd name="T26" fmla="*/ 84 w 254"/>
                <a:gd name="T27" fmla="*/ 6 h 258"/>
                <a:gd name="T28" fmla="*/ 92 w 254"/>
                <a:gd name="T29" fmla="*/ 8 h 258"/>
                <a:gd name="T30" fmla="*/ 96 w 254"/>
                <a:gd name="T31" fmla="*/ 16 h 258"/>
                <a:gd name="T32" fmla="*/ 104 w 254"/>
                <a:gd name="T33" fmla="*/ 14 h 258"/>
                <a:gd name="T34" fmla="*/ 122 w 254"/>
                <a:gd name="T35" fmla="*/ 12 h 258"/>
                <a:gd name="T36" fmla="*/ 130 w 254"/>
                <a:gd name="T37" fmla="*/ 12 h 258"/>
                <a:gd name="T38" fmla="*/ 180 w 254"/>
                <a:gd name="T39" fmla="*/ 2 h 258"/>
                <a:gd name="T40" fmla="*/ 188 w 254"/>
                <a:gd name="T41" fmla="*/ 10 h 258"/>
                <a:gd name="T42" fmla="*/ 202 w 254"/>
                <a:gd name="T43" fmla="*/ 14 h 258"/>
                <a:gd name="T44" fmla="*/ 212 w 254"/>
                <a:gd name="T45" fmla="*/ 18 h 258"/>
                <a:gd name="T46" fmla="*/ 222 w 254"/>
                <a:gd name="T47" fmla="*/ 24 h 258"/>
                <a:gd name="T48" fmla="*/ 244 w 254"/>
                <a:gd name="T49" fmla="*/ 26 h 258"/>
                <a:gd name="T50" fmla="*/ 242 w 254"/>
                <a:gd name="T51" fmla="*/ 32 h 258"/>
                <a:gd name="T52" fmla="*/ 240 w 254"/>
                <a:gd name="T53" fmla="*/ 40 h 258"/>
                <a:gd name="T54" fmla="*/ 238 w 254"/>
                <a:gd name="T55" fmla="*/ 50 h 258"/>
                <a:gd name="T56" fmla="*/ 236 w 254"/>
                <a:gd name="T57" fmla="*/ 60 h 258"/>
                <a:gd name="T58" fmla="*/ 230 w 254"/>
                <a:gd name="T59" fmla="*/ 74 h 258"/>
                <a:gd name="T60" fmla="*/ 234 w 254"/>
                <a:gd name="T61" fmla="*/ 118 h 258"/>
                <a:gd name="T62" fmla="*/ 244 w 254"/>
                <a:gd name="T63" fmla="*/ 170 h 258"/>
                <a:gd name="T64" fmla="*/ 250 w 254"/>
                <a:gd name="T65" fmla="*/ 194 h 258"/>
                <a:gd name="T66" fmla="*/ 242 w 254"/>
                <a:gd name="T67" fmla="*/ 194 h 258"/>
                <a:gd name="T68" fmla="*/ 232 w 254"/>
                <a:gd name="T69" fmla="*/ 196 h 258"/>
                <a:gd name="T70" fmla="*/ 226 w 254"/>
                <a:gd name="T71" fmla="*/ 204 h 258"/>
                <a:gd name="T72" fmla="*/ 228 w 254"/>
                <a:gd name="T73" fmla="*/ 214 h 258"/>
                <a:gd name="T74" fmla="*/ 234 w 254"/>
                <a:gd name="T75" fmla="*/ 228 h 258"/>
                <a:gd name="T76" fmla="*/ 240 w 254"/>
                <a:gd name="T77" fmla="*/ 240 h 258"/>
                <a:gd name="T78" fmla="*/ 250 w 254"/>
                <a:gd name="T79" fmla="*/ 258 h 258"/>
                <a:gd name="T80" fmla="*/ 214 w 254"/>
                <a:gd name="T81" fmla="*/ 230 h 258"/>
                <a:gd name="T82" fmla="*/ 210 w 254"/>
                <a:gd name="T83" fmla="*/ 230 h 258"/>
                <a:gd name="T84" fmla="*/ 206 w 254"/>
                <a:gd name="T85" fmla="*/ 224 h 258"/>
                <a:gd name="T86" fmla="*/ 204 w 254"/>
                <a:gd name="T87" fmla="*/ 230 h 258"/>
                <a:gd name="T88" fmla="*/ 192 w 254"/>
                <a:gd name="T89" fmla="*/ 230 h 258"/>
                <a:gd name="T90" fmla="*/ 164 w 254"/>
                <a:gd name="T91" fmla="*/ 224 h 258"/>
                <a:gd name="T92" fmla="*/ 158 w 254"/>
                <a:gd name="T93" fmla="*/ 222 h 258"/>
                <a:gd name="T94" fmla="*/ 156 w 254"/>
                <a:gd name="T95" fmla="*/ 220 h 258"/>
                <a:gd name="T96" fmla="*/ 146 w 254"/>
                <a:gd name="T97" fmla="*/ 218 h 258"/>
                <a:gd name="T98" fmla="*/ 136 w 254"/>
                <a:gd name="T99" fmla="*/ 218 h 258"/>
                <a:gd name="T100" fmla="*/ 110 w 254"/>
                <a:gd name="T101" fmla="*/ 218 h 258"/>
                <a:gd name="T102" fmla="*/ 112 w 254"/>
                <a:gd name="T103" fmla="*/ 210 h 258"/>
                <a:gd name="T104" fmla="*/ 110 w 254"/>
                <a:gd name="T105" fmla="*/ 196 h 258"/>
                <a:gd name="T106" fmla="*/ 108 w 254"/>
                <a:gd name="T107" fmla="*/ 186 h 258"/>
                <a:gd name="T108" fmla="*/ 98 w 254"/>
                <a:gd name="T109" fmla="*/ 176 h 258"/>
                <a:gd name="T110" fmla="*/ 84 w 254"/>
                <a:gd name="T111" fmla="*/ 172 h 258"/>
                <a:gd name="T112" fmla="*/ 82 w 254"/>
                <a:gd name="T113" fmla="*/ 184 h 258"/>
                <a:gd name="T114" fmla="*/ 48 w 254"/>
                <a:gd name="T115" fmla="*/ 158 h 258"/>
                <a:gd name="T116" fmla="*/ 20 w 254"/>
                <a:gd name="T117" fmla="*/ 16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258">
                  <a:moveTo>
                    <a:pt x="0" y="152"/>
                  </a:moveTo>
                  <a:lnTo>
                    <a:pt x="24" y="134"/>
                  </a:lnTo>
                  <a:lnTo>
                    <a:pt x="24" y="132"/>
                  </a:lnTo>
                  <a:lnTo>
                    <a:pt x="26" y="132"/>
                  </a:lnTo>
                  <a:lnTo>
                    <a:pt x="28" y="130"/>
                  </a:lnTo>
                  <a:lnTo>
                    <a:pt x="32" y="128"/>
                  </a:lnTo>
                  <a:lnTo>
                    <a:pt x="38" y="130"/>
                  </a:lnTo>
                  <a:lnTo>
                    <a:pt x="38" y="130"/>
                  </a:lnTo>
                  <a:lnTo>
                    <a:pt x="40" y="130"/>
                  </a:lnTo>
                  <a:lnTo>
                    <a:pt x="42" y="130"/>
                  </a:lnTo>
                  <a:lnTo>
                    <a:pt x="44" y="130"/>
                  </a:lnTo>
                  <a:lnTo>
                    <a:pt x="46" y="128"/>
                  </a:lnTo>
                  <a:lnTo>
                    <a:pt x="48" y="124"/>
                  </a:lnTo>
                  <a:lnTo>
                    <a:pt x="50" y="124"/>
                  </a:lnTo>
                  <a:lnTo>
                    <a:pt x="50" y="120"/>
                  </a:lnTo>
                  <a:lnTo>
                    <a:pt x="54" y="114"/>
                  </a:lnTo>
                  <a:lnTo>
                    <a:pt x="58" y="106"/>
                  </a:lnTo>
                  <a:lnTo>
                    <a:pt x="66" y="86"/>
                  </a:lnTo>
                  <a:lnTo>
                    <a:pt x="66" y="86"/>
                  </a:lnTo>
                  <a:lnTo>
                    <a:pt x="68" y="84"/>
                  </a:lnTo>
                  <a:lnTo>
                    <a:pt x="68" y="80"/>
                  </a:lnTo>
                  <a:lnTo>
                    <a:pt x="70" y="74"/>
                  </a:lnTo>
                  <a:lnTo>
                    <a:pt x="70" y="72"/>
                  </a:lnTo>
                  <a:lnTo>
                    <a:pt x="72" y="70"/>
                  </a:lnTo>
                  <a:lnTo>
                    <a:pt x="72" y="64"/>
                  </a:lnTo>
                  <a:lnTo>
                    <a:pt x="72" y="58"/>
                  </a:lnTo>
                  <a:lnTo>
                    <a:pt x="72" y="52"/>
                  </a:lnTo>
                  <a:lnTo>
                    <a:pt x="72" y="52"/>
                  </a:lnTo>
                  <a:lnTo>
                    <a:pt x="72" y="46"/>
                  </a:lnTo>
                  <a:lnTo>
                    <a:pt x="72" y="40"/>
                  </a:lnTo>
                  <a:lnTo>
                    <a:pt x="74" y="34"/>
                  </a:lnTo>
                  <a:lnTo>
                    <a:pt x="74" y="32"/>
                  </a:lnTo>
                  <a:lnTo>
                    <a:pt x="76" y="30"/>
                  </a:lnTo>
                  <a:lnTo>
                    <a:pt x="76" y="24"/>
                  </a:lnTo>
                  <a:lnTo>
                    <a:pt x="74" y="20"/>
                  </a:lnTo>
                  <a:lnTo>
                    <a:pt x="72" y="18"/>
                  </a:lnTo>
                  <a:lnTo>
                    <a:pt x="72" y="16"/>
                  </a:lnTo>
                  <a:lnTo>
                    <a:pt x="72" y="14"/>
                  </a:lnTo>
                  <a:lnTo>
                    <a:pt x="74" y="12"/>
                  </a:lnTo>
                  <a:lnTo>
                    <a:pt x="76" y="10"/>
                  </a:lnTo>
                  <a:lnTo>
                    <a:pt x="80" y="6"/>
                  </a:lnTo>
                  <a:lnTo>
                    <a:pt x="84" y="6"/>
                  </a:lnTo>
                  <a:lnTo>
                    <a:pt x="90" y="4"/>
                  </a:lnTo>
                  <a:lnTo>
                    <a:pt x="90" y="6"/>
                  </a:lnTo>
                  <a:lnTo>
                    <a:pt x="92" y="8"/>
                  </a:lnTo>
                  <a:lnTo>
                    <a:pt x="94" y="10"/>
                  </a:lnTo>
                  <a:lnTo>
                    <a:pt x="96" y="14"/>
                  </a:lnTo>
                  <a:lnTo>
                    <a:pt x="96" y="16"/>
                  </a:lnTo>
                  <a:lnTo>
                    <a:pt x="98" y="16"/>
                  </a:lnTo>
                  <a:lnTo>
                    <a:pt x="100" y="14"/>
                  </a:lnTo>
                  <a:lnTo>
                    <a:pt x="104" y="14"/>
                  </a:lnTo>
                  <a:lnTo>
                    <a:pt x="110" y="12"/>
                  </a:lnTo>
                  <a:lnTo>
                    <a:pt x="116" y="12"/>
                  </a:lnTo>
                  <a:lnTo>
                    <a:pt x="122" y="12"/>
                  </a:lnTo>
                  <a:lnTo>
                    <a:pt x="122" y="12"/>
                  </a:lnTo>
                  <a:lnTo>
                    <a:pt x="126" y="12"/>
                  </a:lnTo>
                  <a:lnTo>
                    <a:pt x="130" y="12"/>
                  </a:lnTo>
                  <a:lnTo>
                    <a:pt x="134" y="10"/>
                  </a:lnTo>
                  <a:lnTo>
                    <a:pt x="180" y="0"/>
                  </a:lnTo>
                  <a:lnTo>
                    <a:pt x="180" y="2"/>
                  </a:lnTo>
                  <a:lnTo>
                    <a:pt x="182" y="4"/>
                  </a:lnTo>
                  <a:lnTo>
                    <a:pt x="184" y="6"/>
                  </a:lnTo>
                  <a:lnTo>
                    <a:pt x="188" y="10"/>
                  </a:lnTo>
                  <a:lnTo>
                    <a:pt x="194" y="12"/>
                  </a:lnTo>
                  <a:lnTo>
                    <a:pt x="200" y="14"/>
                  </a:lnTo>
                  <a:lnTo>
                    <a:pt x="202" y="14"/>
                  </a:lnTo>
                  <a:lnTo>
                    <a:pt x="204" y="16"/>
                  </a:lnTo>
                  <a:lnTo>
                    <a:pt x="208" y="16"/>
                  </a:lnTo>
                  <a:lnTo>
                    <a:pt x="212" y="18"/>
                  </a:lnTo>
                  <a:lnTo>
                    <a:pt x="216" y="24"/>
                  </a:lnTo>
                  <a:lnTo>
                    <a:pt x="218" y="24"/>
                  </a:lnTo>
                  <a:lnTo>
                    <a:pt x="222" y="24"/>
                  </a:lnTo>
                  <a:lnTo>
                    <a:pt x="228" y="24"/>
                  </a:lnTo>
                  <a:lnTo>
                    <a:pt x="236" y="26"/>
                  </a:lnTo>
                  <a:lnTo>
                    <a:pt x="244" y="26"/>
                  </a:lnTo>
                  <a:lnTo>
                    <a:pt x="244" y="26"/>
                  </a:lnTo>
                  <a:lnTo>
                    <a:pt x="244" y="28"/>
                  </a:lnTo>
                  <a:lnTo>
                    <a:pt x="242" y="32"/>
                  </a:lnTo>
                  <a:lnTo>
                    <a:pt x="242" y="36"/>
                  </a:lnTo>
                  <a:lnTo>
                    <a:pt x="242" y="38"/>
                  </a:lnTo>
                  <a:lnTo>
                    <a:pt x="240" y="40"/>
                  </a:lnTo>
                  <a:lnTo>
                    <a:pt x="238" y="42"/>
                  </a:lnTo>
                  <a:lnTo>
                    <a:pt x="238" y="46"/>
                  </a:lnTo>
                  <a:lnTo>
                    <a:pt x="238" y="50"/>
                  </a:lnTo>
                  <a:lnTo>
                    <a:pt x="238" y="52"/>
                  </a:lnTo>
                  <a:lnTo>
                    <a:pt x="238" y="56"/>
                  </a:lnTo>
                  <a:lnTo>
                    <a:pt x="236" y="60"/>
                  </a:lnTo>
                  <a:lnTo>
                    <a:pt x="234" y="64"/>
                  </a:lnTo>
                  <a:lnTo>
                    <a:pt x="232" y="70"/>
                  </a:lnTo>
                  <a:lnTo>
                    <a:pt x="230" y="74"/>
                  </a:lnTo>
                  <a:lnTo>
                    <a:pt x="230" y="102"/>
                  </a:lnTo>
                  <a:lnTo>
                    <a:pt x="230" y="106"/>
                  </a:lnTo>
                  <a:lnTo>
                    <a:pt x="234" y="118"/>
                  </a:lnTo>
                  <a:lnTo>
                    <a:pt x="238" y="134"/>
                  </a:lnTo>
                  <a:lnTo>
                    <a:pt x="240" y="152"/>
                  </a:lnTo>
                  <a:lnTo>
                    <a:pt x="244" y="170"/>
                  </a:lnTo>
                  <a:lnTo>
                    <a:pt x="248" y="184"/>
                  </a:lnTo>
                  <a:lnTo>
                    <a:pt x="250" y="192"/>
                  </a:lnTo>
                  <a:lnTo>
                    <a:pt x="250" y="194"/>
                  </a:lnTo>
                  <a:lnTo>
                    <a:pt x="248" y="194"/>
                  </a:lnTo>
                  <a:lnTo>
                    <a:pt x="246" y="194"/>
                  </a:lnTo>
                  <a:lnTo>
                    <a:pt x="242" y="194"/>
                  </a:lnTo>
                  <a:lnTo>
                    <a:pt x="240" y="194"/>
                  </a:lnTo>
                  <a:lnTo>
                    <a:pt x="236" y="194"/>
                  </a:lnTo>
                  <a:lnTo>
                    <a:pt x="232" y="196"/>
                  </a:lnTo>
                  <a:lnTo>
                    <a:pt x="230" y="198"/>
                  </a:lnTo>
                  <a:lnTo>
                    <a:pt x="228" y="200"/>
                  </a:lnTo>
                  <a:lnTo>
                    <a:pt x="226" y="204"/>
                  </a:lnTo>
                  <a:lnTo>
                    <a:pt x="226" y="210"/>
                  </a:lnTo>
                  <a:lnTo>
                    <a:pt x="226" y="210"/>
                  </a:lnTo>
                  <a:lnTo>
                    <a:pt x="228" y="214"/>
                  </a:lnTo>
                  <a:lnTo>
                    <a:pt x="230" y="218"/>
                  </a:lnTo>
                  <a:lnTo>
                    <a:pt x="232" y="224"/>
                  </a:lnTo>
                  <a:lnTo>
                    <a:pt x="234" y="228"/>
                  </a:lnTo>
                  <a:lnTo>
                    <a:pt x="236" y="234"/>
                  </a:lnTo>
                  <a:lnTo>
                    <a:pt x="238" y="238"/>
                  </a:lnTo>
                  <a:lnTo>
                    <a:pt x="240" y="240"/>
                  </a:lnTo>
                  <a:lnTo>
                    <a:pt x="254" y="242"/>
                  </a:lnTo>
                  <a:lnTo>
                    <a:pt x="254" y="256"/>
                  </a:lnTo>
                  <a:lnTo>
                    <a:pt x="250" y="258"/>
                  </a:lnTo>
                  <a:lnTo>
                    <a:pt x="238" y="254"/>
                  </a:lnTo>
                  <a:lnTo>
                    <a:pt x="222" y="244"/>
                  </a:lnTo>
                  <a:lnTo>
                    <a:pt x="214" y="230"/>
                  </a:lnTo>
                  <a:lnTo>
                    <a:pt x="214" y="232"/>
                  </a:lnTo>
                  <a:lnTo>
                    <a:pt x="212" y="232"/>
                  </a:lnTo>
                  <a:lnTo>
                    <a:pt x="210" y="230"/>
                  </a:lnTo>
                  <a:lnTo>
                    <a:pt x="208" y="230"/>
                  </a:lnTo>
                  <a:lnTo>
                    <a:pt x="206" y="228"/>
                  </a:lnTo>
                  <a:lnTo>
                    <a:pt x="206" y="224"/>
                  </a:lnTo>
                  <a:lnTo>
                    <a:pt x="206" y="226"/>
                  </a:lnTo>
                  <a:lnTo>
                    <a:pt x="204" y="228"/>
                  </a:lnTo>
                  <a:lnTo>
                    <a:pt x="204" y="230"/>
                  </a:lnTo>
                  <a:lnTo>
                    <a:pt x="200" y="230"/>
                  </a:lnTo>
                  <a:lnTo>
                    <a:pt x="198" y="230"/>
                  </a:lnTo>
                  <a:lnTo>
                    <a:pt x="192" y="230"/>
                  </a:lnTo>
                  <a:lnTo>
                    <a:pt x="182" y="228"/>
                  </a:lnTo>
                  <a:lnTo>
                    <a:pt x="170" y="226"/>
                  </a:lnTo>
                  <a:lnTo>
                    <a:pt x="164" y="224"/>
                  </a:lnTo>
                  <a:lnTo>
                    <a:pt x="162" y="224"/>
                  </a:lnTo>
                  <a:lnTo>
                    <a:pt x="160" y="222"/>
                  </a:lnTo>
                  <a:lnTo>
                    <a:pt x="158" y="222"/>
                  </a:lnTo>
                  <a:lnTo>
                    <a:pt x="158" y="220"/>
                  </a:lnTo>
                  <a:lnTo>
                    <a:pt x="156" y="220"/>
                  </a:lnTo>
                  <a:lnTo>
                    <a:pt x="156" y="220"/>
                  </a:lnTo>
                  <a:lnTo>
                    <a:pt x="154" y="218"/>
                  </a:lnTo>
                  <a:lnTo>
                    <a:pt x="150" y="218"/>
                  </a:lnTo>
                  <a:lnTo>
                    <a:pt x="146" y="218"/>
                  </a:lnTo>
                  <a:lnTo>
                    <a:pt x="144" y="218"/>
                  </a:lnTo>
                  <a:lnTo>
                    <a:pt x="140" y="218"/>
                  </a:lnTo>
                  <a:lnTo>
                    <a:pt x="136" y="218"/>
                  </a:lnTo>
                  <a:lnTo>
                    <a:pt x="130" y="218"/>
                  </a:lnTo>
                  <a:lnTo>
                    <a:pt x="124" y="220"/>
                  </a:lnTo>
                  <a:lnTo>
                    <a:pt x="110" y="218"/>
                  </a:lnTo>
                  <a:lnTo>
                    <a:pt x="110" y="218"/>
                  </a:lnTo>
                  <a:lnTo>
                    <a:pt x="110" y="214"/>
                  </a:lnTo>
                  <a:lnTo>
                    <a:pt x="112" y="210"/>
                  </a:lnTo>
                  <a:lnTo>
                    <a:pt x="112" y="206"/>
                  </a:lnTo>
                  <a:lnTo>
                    <a:pt x="112" y="200"/>
                  </a:lnTo>
                  <a:lnTo>
                    <a:pt x="110" y="196"/>
                  </a:lnTo>
                  <a:lnTo>
                    <a:pt x="110" y="196"/>
                  </a:lnTo>
                  <a:lnTo>
                    <a:pt x="108" y="192"/>
                  </a:lnTo>
                  <a:lnTo>
                    <a:pt x="108" y="186"/>
                  </a:lnTo>
                  <a:lnTo>
                    <a:pt x="108" y="182"/>
                  </a:lnTo>
                  <a:lnTo>
                    <a:pt x="108" y="176"/>
                  </a:lnTo>
                  <a:lnTo>
                    <a:pt x="98" y="176"/>
                  </a:lnTo>
                  <a:lnTo>
                    <a:pt x="98" y="170"/>
                  </a:lnTo>
                  <a:lnTo>
                    <a:pt x="84" y="172"/>
                  </a:lnTo>
                  <a:lnTo>
                    <a:pt x="84" y="172"/>
                  </a:lnTo>
                  <a:lnTo>
                    <a:pt x="82" y="176"/>
                  </a:lnTo>
                  <a:lnTo>
                    <a:pt x="82" y="180"/>
                  </a:lnTo>
                  <a:lnTo>
                    <a:pt x="82" y="184"/>
                  </a:lnTo>
                  <a:lnTo>
                    <a:pt x="60" y="182"/>
                  </a:lnTo>
                  <a:lnTo>
                    <a:pt x="52" y="158"/>
                  </a:lnTo>
                  <a:lnTo>
                    <a:pt x="48" y="158"/>
                  </a:lnTo>
                  <a:lnTo>
                    <a:pt x="38" y="158"/>
                  </a:lnTo>
                  <a:lnTo>
                    <a:pt x="28" y="158"/>
                  </a:lnTo>
                  <a:lnTo>
                    <a:pt x="20" y="160"/>
                  </a:lnTo>
                  <a:lnTo>
                    <a:pt x="2" y="162"/>
                  </a:lnTo>
                  <a:lnTo>
                    <a:pt x="0" y="152"/>
                  </a:lnTo>
                </a:path>
              </a:pathLst>
            </a:custGeom>
            <a:grpFill/>
            <a:ln w="6350">
              <a:solidFill>
                <a:schemeClr val="bg1"/>
              </a:solidFill>
              <a:prstDash val="solid"/>
              <a:round/>
              <a:headEnd/>
              <a:tailEnd/>
            </a:ln>
            <a:effectLst/>
          </p:spPr>
          <p:txBody>
            <a:bodyPr/>
            <a:lstStyle/>
            <a:p>
              <a:endParaRPr lang="zh-CN" altLang="en-US"/>
            </a:p>
          </p:txBody>
        </p:sp>
        <p:sp>
          <p:nvSpPr>
            <p:cNvPr id="103" name="Freeform 473">
              <a:extLst>
                <a:ext uri="{FF2B5EF4-FFF2-40B4-BE49-F238E27FC236}">
                  <a16:creationId xmlns="" xmlns:a16="http://schemas.microsoft.com/office/drawing/2014/main" id="{D55AD400-1BDC-43CF-BA69-BCBEF3E3F650}"/>
                </a:ext>
              </a:extLst>
            </p:cNvPr>
            <p:cNvSpPr>
              <a:spLocks/>
            </p:cNvSpPr>
            <p:nvPr/>
          </p:nvSpPr>
          <p:spPr bwMode="gray">
            <a:xfrm>
              <a:off x="1246168" y="4924297"/>
              <a:ext cx="359171" cy="222018"/>
            </a:xfrm>
            <a:custGeom>
              <a:avLst/>
              <a:gdLst>
                <a:gd name="T0" fmla="*/ 142 w 194"/>
                <a:gd name="T1" fmla="*/ 2 h 120"/>
                <a:gd name="T2" fmla="*/ 138 w 194"/>
                <a:gd name="T3" fmla="*/ 2 h 120"/>
                <a:gd name="T4" fmla="*/ 132 w 194"/>
                <a:gd name="T5" fmla="*/ 2 h 120"/>
                <a:gd name="T6" fmla="*/ 124 w 194"/>
                <a:gd name="T7" fmla="*/ 4 h 120"/>
                <a:gd name="T8" fmla="*/ 120 w 194"/>
                <a:gd name="T9" fmla="*/ 8 h 120"/>
                <a:gd name="T10" fmla="*/ 118 w 194"/>
                <a:gd name="T11" fmla="*/ 18 h 120"/>
                <a:gd name="T12" fmla="*/ 120 w 194"/>
                <a:gd name="T13" fmla="*/ 22 h 120"/>
                <a:gd name="T14" fmla="*/ 124 w 194"/>
                <a:gd name="T15" fmla="*/ 32 h 120"/>
                <a:gd name="T16" fmla="*/ 128 w 194"/>
                <a:gd name="T17" fmla="*/ 42 h 120"/>
                <a:gd name="T18" fmla="*/ 132 w 194"/>
                <a:gd name="T19" fmla="*/ 48 h 120"/>
                <a:gd name="T20" fmla="*/ 146 w 194"/>
                <a:gd name="T21" fmla="*/ 64 h 120"/>
                <a:gd name="T22" fmla="*/ 130 w 194"/>
                <a:gd name="T23" fmla="*/ 62 h 120"/>
                <a:gd name="T24" fmla="*/ 106 w 194"/>
                <a:gd name="T25" fmla="*/ 38 h 120"/>
                <a:gd name="T26" fmla="*/ 104 w 194"/>
                <a:gd name="T27" fmla="*/ 40 h 120"/>
                <a:gd name="T28" fmla="*/ 100 w 194"/>
                <a:gd name="T29" fmla="*/ 38 h 120"/>
                <a:gd name="T30" fmla="*/ 98 w 194"/>
                <a:gd name="T31" fmla="*/ 32 h 120"/>
                <a:gd name="T32" fmla="*/ 96 w 194"/>
                <a:gd name="T33" fmla="*/ 36 h 120"/>
                <a:gd name="T34" fmla="*/ 92 w 194"/>
                <a:gd name="T35" fmla="*/ 38 h 120"/>
                <a:gd name="T36" fmla="*/ 84 w 194"/>
                <a:gd name="T37" fmla="*/ 38 h 120"/>
                <a:gd name="T38" fmla="*/ 62 w 194"/>
                <a:gd name="T39" fmla="*/ 34 h 120"/>
                <a:gd name="T40" fmla="*/ 54 w 194"/>
                <a:gd name="T41" fmla="*/ 32 h 120"/>
                <a:gd name="T42" fmla="*/ 50 w 194"/>
                <a:gd name="T43" fmla="*/ 30 h 120"/>
                <a:gd name="T44" fmla="*/ 48 w 194"/>
                <a:gd name="T45" fmla="*/ 28 h 120"/>
                <a:gd name="T46" fmla="*/ 46 w 194"/>
                <a:gd name="T47" fmla="*/ 26 h 120"/>
                <a:gd name="T48" fmla="*/ 38 w 194"/>
                <a:gd name="T49" fmla="*/ 26 h 120"/>
                <a:gd name="T50" fmla="*/ 32 w 194"/>
                <a:gd name="T51" fmla="*/ 26 h 120"/>
                <a:gd name="T52" fmla="*/ 22 w 194"/>
                <a:gd name="T53" fmla="*/ 26 h 120"/>
                <a:gd name="T54" fmla="*/ 16 w 194"/>
                <a:gd name="T55" fmla="*/ 28 h 120"/>
                <a:gd name="T56" fmla="*/ 16 w 194"/>
                <a:gd name="T57" fmla="*/ 38 h 120"/>
                <a:gd name="T58" fmla="*/ 14 w 194"/>
                <a:gd name="T59" fmla="*/ 48 h 120"/>
                <a:gd name="T60" fmla="*/ 16 w 194"/>
                <a:gd name="T61" fmla="*/ 54 h 120"/>
                <a:gd name="T62" fmla="*/ 0 w 194"/>
                <a:gd name="T63" fmla="*/ 102 h 120"/>
                <a:gd name="T64" fmla="*/ 2 w 194"/>
                <a:gd name="T65" fmla="*/ 104 h 120"/>
                <a:gd name="T66" fmla="*/ 8 w 194"/>
                <a:gd name="T67" fmla="*/ 112 h 120"/>
                <a:gd name="T68" fmla="*/ 18 w 194"/>
                <a:gd name="T69" fmla="*/ 118 h 120"/>
                <a:gd name="T70" fmla="*/ 24 w 194"/>
                <a:gd name="T71" fmla="*/ 116 h 120"/>
                <a:gd name="T72" fmla="*/ 36 w 194"/>
                <a:gd name="T73" fmla="*/ 116 h 120"/>
                <a:gd name="T74" fmla="*/ 48 w 194"/>
                <a:gd name="T75" fmla="*/ 116 h 120"/>
                <a:gd name="T76" fmla="*/ 60 w 194"/>
                <a:gd name="T77" fmla="*/ 118 h 120"/>
                <a:gd name="T78" fmla="*/ 72 w 194"/>
                <a:gd name="T79" fmla="*/ 120 h 120"/>
                <a:gd name="T80" fmla="*/ 82 w 194"/>
                <a:gd name="T81" fmla="*/ 120 h 120"/>
                <a:gd name="T82" fmla="*/ 102 w 194"/>
                <a:gd name="T83" fmla="*/ 118 h 120"/>
                <a:gd name="T84" fmla="*/ 114 w 194"/>
                <a:gd name="T85" fmla="*/ 104 h 120"/>
                <a:gd name="T86" fmla="*/ 192 w 194"/>
                <a:gd name="T87" fmla="*/ 64 h 120"/>
                <a:gd name="T88" fmla="*/ 194 w 194"/>
                <a:gd name="T89" fmla="*/ 50 h 120"/>
                <a:gd name="T90" fmla="*/ 190 w 194"/>
                <a:gd name="T91" fmla="*/ 34 h 120"/>
                <a:gd name="T92" fmla="*/ 174 w 194"/>
                <a:gd name="T93" fmla="*/ 10 h 120"/>
                <a:gd name="T94" fmla="*/ 142 w 194"/>
                <a:gd name="T9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20">
                  <a:moveTo>
                    <a:pt x="142" y="0"/>
                  </a:moveTo>
                  <a:lnTo>
                    <a:pt x="142" y="2"/>
                  </a:lnTo>
                  <a:lnTo>
                    <a:pt x="140" y="2"/>
                  </a:lnTo>
                  <a:lnTo>
                    <a:pt x="138" y="2"/>
                  </a:lnTo>
                  <a:lnTo>
                    <a:pt x="134" y="2"/>
                  </a:lnTo>
                  <a:lnTo>
                    <a:pt x="132" y="2"/>
                  </a:lnTo>
                  <a:lnTo>
                    <a:pt x="128" y="2"/>
                  </a:lnTo>
                  <a:lnTo>
                    <a:pt x="124" y="4"/>
                  </a:lnTo>
                  <a:lnTo>
                    <a:pt x="122" y="6"/>
                  </a:lnTo>
                  <a:lnTo>
                    <a:pt x="120" y="8"/>
                  </a:lnTo>
                  <a:lnTo>
                    <a:pt x="118" y="12"/>
                  </a:lnTo>
                  <a:lnTo>
                    <a:pt x="118" y="18"/>
                  </a:lnTo>
                  <a:lnTo>
                    <a:pt x="118" y="18"/>
                  </a:lnTo>
                  <a:lnTo>
                    <a:pt x="120" y="22"/>
                  </a:lnTo>
                  <a:lnTo>
                    <a:pt x="122" y="26"/>
                  </a:lnTo>
                  <a:lnTo>
                    <a:pt x="124" y="32"/>
                  </a:lnTo>
                  <a:lnTo>
                    <a:pt x="126" y="36"/>
                  </a:lnTo>
                  <a:lnTo>
                    <a:pt x="128" y="42"/>
                  </a:lnTo>
                  <a:lnTo>
                    <a:pt x="130" y="46"/>
                  </a:lnTo>
                  <a:lnTo>
                    <a:pt x="132" y="48"/>
                  </a:lnTo>
                  <a:lnTo>
                    <a:pt x="146" y="50"/>
                  </a:lnTo>
                  <a:lnTo>
                    <a:pt x="146" y="64"/>
                  </a:lnTo>
                  <a:lnTo>
                    <a:pt x="142" y="66"/>
                  </a:lnTo>
                  <a:lnTo>
                    <a:pt x="130" y="62"/>
                  </a:lnTo>
                  <a:lnTo>
                    <a:pt x="114" y="52"/>
                  </a:lnTo>
                  <a:lnTo>
                    <a:pt x="106" y="38"/>
                  </a:lnTo>
                  <a:lnTo>
                    <a:pt x="106" y="40"/>
                  </a:lnTo>
                  <a:lnTo>
                    <a:pt x="104" y="40"/>
                  </a:lnTo>
                  <a:lnTo>
                    <a:pt x="102" y="38"/>
                  </a:lnTo>
                  <a:lnTo>
                    <a:pt x="100" y="38"/>
                  </a:lnTo>
                  <a:lnTo>
                    <a:pt x="98" y="36"/>
                  </a:lnTo>
                  <a:lnTo>
                    <a:pt x="98" y="32"/>
                  </a:lnTo>
                  <a:lnTo>
                    <a:pt x="98" y="34"/>
                  </a:lnTo>
                  <a:lnTo>
                    <a:pt x="96" y="36"/>
                  </a:lnTo>
                  <a:lnTo>
                    <a:pt x="96" y="38"/>
                  </a:lnTo>
                  <a:lnTo>
                    <a:pt x="92" y="38"/>
                  </a:lnTo>
                  <a:lnTo>
                    <a:pt x="90" y="38"/>
                  </a:lnTo>
                  <a:lnTo>
                    <a:pt x="84" y="38"/>
                  </a:lnTo>
                  <a:lnTo>
                    <a:pt x="74" y="36"/>
                  </a:lnTo>
                  <a:lnTo>
                    <a:pt x="62" y="34"/>
                  </a:lnTo>
                  <a:lnTo>
                    <a:pt x="56" y="32"/>
                  </a:lnTo>
                  <a:lnTo>
                    <a:pt x="54" y="32"/>
                  </a:lnTo>
                  <a:lnTo>
                    <a:pt x="52" y="30"/>
                  </a:lnTo>
                  <a:lnTo>
                    <a:pt x="50" y="30"/>
                  </a:lnTo>
                  <a:lnTo>
                    <a:pt x="50" y="28"/>
                  </a:lnTo>
                  <a:lnTo>
                    <a:pt x="48" y="28"/>
                  </a:lnTo>
                  <a:lnTo>
                    <a:pt x="48" y="28"/>
                  </a:lnTo>
                  <a:lnTo>
                    <a:pt x="46" y="26"/>
                  </a:lnTo>
                  <a:lnTo>
                    <a:pt x="42" y="26"/>
                  </a:lnTo>
                  <a:lnTo>
                    <a:pt x="38" y="26"/>
                  </a:lnTo>
                  <a:lnTo>
                    <a:pt x="36" y="26"/>
                  </a:lnTo>
                  <a:lnTo>
                    <a:pt x="32" y="26"/>
                  </a:lnTo>
                  <a:lnTo>
                    <a:pt x="28" y="26"/>
                  </a:lnTo>
                  <a:lnTo>
                    <a:pt x="22" y="26"/>
                  </a:lnTo>
                  <a:lnTo>
                    <a:pt x="16" y="28"/>
                  </a:lnTo>
                  <a:lnTo>
                    <a:pt x="16" y="28"/>
                  </a:lnTo>
                  <a:lnTo>
                    <a:pt x="16" y="32"/>
                  </a:lnTo>
                  <a:lnTo>
                    <a:pt x="16" y="38"/>
                  </a:lnTo>
                  <a:lnTo>
                    <a:pt x="14" y="42"/>
                  </a:lnTo>
                  <a:lnTo>
                    <a:pt x="14" y="48"/>
                  </a:lnTo>
                  <a:lnTo>
                    <a:pt x="16" y="52"/>
                  </a:lnTo>
                  <a:lnTo>
                    <a:pt x="16" y="54"/>
                  </a:lnTo>
                  <a:lnTo>
                    <a:pt x="0" y="56"/>
                  </a:lnTo>
                  <a:lnTo>
                    <a:pt x="0" y="102"/>
                  </a:lnTo>
                  <a:lnTo>
                    <a:pt x="0" y="102"/>
                  </a:lnTo>
                  <a:lnTo>
                    <a:pt x="2" y="104"/>
                  </a:lnTo>
                  <a:lnTo>
                    <a:pt x="4" y="108"/>
                  </a:lnTo>
                  <a:lnTo>
                    <a:pt x="8" y="112"/>
                  </a:lnTo>
                  <a:lnTo>
                    <a:pt x="12" y="114"/>
                  </a:lnTo>
                  <a:lnTo>
                    <a:pt x="18" y="118"/>
                  </a:lnTo>
                  <a:lnTo>
                    <a:pt x="20" y="118"/>
                  </a:lnTo>
                  <a:lnTo>
                    <a:pt x="24" y="116"/>
                  </a:lnTo>
                  <a:lnTo>
                    <a:pt x="30" y="116"/>
                  </a:lnTo>
                  <a:lnTo>
                    <a:pt x="36" y="116"/>
                  </a:lnTo>
                  <a:lnTo>
                    <a:pt x="46" y="116"/>
                  </a:lnTo>
                  <a:lnTo>
                    <a:pt x="48" y="116"/>
                  </a:lnTo>
                  <a:lnTo>
                    <a:pt x="54" y="116"/>
                  </a:lnTo>
                  <a:lnTo>
                    <a:pt x="60" y="118"/>
                  </a:lnTo>
                  <a:lnTo>
                    <a:pt x="66" y="118"/>
                  </a:lnTo>
                  <a:lnTo>
                    <a:pt x="72" y="120"/>
                  </a:lnTo>
                  <a:lnTo>
                    <a:pt x="78" y="120"/>
                  </a:lnTo>
                  <a:lnTo>
                    <a:pt x="82" y="120"/>
                  </a:lnTo>
                  <a:lnTo>
                    <a:pt x="90" y="120"/>
                  </a:lnTo>
                  <a:lnTo>
                    <a:pt x="102" y="118"/>
                  </a:lnTo>
                  <a:lnTo>
                    <a:pt x="110" y="114"/>
                  </a:lnTo>
                  <a:lnTo>
                    <a:pt x="114" y="104"/>
                  </a:lnTo>
                  <a:lnTo>
                    <a:pt x="192" y="88"/>
                  </a:lnTo>
                  <a:lnTo>
                    <a:pt x="192" y="64"/>
                  </a:lnTo>
                  <a:lnTo>
                    <a:pt x="190" y="56"/>
                  </a:lnTo>
                  <a:lnTo>
                    <a:pt x="194" y="50"/>
                  </a:lnTo>
                  <a:lnTo>
                    <a:pt x="194" y="46"/>
                  </a:lnTo>
                  <a:lnTo>
                    <a:pt x="190" y="34"/>
                  </a:lnTo>
                  <a:lnTo>
                    <a:pt x="184" y="20"/>
                  </a:lnTo>
                  <a:lnTo>
                    <a:pt x="174" y="10"/>
                  </a:lnTo>
                  <a:lnTo>
                    <a:pt x="160" y="4"/>
                  </a:lnTo>
                  <a:lnTo>
                    <a:pt x="142" y="0"/>
                  </a:lnTo>
                </a:path>
              </a:pathLst>
            </a:custGeom>
            <a:grpFill/>
            <a:ln w="6350">
              <a:solidFill>
                <a:schemeClr val="bg1"/>
              </a:solidFill>
              <a:prstDash val="solid"/>
              <a:round/>
              <a:headEnd/>
              <a:tailEnd/>
            </a:ln>
            <a:effectLst/>
          </p:spPr>
          <p:txBody>
            <a:bodyPr/>
            <a:lstStyle/>
            <a:p>
              <a:endParaRPr lang="zh-CN" altLang="en-US"/>
            </a:p>
          </p:txBody>
        </p:sp>
        <p:sp>
          <p:nvSpPr>
            <p:cNvPr id="104" name="Freeform 474">
              <a:extLst>
                <a:ext uri="{FF2B5EF4-FFF2-40B4-BE49-F238E27FC236}">
                  <a16:creationId xmlns="" xmlns:a16="http://schemas.microsoft.com/office/drawing/2014/main" id="{D0A09C91-14E9-4EB6-BCFC-32E4FE575644}"/>
                </a:ext>
              </a:extLst>
            </p:cNvPr>
            <p:cNvSpPr>
              <a:spLocks/>
            </p:cNvSpPr>
            <p:nvPr/>
          </p:nvSpPr>
          <p:spPr bwMode="gray">
            <a:xfrm>
              <a:off x="1035109" y="5124113"/>
              <a:ext cx="355468" cy="307125"/>
            </a:xfrm>
            <a:custGeom>
              <a:avLst/>
              <a:gdLst>
                <a:gd name="T0" fmla="*/ 130 w 192"/>
                <a:gd name="T1" fmla="*/ 10 h 166"/>
                <a:gd name="T2" fmla="*/ 122 w 192"/>
                <a:gd name="T3" fmla="*/ 10 h 166"/>
                <a:gd name="T4" fmla="*/ 112 w 192"/>
                <a:gd name="T5" fmla="*/ 12 h 166"/>
                <a:gd name="T6" fmla="*/ 104 w 192"/>
                <a:gd name="T7" fmla="*/ 14 h 166"/>
                <a:gd name="T8" fmla="*/ 98 w 192"/>
                <a:gd name="T9" fmla="*/ 14 h 166"/>
                <a:gd name="T10" fmla="*/ 88 w 192"/>
                <a:gd name="T11" fmla="*/ 12 h 166"/>
                <a:gd name="T12" fmla="*/ 80 w 192"/>
                <a:gd name="T13" fmla="*/ 10 h 166"/>
                <a:gd name="T14" fmla="*/ 34 w 192"/>
                <a:gd name="T15" fmla="*/ 8 h 166"/>
                <a:gd name="T16" fmla="*/ 30 w 192"/>
                <a:gd name="T17" fmla="*/ 8 h 166"/>
                <a:gd name="T18" fmla="*/ 24 w 192"/>
                <a:gd name="T19" fmla="*/ 6 h 166"/>
                <a:gd name="T20" fmla="*/ 20 w 192"/>
                <a:gd name="T21" fmla="*/ 2 h 166"/>
                <a:gd name="T22" fmla="*/ 14 w 192"/>
                <a:gd name="T23" fmla="*/ 0 h 166"/>
                <a:gd name="T24" fmla="*/ 2 w 192"/>
                <a:gd name="T25" fmla="*/ 2 h 166"/>
                <a:gd name="T26" fmla="*/ 2 w 192"/>
                <a:gd name="T27" fmla="*/ 12 h 166"/>
                <a:gd name="T28" fmla="*/ 12 w 192"/>
                <a:gd name="T29" fmla="*/ 32 h 166"/>
                <a:gd name="T30" fmla="*/ 18 w 192"/>
                <a:gd name="T31" fmla="*/ 54 h 166"/>
                <a:gd name="T32" fmla="*/ 24 w 192"/>
                <a:gd name="T33" fmla="*/ 72 h 166"/>
                <a:gd name="T34" fmla="*/ 34 w 192"/>
                <a:gd name="T35" fmla="*/ 110 h 166"/>
                <a:gd name="T36" fmla="*/ 46 w 192"/>
                <a:gd name="T37" fmla="*/ 136 h 166"/>
                <a:gd name="T38" fmla="*/ 48 w 192"/>
                <a:gd name="T39" fmla="*/ 140 h 166"/>
                <a:gd name="T40" fmla="*/ 52 w 192"/>
                <a:gd name="T41" fmla="*/ 148 h 166"/>
                <a:gd name="T42" fmla="*/ 58 w 192"/>
                <a:gd name="T43" fmla="*/ 158 h 166"/>
                <a:gd name="T44" fmla="*/ 60 w 192"/>
                <a:gd name="T45" fmla="*/ 164 h 166"/>
                <a:gd name="T46" fmla="*/ 72 w 192"/>
                <a:gd name="T47" fmla="*/ 160 h 166"/>
                <a:gd name="T48" fmla="*/ 74 w 192"/>
                <a:gd name="T49" fmla="*/ 156 h 166"/>
                <a:gd name="T50" fmla="*/ 76 w 192"/>
                <a:gd name="T51" fmla="*/ 152 h 166"/>
                <a:gd name="T52" fmla="*/ 78 w 192"/>
                <a:gd name="T53" fmla="*/ 150 h 166"/>
                <a:gd name="T54" fmla="*/ 82 w 192"/>
                <a:gd name="T55" fmla="*/ 152 h 166"/>
                <a:gd name="T56" fmla="*/ 82 w 192"/>
                <a:gd name="T57" fmla="*/ 156 h 166"/>
                <a:gd name="T58" fmla="*/ 82 w 192"/>
                <a:gd name="T59" fmla="*/ 162 h 166"/>
                <a:gd name="T60" fmla="*/ 86 w 192"/>
                <a:gd name="T61" fmla="*/ 164 h 166"/>
                <a:gd name="T62" fmla="*/ 94 w 192"/>
                <a:gd name="T63" fmla="*/ 164 h 166"/>
                <a:gd name="T64" fmla="*/ 104 w 192"/>
                <a:gd name="T65" fmla="*/ 166 h 166"/>
                <a:gd name="T66" fmla="*/ 112 w 192"/>
                <a:gd name="T67" fmla="*/ 162 h 166"/>
                <a:gd name="T68" fmla="*/ 114 w 192"/>
                <a:gd name="T69" fmla="*/ 60 h 166"/>
                <a:gd name="T70" fmla="*/ 128 w 192"/>
                <a:gd name="T71" fmla="*/ 16 h 166"/>
                <a:gd name="T72" fmla="*/ 144 w 192"/>
                <a:gd name="T73" fmla="*/ 16 h 166"/>
                <a:gd name="T74" fmla="*/ 164 w 192"/>
                <a:gd name="T75" fmla="*/ 16 h 166"/>
                <a:gd name="T76" fmla="*/ 168 w 192"/>
                <a:gd name="T77" fmla="*/ 18 h 166"/>
                <a:gd name="T78" fmla="*/ 170 w 192"/>
                <a:gd name="T79" fmla="*/ 22 h 166"/>
                <a:gd name="T80" fmla="*/ 172 w 192"/>
                <a:gd name="T81" fmla="*/ 20 h 166"/>
                <a:gd name="T82" fmla="*/ 182 w 192"/>
                <a:gd name="T83" fmla="*/ 16 h 166"/>
                <a:gd name="T84" fmla="*/ 190 w 192"/>
                <a:gd name="T85" fmla="*/ 12 h 166"/>
                <a:gd name="T86" fmla="*/ 188 w 192"/>
                <a:gd name="T87" fmla="*/ 12 h 166"/>
                <a:gd name="T88" fmla="*/ 166 w 192"/>
                <a:gd name="T89" fmla="*/ 8 h 166"/>
                <a:gd name="T90" fmla="*/ 132 w 192"/>
                <a:gd name="T91" fmla="*/ 1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166">
                  <a:moveTo>
                    <a:pt x="132" y="10"/>
                  </a:moveTo>
                  <a:lnTo>
                    <a:pt x="130" y="10"/>
                  </a:lnTo>
                  <a:lnTo>
                    <a:pt x="128" y="10"/>
                  </a:lnTo>
                  <a:lnTo>
                    <a:pt x="122" y="10"/>
                  </a:lnTo>
                  <a:lnTo>
                    <a:pt x="118" y="12"/>
                  </a:lnTo>
                  <a:lnTo>
                    <a:pt x="112" y="12"/>
                  </a:lnTo>
                  <a:lnTo>
                    <a:pt x="106" y="14"/>
                  </a:lnTo>
                  <a:lnTo>
                    <a:pt x="104" y="14"/>
                  </a:lnTo>
                  <a:lnTo>
                    <a:pt x="102" y="14"/>
                  </a:lnTo>
                  <a:lnTo>
                    <a:pt x="98" y="14"/>
                  </a:lnTo>
                  <a:lnTo>
                    <a:pt x="94" y="14"/>
                  </a:lnTo>
                  <a:lnTo>
                    <a:pt x="88" y="12"/>
                  </a:lnTo>
                  <a:lnTo>
                    <a:pt x="84" y="12"/>
                  </a:lnTo>
                  <a:lnTo>
                    <a:pt x="80" y="10"/>
                  </a:lnTo>
                  <a:lnTo>
                    <a:pt x="76" y="8"/>
                  </a:lnTo>
                  <a:lnTo>
                    <a:pt x="34" y="8"/>
                  </a:lnTo>
                  <a:lnTo>
                    <a:pt x="32" y="8"/>
                  </a:lnTo>
                  <a:lnTo>
                    <a:pt x="30" y="8"/>
                  </a:lnTo>
                  <a:lnTo>
                    <a:pt x="26" y="8"/>
                  </a:lnTo>
                  <a:lnTo>
                    <a:pt x="24" y="6"/>
                  </a:lnTo>
                  <a:lnTo>
                    <a:pt x="20" y="2"/>
                  </a:lnTo>
                  <a:lnTo>
                    <a:pt x="20" y="2"/>
                  </a:lnTo>
                  <a:lnTo>
                    <a:pt x="18" y="0"/>
                  </a:lnTo>
                  <a:lnTo>
                    <a:pt x="14" y="0"/>
                  </a:lnTo>
                  <a:lnTo>
                    <a:pt x="8" y="0"/>
                  </a:lnTo>
                  <a:lnTo>
                    <a:pt x="2" y="2"/>
                  </a:lnTo>
                  <a:lnTo>
                    <a:pt x="0" y="10"/>
                  </a:lnTo>
                  <a:lnTo>
                    <a:pt x="2" y="12"/>
                  </a:lnTo>
                  <a:lnTo>
                    <a:pt x="6" y="20"/>
                  </a:lnTo>
                  <a:lnTo>
                    <a:pt x="12" y="32"/>
                  </a:lnTo>
                  <a:lnTo>
                    <a:pt x="16" y="42"/>
                  </a:lnTo>
                  <a:lnTo>
                    <a:pt x="18" y="54"/>
                  </a:lnTo>
                  <a:lnTo>
                    <a:pt x="20" y="58"/>
                  </a:lnTo>
                  <a:lnTo>
                    <a:pt x="24" y="72"/>
                  </a:lnTo>
                  <a:lnTo>
                    <a:pt x="28" y="90"/>
                  </a:lnTo>
                  <a:lnTo>
                    <a:pt x="34" y="110"/>
                  </a:lnTo>
                  <a:lnTo>
                    <a:pt x="42" y="126"/>
                  </a:lnTo>
                  <a:lnTo>
                    <a:pt x="46" y="136"/>
                  </a:lnTo>
                  <a:lnTo>
                    <a:pt x="48" y="136"/>
                  </a:lnTo>
                  <a:lnTo>
                    <a:pt x="48" y="140"/>
                  </a:lnTo>
                  <a:lnTo>
                    <a:pt x="50" y="144"/>
                  </a:lnTo>
                  <a:lnTo>
                    <a:pt x="52" y="148"/>
                  </a:lnTo>
                  <a:lnTo>
                    <a:pt x="56" y="152"/>
                  </a:lnTo>
                  <a:lnTo>
                    <a:pt x="58" y="158"/>
                  </a:lnTo>
                  <a:lnTo>
                    <a:pt x="60" y="162"/>
                  </a:lnTo>
                  <a:lnTo>
                    <a:pt x="60" y="164"/>
                  </a:lnTo>
                  <a:lnTo>
                    <a:pt x="72" y="160"/>
                  </a:lnTo>
                  <a:lnTo>
                    <a:pt x="72" y="160"/>
                  </a:lnTo>
                  <a:lnTo>
                    <a:pt x="74" y="158"/>
                  </a:lnTo>
                  <a:lnTo>
                    <a:pt x="74" y="156"/>
                  </a:lnTo>
                  <a:lnTo>
                    <a:pt x="76" y="154"/>
                  </a:lnTo>
                  <a:lnTo>
                    <a:pt x="76" y="152"/>
                  </a:lnTo>
                  <a:lnTo>
                    <a:pt x="76" y="152"/>
                  </a:lnTo>
                  <a:lnTo>
                    <a:pt x="78" y="150"/>
                  </a:lnTo>
                  <a:lnTo>
                    <a:pt x="80" y="152"/>
                  </a:lnTo>
                  <a:lnTo>
                    <a:pt x="82" y="152"/>
                  </a:lnTo>
                  <a:lnTo>
                    <a:pt x="82" y="154"/>
                  </a:lnTo>
                  <a:lnTo>
                    <a:pt x="82" y="156"/>
                  </a:lnTo>
                  <a:lnTo>
                    <a:pt x="82" y="160"/>
                  </a:lnTo>
                  <a:lnTo>
                    <a:pt x="82" y="162"/>
                  </a:lnTo>
                  <a:lnTo>
                    <a:pt x="84" y="164"/>
                  </a:lnTo>
                  <a:lnTo>
                    <a:pt x="86" y="164"/>
                  </a:lnTo>
                  <a:lnTo>
                    <a:pt x="88" y="164"/>
                  </a:lnTo>
                  <a:lnTo>
                    <a:pt x="94" y="164"/>
                  </a:lnTo>
                  <a:lnTo>
                    <a:pt x="98" y="166"/>
                  </a:lnTo>
                  <a:lnTo>
                    <a:pt x="104" y="166"/>
                  </a:lnTo>
                  <a:lnTo>
                    <a:pt x="108" y="164"/>
                  </a:lnTo>
                  <a:lnTo>
                    <a:pt x="112" y="162"/>
                  </a:lnTo>
                  <a:lnTo>
                    <a:pt x="114" y="160"/>
                  </a:lnTo>
                  <a:lnTo>
                    <a:pt x="114" y="60"/>
                  </a:lnTo>
                  <a:lnTo>
                    <a:pt x="128" y="60"/>
                  </a:lnTo>
                  <a:lnTo>
                    <a:pt x="128" y="16"/>
                  </a:lnTo>
                  <a:lnTo>
                    <a:pt x="132" y="16"/>
                  </a:lnTo>
                  <a:lnTo>
                    <a:pt x="144" y="16"/>
                  </a:lnTo>
                  <a:lnTo>
                    <a:pt x="156" y="14"/>
                  </a:lnTo>
                  <a:lnTo>
                    <a:pt x="164" y="16"/>
                  </a:lnTo>
                  <a:lnTo>
                    <a:pt x="164" y="16"/>
                  </a:lnTo>
                  <a:lnTo>
                    <a:pt x="168" y="18"/>
                  </a:lnTo>
                  <a:lnTo>
                    <a:pt x="168" y="20"/>
                  </a:lnTo>
                  <a:lnTo>
                    <a:pt x="170" y="22"/>
                  </a:lnTo>
                  <a:lnTo>
                    <a:pt x="170" y="22"/>
                  </a:lnTo>
                  <a:lnTo>
                    <a:pt x="172" y="20"/>
                  </a:lnTo>
                  <a:lnTo>
                    <a:pt x="176" y="18"/>
                  </a:lnTo>
                  <a:lnTo>
                    <a:pt x="182" y="16"/>
                  </a:lnTo>
                  <a:lnTo>
                    <a:pt x="186" y="14"/>
                  </a:lnTo>
                  <a:lnTo>
                    <a:pt x="190" y="12"/>
                  </a:lnTo>
                  <a:lnTo>
                    <a:pt x="192" y="12"/>
                  </a:lnTo>
                  <a:lnTo>
                    <a:pt x="188" y="12"/>
                  </a:lnTo>
                  <a:lnTo>
                    <a:pt x="178" y="10"/>
                  </a:lnTo>
                  <a:lnTo>
                    <a:pt x="166" y="8"/>
                  </a:lnTo>
                  <a:lnTo>
                    <a:pt x="156" y="8"/>
                  </a:lnTo>
                  <a:lnTo>
                    <a:pt x="132" y="10"/>
                  </a:lnTo>
                </a:path>
              </a:pathLst>
            </a:custGeom>
            <a:grpFill/>
            <a:ln w="6350">
              <a:solidFill>
                <a:schemeClr val="bg1"/>
              </a:solidFill>
              <a:prstDash val="solid"/>
              <a:round/>
              <a:headEnd/>
              <a:tailEnd/>
            </a:ln>
            <a:effectLst/>
          </p:spPr>
          <p:txBody>
            <a:bodyPr/>
            <a:lstStyle/>
            <a:p>
              <a:endParaRPr lang="zh-CN" altLang="en-US"/>
            </a:p>
          </p:txBody>
        </p:sp>
        <p:sp>
          <p:nvSpPr>
            <p:cNvPr id="105" name="Freeform 475">
              <a:extLst>
                <a:ext uri="{FF2B5EF4-FFF2-40B4-BE49-F238E27FC236}">
                  <a16:creationId xmlns="" xmlns:a16="http://schemas.microsoft.com/office/drawing/2014/main" id="{20602E25-BA7E-48FA-B45F-3E770405A7C9}"/>
                </a:ext>
              </a:extLst>
            </p:cNvPr>
            <p:cNvSpPr>
              <a:spLocks/>
            </p:cNvSpPr>
            <p:nvPr/>
          </p:nvSpPr>
          <p:spPr bwMode="gray">
            <a:xfrm>
              <a:off x="1246168" y="5150015"/>
              <a:ext cx="222168" cy="255321"/>
            </a:xfrm>
            <a:custGeom>
              <a:avLst/>
              <a:gdLst>
                <a:gd name="T0" fmla="*/ 98 w 120"/>
                <a:gd name="T1" fmla="*/ 48 h 138"/>
                <a:gd name="T2" fmla="*/ 98 w 120"/>
                <a:gd name="T3" fmla="*/ 44 h 138"/>
                <a:gd name="T4" fmla="*/ 96 w 120"/>
                <a:gd name="T5" fmla="*/ 38 h 138"/>
                <a:gd name="T6" fmla="*/ 90 w 120"/>
                <a:gd name="T7" fmla="*/ 32 h 138"/>
                <a:gd name="T8" fmla="*/ 88 w 120"/>
                <a:gd name="T9" fmla="*/ 28 h 138"/>
                <a:gd name="T10" fmla="*/ 84 w 120"/>
                <a:gd name="T11" fmla="*/ 22 h 138"/>
                <a:gd name="T12" fmla="*/ 80 w 120"/>
                <a:gd name="T13" fmla="*/ 10 h 138"/>
                <a:gd name="T14" fmla="*/ 78 w 120"/>
                <a:gd name="T15" fmla="*/ 0 h 138"/>
                <a:gd name="T16" fmla="*/ 76 w 120"/>
                <a:gd name="T17" fmla="*/ 0 h 138"/>
                <a:gd name="T18" fmla="*/ 68 w 120"/>
                <a:gd name="T19" fmla="*/ 2 h 138"/>
                <a:gd name="T20" fmla="*/ 60 w 120"/>
                <a:gd name="T21" fmla="*/ 6 h 138"/>
                <a:gd name="T22" fmla="*/ 56 w 120"/>
                <a:gd name="T23" fmla="*/ 10 h 138"/>
                <a:gd name="T24" fmla="*/ 46 w 120"/>
                <a:gd name="T25" fmla="*/ 2 h 138"/>
                <a:gd name="T26" fmla="*/ 26 w 120"/>
                <a:gd name="T27" fmla="*/ 2 h 138"/>
                <a:gd name="T28" fmla="*/ 14 w 120"/>
                <a:gd name="T29" fmla="*/ 4 h 138"/>
                <a:gd name="T30" fmla="*/ 0 w 120"/>
                <a:gd name="T31" fmla="*/ 48 h 138"/>
                <a:gd name="T32" fmla="*/ 2 w 120"/>
                <a:gd name="T33" fmla="*/ 102 h 138"/>
                <a:gd name="T34" fmla="*/ 6 w 120"/>
                <a:gd name="T35" fmla="*/ 104 h 138"/>
                <a:gd name="T36" fmla="*/ 12 w 120"/>
                <a:gd name="T37" fmla="*/ 112 h 138"/>
                <a:gd name="T38" fmla="*/ 12 w 120"/>
                <a:gd name="T39" fmla="*/ 126 h 138"/>
                <a:gd name="T40" fmla="*/ 10 w 120"/>
                <a:gd name="T41" fmla="*/ 128 h 138"/>
                <a:gd name="T42" fmla="*/ 8 w 120"/>
                <a:gd name="T43" fmla="*/ 134 h 138"/>
                <a:gd name="T44" fmla="*/ 12 w 120"/>
                <a:gd name="T45" fmla="*/ 138 h 138"/>
                <a:gd name="T46" fmla="*/ 20 w 120"/>
                <a:gd name="T47" fmla="*/ 136 h 138"/>
                <a:gd name="T48" fmla="*/ 32 w 120"/>
                <a:gd name="T49" fmla="*/ 130 h 138"/>
                <a:gd name="T50" fmla="*/ 40 w 120"/>
                <a:gd name="T51" fmla="*/ 124 h 138"/>
                <a:gd name="T52" fmla="*/ 42 w 120"/>
                <a:gd name="T53" fmla="*/ 118 h 138"/>
                <a:gd name="T54" fmla="*/ 44 w 120"/>
                <a:gd name="T55" fmla="*/ 112 h 138"/>
                <a:gd name="T56" fmla="*/ 46 w 120"/>
                <a:gd name="T57" fmla="*/ 110 h 138"/>
                <a:gd name="T58" fmla="*/ 52 w 120"/>
                <a:gd name="T59" fmla="*/ 108 h 138"/>
                <a:gd name="T60" fmla="*/ 60 w 120"/>
                <a:gd name="T61" fmla="*/ 110 h 138"/>
                <a:gd name="T62" fmla="*/ 64 w 120"/>
                <a:gd name="T63" fmla="*/ 114 h 138"/>
                <a:gd name="T64" fmla="*/ 70 w 120"/>
                <a:gd name="T65" fmla="*/ 116 h 138"/>
                <a:gd name="T66" fmla="*/ 74 w 120"/>
                <a:gd name="T67" fmla="*/ 114 h 138"/>
                <a:gd name="T68" fmla="*/ 76 w 120"/>
                <a:gd name="T69" fmla="*/ 106 h 138"/>
                <a:gd name="T70" fmla="*/ 82 w 120"/>
                <a:gd name="T71" fmla="*/ 98 h 138"/>
                <a:gd name="T72" fmla="*/ 90 w 120"/>
                <a:gd name="T73" fmla="*/ 90 h 138"/>
                <a:gd name="T74" fmla="*/ 94 w 120"/>
                <a:gd name="T75" fmla="*/ 88 h 138"/>
                <a:gd name="T76" fmla="*/ 104 w 120"/>
                <a:gd name="T77" fmla="*/ 84 h 138"/>
                <a:gd name="T78" fmla="*/ 108 w 120"/>
                <a:gd name="T79" fmla="*/ 80 h 138"/>
                <a:gd name="T80" fmla="*/ 112 w 120"/>
                <a:gd name="T81" fmla="*/ 78 h 138"/>
                <a:gd name="T82" fmla="*/ 118 w 120"/>
                <a:gd name="T83" fmla="*/ 72 h 138"/>
                <a:gd name="T84" fmla="*/ 120 w 120"/>
                <a:gd name="T85" fmla="*/ 68 h 138"/>
                <a:gd name="T86" fmla="*/ 116 w 120"/>
                <a:gd name="T87" fmla="*/ 62 h 138"/>
                <a:gd name="T88" fmla="*/ 112 w 120"/>
                <a:gd name="T89" fmla="*/ 60 h 138"/>
                <a:gd name="T90" fmla="*/ 110 w 120"/>
                <a:gd name="T91" fmla="*/ 60 h 138"/>
                <a:gd name="T92" fmla="*/ 106 w 120"/>
                <a:gd name="T93" fmla="*/ 56 h 138"/>
                <a:gd name="T94" fmla="*/ 102 w 120"/>
                <a:gd name="T95"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0" h="138">
                  <a:moveTo>
                    <a:pt x="102" y="48"/>
                  </a:moveTo>
                  <a:lnTo>
                    <a:pt x="98" y="48"/>
                  </a:lnTo>
                  <a:lnTo>
                    <a:pt x="100" y="46"/>
                  </a:lnTo>
                  <a:lnTo>
                    <a:pt x="98" y="44"/>
                  </a:lnTo>
                  <a:lnTo>
                    <a:pt x="98" y="40"/>
                  </a:lnTo>
                  <a:lnTo>
                    <a:pt x="96" y="38"/>
                  </a:lnTo>
                  <a:lnTo>
                    <a:pt x="92" y="34"/>
                  </a:lnTo>
                  <a:lnTo>
                    <a:pt x="90" y="32"/>
                  </a:lnTo>
                  <a:lnTo>
                    <a:pt x="90" y="30"/>
                  </a:lnTo>
                  <a:lnTo>
                    <a:pt x="88" y="28"/>
                  </a:lnTo>
                  <a:lnTo>
                    <a:pt x="86" y="26"/>
                  </a:lnTo>
                  <a:lnTo>
                    <a:pt x="84" y="22"/>
                  </a:lnTo>
                  <a:lnTo>
                    <a:pt x="82" y="16"/>
                  </a:lnTo>
                  <a:lnTo>
                    <a:pt x="80" y="10"/>
                  </a:lnTo>
                  <a:lnTo>
                    <a:pt x="80" y="4"/>
                  </a:lnTo>
                  <a:lnTo>
                    <a:pt x="78" y="0"/>
                  </a:lnTo>
                  <a:lnTo>
                    <a:pt x="78" y="0"/>
                  </a:lnTo>
                  <a:lnTo>
                    <a:pt x="76" y="0"/>
                  </a:lnTo>
                  <a:lnTo>
                    <a:pt x="72" y="0"/>
                  </a:lnTo>
                  <a:lnTo>
                    <a:pt x="68" y="2"/>
                  </a:lnTo>
                  <a:lnTo>
                    <a:pt x="64" y="4"/>
                  </a:lnTo>
                  <a:lnTo>
                    <a:pt x="60" y="6"/>
                  </a:lnTo>
                  <a:lnTo>
                    <a:pt x="56" y="8"/>
                  </a:lnTo>
                  <a:lnTo>
                    <a:pt x="56" y="10"/>
                  </a:lnTo>
                  <a:lnTo>
                    <a:pt x="52" y="4"/>
                  </a:lnTo>
                  <a:lnTo>
                    <a:pt x="46" y="2"/>
                  </a:lnTo>
                  <a:lnTo>
                    <a:pt x="36" y="0"/>
                  </a:lnTo>
                  <a:lnTo>
                    <a:pt x="26" y="2"/>
                  </a:lnTo>
                  <a:lnTo>
                    <a:pt x="18" y="2"/>
                  </a:lnTo>
                  <a:lnTo>
                    <a:pt x="14" y="4"/>
                  </a:lnTo>
                  <a:lnTo>
                    <a:pt x="14" y="46"/>
                  </a:lnTo>
                  <a:lnTo>
                    <a:pt x="0" y="48"/>
                  </a:lnTo>
                  <a:lnTo>
                    <a:pt x="0" y="100"/>
                  </a:lnTo>
                  <a:lnTo>
                    <a:pt x="2" y="102"/>
                  </a:lnTo>
                  <a:lnTo>
                    <a:pt x="4" y="102"/>
                  </a:lnTo>
                  <a:lnTo>
                    <a:pt x="6" y="104"/>
                  </a:lnTo>
                  <a:lnTo>
                    <a:pt x="10" y="108"/>
                  </a:lnTo>
                  <a:lnTo>
                    <a:pt x="12" y="112"/>
                  </a:lnTo>
                  <a:lnTo>
                    <a:pt x="14" y="118"/>
                  </a:lnTo>
                  <a:lnTo>
                    <a:pt x="12" y="126"/>
                  </a:lnTo>
                  <a:lnTo>
                    <a:pt x="12" y="126"/>
                  </a:lnTo>
                  <a:lnTo>
                    <a:pt x="10" y="128"/>
                  </a:lnTo>
                  <a:lnTo>
                    <a:pt x="8" y="130"/>
                  </a:lnTo>
                  <a:lnTo>
                    <a:pt x="8" y="134"/>
                  </a:lnTo>
                  <a:lnTo>
                    <a:pt x="10" y="136"/>
                  </a:lnTo>
                  <a:lnTo>
                    <a:pt x="12" y="138"/>
                  </a:lnTo>
                  <a:lnTo>
                    <a:pt x="16" y="138"/>
                  </a:lnTo>
                  <a:lnTo>
                    <a:pt x="20" y="136"/>
                  </a:lnTo>
                  <a:lnTo>
                    <a:pt x="26" y="134"/>
                  </a:lnTo>
                  <a:lnTo>
                    <a:pt x="32" y="130"/>
                  </a:lnTo>
                  <a:lnTo>
                    <a:pt x="38" y="124"/>
                  </a:lnTo>
                  <a:lnTo>
                    <a:pt x="40" y="124"/>
                  </a:lnTo>
                  <a:lnTo>
                    <a:pt x="40" y="122"/>
                  </a:lnTo>
                  <a:lnTo>
                    <a:pt x="42" y="118"/>
                  </a:lnTo>
                  <a:lnTo>
                    <a:pt x="44" y="116"/>
                  </a:lnTo>
                  <a:lnTo>
                    <a:pt x="44" y="112"/>
                  </a:lnTo>
                  <a:lnTo>
                    <a:pt x="44" y="112"/>
                  </a:lnTo>
                  <a:lnTo>
                    <a:pt x="46" y="110"/>
                  </a:lnTo>
                  <a:lnTo>
                    <a:pt x="50" y="110"/>
                  </a:lnTo>
                  <a:lnTo>
                    <a:pt x="52" y="108"/>
                  </a:lnTo>
                  <a:lnTo>
                    <a:pt x="56" y="108"/>
                  </a:lnTo>
                  <a:lnTo>
                    <a:pt x="60" y="110"/>
                  </a:lnTo>
                  <a:lnTo>
                    <a:pt x="64" y="114"/>
                  </a:lnTo>
                  <a:lnTo>
                    <a:pt x="64" y="114"/>
                  </a:lnTo>
                  <a:lnTo>
                    <a:pt x="68" y="116"/>
                  </a:lnTo>
                  <a:lnTo>
                    <a:pt x="70" y="116"/>
                  </a:lnTo>
                  <a:lnTo>
                    <a:pt x="74" y="116"/>
                  </a:lnTo>
                  <a:lnTo>
                    <a:pt x="74" y="114"/>
                  </a:lnTo>
                  <a:lnTo>
                    <a:pt x="74" y="112"/>
                  </a:lnTo>
                  <a:lnTo>
                    <a:pt x="76" y="106"/>
                  </a:lnTo>
                  <a:lnTo>
                    <a:pt x="80" y="102"/>
                  </a:lnTo>
                  <a:lnTo>
                    <a:pt x="82" y="98"/>
                  </a:lnTo>
                  <a:lnTo>
                    <a:pt x="86" y="94"/>
                  </a:lnTo>
                  <a:lnTo>
                    <a:pt x="90" y="90"/>
                  </a:lnTo>
                  <a:lnTo>
                    <a:pt x="90" y="90"/>
                  </a:lnTo>
                  <a:lnTo>
                    <a:pt x="94" y="88"/>
                  </a:lnTo>
                  <a:lnTo>
                    <a:pt x="98" y="86"/>
                  </a:lnTo>
                  <a:lnTo>
                    <a:pt x="104" y="84"/>
                  </a:lnTo>
                  <a:lnTo>
                    <a:pt x="106" y="82"/>
                  </a:lnTo>
                  <a:lnTo>
                    <a:pt x="108" y="80"/>
                  </a:lnTo>
                  <a:lnTo>
                    <a:pt x="110" y="78"/>
                  </a:lnTo>
                  <a:lnTo>
                    <a:pt x="112" y="78"/>
                  </a:lnTo>
                  <a:lnTo>
                    <a:pt x="116" y="76"/>
                  </a:lnTo>
                  <a:lnTo>
                    <a:pt x="118" y="72"/>
                  </a:lnTo>
                  <a:lnTo>
                    <a:pt x="120" y="70"/>
                  </a:lnTo>
                  <a:lnTo>
                    <a:pt x="120" y="68"/>
                  </a:lnTo>
                  <a:lnTo>
                    <a:pt x="120" y="66"/>
                  </a:lnTo>
                  <a:lnTo>
                    <a:pt x="116" y="62"/>
                  </a:lnTo>
                  <a:lnTo>
                    <a:pt x="112" y="60"/>
                  </a:lnTo>
                  <a:lnTo>
                    <a:pt x="112" y="60"/>
                  </a:lnTo>
                  <a:lnTo>
                    <a:pt x="110" y="60"/>
                  </a:lnTo>
                  <a:lnTo>
                    <a:pt x="110" y="60"/>
                  </a:lnTo>
                  <a:lnTo>
                    <a:pt x="108" y="58"/>
                  </a:lnTo>
                  <a:lnTo>
                    <a:pt x="106" y="56"/>
                  </a:lnTo>
                  <a:lnTo>
                    <a:pt x="104" y="54"/>
                  </a:lnTo>
                  <a:lnTo>
                    <a:pt x="102" y="48"/>
                  </a:lnTo>
                </a:path>
              </a:pathLst>
            </a:custGeom>
            <a:grpFill/>
            <a:ln w="6350">
              <a:solidFill>
                <a:schemeClr val="bg1"/>
              </a:solidFill>
              <a:prstDash val="solid"/>
              <a:round/>
              <a:headEnd/>
              <a:tailEnd/>
            </a:ln>
            <a:effectLst/>
          </p:spPr>
          <p:txBody>
            <a:bodyPr/>
            <a:lstStyle/>
            <a:p>
              <a:endParaRPr lang="zh-CN" altLang="en-US"/>
            </a:p>
          </p:txBody>
        </p:sp>
        <p:sp>
          <p:nvSpPr>
            <p:cNvPr id="106" name="Freeform 476">
              <a:extLst>
                <a:ext uri="{FF2B5EF4-FFF2-40B4-BE49-F238E27FC236}">
                  <a16:creationId xmlns="" xmlns:a16="http://schemas.microsoft.com/office/drawing/2014/main" id="{05E14A3F-4E3F-4880-A8EB-E0C32716878A}"/>
                </a:ext>
              </a:extLst>
            </p:cNvPr>
            <p:cNvSpPr>
              <a:spLocks/>
            </p:cNvSpPr>
            <p:nvPr/>
          </p:nvSpPr>
          <p:spPr bwMode="gray">
            <a:xfrm>
              <a:off x="1760856" y="4417356"/>
              <a:ext cx="214762" cy="303425"/>
            </a:xfrm>
            <a:custGeom>
              <a:avLst/>
              <a:gdLst>
                <a:gd name="T0" fmla="*/ 4 w 116"/>
                <a:gd name="T1" fmla="*/ 164 h 164"/>
                <a:gd name="T2" fmla="*/ 28 w 116"/>
                <a:gd name="T3" fmla="*/ 148 h 164"/>
                <a:gd name="T4" fmla="*/ 32 w 116"/>
                <a:gd name="T5" fmla="*/ 144 h 164"/>
                <a:gd name="T6" fmla="*/ 38 w 116"/>
                <a:gd name="T7" fmla="*/ 136 h 164"/>
                <a:gd name="T8" fmla="*/ 50 w 116"/>
                <a:gd name="T9" fmla="*/ 126 h 164"/>
                <a:gd name="T10" fmla="*/ 62 w 116"/>
                <a:gd name="T11" fmla="*/ 112 h 164"/>
                <a:gd name="T12" fmla="*/ 72 w 116"/>
                <a:gd name="T13" fmla="*/ 98 h 164"/>
                <a:gd name="T14" fmla="*/ 82 w 116"/>
                <a:gd name="T15" fmla="*/ 84 h 164"/>
                <a:gd name="T16" fmla="*/ 92 w 116"/>
                <a:gd name="T17" fmla="*/ 66 h 164"/>
                <a:gd name="T18" fmla="*/ 100 w 116"/>
                <a:gd name="T19" fmla="*/ 50 h 164"/>
                <a:gd name="T20" fmla="*/ 106 w 116"/>
                <a:gd name="T21" fmla="*/ 36 h 164"/>
                <a:gd name="T22" fmla="*/ 108 w 116"/>
                <a:gd name="T23" fmla="*/ 32 h 164"/>
                <a:gd name="T24" fmla="*/ 116 w 116"/>
                <a:gd name="T25" fmla="*/ 18 h 164"/>
                <a:gd name="T26" fmla="*/ 116 w 116"/>
                <a:gd name="T27" fmla="*/ 0 h 164"/>
                <a:gd name="T28" fmla="*/ 108 w 116"/>
                <a:gd name="T29" fmla="*/ 0 h 164"/>
                <a:gd name="T30" fmla="*/ 108 w 116"/>
                <a:gd name="T31" fmla="*/ 0 h 164"/>
                <a:gd name="T32" fmla="*/ 106 w 116"/>
                <a:gd name="T33" fmla="*/ 2 h 164"/>
                <a:gd name="T34" fmla="*/ 102 w 116"/>
                <a:gd name="T35" fmla="*/ 2 h 164"/>
                <a:gd name="T36" fmla="*/ 98 w 116"/>
                <a:gd name="T37" fmla="*/ 4 h 164"/>
                <a:gd name="T38" fmla="*/ 92 w 116"/>
                <a:gd name="T39" fmla="*/ 4 h 164"/>
                <a:gd name="T40" fmla="*/ 80 w 116"/>
                <a:gd name="T41" fmla="*/ 6 h 164"/>
                <a:gd name="T42" fmla="*/ 66 w 116"/>
                <a:gd name="T43" fmla="*/ 8 h 164"/>
                <a:gd name="T44" fmla="*/ 54 w 116"/>
                <a:gd name="T45" fmla="*/ 10 h 164"/>
                <a:gd name="T46" fmla="*/ 50 w 116"/>
                <a:gd name="T47" fmla="*/ 10 h 164"/>
                <a:gd name="T48" fmla="*/ 28 w 116"/>
                <a:gd name="T49" fmla="*/ 14 h 164"/>
                <a:gd name="T50" fmla="*/ 28 w 116"/>
                <a:gd name="T51" fmla="*/ 14 h 164"/>
                <a:gd name="T52" fmla="*/ 26 w 116"/>
                <a:gd name="T53" fmla="*/ 12 h 164"/>
                <a:gd name="T54" fmla="*/ 24 w 116"/>
                <a:gd name="T55" fmla="*/ 12 h 164"/>
                <a:gd name="T56" fmla="*/ 20 w 116"/>
                <a:gd name="T57" fmla="*/ 10 h 164"/>
                <a:gd name="T58" fmla="*/ 14 w 116"/>
                <a:gd name="T59" fmla="*/ 20 h 164"/>
                <a:gd name="T60" fmla="*/ 16 w 116"/>
                <a:gd name="T61" fmla="*/ 22 h 164"/>
                <a:gd name="T62" fmla="*/ 14 w 116"/>
                <a:gd name="T63" fmla="*/ 28 h 164"/>
                <a:gd name="T64" fmla="*/ 24 w 116"/>
                <a:gd name="T65" fmla="*/ 34 h 164"/>
                <a:gd name="T66" fmla="*/ 56 w 116"/>
                <a:gd name="T67" fmla="*/ 52 h 164"/>
                <a:gd name="T68" fmla="*/ 70 w 116"/>
                <a:gd name="T69" fmla="*/ 54 h 164"/>
                <a:gd name="T70" fmla="*/ 40 w 116"/>
                <a:gd name="T71" fmla="*/ 96 h 164"/>
                <a:gd name="T72" fmla="*/ 24 w 116"/>
                <a:gd name="T73" fmla="*/ 102 h 164"/>
                <a:gd name="T74" fmla="*/ 22 w 116"/>
                <a:gd name="T75" fmla="*/ 108 h 164"/>
                <a:gd name="T76" fmla="*/ 6 w 116"/>
                <a:gd name="T77" fmla="*/ 108 h 164"/>
                <a:gd name="T78" fmla="*/ 0 w 116"/>
                <a:gd name="T79" fmla="*/ 122 h 164"/>
                <a:gd name="T80" fmla="*/ 0 w 116"/>
                <a:gd name="T81" fmla="*/ 156 h 164"/>
                <a:gd name="T82" fmla="*/ 4 w 116"/>
                <a:gd name="T83"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6" h="164">
                  <a:moveTo>
                    <a:pt x="4" y="164"/>
                  </a:moveTo>
                  <a:lnTo>
                    <a:pt x="28" y="148"/>
                  </a:lnTo>
                  <a:lnTo>
                    <a:pt x="32" y="144"/>
                  </a:lnTo>
                  <a:lnTo>
                    <a:pt x="38" y="136"/>
                  </a:lnTo>
                  <a:lnTo>
                    <a:pt x="50" y="126"/>
                  </a:lnTo>
                  <a:lnTo>
                    <a:pt x="62" y="112"/>
                  </a:lnTo>
                  <a:lnTo>
                    <a:pt x="72" y="98"/>
                  </a:lnTo>
                  <a:lnTo>
                    <a:pt x="82" y="84"/>
                  </a:lnTo>
                  <a:lnTo>
                    <a:pt x="92" y="66"/>
                  </a:lnTo>
                  <a:lnTo>
                    <a:pt x="100" y="50"/>
                  </a:lnTo>
                  <a:lnTo>
                    <a:pt x="106" y="36"/>
                  </a:lnTo>
                  <a:lnTo>
                    <a:pt x="108" y="32"/>
                  </a:lnTo>
                  <a:lnTo>
                    <a:pt x="116" y="18"/>
                  </a:lnTo>
                  <a:lnTo>
                    <a:pt x="116" y="0"/>
                  </a:lnTo>
                  <a:lnTo>
                    <a:pt x="108" y="0"/>
                  </a:lnTo>
                  <a:lnTo>
                    <a:pt x="108" y="0"/>
                  </a:lnTo>
                  <a:lnTo>
                    <a:pt x="106" y="2"/>
                  </a:lnTo>
                  <a:lnTo>
                    <a:pt x="102" y="2"/>
                  </a:lnTo>
                  <a:lnTo>
                    <a:pt x="98" y="4"/>
                  </a:lnTo>
                  <a:lnTo>
                    <a:pt x="92" y="4"/>
                  </a:lnTo>
                  <a:lnTo>
                    <a:pt x="80" y="6"/>
                  </a:lnTo>
                  <a:lnTo>
                    <a:pt x="66" y="8"/>
                  </a:lnTo>
                  <a:lnTo>
                    <a:pt x="54" y="10"/>
                  </a:lnTo>
                  <a:lnTo>
                    <a:pt x="50" y="10"/>
                  </a:lnTo>
                  <a:lnTo>
                    <a:pt x="28" y="14"/>
                  </a:lnTo>
                  <a:lnTo>
                    <a:pt x="28" y="14"/>
                  </a:lnTo>
                  <a:lnTo>
                    <a:pt x="26" y="12"/>
                  </a:lnTo>
                  <a:lnTo>
                    <a:pt x="24" y="12"/>
                  </a:lnTo>
                  <a:lnTo>
                    <a:pt x="20" y="10"/>
                  </a:lnTo>
                  <a:lnTo>
                    <a:pt x="14" y="20"/>
                  </a:lnTo>
                  <a:lnTo>
                    <a:pt x="16" y="22"/>
                  </a:lnTo>
                  <a:lnTo>
                    <a:pt x="14" y="28"/>
                  </a:lnTo>
                  <a:lnTo>
                    <a:pt x="24" y="34"/>
                  </a:lnTo>
                  <a:lnTo>
                    <a:pt x="56" y="52"/>
                  </a:lnTo>
                  <a:lnTo>
                    <a:pt x="70" y="54"/>
                  </a:lnTo>
                  <a:lnTo>
                    <a:pt x="40" y="96"/>
                  </a:lnTo>
                  <a:lnTo>
                    <a:pt x="24" y="102"/>
                  </a:lnTo>
                  <a:lnTo>
                    <a:pt x="22" y="108"/>
                  </a:lnTo>
                  <a:lnTo>
                    <a:pt x="6" y="108"/>
                  </a:lnTo>
                  <a:lnTo>
                    <a:pt x="0" y="122"/>
                  </a:lnTo>
                  <a:lnTo>
                    <a:pt x="0" y="156"/>
                  </a:lnTo>
                  <a:lnTo>
                    <a:pt x="4" y="164"/>
                  </a:lnTo>
                </a:path>
              </a:pathLst>
            </a:custGeom>
            <a:grpFill/>
            <a:ln w="6350">
              <a:solidFill>
                <a:schemeClr val="bg1"/>
              </a:solidFill>
              <a:prstDash val="solid"/>
              <a:round/>
              <a:headEnd/>
              <a:tailEnd/>
            </a:ln>
            <a:effectLst/>
          </p:spPr>
          <p:txBody>
            <a:bodyPr/>
            <a:lstStyle/>
            <a:p>
              <a:endParaRPr lang="zh-CN" altLang="en-US"/>
            </a:p>
          </p:txBody>
        </p:sp>
        <p:sp>
          <p:nvSpPr>
            <p:cNvPr id="107" name="Freeform 477">
              <a:extLst>
                <a:ext uri="{FF2B5EF4-FFF2-40B4-BE49-F238E27FC236}">
                  <a16:creationId xmlns="" xmlns:a16="http://schemas.microsoft.com/office/drawing/2014/main" id="{90679738-76FE-466A-A453-543BC5ACB676}"/>
                </a:ext>
              </a:extLst>
            </p:cNvPr>
            <p:cNvSpPr>
              <a:spLocks/>
            </p:cNvSpPr>
            <p:nvPr/>
          </p:nvSpPr>
          <p:spPr bwMode="gray">
            <a:xfrm>
              <a:off x="1575717" y="4594970"/>
              <a:ext cx="196248" cy="229419"/>
            </a:xfrm>
            <a:custGeom>
              <a:avLst/>
              <a:gdLst>
                <a:gd name="T0" fmla="*/ 66 w 106"/>
                <a:gd name="T1" fmla="*/ 116 h 124"/>
                <a:gd name="T2" fmla="*/ 82 w 106"/>
                <a:gd name="T3" fmla="*/ 100 h 124"/>
                <a:gd name="T4" fmla="*/ 102 w 106"/>
                <a:gd name="T5" fmla="*/ 68 h 124"/>
                <a:gd name="T6" fmla="*/ 104 w 106"/>
                <a:gd name="T7" fmla="*/ 68 h 124"/>
                <a:gd name="T8" fmla="*/ 100 w 106"/>
                <a:gd name="T9" fmla="*/ 60 h 124"/>
                <a:gd name="T10" fmla="*/ 100 w 106"/>
                <a:gd name="T11" fmla="*/ 26 h 124"/>
                <a:gd name="T12" fmla="*/ 106 w 106"/>
                <a:gd name="T13" fmla="*/ 12 h 124"/>
                <a:gd name="T14" fmla="*/ 104 w 106"/>
                <a:gd name="T15" fmla="*/ 6 h 124"/>
                <a:gd name="T16" fmla="*/ 84 w 106"/>
                <a:gd name="T17" fmla="*/ 10 h 124"/>
                <a:gd name="T18" fmla="*/ 76 w 106"/>
                <a:gd name="T19" fmla="*/ 18 h 124"/>
                <a:gd name="T20" fmla="*/ 58 w 106"/>
                <a:gd name="T21" fmla="*/ 16 h 124"/>
                <a:gd name="T22" fmla="*/ 40 w 106"/>
                <a:gd name="T23" fmla="*/ 0 h 124"/>
                <a:gd name="T24" fmla="*/ 26 w 106"/>
                <a:gd name="T25" fmla="*/ 0 h 124"/>
                <a:gd name="T26" fmla="*/ 26 w 106"/>
                <a:gd name="T27" fmla="*/ 0 h 124"/>
                <a:gd name="T28" fmla="*/ 26 w 106"/>
                <a:gd name="T29" fmla="*/ 0 h 124"/>
                <a:gd name="T30" fmla="*/ 24 w 106"/>
                <a:gd name="T31" fmla="*/ 2 h 124"/>
                <a:gd name="T32" fmla="*/ 22 w 106"/>
                <a:gd name="T33" fmla="*/ 4 h 124"/>
                <a:gd name="T34" fmla="*/ 16 w 106"/>
                <a:gd name="T35" fmla="*/ 4 h 124"/>
                <a:gd name="T36" fmla="*/ 8 w 106"/>
                <a:gd name="T37" fmla="*/ 6 h 124"/>
                <a:gd name="T38" fmla="*/ 10 w 106"/>
                <a:gd name="T39" fmla="*/ 12 h 124"/>
                <a:gd name="T40" fmla="*/ 14 w 106"/>
                <a:gd name="T41" fmla="*/ 40 h 124"/>
                <a:gd name="T42" fmla="*/ 0 w 106"/>
                <a:gd name="T43" fmla="*/ 56 h 124"/>
                <a:gd name="T44" fmla="*/ 0 w 106"/>
                <a:gd name="T45" fmla="*/ 56 h 124"/>
                <a:gd name="T46" fmla="*/ 2 w 106"/>
                <a:gd name="T47" fmla="*/ 58 h 124"/>
                <a:gd name="T48" fmla="*/ 4 w 106"/>
                <a:gd name="T49" fmla="*/ 62 h 124"/>
                <a:gd name="T50" fmla="*/ 4 w 106"/>
                <a:gd name="T51" fmla="*/ 66 h 124"/>
                <a:gd name="T52" fmla="*/ 6 w 106"/>
                <a:gd name="T53" fmla="*/ 70 h 124"/>
                <a:gd name="T54" fmla="*/ 4 w 106"/>
                <a:gd name="T55" fmla="*/ 74 h 124"/>
                <a:gd name="T56" fmla="*/ 2 w 106"/>
                <a:gd name="T57" fmla="*/ 78 h 124"/>
                <a:gd name="T58" fmla="*/ 46 w 106"/>
                <a:gd name="T59" fmla="*/ 110 h 124"/>
                <a:gd name="T60" fmla="*/ 46 w 106"/>
                <a:gd name="T61" fmla="*/ 110 h 124"/>
                <a:gd name="T62" fmla="*/ 48 w 106"/>
                <a:gd name="T63" fmla="*/ 112 h 124"/>
                <a:gd name="T64" fmla="*/ 48 w 106"/>
                <a:gd name="T65" fmla="*/ 114 h 124"/>
                <a:gd name="T66" fmla="*/ 50 w 106"/>
                <a:gd name="T67" fmla="*/ 116 h 124"/>
                <a:gd name="T68" fmla="*/ 62 w 106"/>
                <a:gd name="T6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24">
                  <a:moveTo>
                    <a:pt x="66" y="116"/>
                  </a:moveTo>
                  <a:lnTo>
                    <a:pt x="82" y="100"/>
                  </a:lnTo>
                  <a:lnTo>
                    <a:pt x="102" y="68"/>
                  </a:lnTo>
                  <a:lnTo>
                    <a:pt x="104" y="68"/>
                  </a:lnTo>
                  <a:lnTo>
                    <a:pt x="100" y="60"/>
                  </a:lnTo>
                  <a:lnTo>
                    <a:pt x="100" y="26"/>
                  </a:lnTo>
                  <a:lnTo>
                    <a:pt x="106" y="12"/>
                  </a:lnTo>
                  <a:lnTo>
                    <a:pt x="104" y="6"/>
                  </a:lnTo>
                  <a:lnTo>
                    <a:pt x="84" y="10"/>
                  </a:lnTo>
                  <a:lnTo>
                    <a:pt x="76" y="18"/>
                  </a:lnTo>
                  <a:lnTo>
                    <a:pt x="58" y="16"/>
                  </a:lnTo>
                  <a:lnTo>
                    <a:pt x="40" y="0"/>
                  </a:lnTo>
                  <a:lnTo>
                    <a:pt x="26" y="0"/>
                  </a:lnTo>
                  <a:lnTo>
                    <a:pt x="26" y="0"/>
                  </a:lnTo>
                  <a:lnTo>
                    <a:pt x="26" y="0"/>
                  </a:lnTo>
                  <a:lnTo>
                    <a:pt x="24" y="2"/>
                  </a:lnTo>
                  <a:lnTo>
                    <a:pt x="22" y="4"/>
                  </a:lnTo>
                  <a:lnTo>
                    <a:pt x="16" y="4"/>
                  </a:lnTo>
                  <a:lnTo>
                    <a:pt x="8" y="6"/>
                  </a:lnTo>
                  <a:lnTo>
                    <a:pt x="10" y="12"/>
                  </a:lnTo>
                  <a:lnTo>
                    <a:pt x="14" y="40"/>
                  </a:lnTo>
                  <a:lnTo>
                    <a:pt x="0" y="56"/>
                  </a:lnTo>
                  <a:lnTo>
                    <a:pt x="0" y="56"/>
                  </a:lnTo>
                  <a:lnTo>
                    <a:pt x="2" y="58"/>
                  </a:lnTo>
                  <a:lnTo>
                    <a:pt x="4" y="62"/>
                  </a:lnTo>
                  <a:lnTo>
                    <a:pt x="4" y="66"/>
                  </a:lnTo>
                  <a:lnTo>
                    <a:pt x="6" y="70"/>
                  </a:lnTo>
                  <a:lnTo>
                    <a:pt x="4" y="74"/>
                  </a:lnTo>
                  <a:lnTo>
                    <a:pt x="2" y="78"/>
                  </a:lnTo>
                  <a:lnTo>
                    <a:pt x="46" y="110"/>
                  </a:lnTo>
                  <a:lnTo>
                    <a:pt x="46" y="110"/>
                  </a:lnTo>
                  <a:lnTo>
                    <a:pt x="48" y="112"/>
                  </a:lnTo>
                  <a:lnTo>
                    <a:pt x="48" y="114"/>
                  </a:lnTo>
                  <a:lnTo>
                    <a:pt x="50" y="116"/>
                  </a:lnTo>
                  <a:lnTo>
                    <a:pt x="62" y="124"/>
                  </a:lnTo>
                </a:path>
              </a:pathLst>
            </a:custGeom>
            <a:grpFill/>
            <a:ln w="6350">
              <a:solidFill>
                <a:schemeClr val="bg1"/>
              </a:solidFill>
              <a:prstDash val="solid"/>
              <a:round/>
              <a:headEnd/>
              <a:tailEnd/>
            </a:ln>
            <a:effectLst/>
          </p:spPr>
          <p:txBody>
            <a:bodyPr/>
            <a:lstStyle/>
            <a:p>
              <a:endParaRPr lang="zh-CN" altLang="en-US"/>
            </a:p>
          </p:txBody>
        </p:sp>
        <p:sp>
          <p:nvSpPr>
            <p:cNvPr id="108" name="Freeform 478">
              <a:extLst>
                <a:ext uri="{FF2B5EF4-FFF2-40B4-BE49-F238E27FC236}">
                  <a16:creationId xmlns="" xmlns:a16="http://schemas.microsoft.com/office/drawing/2014/main" id="{A6B15C39-8B0F-4778-A388-29C6D5CC6FD8}"/>
                </a:ext>
              </a:extLst>
            </p:cNvPr>
            <p:cNvSpPr>
              <a:spLocks/>
            </p:cNvSpPr>
            <p:nvPr/>
          </p:nvSpPr>
          <p:spPr bwMode="gray">
            <a:xfrm>
              <a:off x="1468336" y="4606071"/>
              <a:ext cx="133301" cy="140611"/>
            </a:xfrm>
            <a:custGeom>
              <a:avLst/>
              <a:gdLst>
                <a:gd name="T0" fmla="*/ 16 w 72"/>
                <a:gd name="T1" fmla="*/ 6 h 76"/>
                <a:gd name="T2" fmla="*/ 16 w 72"/>
                <a:gd name="T3" fmla="*/ 6 h 76"/>
                <a:gd name="T4" fmla="*/ 14 w 72"/>
                <a:gd name="T5" fmla="*/ 8 h 76"/>
                <a:gd name="T6" fmla="*/ 14 w 72"/>
                <a:gd name="T7" fmla="*/ 12 h 76"/>
                <a:gd name="T8" fmla="*/ 14 w 72"/>
                <a:gd name="T9" fmla="*/ 16 h 76"/>
                <a:gd name="T10" fmla="*/ 14 w 72"/>
                <a:gd name="T11" fmla="*/ 18 h 76"/>
                <a:gd name="T12" fmla="*/ 12 w 72"/>
                <a:gd name="T13" fmla="*/ 20 h 76"/>
                <a:gd name="T14" fmla="*/ 10 w 72"/>
                <a:gd name="T15" fmla="*/ 22 h 76"/>
                <a:gd name="T16" fmla="*/ 10 w 72"/>
                <a:gd name="T17" fmla="*/ 26 h 76"/>
                <a:gd name="T18" fmla="*/ 10 w 72"/>
                <a:gd name="T19" fmla="*/ 30 h 76"/>
                <a:gd name="T20" fmla="*/ 10 w 72"/>
                <a:gd name="T21" fmla="*/ 32 h 76"/>
                <a:gd name="T22" fmla="*/ 8 w 72"/>
                <a:gd name="T23" fmla="*/ 34 h 76"/>
                <a:gd name="T24" fmla="*/ 8 w 72"/>
                <a:gd name="T25" fmla="*/ 38 h 76"/>
                <a:gd name="T26" fmla="*/ 6 w 72"/>
                <a:gd name="T27" fmla="*/ 44 h 76"/>
                <a:gd name="T28" fmla="*/ 4 w 72"/>
                <a:gd name="T29" fmla="*/ 48 h 76"/>
                <a:gd name="T30" fmla="*/ 2 w 72"/>
                <a:gd name="T31" fmla="*/ 52 h 76"/>
                <a:gd name="T32" fmla="*/ 2 w 72"/>
                <a:gd name="T33" fmla="*/ 54 h 76"/>
                <a:gd name="T34" fmla="*/ 0 w 72"/>
                <a:gd name="T35" fmla="*/ 58 h 76"/>
                <a:gd name="T36" fmla="*/ 0 w 72"/>
                <a:gd name="T37" fmla="*/ 62 h 76"/>
                <a:gd name="T38" fmla="*/ 0 w 72"/>
                <a:gd name="T39" fmla="*/ 68 h 76"/>
                <a:gd name="T40" fmla="*/ 2 w 72"/>
                <a:gd name="T41" fmla="*/ 72 h 76"/>
                <a:gd name="T42" fmla="*/ 2 w 72"/>
                <a:gd name="T43" fmla="*/ 76 h 76"/>
                <a:gd name="T44" fmla="*/ 4 w 72"/>
                <a:gd name="T45" fmla="*/ 76 h 76"/>
                <a:gd name="T46" fmla="*/ 8 w 72"/>
                <a:gd name="T47" fmla="*/ 74 h 76"/>
                <a:gd name="T48" fmla="*/ 12 w 72"/>
                <a:gd name="T49" fmla="*/ 74 h 76"/>
                <a:gd name="T50" fmla="*/ 18 w 72"/>
                <a:gd name="T51" fmla="*/ 72 h 76"/>
                <a:gd name="T52" fmla="*/ 24 w 72"/>
                <a:gd name="T53" fmla="*/ 70 h 76"/>
                <a:gd name="T54" fmla="*/ 28 w 72"/>
                <a:gd name="T55" fmla="*/ 68 h 76"/>
                <a:gd name="T56" fmla="*/ 44 w 72"/>
                <a:gd name="T57" fmla="*/ 56 h 76"/>
                <a:gd name="T58" fmla="*/ 44 w 72"/>
                <a:gd name="T59" fmla="*/ 54 h 76"/>
                <a:gd name="T60" fmla="*/ 44 w 72"/>
                <a:gd name="T61" fmla="*/ 54 h 76"/>
                <a:gd name="T62" fmla="*/ 44 w 72"/>
                <a:gd name="T63" fmla="*/ 52 h 76"/>
                <a:gd name="T64" fmla="*/ 46 w 72"/>
                <a:gd name="T65" fmla="*/ 50 h 76"/>
                <a:gd name="T66" fmla="*/ 50 w 72"/>
                <a:gd name="T67" fmla="*/ 50 h 76"/>
                <a:gd name="T68" fmla="*/ 56 w 72"/>
                <a:gd name="T69" fmla="*/ 50 h 76"/>
                <a:gd name="T70" fmla="*/ 72 w 72"/>
                <a:gd name="T71" fmla="*/ 34 h 76"/>
                <a:gd name="T72" fmla="*/ 68 w 72"/>
                <a:gd name="T73" fmla="*/ 10 h 76"/>
                <a:gd name="T74" fmla="*/ 68 w 72"/>
                <a:gd name="T75" fmla="*/ 8 h 76"/>
                <a:gd name="T76" fmla="*/ 68 w 72"/>
                <a:gd name="T77" fmla="*/ 6 h 76"/>
                <a:gd name="T78" fmla="*/ 68 w 72"/>
                <a:gd name="T79" fmla="*/ 4 h 76"/>
                <a:gd name="T80" fmla="*/ 66 w 72"/>
                <a:gd name="T81" fmla="*/ 2 h 76"/>
                <a:gd name="T82" fmla="*/ 64 w 72"/>
                <a:gd name="T83" fmla="*/ 0 h 76"/>
                <a:gd name="T84" fmla="*/ 64 w 72"/>
                <a:gd name="T85" fmla="*/ 0 h 76"/>
                <a:gd name="T86" fmla="*/ 60 w 72"/>
                <a:gd name="T87" fmla="*/ 2 h 76"/>
                <a:gd name="T88" fmla="*/ 54 w 72"/>
                <a:gd name="T89" fmla="*/ 2 h 76"/>
                <a:gd name="T90" fmla="*/ 48 w 72"/>
                <a:gd name="T91" fmla="*/ 2 h 76"/>
                <a:gd name="T92" fmla="*/ 44 w 72"/>
                <a:gd name="T93" fmla="*/ 4 h 76"/>
                <a:gd name="T94" fmla="*/ 42 w 72"/>
                <a:gd name="T95" fmla="*/ 4 h 76"/>
                <a:gd name="T96" fmla="*/ 22 w 72"/>
                <a:gd name="T97" fmla="*/ 4 h 76"/>
                <a:gd name="T98" fmla="*/ 16 w 72"/>
                <a:gd name="T99" fmla="*/ 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76">
                  <a:moveTo>
                    <a:pt x="16" y="6"/>
                  </a:moveTo>
                  <a:lnTo>
                    <a:pt x="16" y="6"/>
                  </a:lnTo>
                  <a:lnTo>
                    <a:pt x="14" y="8"/>
                  </a:lnTo>
                  <a:lnTo>
                    <a:pt x="14" y="12"/>
                  </a:lnTo>
                  <a:lnTo>
                    <a:pt x="14" y="16"/>
                  </a:lnTo>
                  <a:lnTo>
                    <a:pt x="14" y="18"/>
                  </a:lnTo>
                  <a:lnTo>
                    <a:pt x="12" y="20"/>
                  </a:lnTo>
                  <a:lnTo>
                    <a:pt x="10" y="22"/>
                  </a:lnTo>
                  <a:lnTo>
                    <a:pt x="10" y="26"/>
                  </a:lnTo>
                  <a:lnTo>
                    <a:pt x="10" y="30"/>
                  </a:lnTo>
                  <a:lnTo>
                    <a:pt x="10" y="32"/>
                  </a:lnTo>
                  <a:lnTo>
                    <a:pt x="8" y="34"/>
                  </a:lnTo>
                  <a:lnTo>
                    <a:pt x="8" y="38"/>
                  </a:lnTo>
                  <a:lnTo>
                    <a:pt x="6" y="44"/>
                  </a:lnTo>
                  <a:lnTo>
                    <a:pt x="4" y="48"/>
                  </a:lnTo>
                  <a:lnTo>
                    <a:pt x="2" y="52"/>
                  </a:lnTo>
                  <a:lnTo>
                    <a:pt x="2" y="54"/>
                  </a:lnTo>
                  <a:lnTo>
                    <a:pt x="0" y="58"/>
                  </a:lnTo>
                  <a:lnTo>
                    <a:pt x="0" y="62"/>
                  </a:lnTo>
                  <a:lnTo>
                    <a:pt x="0" y="68"/>
                  </a:lnTo>
                  <a:lnTo>
                    <a:pt x="2" y="72"/>
                  </a:lnTo>
                  <a:lnTo>
                    <a:pt x="2" y="76"/>
                  </a:lnTo>
                  <a:lnTo>
                    <a:pt x="4" y="76"/>
                  </a:lnTo>
                  <a:lnTo>
                    <a:pt x="8" y="74"/>
                  </a:lnTo>
                  <a:lnTo>
                    <a:pt x="12" y="74"/>
                  </a:lnTo>
                  <a:lnTo>
                    <a:pt x="18" y="72"/>
                  </a:lnTo>
                  <a:lnTo>
                    <a:pt x="24" y="70"/>
                  </a:lnTo>
                  <a:lnTo>
                    <a:pt x="28" y="68"/>
                  </a:lnTo>
                  <a:lnTo>
                    <a:pt x="44" y="56"/>
                  </a:lnTo>
                  <a:lnTo>
                    <a:pt x="44" y="54"/>
                  </a:lnTo>
                  <a:lnTo>
                    <a:pt x="44" y="54"/>
                  </a:lnTo>
                  <a:lnTo>
                    <a:pt x="44" y="52"/>
                  </a:lnTo>
                  <a:lnTo>
                    <a:pt x="46" y="50"/>
                  </a:lnTo>
                  <a:lnTo>
                    <a:pt x="50" y="50"/>
                  </a:lnTo>
                  <a:lnTo>
                    <a:pt x="56" y="50"/>
                  </a:lnTo>
                  <a:lnTo>
                    <a:pt x="72" y="34"/>
                  </a:lnTo>
                  <a:lnTo>
                    <a:pt x="68" y="10"/>
                  </a:lnTo>
                  <a:lnTo>
                    <a:pt x="68" y="8"/>
                  </a:lnTo>
                  <a:lnTo>
                    <a:pt x="68" y="6"/>
                  </a:lnTo>
                  <a:lnTo>
                    <a:pt x="68" y="4"/>
                  </a:lnTo>
                  <a:lnTo>
                    <a:pt x="66" y="2"/>
                  </a:lnTo>
                  <a:lnTo>
                    <a:pt x="64" y="0"/>
                  </a:lnTo>
                  <a:lnTo>
                    <a:pt x="64" y="0"/>
                  </a:lnTo>
                  <a:lnTo>
                    <a:pt x="60" y="2"/>
                  </a:lnTo>
                  <a:lnTo>
                    <a:pt x="54" y="2"/>
                  </a:lnTo>
                  <a:lnTo>
                    <a:pt x="48" y="2"/>
                  </a:lnTo>
                  <a:lnTo>
                    <a:pt x="44" y="4"/>
                  </a:lnTo>
                  <a:lnTo>
                    <a:pt x="42" y="4"/>
                  </a:lnTo>
                  <a:lnTo>
                    <a:pt x="22" y="4"/>
                  </a:lnTo>
                  <a:lnTo>
                    <a:pt x="16" y="6"/>
                  </a:lnTo>
                </a:path>
              </a:pathLst>
            </a:custGeom>
            <a:grpFill/>
            <a:ln w="6350">
              <a:solidFill>
                <a:schemeClr val="bg1"/>
              </a:solidFill>
              <a:prstDash val="solid"/>
              <a:round/>
              <a:headEnd/>
              <a:tailEnd/>
            </a:ln>
            <a:effectLst/>
          </p:spPr>
          <p:txBody>
            <a:bodyPr/>
            <a:lstStyle/>
            <a:p>
              <a:endParaRPr lang="zh-CN" altLang="en-US"/>
            </a:p>
          </p:txBody>
        </p:sp>
        <p:sp>
          <p:nvSpPr>
            <p:cNvPr id="109" name="Freeform 479">
              <a:extLst>
                <a:ext uri="{FF2B5EF4-FFF2-40B4-BE49-F238E27FC236}">
                  <a16:creationId xmlns="" xmlns:a16="http://schemas.microsoft.com/office/drawing/2014/main" id="{53524CA3-5EF5-49F5-A141-3D41E7C36A0F}"/>
                </a:ext>
              </a:extLst>
            </p:cNvPr>
            <p:cNvSpPr>
              <a:spLocks/>
            </p:cNvSpPr>
            <p:nvPr/>
          </p:nvSpPr>
          <p:spPr bwMode="gray">
            <a:xfrm>
              <a:off x="1564608" y="4276745"/>
              <a:ext cx="329549" cy="351528"/>
            </a:xfrm>
            <a:custGeom>
              <a:avLst/>
              <a:gdLst>
                <a:gd name="T0" fmla="*/ 66 w 178"/>
                <a:gd name="T1" fmla="*/ 0 h 190"/>
                <a:gd name="T2" fmla="*/ 62 w 178"/>
                <a:gd name="T3" fmla="*/ 4 h 190"/>
                <a:gd name="T4" fmla="*/ 56 w 178"/>
                <a:gd name="T5" fmla="*/ 10 h 190"/>
                <a:gd name="T6" fmla="*/ 52 w 178"/>
                <a:gd name="T7" fmla="*/ 12 h 190"/>
                <a:gd name="T8" fmla="*/ 46 w 178"/>
                <a:gd name="T9" fmla="*/ 18 h 190"/>
                <a:gd name="T10" fmla="*/ 40 w 178"/>
                <a:gd name="T11" fmla="*/ 26 h 190"/>
                <a:gd name="T12" fmla="*/ 36 w 178"/>
                <a:gd name="T13" fmla="*/ 30 h 190"/>
                <a:gd name="T14" fmla="*/ 30 w 178"/>
                <a:gd name="T15" fmla="*/ 50 h 190"/>
                <a:gd name="T16" fmla="*/ 24 w 178"/>
                <a:gd name="T17" fmla="*/ 62 h 190"/>
                <a:gd name="T18" fmla="*/ 12 w 178"/>
                <a:gd name="T19" fmla="*/ 76 h 190"/>
                <a:gd name="T20" fmla="*/ 6 w 178"/>
                <a:gd name="T21" fmla="*/ 86 h 190"/>
                <a:gd name="T22" fmla="*/ 4 w 178"/>
                <a:gd name="T23" fmla="*/ 90 h 190"/>
                <a:gd name="T24" fmla="*/ 4 w 178"/>
                <a:gd name="T25" fmla="*/ 104 h 190"/>
                <a:gd name="T26" fmla="*/ 4 w 178"/>
                <a:gd name="T27" fmla="*/ 112 h 190"/>
                <a:gd name="T28" fmla="*/ 0 w 178"/>
                <a:gd name="T29" fmla="*/ 116 h 190"/>
                <a:gd name="T30" fmla="*/ 0 w 178"/>
                <a:gd name="T31" fmla="*/ 122 h 190"/>
                <a:gd name="T32" fmla="*/ 4 w 178"/>
                <a:gd name="T33" fmla="*/ 126 h 190"/>
                <a:gd name="T34" fmla="*/ 8 w 178"/>
                <a:gd name="T35" fmla="*/ 128 h 190"/>
                <a:gd name="T36" fmla="*/ 14 w 178"/>
                <a:gd name="T37" fmla="*/ 134 h 190"/>
                <a:gd name="T38" fmla="*/ 22 w 178"/>
                <a:gd name="T39" fmla="*/ 144 h 190"/>
                <a:gd name="T40" fmla="*/ 28 w 178"/>
                <a:gd name="T41" fmla="*/ 152 h 190"/>
                <a:gd name="T42" fmla="*/ 30 w 178"/>
                <a:gd name="T43" fmla="*/ 154 h 190"/>
                <a:gd name="T44" fmla="*/ 46 w 178"/>
                <a:gd name="T45" fmla="*/ 172 h 190"/>
                <a:gd name="T46" fmla="*/ 82 w 178"/>
                <a:gd name="T47" fmla="*/ 190 h 190"/>
                <a:gd name="T48" fmla="*/ 110 w 178"/>
                <a:gd name="T49" fmla="*/ 178 h 190"/>
                <a:gd name="T50" fmla="*/ 128 w 178"/>
                <a:gd name="T51" fmla="*/ 184 h 190"/>
                <a:gd name="T52" fmla="*/ 146 w 178"/>
                <a:gd name="T53" fmla="*/ 172 h 190"/>
                <a:gd name="T54" fmla="*/ 162 w 178"/>
                <a:gd name="T55" fmla="*/ 128 h 190"/>
                <a:gd name="T56" fmla="*/ 120 w 178"/>
                <a:gd name="T57" fmla="*/ 104 h 190"/>
                <a:gd name="T58" fmla="*/ 120 w 178"/>
                <a:gd name="T59" fmla="*/ 96 h 190"/>
                <a:gd name="T60" fmla="*/ 104 w 178"/>
                <a:gd name="T61" fmla="*/ 80 h 190"/>
                <a:gd name="T62" fmla="*/ 114 w 178"/>
                <a:gd name="T63" fmla="*/ 74 h 190"/>
                <a:gd name="T64" fmla="*/ 118 w 178"/>
                <a:gd name="T65" fmla="*/ 68 h 190"/>
                <a:gd name="T66" fmla="*/ 118 w 178"/>
                <a:gd name="T67" fmla="*/ 66 h 190"/>
                <a:gd name="T68" fmla="*/ 114 w 178"/>
                <a:gd name="T69" fmla="*/ 60 h 190"/>
                <a:gd name="T70" fmla="*/ 104 w 178"/>
                <a:gd name="T71" fmla="*/ 50 h 190"/>
                <a:gd name="T72" fmla="*/ 96 w 178"/>
                <a:gd name="T73" fmla="*/ 42 h 190"/>
                <a:gd name="T74" fmla="*/ 90 w 178"/>
                <a:gd name="T75" fmla="*/ 38 h 190"/>
                <a:gd name="T76" fmla="*/ 82 w 178"/>
                <a:gd name="T77" fmla="*/ 30 h 190"/>
                <a:gd name="T78" fmla="*/ 76 w 178"/>
                <a:gd name="T79" fmla="*/ 20 h 190"/>
                <a:gd name="T80" fmla="*/ 72 w 178"/>
                <a:gd name="T81" fmla="*/ 14 h 190"/>
                <a:gd name="T82" fmla="*/ 70 w 178"/>
                <a:gd name="T83" fmla="*/ 10 h 190"/>
                <a:gd name="T84" fmla="*/ 66 w 178"/>
                <a:gd name="T8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190">
                  <a:moveTo>
                    <a:pt x="66" y="0"/>
                  </a:moveTo>
                  <a:lnTo>
                    <a:pt x="66" y="0"/>
                  </a:lnTo>
                  <a:lnTo>
                    <a:pt x="64" y="2"/>
                  </a:lnTo>
                  <a:lnTo>
                    <a:pt x="62" y="4"/>
                  </a:lnTo>
                  <a:lnTo>
                    <a:pt x="58" y="8"/>
                  </a:lnTo>
                  <a:lnTo>
                    <a:pt x="56" y="10"/>
                  </a:lnTo>
                  <a:lnTo>
                    <a:pt x="54" y="10"/>
                  </a:lnTo>
                  <a:lnTo>
                    <a:pt x="52" y="12"/>
                  </a:lnTo>
                  <a:lnTo>
                    <a:pt x="48" y="14"/>
                  </a:lnTo>
                  <a:lnTo>
                    <a:pt x="46" y="18"/>
                  </a:lnTo>
                  <a:lnTo>
                    <a:pt x="42" y="22"/>
                  </a:lnTo>
                  <a:lnTo>
                    <a:pt x="40" y="26"/>
                  </a:lnTo>
                  <a:lnTo>
                    <a:pt x="38" y="28"/>
                  </a:lnTo>
                  <a:lnTo>
                    <a:pt x="36" y="30"/>
                  </a:lnTo>
                  <a:lnTo>
                    <a:pt x="34" y="40"/>
                  </a:lnTo>
                  <a:lnTo>
                    <a:pt x="30" y="50"/>
                  </a:lnTo>
                  <a:lnTo>
                    <a:pt x="26" y="60"/>
                  </a:lnTo>
                  <a:lnTo>
                    <a:pt x="24" y="62"/>
                  </a:lnTo>
                  <a:lnTo>
                    <a:pt x="16" y="68"/>
                  </a:lnTo>
                  <a:lnTo>
                    <a:pt x="12" y="76"/>
                  </a:lnTo>
                  <a:lnTo>
                    <a:pt x="8" y="82"/>
                  </a:lnTo>
                  <a:lnTo>
                    <a:pt x="6" y="86"/>
                  </a:lnTo>
                  <a:lnTo>
                    <a:pt x="4" y="90"/>
                  </a:lnTo>
                  <a:lnTo>
                    <a:pt x="4" y="90"/>
                  </a:lnTo>
                  <a:lnTo>
                    <a:pt x="4" y="98"/>
                  </a:lnTo>
                  <a:lnTo>
                    <a:pt x="4" y="104"/>
                  </a:lnTo>
                  <a:lnTo>
                    <a:pt x="4" y="108"/>
                  </a:lnTo>
                  <a:lnTo>
                    <a:pt x="4" y="112"/>
                  </a:lnTo>
                  <a:lnTo>
                    <a:pt x="4" y="114"/>
                  </a:lnTo>
                  <a:lnTo>
                    <a:pt x="0" y="116"/>
                  </a:lnTo>
                  <a:lnTo>
                    <a:pt x="0" y="120"/>
                  </a:lnTo>
                  <a:lnTo>
                    <a:pt x="0" y="122"/>
                  </a:lnTo>
                  <a:lnTo>
                    <a:pt x="2" y="124"/>
                  </a:lnTo>
                  <a:lnTo>
                    <a:pt x="4" y="126"/>
                  </a:lnTo>
                  <a:lnTo>
                    <a:pt x="6" y="126"/>
                  </a:lnTo>
                  <a:lnTo>
                    <a:pt x="8" y="128"/>
                  </a:lnTo>
                  <a:lnTo>
                    <a:pt x="10" y="130"/>
                  </a:lnTo>
                  <a:lnTo>
                    <a:pt x="14" y="134"/>
                  </a:lnTo>
                  <a:lnTo>
                    <a:pt x="18" y="140"/>
                  </a:lnTo>
                  <a:lnTo>
                    <a:pt x="22" y="144"/>
                  </a:lnTo>
                  <a:lnTo>
                    <a:pt x="24" y="148"/>
                  </a:lnTo>
                  <a:lnTo>
                    <a:pt x="28" y="152"/>
                  </a:lnTo>
                  <a:lnTo>
                    <a:pt x="28" y="154"/>
                  </a:lnTo>
                  <a:lnTo>
                    <a:pt x="30" y="154"/>
                  </a:lnTo>
                  <a:lnTo>
                    <a:pt x="32" y="172"/>
                  </a:lnTo>
                  <a:lnTo>
                    <a:pt x="46" y="172"/>
                  </a:lnTo>
                  <a:lnTo>
                    <a:pt x="64" y="188"/>
                  </a:lnTo>
                  <a:lnTo>
                    <a:pt x="82" y="190"/>
                  </a:lnTo>
                  <a:lnTo>
                    <a:pt x="90" y="182"/>
                  </a:lnTo>
                  <a:lnTo>
                    <a:pt x="110" y="178"/>
                  </a:lnTo>
                  <a:lnTo>
                    <a:pt x="112" y="184"/>
                  </a:lnTo>
                  <a:lnTo>
                    <a:pt x="128" y="184"/>
                  </a:lnTo>
                  <a:lnTo>
                    <a:pt x="130" y="178"/>
                  </a:lnTo>
                  <a:lnTo>
                    <a:pt x="146" y="172"/>
                  </a:lnTo>
                  <a:lnTo>
                    <a:pt x="178" y="130"/>
                  </a:lnTo>
                  <a:lnTo>
                    <a:pt x="162" y="128"/>
                  </a:lnTo>
                  <a:lnTo>
                    <a:pt x="130" y="110"/>
                  </a:lnTo>
                  <a:lnTo>
                    <a:pt x="120" y="104"/>
                  </a:lnTo>
                  <a:lnTo>
                    <a:pt x="122" y="98"/>
                  </a:lnTo>
                  <a:lnTo>
                    <a:pt x="120" y="96"/>
                  </a:lnTo>
                  <a:lnTo>
                    <a:pt x="106" y="92"/>
                  </a:lnTo>
                  <a:lnTo>
                    <a:pt x="104" y="80"/>
                  </a:lnTo>
                  <a:lnTo>
                    <a:pt x="112" y="72"/>
                  </a:lnTo>
                  <a:lnTo>
                    <a:pt x="114" y="74"/>
                  </a:lnTo>
                  <a:lnTo>
                    <a:pt x="118" y="70"/>
                  </a:lnTo>
                  <a:lnTo>
                    <a:pt x="118" y="68"/>
                  </a:lnTo>
                  <a:lnTo>
                    <a:pt x="118" y="68"/>
                  </a:lnTo>
                  <a:lnTo>
                    <a:pt x="118" y="66"/>
                  </a:lnTo>
                  <a:lnTo>
                    <a:pt x="116" y="64"/>
                  </a:lnTo>
                  <a:lnTo>
                    <a:pt x="114" y="60"/>
                  </a:lnTo>
                  <a:lnTo>
                    <a:pt x="110" y="56"/>
                  </a:lnTo>
                  <a:lnTo>
                    <a:pt x="104" y="50"/>
                  </a:lnTo>
                  <a:lnTo>
                    <a:pt x="96" y="44"/>
                  </a:lnTo>
                  <a:lnTo>
                    <a:pt x="96" y="42"/>
                  </a:lnTo>
                  <a:lnTo>
                    <a:pt x="94" y="40"/>
                  </a:lnTo>
                  <a:lnTo>
                    <a:pt x="90" y="38"/>
                  </a:lnTo>
                  <a:lnTo>
                    <a:pt x="86" y="34"/>
                  </a:lnTo>
                  <a:lnTo>
                    <a:pt x="82" y="30"/>
                  </a:lnTo>
                  <a:lnTo>
                    <a:pt x="78" y="26"/>
                  </a:lnTo>
                  <a:lnTo>
                    <a:pt x="76" y="20"/>
                  </a:lnTo>
                  <a:lnTo>
                    <a:pt x="74" y="16"/>
                  </a:lnTo>
                  <a:lnTo>
                    <a:pt x="72" y="14"/>
                  </a:lnTo>
                  <a:lnTo>
                    <a:pt x="72" y="12"/>
                  </a:lnTo>
                  <a:lnTo>
                    <a:pt x="70" y="10"/>
                  </a:lnTo>
                  <a:lnTo>
                    <a:pt x="70" y="6"/>
                  </a:lnTo>
                  <a:lnTo>
                    <a:pt x="66" y="0"/>
                  </a:lnTo>
                </a:path>
              </a:pathLst>
            </a:custGeom>
            <a:grpFill/>
            <a:ln w="6350">
              <a:solidFill>
                <a:schemeClr val="bg1"/>
              </a:solidFill>
              <a:prstDash val="solid"/>
              <a:round/>
              <a:headEnd/>
              <a:tailEnd/>
            </a:ln>
            <a:effectLst/>
          </p:spPr>
          <p:txBody>
            <a:bodyPr/>
            <a:lstStyle/>
            <a:p>
              <a:endParaRPr lang="zh-CN" altLang="en-US"/>
            </a:p>
          </p:txBody>
        </p:sp>
        <p:sp>
          <p:nvSpPr>
            <p:cNvPr id="110" name="Freeform 480">
              <a:extLst>
                <a:ext uri="{FF2B5EF4-FFF2-40B4-BE49-F238E27FC236}">
                  <a16:creationId xmlns="" xmlns:a16="http://schemas.microsoft.com/office/drawing/2014/main" id="{A246E86E-0E41-4135-A080-E8E7EDF896A9}"/>
                </a:ext>
              </a:extLst>
            </p:cNvPr>
            <p:cNvSpPr>
              <a:spLocks/>
            </p:cNvSpPr>
            <p:nvPr/>
          </p:nvSpPr>
          <p:spPr bwMode="gray">
            <a:xfrm>
              <a:off x="1472038" y="4735582"/>
              <a:ext cx="40731" cy="48104"/>
            </a:xfrm>
            <a:custGeom>
              <a:avLst/>
              <a:gdLst>
                <a:gd name="T0" fmla="*/ 0 w 22"/>
                <a:gd name="T1" fmla="*/ 6 h 26"/>
                <a:gd name="T2" fmla="*/ 18 w 22"/>
                <a:gd name="T3" fmla="*/ 0 h 26"/>
                <a:gd name="T4" fmla="*/ 20 w 22"/>
                <a:gd name="T5" fmla="*/ 0 h 26"/>
                <a:gd name="T6" fmla="*/ 20 w 22"/>
                <a:gd name="T7" fmla="*/ 2 h 26"/>
                <a:gd name="T8" fmla="*/ 22 w 22"/>
                <a:gd name="T9" fmla="*/ 4 h 26"/>
                <a:gd name="T10" fmla="*/ 22 w 22"/>
                <a:gd name="T11" fmla="*/ 6 h 26"/>
                <a:gd name="T12" fmla="*/ 22 w 22"/>
                <a:gd name="T13" fmla="*/ 6 h 26"/>
                <a:gd name="T14" fmla="*/ 22 w 22"/>
                <a:gd name="T15" fmla="*/ 8 h 26"/>
                <a:gd name="T16" fmla="*/ 22 w 22"/>
                <a:gd name="T17" fmla="*/ 12 h 26"/>
                <a:gd name="T18" fmla="*/ 22 w 22"/>
                <a:gd name="T19" fmla="*/ 16 h 26"/>
                <a:gd name="T20" fmla="*/ 22 w 22"/>
                <a:gd name="T21" fmla="*/ 20 h 26"/>
                <a:gd name="T22" fmla="*/ 18 w 22"/>
                <a:gd name="T23" fmla="*/ 22 h 26"/>
                <a:gd name="T24" fmla="*/ 18 w 22"/>
                <a:gd name="T25" fmla="*/ 22 h 26"/>
                <a:gd name="T26" fmla="*/ 16 w 22"/>
                <a:gd name="T27" fmla="*/ 22 h 26"/>
                <a:gd name="T28" fmla="*/ 12 w 22"/>
                <a:gd name="T29" fmla="*/ 24 h 26"/>
                <a:gd name="T30" fmla="*/ 12 w 22"/>
                <a:gd name="T31" fmla="*/ 26 h 26"/>
                <a:gd name="T32" fmla="*/ 12 w 22"/>
                <a:gd name="T33" fmla="*/ 26 h 26"/>
                <a:gd name="T34" fmla="*/ 10 w 22"/>
                <a:gd name="T35" fmla="*/ 26 h 26"/>
                <a:gd name="T36" fmla="*/ 8 w 22"/>
                <a:gd name="T37" fmla="*/ 26 h 26"/>
                <a:gd name="T38" fmla="*/ 2 w 22"/>
                <a:gd name="T39" fmla="*/ 24 h 26"/>
                <a:gd name="T40" fmla="*/ 2 w 22"/>
                <a:gd name="T41" fmla="*/ 24 h 26"/>
                <a:gd name="T42" fmla="*/ 2 w 22"/>
                <a:gd name="T43" fmla="*/ 22 h 26"/>
                <a:gd name="T44" fmla="*/ 0 w 22"/>
                <a:gd name="T45" fmla="*/ 18 h 26"/>
                <a:gd name="T46" fmla="*/ 0 w 22"/>
                <a:gd name="T47" fmla="*/ 14 h 26"/>
                <a:gd name="T48" fmla="*/ 0 w 22"/>
                <a:gd name="T49" fmla="*/ 10 h 26"/>
                <a:gd name="T50" fmla="*/ 0 w 22"/>
                <a:gd name="T51"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26">
                  <a:moveTo>
                    <a:pt x="0" y="6"/>
                  </a:moveTo>
                  <a:lnTo>
                    <a:pt x="18" y="0"/>
                  </a:lnTo>
                  <a:lnTo>
                    <a:pt x="20" y="0"/>
                  </a:lnTo>
                  <a:lnTo>
                    <a:pt x="20" y="2"/>
                  </a:lnTo>
                  <a:lnTo>
                    <a:pt x="22" y="4"/>
                  </a:lnTo>
                  <a:lnTo>
                    <a:pt x="22" y="6"/>
                  </a:lnTo>
                  <a:lnTo>
                    <a:pt x="22" y="6"/>
                  </a:lnTo>
                  <a:lnTo>
                    <a:pt x="22" y="8"/>
                  </a:lnTo>
                  <a:lnTo>
                    <a:pt x="22" y="12"/>
                  </a:lnTo>
                  <a:lnTo>
                    <a:pt x="22" y="16"/>
                  </a:lnTo>
                  <a:lnTo>
                    <a:pt x="22" y="20"/>
                  </a:lnTo>
                  <a:lnTo>
                    <a:pt x="18" y="22"/>
                  </a:lnTo>
                  <a:lnTo>
                    <a:pt x="18" y="22"/>
                  </a:lnTo>
                  <a:lnTo>
                    <a:pt x="16" y="22"/>
                  </a:lnTo>
                  <a:lnTo>
                    <a:pt x="12" y="24"/>
                  </a:lnTo>
                  <a:lnTo>
                    <a:pt x="12" y="26"/>
                  </a:lnTo>
                  <a:lnTo>
                    <a:pt x="12" y="26"/>
                  </a:lnTo>
                  <a:lnTo>
                    <a:pt x="10" y="26"/>
                  </a:lnTo>
                  <a:lnTo>
                    <a:pt x="8" y="26"/>
                  </a:lnTo>
                  <a:lnTo>
                    <a:pt x="2" y="24"/>
                  </a:lnTo>
                  <a:lnTo>
                    <a:pt x="2" y="24"/>
                  </a:lnTo>
                  <a:lnTo>
                    <a:pt x="2" y="22"/>
                  </a:lnTo>
                  <a:lnTo>
                    <a:pt x="0" y="18"/>
                  </a:lnTo>
                  <a:lnTo>
                    <a:pt x="0" y="14"/>
                  </a:lnTo>
                  <a:lnTo>
                    <a:pt x="0" y="10"/>
                  </a:lnTo>
                  <a:lnTo>
                    <a:pt x="0" y="6"/>
                  </a:lnTo>
                </a:path>
              </a:pathLst>
            </a:custGeom>
            <a:grpFill/>
            <a:ln w="6350">
              <a:solidFill>
                <a:schemeClr val="bg1"/>
              </a:solidFill>
              <a:prstDash val="solid"/>
              <a:round/>
              <a:headEnd/>
              <a:tailEnd/>
            </a:ln>
            <a:effectLst/>
          </p:spPr>
          <p:txBody>
            <a:bodyPr/>
            <a:lstStyle/>
            <a:p>
              <a:endParaRPr lang="zh-CN" altLang="en-US"/>
            </a:p>
          </p:txBody>
        </p:sp>
        <p:sp>
          <p:nvSpPr>
            <p:cNvPr id="111" name="Freeform 481">
              <a:extLst>
                <a:ext uri="{FF2B5EF4-FFF2-40B4-BE49-F238E27FC236}">
                  <a16:creationId xmlns="" xmlns:a16="http://schemas.microsoft.com/office/drawing/2014/main" id="{89F27945-BB69-4009-9E42-36B6AB7A748D}"/>
                </a:ext>
              </a:extLst>
            </p:cNvPr>
            <p:cNvSpPr>
              <a:spLocks/>
            </p:cNvSpPr>
            <p:nvPr/>
          </p:nvSpPr>
          <p:spPr bwMode="gray">
            <a:xfrm>
              <a:off x="1475741" y="4768884"/>
              <a:ext cx="44434" cy="59205"/>
            </a:xfrm>
            <a:custGeom>
              <a:avLst/>
              <a:gdLst>
                <a:gd name="T0" fmla="*/ 18 w 24"/>
                <a:gd name="T1" fmla="*/ 0 h 32"/>
                <a:gd name="T2" fmla="*/ 18 w 24"/>
                <a:gd name="T3" fmla="*/ 2 h 32"/>
                <a:gd name="T4" fmla="*/ 16 w 24"/>
                <a:gd name="T5" fmla="*/ 2 h 32"/>
                <a:gd name="T6" fmla="*/ 12 w 24"/>
                <a:gd name="T7" fmla="*/ 6 h 32"/>
                <a:gd name="T8" fmla="*/ 12 w 24"/>
                <a:gd name="T9" fmla="*/ 6 h 32"/>
                <a:gd name="T10" fmla="*/ 12 w 24"/>
                <a:gd name="T11" fmla="*/ 6 h 32"/>
                <a:gd name="T12" fmla="*/ 10 w 24"/>
                <a:gd name="T13" fmla="*/ 6 h 32"/>
                <a:gd name="T14" fmla="*/ 10 w 24"/>
                <a:gd name="T15" fmla="*/ 8 h 32"/>
                <a:gd name="T16" fmla="*/ 8 w 24"/>
                <a:gd name="T17" fmla="*/ 8 h 32"/>
                <a:gd name="T18" fmla="*/ 6 w 24"/>
                <a:gd name="T19" fmla="*/ 8 h 32"/>
                <a:gd name="T20" fmla="*/ 2 w 24"/>
                <a:gd name="T21" fmla="*/ 6 h 32"/>
                <a:gd name="T22" fmla="*/ 0 w 24"/>
                <a:gd name="T23" fmla="*/ 6 h 32"/>
                <a:gd name="T24" fmla="*/ 8 w 24"/>
                <a:gd name="T25" fmla="*/ 32 h 32"/>
                <a:gd name="T26" fmla="*/ 8 w 24"/>
                <a:gd name="T27" fmla="*/ 32 h 32"/>
                <a:gd name="T28" fmla="*/ 10 w 24"/>
                <a:gd name="T29" fmla="*/ 30 h 32"/>
                <a:gd name="T30" fmla="*/ 14 w 24"/>
                <a:gd name="T31" fmla="*/ 28 h 32"/>
                <a:gd name="T32" fmla="*/ 16 w 24"/>
                <a:gd name="T33" fmla="*/ 24 h 32"/>
                <a:gd name="T34" fmla="*/ 20 w 24"/>
                <a:gd name="T35" fmla="*/ 20 h 32"/>
                <a:gd name="T36" fmla="*/ 22 w 24"/>
                <a:gd name="T37" fmla="*/ 16 h 32"/>
                <a:gd name="T38" fmla="*/ 24 w 24"/>
                <a:gd name="T39" fmla="*/ 12 h 32"/>
                <a:gd name="T40" fmla="*/ 24 w 24"/>
                <a:gd name="T41" fmla="*/ 10 h 32"/>
                <a:gd name="T42" fmla="*/ 22 w 24"/>
                <a:gd name="T43" fmla="*/ 8 h 32"/>
                <a:gd name="T44" fmla="*/ 20 w 24"/>
                <a:gd name="T45" fmla="*/ 6 h 32"/>
                <a:gd name="T46" fmla="*/ 20 w 24"/>
                <a:gd name="T47" fmla="*/ 4 h 32"/>
                <a:gd name="T48" fmla="*/ 18 w 24"/>
                <a:gd name="T4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32">
                  <a:moveTo>
                    <a:pt x="18" y="0"/>
                  </a:moveTo>
                  <a:lnTo>
                    <a:pt x="18" y="2"/>
                  </a:lnTo>
                  <a:lnTo>
                    <a:pt x="16" y="2"/>
                  </a:lnTo>
                  <a:lnTo>
                    <a:pt x="12" y="6"/>
                  </a:lnTo>
                  <a:lnTo>
                    <a:pt x="12" y="6"/>
                  </a:lnTo>
                  <a:lnTo>
                    <a:pt x="12" y="6"/>
                  </a:lnTo>
                  <a:lnTo>
                    <a:pt x="10" y="6"/>
                  </a:lnTo>
                  <a:lnTo>
                    <a:pt x="10" y="8"/>
                  </a:lnTo>
                  <a:lnTo>
                    <a:pt x="8" y="8"/>
                  </a:lnTo>
                  <a:lnTo>
                    <a:pt x="6" y="8"/>
                  </a:lnTo>
                  <a:lnTo>
                    <a:pt x="2" y="6"/>
                  </a:lnTo>
                  <a:lnTo>
                    <a:pt x="0" y="6"/>
                  </a:lnTo>
                  <a:lnTo>
                    <a:pt x="8" y="32"/>
                  </a:lnTo>
                  <a:lnTo>
                    <a:pt x="8" y="32"/>
                  </a:lnTo>
                  <a:lnTo>
                    <a:pt x="10" y="30"/>
                  </a:lnTo>
                  <a:lnTo>
                    <a:pt x="14" y="28"/>
                  </a:lnTo>
                  <a:lnTo>
                    <a:pt x="16" y="24"/>
                  </a:lnTo>
                  <a:lnTo>
                    <a:pt x="20" y="20"/>
                  </a:lnTo>
                  <a:lnTo>
                    <a:pt x="22" y="16"/>
                  </a:lnTo>
                  <a:lnTo>
                    <a:pt x="24" y="12"/>
                  </a:lnTo>
                  <a:lnTo>
                    <a:pt x="24" y="10"/>
                  </a:lnTo>
                  <a:lnTo>
                    <a:pt x="22" y="8"/>
                  </a:lnTo>
                  <a:lnTo>
                    <a:pt x="20" y="6"/>
                  </a:lnTo>
                  <a:lnTo>
                    <a:pt x="20" y="4"/>
                  </a:lnTo>
                  <a:lnTo>
                    <a:pt x="18" y="0"/>
                  </a:lnTo>
                </a:path>
              </a:pathLst>
            </a:custGeom>
            <a:grpFill/>
            <a:ln w="6350">
              <a:solidFill>
                <a:schemeClr val="bg1"/>
              </a:solidFill>
              <a:prstDash val="solid"/>
              <a:round/>
              <a:headEnd/>
              <a:tailEnd/>
            </a:ln>
            <a:effectLst/>
          </p:spPr>
          <p:txBody>
            <a:bodyPr/>
            <a:lstStyle/>
            <a:p>
              <a:endParaRPr lang="zh-CN" altLang="en-US"/>
            </a:p>
          </p:txBody>
        </p:sp>
        <p:sp>
          <p:nvSpPr>
            <p:cNvPr id="112" name="Freeform 482">
              <a:extLst>
                <a:ext uri="{FF2B5EF4-FFF2-40B4-BE49-F238E27FC236}">
                  <a16:creationId xmlns="" xmlns:a16="http://schemas.microsoft.com/office/drawing/2014/main" id="{5D890811-7B7D-48FA-A823-1FBEAE2F18CE}"/>
                </a:ext>
              </a:extLst>
            </p:cNvPr>
            <p:cNvSpPr>
              <a:spLocks/>
            </p:cNvSpPr>
            <p:nvPr/>
          </p:nvSpPr>
          <p:spPr bwMode="gray">
            <a:xfrm>
              <a:off x="1490552" y="4731881"/>
              <a:ext cx="233276" cy="262721"/>
            </a:xfrm>
            <a:custGeom>
              <a:avLst/>
              <a:gdLst>
                <a:gd name="T0" fmla="*/ 40 w 126"/>
                <a:gd name="T1" fmla="*/ 4 h 142"/>
                <a:gd name="T2" fmla="*/ 40 w 126"/>
                <a:gd name="T3" fmla="*/ 6 h 142"/>
                <a:gd name="T4" fmla="*/ 38 w 126"/>
                <a:gd name="T5" fmla="*/ 12 h 142"/>
                <a:gd name="T6" fmla="*/ 32 w 126"/>
                <a:gd name="T7" fmla="*/ 18 h 142"/>
                <a:gd name="T8" fmla="*/ 28 w 126"/>
                <a:gd name="T9" fmla="*/ 18 h 142"/>
                <a:gd name="T10" fmla="*/ 22 w 126"/>
                <a:gd name="T11" fmla="*/ 12 h 142"/>
                <a:gd name="T12" fmla="*/ 18 w 126"/>
                <a:gd name="T13" fmla="*/ 6 h 142"/>
                <a:gd name="T14" fmla="*/ 10 w 126"/>
                <a:gd name="T15" fmla="*/ 2 h 142"/>
                <a:gd name="T16" fmla="*/ 10 w 126"/>
                <a:gd name="T17" fmla="*/ 6 h 142"/>
                <a:gd name="T18" fmla="*/ 12 w 126"/>
                <a:gd name="T19" fmla="*/ 14 h 142"/>
                <a:gd name="T20" fmla="*/ 14 w 126"/>
                <a:gd name="T21" fmla="*/ 16 h 142"/>
                <a:gd name="T22" fmla="*/ 12 w 126"/>
                <a:gd name="T23" fmla="*/ 22 h 142"/>
                <a:gd name="T24" fmla="*/ 12 w 126"/>
                <a:gd name="T25" fmla="*/ 26 h 142"/>
                <a:gd name="T26" fmla="*/ 16 w 126"/>
                <a:gd name="T27" fmla="*/ 32 h 142"/>
                <a:gd name="T28" fmla="*/ 16 w 126"/>
                <a:gd name="T29" fmla="*/ 34 h 142"/>
                <a:gd name="T30" fmla="*/ 14 w 126"/>
                <a:gd name="T31" fmla="*/ 38 h 142"/>
                <a:gd name="T32" fmla="*/ 6 w 126"/>
                <a:gd name="T33" fmla="*/ 48 h 142"/>
                <a:gd name="T34" fmla="*/ 10 w 126"/>
                <a:gd name="T35" fmla="*/ 104 h 142"/>
                <a:gd name="T36" fmla="*/ 14 w 126"/>
                <a:gd name="T37" fmla="*/ 104 h 142"/>
                <a:gd name="T38" fmla="*/ 22 w 126"/>
                <a:gd name="T39" fmla="*/ 106 h 142"/>
                <a:gd name="T40" fmla="*/ 30 w 126"/>
                <a:gd name="T41" fmla="*/ 108 h 142"/>
                <a:gd name="T42" fmla="*/ 34 w 126"/>
                <a:gd name="T43" fmla="*/ 108 h 142"/>
                <a:gd name="T44" fmla="*/ 40 w 126"/>
                <a:gd name="T45" fmla="*/ 108 h 142"/>
                <a:gd name="T46" fmla="*/ 48 w 126"/>
                <a:gd name="T47" fmla="*/ 108 h 142"/>
                <a:gd name="T48" fmla="*/ 56 w 126"/>
                <a:gd name="T49" fmla="*/ 116 h 142"/>
                <a:gd name="T50" fmla="*/ 60 w 126"/>
                <a:gd name="T51" fmla="*/ 126 h 142"/>
                <a:gd name="T52" fmla="*/ 62 w 126"/>
                <a:gd name="T53" fmla="*/ 132 h 142"/>
                <a:gd name="T54" fmla="*/ 68 w 126"/>
                <a:gd name="T55" fmla="*/ 142 h 142"/>
                <a:gd name="T56" fmla="*/ 84 w 126"/>
                <a:gd name="T57" fmla="*/ 140 h 142"/>
                <a:gd name="T58" fmla="*/ 106 w 126"/>
                <a:gd name="T59" fmla="*/ 142 h 142"/>
                <a:gd name="T60" fmla="*/ 110 w 126"/>
                <a:gd name="T61" fmla="*/ 108 h 142"/>
                <a:gd name="T62" fmla="*/ 106 w 126"/>
                <a:gd name="T63" fmla="*/ 90 h 142"/>
                <a:gd name="T64" fmla="*/ 102 w 126"/>
                <a:gd name="T65" fmla="*/ 84 h 142"/>
                <a:gd name="T66" fmla="*/ 100 w 126"/>
                <a:gd name="T67" fmla="*/ 76 h 142"/>
                <a:gd name="T68" fmla="*/ 110 w 126"/>
                <a:gd name="T69" fmla="*/ 50 h 142"/>
                <a:gd name="T70" fmla="*/ 96 w 126"/>
                <a:gd name="T71" fmla="*/ 42 h 142"/>
                <a:gd name="T72" fmla="*/ 94 w 126"/>
                <a:gd name="T73" fmla="*/ 38 h 142"/>
                <a:gd name="T74" fmla="*/ 48 w 126"/>
                <a:gd name="T75"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42">
                  <a:moveTo>
                    <a:pt x="48" y="4"/>
                  </a:moveTo>
                  <a:lnTo>
                    <a:pt x="40" y="4"/>
                  </a:lnTo>
                  <a:lnTo>
                    <a:pt x="40" y="4"/>
                  </a:lnTo>
                  <a:lnTo>
                    <a:pt x="40" y="6"/>
                  </a:lnTo>
                  <a:lnTo>
                    <a:pt x="38" y="10"/>
                  </a:lnTo>
                  <a:lnTo>
                    <a:pt x="38" y="12"/>
                  </a:lnTo>
                  <a:lnTo>
                    <a:pt x="36" y="16"/>
                  </a:lnTo>
                  <a:lnTo>
                    <a:pt x="32" y="18"/>
                  </a:lnTo>
                  <a:lnTo>
                    <a:pt x="28" y="18"/>
                  </a:lnTo>
                  <a:lnTo>
                    <a:pt x="28" y="18"/>
                  </a:lnTo>
                  <a:lnTo>
                    <a:pt x="24" y="16"/>
                  </a:lnTo>
                  <a:lnTo>
                    <a:pt x="22" y="12"/>
                  </a:lnTo>
                  <a:lnTo>
                    <a:pt x="20" y="10"/>
                  </a:lnTo>
                  <a:lnTo>
                    <a:pt x="18" y="6"/>
                  </a:lnTo>
                  <a:lnTo>
                    <a:pt x="18" y="0"/>
                  </a:lnTo>
                  <a:lnTo>
                    <a:pt x="10" y="2"/>
                  </a:lnTo>
                  <a:lnTo>
                    <a:pt x="10" y="4"/>
                  </a:lnTo>
                  <a:lnTo>
                    <a:pt x="10" y="6"/>
                  </a:lnTo>
                  <a:lnTo>
                    <a:pt x="12" y="10"/>
                  </a:lnTo>
                  <a:lnTo>
                    <a:pt x="12" y="14"/>
                  </a:lnTo>
                  <a:lnTo>
                    <a:pt x="12" y="14"/>
                  </a:lnTo>
                  <a:lnTo>
                    <a:pt x="14" y="16"/>
                  </a:lnTo>
                  <a:lnTo>
                    <a:pt x="12" y="18"/>
                  </a:lnTo>
                  <a:lnTo>
                    <a:pt x="12" y="22"/>
                  </a:lnTo>
                  <a:lnTo>
                    <a:pt x="12" y="22"/>
                  </a:lnTo>
                  <a:lnTo>
                    <a:pt x="12" y="26"/>
                  </a:lnTo>
                  <a:lnTo>
                    <a:pt x="14" y="28"/>
                  </a:lnTo>
                  <a:lnTo>
                    <a:pt x="16" y="32"/>
                  </a:lnTo>
                  <a:lnTo>
                    <a:pt x="16" y="32"/>
                  </a:lnTo>
                  <a:lnTo>
                    <a:pt x="16" y="34"/>
                  </a:lnTo>
                  <a:lnTo>
                    <a:pt x="16" y="36"/>
                  </a:lnTo>
                  <a:lnTo>
                    <a:pt x="14" y="38"/>
                  </a:lnTo>
                  <a:lnTo>
                    <a:pt x="10" y="42"/>
                  </a:lnTo>
                  <a:lnTo>
                    <a:pt x="6" y="48"/>
                  </a:lnTo>
                  <a:lnTo>
                    <a:pt x="0" y="54"/>
                  </a:lnTo>
                  <a:lnTo>
                    <a:pt x="10" y="104"/>
                  </a:lnTo>
                  <a:lnTo>
                    <a:pt x="10" y="104"/>
                  </a:lnTo>
                  <a:lnTo>
                    <a:pt x="14" y="104"/>
                  </a:lnTo>
                  <a:lnTo>
                    <a:pt x="16" y="106"/>
                  </a:lnTo>
                  <a:lnTo>
                    <a:pt x="22" y="106"/>
                  </a:lnTo>
                  <a:lnTo>
                    <a:pt x="26" y="108"/>
                  </a:lnTo>
                  <a:lnTo>
                    <a:pt x="30" y="108"/>
                  </a:lnTo>
                  <a:lnTo>
                    <a:pt x="34" y="108"/>
                  </a:lnTo>
                  <a:lnTo>
                    <a:pt x="34" y="108"/>
                  </a:lnTo>
                  <a:lnTo>
                    <a:pt x="36" y="108"/>
                  </a:lnTo>
                  <a:lnTo>
                    <a:pt x="40" y="108"/>
                  </a:lnTo>
                  <a:lnTo>
                    <a:pt x="42" y="108"/>
                  </a:lnTo>
                  <a:lnTo>
                    <a:pt x="48" y="108"/>
                  </a:lnTo>
                  <a:lnTo>
                    <a:pt x="52" y="112"/>
                  </a:lnTo>
                  <a:lnTo>
                    <a:pt x="56" y="116"/>
                  </a:lnTo>
                  <a:lnTo>
                    <a:pt x="60" y="124"/>
                  </a:lnTo>
                  <a:lnTo>
                    <a:pt x="60" y="126"/>
                  </a:lnTo>
                  <a:lnTo>
                    <a:pt x="62" y="128"/>
                  </a:lnTo>
                  <a:lnTo>
                    <a:pt x="62" y="132"/>
                  </a:lnTo>
                  <a:lnTo>
                    <a:pt x="64" y="138"/>
                  </a:lnTo>
                  <a:lnTo>
                    <a:pt x="68" y="142"/>
                  </a:lnTo>
                  <a:lnTo>
                    <a:pt x="80" y="142"/>
                  </a:lnTo>
                  <a:lnTo>
                    <a:pt x="84" y="140"/>
                  </a:lnTo>
                  <a:lnTo>
                    <a:pt x="86" y="142"/>
                  </a:lnTo>
                  <a:lnTo>
                    <a:pt x="106" y="142"/>
                  </a:lnTo>
                  <a:lnTo>
                    <a:pt x="126" y="134"/>
                  </a:lnTo>
                  <a:lnTo>
                    <a:pt x="110" y="108"/>
                  </a:lnTo>
                  <a:lnTo>
                    <a:pt x="108" y="90"/>
                  </a:lnTo>
                  <a:lnTo>
                    <a:pt x="106" y="90"/>
                  </a:lnTo>
                  <a:lnTo>
                    <a:pt x="104" y="88"/>
                  </a:lnTo>
                  <a:lnTo>
                    <a:pt x="102" y="84"/>
                  </a:lnTo>
                  <a:lnTo>
                    <a:pt x="102" y="80"/>
                  </a:lnTo>
                  <a:lnTo>
                    <a:pt x="100" y="76"/>
                  </a:lnTo>
                  <a:lnTo>
                    <a:pt x="102" y="70"/>
                  </a:lnTo>
                  <a:lnTo>
                    <a:pt x="110" y="50"/>
                  </a:lnTo>
                  <a:lnTo>
                    <a:pt x="98" y="44"/>
                  </a:lnTo>
                  <a:lnTo>
                    <a:pt x="96" y="42"/>
                  </a:lnTo>
                  <a:lnTo>
                    <a:pt x="94" y="40"/>
                  </a:lnTo>
                  <a:lnTo>
                    <a:pt x="94" y="38"/>
                  </a:lnTo>
                  <a:lnTo>
                    <a:pt x="94" y="36"/>
                  </a:lnTo>
                  <a:lnTo>
                    <a:pt x="48" y="4"/>
                  </a:lnTo>
                </a:path>
              </a:pathLst>
            </a:custGeom>
            <a:grpFill/>
            <a:ln w="6350">
              <a:solidFill>
                <a:schemeClr val="bg1"/>
              </a:solidFill>
              <a:prstDash val="solid"/>
              <a:round/>
              <a:headEnd/>
              <a:tailEnd/>
            </a:ln>
            <a:effectLst/>
          </p:spPr>
          <p:txBody>
            <a:bodyPr/>
            <a:lstStyle/>
            <a:p>
              <a:endParaRPr lang="zh-CN" altLang="en-US"/>
            </a:p>
          </p:txBody>
        </p:sp>
        <p:sp>
          <p:nvSpPr>
            <p:cNvPr id="113" name="Freeform 483">
              <a:extLst>
                <a:ext uri="{FF2B5EF4-FFF2-40B4-BE49-F238E27FC236}">
                  <a16:creationId xmlns="" xmlns:a16="http://schemas.microsoft.com/office/drawing/2014/main" id="{7F12672D-0BE8-4AA6-8E05-AD20274B1646}"/>
                </a:ext>
              </a:extLst>
            </p:cNvPr>
            <p:cNvSpPr>
              <a:spLocks/>
            </p:cNvSpPr>
            <p:nvPr/>
          </p:nvSpPr>
          <p:spPr bwMode="gray">
            <a:xfrm>
              <a:off x="1520175" y="4979801"/>
              <a:ext cx="207356" cy="392232"/>
            </a:xfrm>
            <a:custGeom>
              <a:avLst/>
              <a:gdLst>
                <a:gd name="T0" fmla="*/ 8 w 112"/>
                <a:gd name="T1" fmla="*/ 148 h 212"/>
                <a:gd name="T2" fmla="*/ 28 w 112"/>
                <a:gd name="T3" fmla="*/ 128 h 212"/>
                <a:gd name="T4" fmla="*/ 28 w 112"/>
                <a:gd name="T5" fmla="*/ 96 h 212"/>
                <a:gd name="T6" fmla="*/ 18 w 112"/>
                <a:gd name="T7" fmla="*/ 76 h 212"/>
                <a:gd name="T8" fmla="*/ 8 w 112"/>
                <a:gd name="T9" fmla="*/ 66 h 212"/>
                <a:gd name="T10" fmla="*/ 44 w 112"/>
                <a:gd name="T11" fmla="*/ 34 h 212"/>
                <a:gd name="T12" fmla="*/ 46 w 112"/>
                <a:gd name="T13" fmla="*/ 20 h 212"/>
                <a:gd name="T14" fmla="*/ 54 w 112"/>
                <a:gd name="T15" fmla="*/ 28 h 212"/>
                <a:gd name="T16" fmla="*/ 58 w 112"/>
                <a:gd name="T17" fmla="*/ 36 h 212"/>
                <a:gd name="T18" fmla="*/ 62 w 112"/>
                <a:gd name="T19" fmla="*/ 40 h 212"/>
                <a:gd name="T20" fmla="*/ 64 w 112"/>
                <a:gd name="T21" fmla="*/ 40 h 212"/>
                <a:gd name="T22" fmla="*/ 62 w 112"/>
                <a:gd name="T23" fmla="*/ 26 h 212"/>
                <a:gd name="T24" fmla="*/ 58 w 112"/>
                <a:gd name="T25" fmla="*/ 24 h 212"/>
                <a:gd name="T26" fmla="*/ 56 w 112"/>
                <a:gd name="T27" fmla="*/ 20 h 212"/>
                <a:gd name="T28" fmla="*/ 64 w 112"/>
                <a:gd name="T29" fmla="*/ 8 h 212"/>
                <a:gd name="T30" fmla="*/ 70 w 112"/>
                <a:gd name="T31" fmla="*/ 8 h 212"/>
                <a:gd name="T32" fmla="*/ 110 w 112"/>
                <a:gd name="T33" fmla="*/ 0 h 212"/>
                <a:gd name="T34" fmla="*/ 110 w 112"/>
                <a:gd name="T35" fmla="*/ 10 h 212"/>
                <a:gd name="T36" fmla="*/ 110 w 112"/>
                <a:gd name="T37" fmla="*/ 24 h 212"/>
                <a:gd name="T38" fmla="*/ 110 w 112"/>
                <a:gd name="T39" fmla="*/ 36 h 212"/>
                <a:gd name="T40" fmla="*/ 112 w 112"/>
                <a:gd name="T41" fmla="*/ 42 h 212"/>
                <a:gd name="T42" fmla="*/ 108 w 112"/>
                <a:gd name="T43" fmla="*/ 70 h 212"/>
                <a:gd name="T44" fmla="*/ 96 w 112"/>
                <a:gd name="T45" fmla="*/ 80 h 212"/>
                <a:gd name="T46" fmla="*/ 88 w 112"/>
                <a:gd name="T47" fmla="*/ 82 h 212"/>
                <a:gd name="T48" fmla="*/ 78 w 112"/>
                <a:gd name="T49" fmla="*/ 88 h 212"/>
                <a:gd name="T50" fmla="*/ 72 w 112"/>
                <a:gd name="T51" fmla="*/ 94 h 212"/>
                <a:gd name="T52" fmla="*/ 68 w 112"/>
                <a:gd name="T53" fmla="*/ 100 h 212"/>
                <a:gd name="T54" fmla="*/ 60 w 112"/>
                <a:gd name="T55" fmla="*/ 108 h 212"/>
                <a:gd name="T56" fmla="*/ 56 w 112"/>
                <a:gd name="T57" fmla="*/ 110 h 212"/>
                <a:gd name="T58" fmla="*/ 48 w 112"/>
                <a:gd name="T59" fmla="*/ 118 h 212"/>
                <a:gd name="T60" fmla="*/ 44 w 112"/>
                <a:gd name="T61" fmla="*/ 126 h 212"/>
                <a:gd name="T62" fmla="*/ 44 w 112"/>
                <a:gd name="T63" fmla="*/ 142 h 212"/>
                <a:gd name="T64" fmla="*/ 46 w 112"/>
                <a:gd name="T65" fmla="*/ 168 h 212"/>
                <a:gd name="T66" fmla="*/ 46 w 112"/>
                <a:gd name="T67" fmla="*/ 176 h 212"/>
                <a:gd name="T68" fmla="*/ 46 w 112"/>
                <a:gd name="T69" fmla="*/ 184 h 212"/>
                <a:gd name="T70" fmla="*/ 42 w 112"/>
                <a:gd name="T71" fmla="*/ 188 h 212"/>
                <a:gd name="T72" fmla="*/ 34 w 112"/>
                <a:gd name="T73" fmla="*/ 192 h 212"/>
                <a:gd name="T74" fmla="*/ 30 w 112"/>
                <a:gd name="T75" fmla="*/ 194 h 212"/>
                <a:gd name="T76" fmla="*/ 22 w 112"/>
                <a:gd name="T77" fmla="*/ 198 h 212"/>
                <a:gd name="T78" fmla="*/ 20 w 112"/>
                <a:gd name="T79" fmla="*/ 202 h 212"/>
                <a:gd name="T80" fmla="*/ 20 w 112"/>
                <a:gd name="T81" fmla="*/ 206 h 212"/>
                <a:gd name="T82" fmla="*/ 22 w 112"/>
                <a:gd name="T83" fmla="*/ 208 h 212"/>
                <a:gd name="T84" fmla="*/ 20 w 112"/>
                <a:gd name="T85" fmla="*/ 212 h 212"/>
                <a:gd name="T86" fmla="*/ 18 w 112"/>
                <a:gd name="T87" fmla="*/ 212 h 212"/>
                <a:gd name="T88" fmla="*/ 12 w 112"/>
                <a:gd name="T89" fmla="*/ 204 h 212"/>
                <a:gd name="T90" fmla="*/ 10 w 112"/>
                <a:gd name="T91" fmla="*/ 194 h 212"/>
                <a:gd name="T92" fmla="*/ 8 w 112"/>
                <a:gd name="T93" fmla="*/ 192 h 212"/>
                <a:gd name="T94" fmla="*/ 6 w 112"/>
                <a:gd name="T95" fmla="*/ 192 h 212"/>
                <a:gd name="T96" fmla="*/ 6 w 112"/>
                <a:gd name="T97" fmla="*/ 174 h 212"/>
                <a:gd name="T98" fmla="*/ 2 w 112"/>
                <a:gd name="T99" fmla="*/ 164 h 212"/>
                <a:gd name="T100" fmla="*/ 0 w 112"/>
                <a:gd name="T101" fmla="*/ 16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 h="212">
                  <a:moveTo>
                    <a:pt x="2" y="156"/>
                  </a:moveTo>
                  <a:lnTo>
                    <a:pt x="8" y="148"/>
                  </a:lnTo>
                  <a:lnTo>
                    <a:pt x="20" y="140"/>
                  </a:lnTo>
                  <a:lnTo>
                    <a:pt x="28" y="128"/>
                  </a:lnTo>
                  <a:lnTo>
                    <a:pt x="30" y="112"/>
                  </a:lnTo>
                  <a:lnTo>
                    <a:pt x="28" y="96"/>
                  </a:lnTo>
                  <a:lnTo>
                    <a:pt x="30" y="82"/>
                  </a:lnTo>
                  <a:lnTo>
                    <a:pt x="18" y="76"/>
                  </a:lnTo>
                  <a:lnTo>
                    <a:pt x="8" y="72"/>
                  </a:lnTo>
                  <a:lnTo>
                    <a:pt x="8" y="66"/>
                  </a:lnTo>
                  <a:lnTo>
                    <a:pt x="44" y="58"/>
                  </a:lnTo>
                  <a:lnTo>
                    <a:pt x="44" y="34"/>
                  </a:lnTo>
                  <a:lnTo>
                    <a:pt x="42" y="26"/>
                  </a:lnTo>
                  <a:lnTo>
                    <a:pt x="46" y="20"/>
                  </a:lnTo>
                  <a:lnTo>
                    <a:pt x="50" y="28"/>
                  </a:lnTo>
                  <a:lnTo>
                    <a:pt x="54" y="28"/>
                  </a:lnTo>
                  <a:lnTo>
                    <a:pt x="56" y="34"/>
                  </a:lnTo>
                  <a:lnTo>
                    <a:pt x="58" y="36"/>
                  </a:lnTo>
                  <a:lnTo>
                    <a:pt x="60" y="38"/>
                  </a:lnTo>
                  <a:lnTo>
                    <a:pt x="62" y="40"/>
                  </a:lnTo>
                  <a:lnTo>
                    <a:pt x="64" y="40"/>
                  </a:lnTo>
                  <a:lnTo>
                    <a:pt x="64" y="40"/>
                  </a:lnTo>
                  <a:lnTo>
                    <a:pt x="64" y="32"/>
                  </a:lnTo>
                  <a:lnTo>
                    <a:pt x="62" y="26"/>
                  </a:lnTo>
                  <a:lnTo>
                    <a:pt x="60" y="26"/>
                  </a:lnTo>
                  <a:lnTo>
                    <a:pt x="58" y="24"/>
                  </a:lnTo>
                  <a:lnTo>
                    <a:pt x="56" y="22"/>
                  </a:lnTo>
                  <a:lnTo>
                    <a:pt x="56" y="20"/>
                  </a:lnTo>
                  <a:lnTo>
                    <a:pt x="52" y="8"/>
                  </a:lnTo>
                  <a:lnTo>
                    <a:pt x="64" y="8"/>
                  </a:lnTo>
                  <a:lnTo>
                    <a:pt x="68" y="6"/>
                  </a:lnTo>
                  <a:lnTo>
                    <a:pt x="70" y="8"/>
                  </a:lnTo>
                  <a:lnTo>
                    <a:pt x="92" y="8"/>
                  </a:lnTo>
                  <a:lnTo>
                    <a:pt x="110" y="0"/>
                  </a:lnTo>
                  <a:lnTo>
                    <a:pt x="110" y="4"/>
                  </a:lnTo>
                  <a:lnTo>
                    <a:pt x="110" y="10"/>
                  </a:lnTo>
                  <a:lnTo>
                    <a:pt x="110" y="18"/>
                  </a:lnTo>
                  <a:lnTo>
                    <a:pt x="110" y="24"/>
                  </a:lnTo>
                  <a:lnTo>
                    <a:pt x="110" y="32"/>
                  </a:lnTo>
                  <a:lnTo>
                    <a:pt x="110" y="36"/>
                  </a:lnTo>
                  <a:lnTo>
                    <a:pt x="112" y="40"/>
                  </a:lnTo>
                  <a:lnTo>
                    <a:pt x="112" y="42"/>
                  </a:lnTo>
                  <a:lnTo>
                    <a:pt x="112" y="58"/>
                  </a:lnTo>
                  <a:lnTo>
                    <a:pt x="108" y="70"/>
                  </a:lnTo>
                  <a:lnTo>
                    <a:pt x="102" y="76"/>
                  </a:lnTo>
                  <a:lnTo>
                    <a:pt x="96" y="80"/>
                  </a:lnTo>
                  <a:lnTo>
                    <a:pt x="90" y="82"/>
                  </a:lnTo>
                  <a:lnTo>
                    <a:pt x="88" y="82"/>
                  </a:lnTo>
                  <a:lnTo>
                    <a:pt x="82" y="86"/>
                  </a:lnTo>
                  <a:lnTo>
                    <a:pt x="78" y="88"/>
                  </a:lnTo>
                  <a:lnTo>
                    <a:pt x="74" y="92"/>
                  </a:lnTo>
                  <a:lnTo>
                    <a:pt x="72" y="94"/>
                  </a:lnTo>
                  <a:lnTo>
                    <a:pt x="72" y="94"/>
                  </a:lnTo>
                  <a:lnTo>
                    <a:pt x="68" y="100"/>
                  </a:lnTo>
                  <a:lnTo>
                    <a:pt x="62" y="106"/>
                  </a:lnTo>
                  <a:lnTo>
                    <a:pt x="60" y="108"/>
                  </a:lnTo>
                  <a:lnTo>
                    <a:pt x="56" y="110"/>
                  </a:lnTo>
                  <a:lnTo>
                    <a:pt x="56" y="110"/>
                  </a:lnTo>
                  <a:lnTo>
                    <a:pt x="50" y="114"/>
                  </a:lnTo>
                  <a:lnTo>
                    <a:pt x="48" y="118"/>
                  </a:lnTo>
                  <a:lnTo>
                    <a:pt x="46" y="122"/>
                  </a:lnTo>
                  <a:lnTo>
                    <a:pt x="44" y="126"/>
                  </a:lnTo>
                  <a:lnTo>
                    <a:pt x="44" y="126"/>
                  </a:lnTo>
                  <a:lnTo>
                    <a:pt x="44" y="142"/>
                  </a:lnTo>
                  <a:lnTo>
                    <a:pt x="44" y="158"/>
                  </a:lnTo>
                  <a:lnTo>
                    <a:pt x="46" y="168"/>
                  </a:lnTo>
                  <a:lnTo>
                    <a:pt x="46" y="172"/>
                  </a:lnTo>
                  <a:lnTo>
                    <a:pt x="46" y="176"/>
                  </a:lnTo>
                  <a:lnTo>
                    <a:pt x="46" y="180"/>
                  </a:lnTo>
                  <a:lnTo>
                    <a:pt x="46" y="184"/>
                  </a:lnTo>
                  <a:lnTo>
                    <a:pt x="46" y="184"/>
                  </a:lnTo>
                  <a:lnTo>
                    <a:pt x="42" y="188"/>
                  </a:lnTo>
                  <a:lnTo>
                    <a:pt x="38" y="190"/>
                  </a:lnTo>
                  <a:lnTo>
                    <a:pt x="34" y="192"/>
                  </a:lnTo>
                  <a:lnTo>
                    <a:pt x="30" y="194"/>
                  </a:lnTo>
                  <a:lnTo>
                    <a:pt x="30" y="194"/>
                  </a:lnTo>
                  <a:lnTo>
                    <a:pt x="24" y="196"/>
                  </a:lnTo>
                  <a:lnTo>
                    <a:pt x="22" y="198"/>
                  </a:lnTo>
                  <a:lnTo>
                    <a:pt x="20" y="200"/>
                  </a:lnTo>
                  <a:lnTo>
                    <a:pt x="20" y="202"/>
                  </a:lnTo>
                  <a:lnTo>
                    <a:pt x="20" y="202"/>
                  </a:lnTo>
                  <a:lnTo>
                    <a:pt x="20" y="206"/>
                  </a:lnTo>
                  <a:lnTo>
                    <a:pt x="22" y="208"/>
                  </a:lnTo>
                  <a:lnTo>
                    <a:pt x="22" y="208"/>
                  </a:lnTo>
                  <a:lnTo>
                    <a:pt x="22" y="210"/>
                  </a:lnTo>
                  <a:lnTo>
                    <a:pt x="20" y="212"/>
                  </a:lnTo>
                  <a:lnTo>
                    <a:pt x="20" y="212"/>
                  </a:lnTo>
                  <a:lnTo>
                    <a:pt x="18" y="212"/>
                  </a:lnTo>
                  <a:lnTo>
                    <a:pt x="14" y="212"/>
                  </a:lnTo>
                  <a:lnTo>
                    <a:pt x="12" y="204"/>
                  </a:lnTo>
                  <a:lnTo>
                    <a:pt x="10" y="198"/>
                  </a:lnTo>
                  <a:lnTo>
                    <a:pt x="10" y="194"/>
                  </a:lnTo>
                  <a:lnTo>
                    <a:pt x="8" y="192"/>
                  </a:lnTo>
                  <a:lnTo>
                    <a:pt x="8" y="192"/>
                  </a:lnTo>
                  <a:lnTo>
                    <a:pt x="6" y="192"/>
                  </a:lnTo>
                  <a:lnTo>
                    <a:pt x="6" y="192"/>
                  </a:lnTo>
                  <a:lnTo>
                    <a:pt x="8" y="182"/>
                  </a:lnTo>
                  <a:lnTo>
                    <a:pt x="6" y="174"/>
                  </a:lnTo>
                  <a:lnTo>
                    <a:pt x="4" y="168"/>
                  </a:lnTo>
                  <a:lnTo>
                    <a:pt x="2" y="164"/>
                  </a:lnTo>
                  <a:lnTo>
                    <a:pt x="0" y="162"/>
                  </a:lnTo>
                  <a:lnTo>
                    <a:pt x="0" y="160"/>
                  </a:lnTo>
                  <a:lnTo>
                    <a:pt x="2" y="156"/>
                  </a:lnTo>
                </a:path>
              </a:pathLst>
            </a:custGeom>
            <a:grpFill/>
            <a:ln w="6350">
              <a:solidFill>
                <a:schemeClr val="bg1"/>
              </a:solidFill>
              <a:prstDash val="solid"/>
              <a:round/>
              <a:headEnd/>
              <a:tailEnd/>
            </a:ln>
            <a:effectLst/>
          </p:spPr>
          <p:txBody>
            <a:bodyPr/>
            <a:lstStyle/>
            <a:p>
              <a:endParaRPr lang="zh-CN" altLang="en-US"/>
            </a:p>
          </p:txBody>
        </p:sp>
        <p:sp>
          <p:nvSpPr>
            <p:cNvPr id="114" name="Freeform 484">
              <a:extLst>
                <a:ext uri="{FF2B5EF4-FFF2-40B4-BE49-F238E27FC236}">
                  <a16:creationId xmlns="" xmlns:a16="http://schemas.microsoft.com/office/drawing/2014/main" id="{10E0038F-D72F-4C47-8AF4-153C0094F438}"/>
                </a:ext>
              </a:extLst>
            </p:cNvPr>
            <p:cNvSpPr>
              <a:spLocks/>
            </p:cNvSpPr>
            <p:nvPr/>
          </p:nvSpPr>
          <p:spPr bwMode="gray">
            <a:xfrm>
              <a:off x="1146193" y="5275825"/>
              <a:ext cx="414713" cy="325626"/>
            </a:xfrm>
            <a:custGeom>
              <a:avLst/>
              <a:gdLst>
                <a:gd name="T0" fmla="*/ 170 w 224"/>
                <a:gd name="T1" fmla="*/ 6 h 176"/>
                <a:gd name="T2" fmla="*/ 162 w 224"/>
                <a:gd name="T3" fmla="*/ 10 h 176"/>
                <a:gd name="T4" fmla="*/ 152 w 224"/>
                <a:gd name="T5" fmla="*/ 18 h 176"/>
                <a:gd name="T6" fmla="*/ 144 w 224"/>
                <a:gd name="T7" fmla="*/ 22 h 176"/>
                <a:gd name="T8" fmla="*/ 134 w 224"/>
                <a:gd name="T9" fmla="*/ 34 h 176"/>
                <a:gd name="T10" fmla="*/ 128 w 224"/>
                <a:gd name="T11" fmla="*/ 46 h 176"/>
                <a:gd name="T12" fmla="*/ 122 w 224"/>
                <a:gd name="T13" fmla="*/ 46 h 176"/>
                <a:gd name="T14" fmla="*/ 114 w 224"/>
                <a:gd name="T15" fmla="*/ 40 h 176"/>
                <a:gd name="T16" fmla="*/ 102 w 224"/>
                <a:gd name="T17" fmla="*/ 42 h 176"/>
                <a:gd name="T18" fmla="*/ 98 w 224"/>
                <a:gd name="T19" fmla="*/ 46 h 176"/>
                <a:gd name="T20" fmla="*/ 94 w 224"/>
                <a:gd name="T21" fmla="*/ 54 h 176"/>
                <a:gd name="T22" fmla="*/ 80 w 224"/>
                <a:gd name="T23" fmla="*/ 66 h 176"/>
                <a:gd name="T24" fmla="*/ 66 w 224"/>
                <a:gd name="T25" fmla="*/ 68 h 176"/>
                <a:gd name="T26" fmla="*/ 64 w 224"/>
                <a:gd name="T27" fmla="*/ 62 h 176"/>
                <a:gd name="T28" fmla="*/ 68 w 224"/>
                <a:gd name="T29" fmla="*/ 56 h 176"/>
                <a:gd name="T30" fmla="*/ 64 w 224"/>
                <a:gd name="T31" fmla="*/ 38 h 176"/>
                <a:gd name="T32" fmla="*/ 56 w 224"/>
                <a:gd name="T33" fmla="*/ 32 h 176"/>
                <a:gd name="T34" fmla="*/ 54 w 224"/>
                <a:gd name="T35" fmla="*/ 78 h 176"/>
                <a:gd name="T36" fmla="*/ 50 w 224"/>
                <a:gd name="T37" fmla="*/ 82 h 176"/>
                <a:gd name="T38" fmla="*/ 28 w 224"/>
                <a:gd name="T39" fmla="*/ 82 h 176"/>
                <a:gd name="T40" fmla="*/ 24 w 224"/>
                <a:gd name="T41" fmla="*/ 80 h 176"/>
                <a:gd name="T42" fmla="*/ 22 w 224"/>
                <a:gd name="T43" fmla="*/ 70 h 176"/>
                <a:gd name="T44" fmla="*/ 18 w 224"/>
                <a:gd name="T45" fmla="*/ 68 h 176"/>
                <a:gd name="T46" fmla="*/ 0 w 224"/>
                <a:gd name="T47" fmla="*/ 82 h 176"/>
                <a:gd name="T48" fmla="*/ 20 w 224"/>
                <a:gd name="T49" fmla="*/ 160 h 176"/>
                <a:gd name="T50" fmla="*/ 38 w 224"/>
                <a:gd name="T51" fmla="*/ 172 h 176"/>
                <a:gd name="T52" fmla="*/ 70 w 224"/>
                <a:gd name="T53" fmla="*/ 172 h 176"/>
                <a:gd name="T54" fmla="*/ 100 w 224"/>
                <a:gd name="T55" fmla="*/ 164 h 176"/>
                <a:gd name="T56" fmla="*/ 128 w 224"/>
                <a:gd name="T57" fmla="*/ 160 h 176"/>
                <a:gd name="T58" fmla="*/ 146 w 224"/>
                <a:gd name="T59" fmla="*/ 150 h 176"/>
                <a:gd name="T60" fmla="*/ 154 w 224"/>
                <a:gd name="T61" fmla="*/ 142 h 176"/>
                <a:gd name="T62" fmla="*/ 166 w 224"/>
                <a:gd name="T63" fmla="*/ 126 h 176"/>
                <a:gd name="T64" fmla="*/ 186 w 224"/>
                <a:gd name="T65" fmla="*/ 104 h 176"/>
                <a:gd name="T66" fmla="*/ 190 w 224"/>
                <a:gd name="T67" fmla="*/ 96 h 176"/>
                <a:gd name="T68" fmla="*/ 198 w 224"/>
                <a:gd name="T69" fmla="*/ 88 h 176"/>
                <a:gd name="T70" fmla="*/ 202 w 224"/>
                <a:gd name="T71" fmla="*/ 84 h 176"/>
                <a:gd name="T72" fmla="*/ 212 w 224"/>
                <a:gd name="T73" fmla="*/ 76 h 176"/>
                <a:gd name="T74" fmla="*/ 216 w 224"/>
                <a:gd name="T75" fmla="*/ 70 h 176"/>
                <a:gd name="T76" fmla="*/ 222 w 224"/>
                <a:gd name="T77" fmla="*/ 58 h 176"/>
                <a:gd name="T78" fmla="*/ 216 w 224"/>
                <a:gd name="T79" fmla="*/ 52 h 176"/>
                <a:gd name="T80" fmla="*/ 214 w 224"/>
                <a:gd name="T81" fmla="*/ 44 h 176"/>
                <a:gd name="T82" fmla="*/ 210 w 224"/>
                <a:gd name="T83" fmla="*/ 32 h 176"/>
                <a:gd name="T84" fmla="*/ 210 w 224"/>
                <a:gd name="T85" fmla="*/ 26 h 176"/>
                <a:gd name="T86" fmla="*/ 208 w 224"/>
                <a:gd name="T87" fmla="*/ 8 h 176"/>
                <a:gd name="T88" fmla="*/ 176 w 224"/>
                <a:gd name="T8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76">
                  <a:moveTo>
                    <a:pt x="176" y="0"/>
                  </a:moveTo>
                  <a:lnTo>
                    <a:pt x="174" y="4"/>
                  </a:lnTo>
                  <a:lnTo>
                    <a:pt x="170" y="6"/>
                  </a:lnTo>
                  <a:lnTo>
                    <a:pt x="166" y="8"/>
                  </a:lnTo>
                  <a:lnTo>
                    <a:pt x="164" y="10"/>
                  </a:lnTo>
                  <a:lnTo>
                    <a:pt x="162" y="10"/>
                  </a:lnTo>
                  <a:lnTo>
                    <a:pt x="160" y="14"/>
                  </a:lnTo>
                  <a:lnTo>
                    <a:pt x="158" y="16"/>
                  </a:lnTo>
                  <a:lnTo>
                    <a:pt x="152" y="18"/>
                  </a:lnTo>
                  <a:lnTo>
                    <a:pt x="148" y="20"/>
                  </a:lnTo>
                  <a:lnTo>
                    <a:pt x="146" y="20"/>
                  </a:lnTo>
                  <a:lnTo>
                    <a:pt x="144" y="22"/>
                  </a:lnTo>
                  <a:lnTo>
                    <a:pt x="140" y="24"/>
                  </a:lnTo>
                  <a:lnTo>
                    <a:pt x="136" y="28"/>
                  </a:lnTo>
                  <a:lnTo>
                    <a:pt x="134" y="34"/>
                  </a:lnTo>
                  <a:lnTo>
                    <a:pt x="132" y="38"/>
                  </a:lnTo>
                  <a:lnTo>
                    <a:pt x="130" y="42"/>
                  </a:lnTo>
                  <a:lnTo>
                    <a:pt x="128" y="46"/>
                  </a:lnTo>
                  <a:lnTo>
                    <a:pt x="128" y="48"/>
                  </a:lnTo>
                  <a:lnTo>
                    <a:pt x="124" y="48"/>
                  </a:lnTo>
                  <a:lnTo>
                    <a:pt x="122" y="46"/>
                  </a:lnTo>
                  <a:lnTo>
                    <a:pt x="120" y="44"/>
                  </a:lnTo>
                  <a:lnTo>
                    <a:pt x="118" y="44"/>
                  </a:lnTo>
                  <a:lnTo>
                    <a:pt x="114" y="40"/>
                  </a:lnTo>
                  <a:lnTo>
                    <a:pt x="110" y="40"/>
                  </a:lnTo>
                  <a:lnTo>
                    <a:pt x="106" y="40"/>
                  </a:lnTo>
                  <a:lnTo>
                    <a:pt x="102" y="42"/>
                  </a:lnTo>
                  <a:lnTo>
                    <a:pt x="100" y="42"/>
                  </a:lnTo>
                  <a:lnTo>
                    <a:pt x="98" y="44"/>
                  </a:lnTo>
                  <a:lnTo>
                    <a:pt x="98" y="46"/>
                  </a:lnTo>
                  <a:lnTo>
                    <a:pt x="96" y="50"/>
                  </a:lnTo>
                  <a:lnTo>
                    <a:pt x="94" y="52"/>
                  </a:lnTo>
                  <a:lnTo>
                    <a:pt x="94" y="54"/>
                  </a:lnTo>
                  <a:lnTo>
                    <a:pt x="94" y="56"/>
                  </a:lnTo>
                  <a:lnTo>
                    <a:pt x="88" y="62"/>
                  </a:lnTo>
                  <a:lnTo>
                    <a:pt x="80" y="66"/>
                  </a:lnTo>
                  <a:lnTo>
                    <a:pt x="74" y="68"/>
                  </a:lnTo>
                  <a:lnTo>
                    <a:pt x="70" y="68"/>
                  </a:lnTo>
                  <a:lnTo>
                    <a:pt x="66" y="68"/>
                  </a:lnTo>
                  <a:lnTo>
                    <a:pt x="64" y="68"/>
                  </a:lnTo>
                  <a:lnTo>
                    <a:pt x="62" y="64"/>
                  </a:lnTo>
                  <a:lnTo>
                    <a:pt x="64" y="62"/>
                  </a:lnTo>
                  <a:lnTo>
                    <a:pt x="66" y="58"/>
                  </a:lnTo>
                  <a:lnTo>
                    <a:pt x="66" y="58"/>
                  </a:lnTo>
                  <a:lnTo>
                    <a:pt x="68" y="56"/>
                  </a:lnTo>
                  <a:lnTo>
                    <a:pt x="68" y="50"/>
                  </a:lnTo>
                  <a:lnTo>
                    <a:pt x="66" y="44"/>
                  </a:lnTo>
                  <a:lnTo>
                    <a:pt x="64" y="38"/>
                  </a:lnTo>
                  <a:lnTo>
                    <a:pt x="60" y="36"/>
                  </a:lnTo>
                  <a:lnTo>
                    <a:pt x="58" y="34"/>
                  </a:lnTo>
                  <a:lnTo>
                    <a:pt x="56" y="32"/>
                  </a:lnTo>
                  <a:lnTo>
                    <a:pt x="54" y="32"/>
                  </a:lnTo>
                  <a:lnTo>
                    <a:pt x="54" y="78"/>
                  </a:lnTo>
                  <a:lnTo>
                    <a:pt x="54" y="78"/>
                  </a:lnTo>
                  <a:lnTo>
                    <a:pt x="54" y="80"/>
                  </a:lnTo>
                  <a:lnTo>
                    <a:pt x="52" y="80"/>
                  </a:lnTo>
                  <a:lnTo>
                    <a:pt x="50" y="82"/>
                  </a:lnTo>
                  <a:lnTo>
                    <a:pt x="46" y="82"/>
                  </a:lnTo>
                  <a:lnTo>
                    <a:pt x="38" y="82"/>
                  </a:lnTo>
                  <a:lnTo>
                    <a:pt x="28" y="82"/>
                  </a:lnTo>
                  <a:lnTo>
                    <a:pt x="26" y="82"/>
                  </a:lnTo>
                  <a:lnTo>
                    <a:pt x="26" y="82"/>
                  </a:lnTo>
                  <a:lnTo>
                    <a:pt x="24" y="80"/>
                  </a:lnTo>
                  <a:lnTo>
                    <a:pt x="24" y="80"/>
                  </a:lnTo>
                  <a:lnTo>
                    <a:pt x="22" y="76"/>
                  </a:lnTo>
                  <a:lnTo>
                    <a:pt x="22" y="70"/>
                  </a:lnTo>
                  <a:lnTo>
                    <a:pt x="20" y="70"/>
                  </a:lnTo>
                  <a:lnTo>
                    <a:pt x="20" y="68"/>
                  </a:lnTo>
                  <a:lnTo>
                    <a:pt x="18" y="68"/>
                  </a:lnTo>
                  <a:lnTo>
                    <a:pt x="16" y="68"/>
                  </a:lnTo>
                  <a:lnTo>
                    <a:pt x="12" y="78"/>
                  </a:lnTo>
                  <a:lnTo>
                    <a:pt x="0" y="82"/>
                  </a:lnTo>
                  <a:lnTo>
                    <a:pt x="8" y="110"/>
                  </a:lnTo>
                  <a:lnTo>
                    <a:pt x="20" y="126"/>
                  </a:lnTo>
                  <a:lnTo>
                    <a:pt x="20" y="160"/>
                  </a:lnTo>
                  <a:lnTo>
                    <a:pt x="20" y="162"/>
                  </a:lnTo>
                  <a:lnTo>
                    <a:pt x="28" y="168"/>
                  </a:lnTo>
                  <a:lnTo>
                    <a:pt x="38" y="172"/>
                  </a:lnTo>
                  <a:lnTo>
                    <a:pt x="56" y="176"/>
                  </a:lnTo>
                  <a:lnTo>
                    <a:pt x="60" y="176"/>
                  </a:lnTo>
                  <a:lnTo>
                    <a:pt x="70" y="172"/>
                  </a:lnTo>
                  <a:lnTo>
                    <a:pt x="82" y="166"/>
                  </a:lnTo>
                  <a:lnTo>
                    <a:pt x="92" y="164"/>
                  </a:lnTo>
                  <a:lnTo>
                    <a:pt x="100" y="164"/>
                  </a:lnTo>
                  <a:lnTo>
                    <a:pt x="104" y="164"/>
                  </a:lnTo>
                  <a:lnTo>
                    <a:pt x="116" y="164"/>
                  </a:lnTo>
                  <a:lnTo>
                    <a:pt x="128" y="160"/>
                  </a:lnTo>
                  <a:lnTo>
                    <a:pt x="142" y="154"/>
                  </a:lnTo>
                  <a:lnTo>
                    <a:pt x="144" y="152"/>
                  </a:lnTo>
                  <a:lnTo>
                    <a:pt x="146" y="150"/>
                  </a:lnTo>
                  <a:lnTo>
                    <a:pt x="148" y="148"/>
                  </a:lnTo>
                  <a:lnTo>
                    <a:pt x="152" y="144"/>
                  </a:lnTo>
                  <a:lnTo>
                    <a:pt x="154" y="142"/>
                  </a:lnTo>
                  <a:lnTo>
                    <a:pt x="156" y="138"/>
                  </a:lnTo>
                  <a:lnTo>
                    <a:pt x="158" y="136"/>
                  </a:lnTo>
                  <a:lnTo>
                    <a:pt x="166" y="126"/>
                  </a:lnTo>
                  <a:lnTo>
                    <a:pt x="174" y="116"/>
                  </a:lnTo>
                  <a:lnTo>
                    <a:pt x="182" y="108"/>
                  </a:lnTo>
                  <a:lnTo>
                    <a:pt x="186" y="104"/>
                  </a:lnTo>
                  <a:lnTo>
                    <a:pt x="186" y="102"/>
                  </a:lnTo>
                  <a:lnTo>
                    <a:pt x="188" y="100"/>
                  </a:lnTo>
                  <a:lnTo>
                    <a:pt x="190" y="96"/>
                  </a:lnTo>
                  <a:lnTo>
                    <a:pt x="194" y="94"/>
                  </a:lnTo>
                  <a:lnTo>
                    <a:pt x="196" y="90"/>
                  </a:lnTo>
                  <a:lnTo>
                    <a:pt x="198" y="88"/>
                  </a:lnTo>
                  <a:lnTo>
                    <a:pt x="198" y="86"/>
                  </a:lnTo>
                  <a:lnTo>
                    <a:pt x="200" y="86"/>
                  </a:lnTo>
                  <a:lnTo>
                    <a:pt x="202" y="84"/>
                  </a:lnTo>
                  <a:lnTo>
                    <a:pt x="206" y="82"/>
                  </a:lnTo>
                  <a:lnTo>
                    <a:pt x="208" y="80"/>
                  </a:lnTo>
                  <a:lnTo>
                    <a:pt x="212" y="76"/>
                  </a:lnTo>
                  <a:lnTo>
                    <a:pt x="214" y="74"/>
                  </a:lnTo>
                  <a:lnTo>
                    <a:pt x="216" y="72"/>
                  </a:lnTo>
                  <a:lnTo>
                    <a:pt x="216" y="70"/>
                  </a:lnTo>
                  <a:lnTo>
                    <a:pt x="218" y="68"/>
                  </a:lnTo>
                  <a:lnTo>
                    <a:pt x="220" y="62"/>
                  </a:lnTo>
                  <a:lnTo>
                    <a:pt x="222" y="58"/>
                  </a:lnTo>
                  <a:lnTo>
                    <a:pt x="224" y="54"/>
                  </a:lnTo>
                  <a:lnTo>
                    <a:pt x="224" y="52"/>
                  </a:lnTo>
                  <a:lnTo>
                    <a:pt x="216" y="52"/>
                  </a:lnTo>
                  <a:lnTo>
                    <a:pt x="214" y="52"/>
                  </a:lnTo>
                  <a:lnTo>
                    <a:pt x="214" y="48"/>
                  </a:lnTo>
                  <a:lnTo>
                    <a:pt x="214" y="44"/>
                  </a:lnTo>
                  <a:lnTo>
                    <a:pt x="214" y="40"/>
                  </a:lnTo>
                  <a:lnTo>
                    <a:pt x="212" y="36"/>
                  </a:lnTo>
                  <a:lnTo>
                    <a:pt x="210" y="32"/>
                  </a:lnTo>
                  <a:lnTo>
                    <a:pt x="208" y="30"/>
                  </a:lnTo>
                  <a:lnTo>
                    <a:pt x="208" y="30"/>
                  </a:lnTo>
                  <a:lnTo>
                    <a:pt x="210" y="26"/>
                  </a:lnTo>
                  <a:lnTo>
                    <a:pt x="210" y="20"/>
                  </a:lnTo>
                  <a:lnTo>
                    <a:pt x="208" y="14"/>
                  </a:lnTo>
                  <a:lnTo>
                    <a:pt x="208" y="8"/>
                  </a:lnTo>
                  <a:lnTo>
                    <a:pt x="204" y="4"/>
                  </a:lnTo>
                  <a:lnTo>
                    <a:pt x="202" y="0"/>
                  </a:lnTo>
                  <a:lnTo>
                    <a:pt x="176" y="0"/>
                  </a:lnTo>
                </a:path>
              </a:pathLst>
            </a:custGeom>
            <a:grpFill/>
            <a:ln w="6350">
              <a:solidFill>
                <a:schemeClr val="bg1"/>
              </a:solidFill>
              <a:prstDash val="solid"/>
              <a:round/>
              <a:headEnd/>
              <a:tailEnd/>
            </a:ln>
            <a:effectLst/>
          </p:spPr>
          <p:txBody>
            <a:bodyPr/>
            <a:lstStyle/>
            <a:p>
              <a:endParaRPr lang="zh-CN" altLang="en-US"/>
            </a:p>
          </p:txBody>
        </p:sp>
        <p:sp>
          <p:nvSpPr>
            <p:cNvPr id="115" name="Freeform 485">
              <a:extLst>
                <a:ext uri="{FF2B5EF4-FFF2-40B4-BE49-F238E27FC236}">
                  <a16:creationId xmlns="" xmlns:a16="http://schemas.microsoft.com/office/drawing/2014/main" id="{0CB1D29B-6CC6-4537-A2AF-9716057A93A4}"/>
                </a:ext>
              </a:extLst>
            </p:cNvPr>
            <p:cNvSpPr>
              <a:spLocks/>
            </p:cNvSpPr>
            <p:nvPr/>
          </p:nvSpPr>
          <p:spPr bwMode="gray">
            <a:xfrm>
              <a:off x="1520175" y="5331330"/>
              <a:ext cx="25920" cy="51804"/>
            </a:xfrm>
            <a:custGeom>
              <a:avLst/>
              <a:gdLst>
                <a:gd name="T0" fmla="*/ 4 w 14"/>
                <a:gd name="T1" fmla="*/ 2 h 28"/>
                <a:gd name="T2" fmla="*/ 4 w 14"/>
                <a:gd name="T3" fmla="*/ 2 h 28"/>
                <a:gd name="T4" fmla="*/ 6 w 14"/>
                <a:gd name="T5" fmla="*/ 2 h 28"/>
                <a:gd name="T6" fmla="*/ 6 w 14"/>
                <a:gd name="T7" fmla="*/ 0 h 28"/>
                <a:gd name="T8" fmla="*/ 6 w 14"/>
                <a:gd name="T9" fmla="*/ 2 h 28"/>
                <a:gd name="T10" fmla="*/ 8 w 14"/>
                <a:gd name="T11" fmla="*/ 2 h 28"/>
                <a:gd name="T12" fmla="*/ 8 w 14"/>
                <a:gd name="T13" fmla="*/ 4 h 28"/>
                <a:gd name="T14" fmla="*/ 10 w 14"/>
                <a:gd name="T15" fmla="*/ 6 h 28"/>
                <a:gd name="T16" fmla="*/ 12 w 14"/>
                <a:gd name="T17" fmla="*/ 10 h 28"/>
                <a:gd name="T18" fmla="*/ 12 w 14"/>
                <a:gd name="T19" fmla="*/ 14 h 28"/>
                <a:gd name="T20" fmla="*/ 14 w 14"/>
                <a:gd name="T21" fmla="*/ 22 h 28"/>
                <a:gd name="T22" fmla="*/ 12 w 14"/>
                <a:gd name="T23" fmla="*/ 24 h 28"/>
                <a:gd name="T24" fmla="*/ 12 w 14"/>
                <a:gd name="T25" fmla="*/ 24 h 28"/>
                <a:gd name="T26" fmla="*/ 10 w 14"/>
                <a:gd name="T27" fmla="*/ 26 h 28"/>
                <a:gd name="T28" fmla="*/ 6 w 14"/>
                <a:gd name="T29" fmla="*/ 28 h 28"/>
                <a:gd name="T30" fmla="*/ 4 w 14"/>
                <a:gd name="T31" fmla="*/ 26 h 28"/>
                <a:gd name="T32" fmla="*/ 2 w 14"/>
                <a:gd name="T33" fmla="*/ 24 h 28"/>
                <a:gd name="T34" fmla="*/ 2 w 14"/>
                <a:gd name="T35" fmla="*/ 22 h 28"/>
                <a:gd name="T36" fmla="*/ 0 w 14"/>
                <a:gd name="T37" fmla="*/ 18 h 28"/>
                <a:gd name="T38" fmla="*/ 0 w 14"/>
                <a:gd name="T39" fmla="*/ 14 h 28"/>
                <a:gd name="T40" fmla="*/ 0 w 14"/>
                <a:gd name="T41" fmla="*/ 8 h 28"/>
                <a:gd name="T42" fmla="*/ 4 w 14"/>
                <a:gd name="T43"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28">
                  <a:moveTo>
                    <a:pt x="4" y="2"/>
                  </a:moveTo>
                  <a:lnTo>
                    <a:pt x="4" y="2"/>
                  </a:lnTo>
                  <a:lnTo>
                    <a:pt x="6" y="2"/>
                  </a:lnTo>
                  <a:lnTo>
                    <a:pt x="6" y="0"/>
                  </a:lnTo>
                  <a:lnTo>
                    <a:pt x="6" y="2"/>
                  </a:lnTo>
                  <a:lnTo>
                    <a:pt x="8" y="2"/>
                  </a:lnTo>
                  <a:lnTo>
                    <a:pt x="8" y="4"/>
                  </a:lnTo>
                  <a:lnTo>
                    <a:pt x="10" y="6"/>
                  </a:lnTo>
                  <a:lnTo>
                    <a:pt x="12" y="10"/>
                  </a:lnTo>
                  <a:lnTo>
                    <a:pt x="12" y="14"/>
                  </a:lnTo>
                  <a:lnTo>
                    <a:pt x="14" y="22"/>
                  </a:lnTo>
                  <a:lnTo>
                    <a:pt x="12" y="24"/>
                  </a:lnTo>
                  <a:lnTo>
                    <a:pt x="12" y="24"/>
                  </a:lnTo>
                  <a:lnTo>
                    <a:pt x="10" y="26"/>
                  </a:lnTo>
                  <a:lnTo>
                    <a:pt x="6" y="28"/>
                  </a:lnTo>
                  <a:lnTo>
                    <a:pt x="4" y="26"/>
                  </a:lnTo>
                  <a:lnTo>
                    <a:pt x="2" y="24"/>
                  </a:lnTo>
                  <a:lnTo>
                    <a:pt x="2" y="22"/>
                  </a:lnTo>
                  <a:lnTo>
                    <a:pt x="0" y="18"/>
                  </a:lnTo>
                  <a:lnTo>
                    <a:pt x="0" y="14"/>
                  </a:lnTo>
                  <a:lnTo>
                    <a:pt x="0" y="8"/>
                  </a:lnTo>
                  <a:lnTo>
                    <a:pt x="4" y="2"/>
                  </a:lnTo>
                </a:path>
              </a:pathLst>
            </a:custGeom>
            <a:grpFill/>
            <a:ln w="6350">
              <a:solidFill>
                <a:schemeClr val="bg1"/>
              </a:solidFill>
              <a:prstDash val="solid"/>
              <a:round/>
              <a:headEnd/>
              <a:tailEnd/>
            </a:ln>
            <a:effectLst/>
          </p:spPr>
          <p:txBody>
            <a:bodyPr/>
            <a:lstStyle/>
            <a:p>
              <a:endParaRPr lang="zh-CN" altLang="en-US"/>
            </a:p>
          </p:txBody>
        </p:sp>
        <p:sp>
          <p:nvSpPr>
            <p:cNvPr id="116" name="Freeform 486">
              <a:extLst>
                <a:ext uri="{FF2B5EF4-FFF2-40B4-BE49-F238E27FC236}">
                  <a16:creationId xmlns="" xmlns:a16="http://schemas.microsoft.com/office/drawing/2014/main" id="{2972B491-97A1-475E-9A8D-AC247439092D}"/>
                </a:ext>
              </a:extLst>
            </p:cNvPr>
            <p:cNvSpPr>
              <a:spLocks/>
            </p:cNvSpPr>
            <p:nvPr/>
          </p:nvSpPr>
          <p:spPr bwMode="gray">
            <a:xfrm>
              <a:off x="1412794" y="5416437"/>
              <a:ext cx="40731" cy="48104"/>
            </a:xfrm>
            <a:custGeom>
              <a:avLst/>
              <a:gdLst>
                <a:gd name="T0" fmla="*/ 0 w 22"/>
                <a:gd name="T1" fmla="*/ 12 h 26"/>
                <a:gd name="T2" fmla="*/ 4 w 22"/>
                <a:gd name="T3" fmla="*/ 6 h 26"/>
                <a:gd name="T4" fmla="*/ 4 w 22"/>
                <a:gd name="T5" fmla="*/ 6 h 26"/>
                <a:gd name="T6" fmla="*/ 4 w 22"/>
                <a:gd name="T7" fmla="*/ 6 h 26"/>
                <a:gd name="T8" fmla="*/ 4 w 22"/>
                <a:gd name="T9" fmla="*/ 4 h 26"/>
                <a:gd name="T10" fmla="*/ 6 w 22"/>
                <a:gd name="T11" fmla="*/ 2 h 26"/>
                <a:gd name="T12" fmla="*/ 8 w 22"/>
                <a:gd name="T13" fmla="*/ 2 h 26"/>
                <a:gd name="T14" fmla="*/ 12 w 22"/>
                <a:gd name="T15" fmla="*/ 0 h 26"/>
                <a:gd name="T16" fmla="*/ 22 w 22"/>
                <a:gd name="T17" fmla="*/ 8 h 26"/>
                <a:gd name="T18" fmla="*/ 16 w 22"/>
                <a:gd name="T19" fmla="*/ 18 h 26"/>
                <a:gd name="T20" fmla="*/ 14 w 22"/>
                <a:gd name="T21" fmla="*/ 20 h 26"/>
                <a:gd name="T22" fmla="*/ 14 w 22"/>
                <a:gd name="T23" fmla="*/ 22 h 26"/>
                <a:gd name="T24" fmla="*/ 12 w 22"/>
                <a:gd name="T25" fmla="*/ 24 h 26"/>
                <a:gd name="T26" fmla="*/ 12 w 22"/>
                <a:gd name="T27" fmla="*/ 26 h 26"/>
                <a:gd name="T28" fmla="*/ 8 w 22"/>
                <a:gd name="T29" fmla="*/ 26 h 26"/>
                <a:gd name="T30" fmla="*/ 0 w 22"/>
                <a:gd name="T31"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6">
                  <a:moveTo>
                    <a:pt x="0" y="12"/>
                  </a:moveTo>
                  <a:lnTo>
                    <a:pt x="4" y="6"/>
                  </a:lnTo>
                  <a:lnTo>
                    <a:pt x="4" y="6"/>
                  </a:lnTo>
                  <a:lnTo>
                    <a:pt x="4" y="6"/>
                  </a:lnTo>
                  <a:lnTo>
                    <a:pt x="4" y="4"/>
                  </a:lnTo>
                  <a:lnTo>
                    <a:pt x="6" y="2"/>
                  </a:lnTo>
                  <a:lnTo>
                    <a:pt x="8" y="2"/>
                  </a:lnTo>
                  <a:lnTo>
                    <a:pt x="12" y="0"/>
                  </a:lnTo>
                  <a:lnTo>
                    <a:pt x="22" y="8"/>
                  </a:lnTo>
                  <a:lnTo>
                    <a:pt x="16" y="18"/>
                  </a:lnTo>
                  <a:lnTo>
                    <a:pt x="14" y="20"/>
                  </a:lnTo>
                  <a:lnTo>
                    <a:pt x="14" y="22"/>
                  </a:lnTo>
                  <a:lnTo>
                    <a:pt x="12" y="24"/>
                  </a:lnTo>
                  <a:lnTo>
                    <a:pt x="12" y="26"/>
                  </a:lnTo>
                  <a:lnTo>
                    <a:pt x="8" y="26"/>
                  </a:lnTo>
                  <a:lnTo>
                    <a:pt x="0" y="12"/>
                  </a:lnTo>
                </a:path>
              </a:pathLst>
            </a:custGeom>
            <a:grpFill/>
            <a:ln w="6350">
              <a:solidFill>
                <a:schemeClr val="bg1"/>
              </a:solidFill>
              <a:prstDash val="solid"/>
              <a:round/>
              <a:headEnd/>
              <a:tailEnd/>
            </a:ln>
            <a:effectLst/>
          </p:spPr>
          <p:txBody>
            <a:bodyPr/>
            <a:lstStyle/>
            <a:p>
              <a:endParaRPr lang="zh-CN" altLang="en-US"/>
            </a:p>
          </p:txBody>
        </p:sp>
        <p:sp>
          <p:nvSpPr>
            <p:cNvPr id="117" name="Freeform 487">
              <a:extLst>
                <a:ext uri="{FF2B5EF4-FFF2-40B4-BE49-F238E27FC236}">
                  <a16:creationId xmlns="" xmlns:a16="http://schemas.microsoft.com/office/drawing/2014/main" id="{BA1BCE58-E45F-4040-84E8-27A995CAB56F}"/>
                </a:ext>
              </a:extLst>
            </p:cNvPr>
            <p:cNvSpPr>
              <a:spLocks/>
            </p:cNvSpPr>
            <p:nvPr/>
          </p:nvSpPr>
          <p:spPr bwMode="gray">
            <a:xfrm>
              <a:off x="1390577" y="5098211"/>
              <a:ext cx="185140" cy="177614"/>
            </a:xfrm>
            <a:custGeom>
              <a:avLst/>
              <a:gdLst>
                <a:gd name="T0" fmla="*/ 18 w 100"/>
                <a:gd name="T1" fmla="*/ 26 h 96"/>
                <a:gd name="T2" fmla="*/ 34 w 100"/>
                <a:gd name="T3" fmla="*/ 16 h 96"/>
                <a:gd name="T4" fmla="*/ 36 w 100"/>
                <a:gd name="T5" fmla="*/ 10 h 96"/>
                <a:gd name="T6" fmla="*/ 78 w 100"/>
                <a:gd name="T7" fmla="*/ 8 h 96"/>
                <a:gd name="T8" fmla="*/ 100 w 100"/>
                <a:gd name="T9" fmla="*/ 18 h 96"/>
                <a:gd name="T10" fmla="*/ 100 w 100"/>
                <a:gd name="T11" fmla="*/ 48 h 96"/>
                <a:gd name="T12" fmla="*/ 90 w 100"/>
                <a:gd name="T13" fmla="*/ 76 h 96"/>
                <a:gd name="T14" fmla="*/ 72 w 100"/>
                <a:gd name="T15" fmla="*/ 92 h 96"/>
                <a:gd name="T16" fmla="*/ 42 w 100"/>
                <a:gd name="T17" fmla="*/ 96 h 96"/>
                <a:gd name="T18" fmla="*/ 40 w 100"/>
                <a:gd name="T19" fmla="*/ 94 h 96"/>
                <a:gd name="T20" fmla="*/ 34 w 100"/>
                <a:gd name="T21" fmla="*/ 88 h 96"/>
                <a:gd name="T22" fmla="*/ 32 w 100"/>
                <a:gd name="T23" fmla="*/ 88 h 96"/>
                <a:gd name="T24" fmla="*/ 28 w 100"/>
                <a:gd name="T25" fmla="*/ 86 h 96"/>
                <a:gd name="T26" fmla="*/ 26 w 100"/>
                <a:gd name="T27" fmla="*/ 80 h 96"/>
                <a:gd name="T28" fmla="*/ 20 w 100"/>
                <a:gd name="T29" fmla="*/ 74 h 96"/>
                <a:gd name="T30" fmla="*/ 20 w 100"/>
                <a:gd name="T31" fmla="*/ 74 h 96"/>
                <a:gd name="T32" fmla="*/ 18 w 100"/>
                <a:gd name="T33" fmla="*/ 68 h 96"/>
                <a:gd name="T34" fmla="*/ 12 w 100"/>
                <a:gd name="T35" fmla="*/ 58 h 96"/>
                <a:gd name="T36" fmla="*/ 4 w 100"/>
                <a:gd name="T37" fmla="*/ 46 h 96"/>
                <a:gd name="T38" fmla="*/ 0 w 100"/>
                <a:gd name="T39" fmla="*/ 28 h 96"/>
                <a:gd name="T40" fmla="*/ 2 w 100"/>
                <a:gd name="T41" fmla="*/ 38 h 96"/>
                <a:gd name="T42" fmla="*/ 6 w 100"/>
                <a:gd name="T43" fmla="*/ 50 h 96"/>
                <a:gd name="T44" fmla="*/ 10 w 100"/>
                <a:gd name="T45" fmla="*/ 56 h 96"/>
                <a:gd name="T46" fmla="*/ 12 w 100"/>
                <a:gd name="T47" fmla="*/ 58 h 96"/>
                <a:gd name="T48" fmla="*/ 16 w 100"/>
                <a:gd name="T49" fmla="*/ 64 h 96"/>
                <a:gd name="T50" fmla="*/ 20 w 100"/>
                <a:gd name="T51" fmla="*/ 72 h 96"/>
                <a:gd name="T52" fmla="*/ 20 w 100"/>
                <a:gd name="T53" fmla="*/ 74 h 96"/>
                <a:gd name="T54" fmla="*/ 26 w 100"/>
                <a:gd name="T55" fmla="*/ 80 h 96"/>
                <a:gd name="T56" fmla="*/ 28 w 100"/>
                <a:gd name="T57" fmla="*/ 86 h 96"/>
                <a:gd name="T58" fmla="*/ 32 w 100"/>
                <a:gd name="T59" fmla="*/ 88 h 96"/>
                <a:gd name="T60" fmla="*/ 34 w 100"/>
                <a:gd name="T61" fmla="*/ 88 h 96"/>
                <a:gd name="T62" fmla="*/ 40 w 100"/>
                <a:gd name="T63" fmla="*/ 94 h 96"/>
                <a:gd name="T64" fmla="*/ 42 w 100"/>
                <a:gd name="T65"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96">
                  <a:moveTo>
                    <a:pt x="0" y="26"/>
                  </a:moveTo>
                  <a:lnTo>
                    <a:pt x="18" y="26"/>
                  </a:lnTo>
                  <a:lnTo>
                    <a:pt x="30" y="22"/>
                  </a:lnTo>
                  <a:lnTo>
                    <a:pt x="34" y="16"/>
                  </a:lnTo>
                  <a:lnTo>
                    <a:pt x="36" y="12"/>
                  </a:lnTo>
                  <a:lnTo>
                    <a:pt x="36" y="10"/>
                  </a:lnTo>
                  <a:lnTo>
                    <a:pt x="78" y="0"/>
                  </a:lnTo>
                  <a:lnTo>
                    <a:pt x="78" y="8"/>
                  </a:lnTo>
                  <a:lnTo>
                    <a:pt x="88" y="12"/>
                  </a:lnTo>
                  <a:lnTo>
                    <a:pt x="100" y="18"/>
                  </a:lnTo>
                  <a:lnTo>
                    <a:pt x="98" y="32"/>
                  </a:lnTo>
                  <a:lnTo>
                    <a:pt x="100" y="48"/>
                  </a:lnTo>
                  <a:lnTo>
                    <a:pt x="98" y="64"/>
                  </a:lnTo>
                  <a:lnTo>
                    <a:pt x="90" y="76"/>
                  </a:lnTo>
                  <a:lnTo>
                    <a:pt x="78" y="86"/>
                  </a:lnTo>
                  <a:lnTo>
                    <a:pt x="72" y="92"/>
                  </a:lnTo>
                  <a:lnTo>
                    <a:pt x="70" y="96"/>
                  </a:lnTo>
                  <a:lnTo>
                    <a:pt x="42" y="96"/>
                  </a:lnTo>
                  <a:lnTo>
                    <a:pt x="42" y="96"/>
                  </a:lnTo>
                  <a:lnTo>
                    <a:pt x="40" y="94"/>
                  </a:lnTo>
                  <a:lnTo>
                    <a:pt x="38" y="90"/>
                  </a:lnTo>
                  <a:lnTo>
                    <a:pt x="34" y="88"/>
                  </a:lnTo>
                  <a:lnTo>
                    <a:pt x="34" y="88"/>
                  </a:lnTo>
                  <a:lnTo>
                    <a:pt x="32" y="88"/>
                  </a:lnTo>
                  <a:lnTo>
                    <a:pt x="30" y="88"/>
                  </a:lnTo>
                  <a:lnTo>
                    <a:pt x="28" y="86"/>
                  </a:lnTo>
                  <a:lnTo>
                    <a:pt x="26" y="84"/>
                  </a:lnTo>
                  <a:lnTo>
                    <a:pt x="26" y="80"/>
                  </a:lnTo>
                  <a:lnTo>
                    <a:pt x="24" y="76"/>
                  </a:lnTo>
                  <a:lnTo>
                    <a:pt x="20" y="74"/>
                  </a:lnTo>
                  <a:lnTo>
                    <a:pt x="20" y="74"/>
                  </a:lnTo>
                  <a:lnTo>
                    <a:pt x="20" y="74"/>
                  </a:lnTo>
                  <a:lnTo>
                    <a:pt x="20" y="72"/>
                  </a:lnTo>
                  <a:lnTo>
                    <a:pt x="18" y="68"/>
                  </a:lnTo>
                  <a:lnTo>
                    <a:pt x="16" y="64"/>
                  </a:lnTo>
                  <a:lnTo>
                    <a:pt x="12" y="58"/>
                  </a:lnTo>
                  <a:lnTo>
                    <a:pt x="8" y="52"/>
                  </a:lnTo>
                  <a:lnTo>
                    <a:pt x="4" y="46"/>
                  </a:lnTo>
                  <a:lnTo>
                    <a:pt x="0" y="26"/>
                  </a:lnTo>
                  <a:lnTo>
                    <a:pt x="0" y="28"/>
                  </a:lnTo>
                  <a:lnTo>
                    <a:pt x="2" y="32"/>
                  </a:lnTo>
                  <a:lnTo>
                    <a:pt x="2" y="38"/>
                  </a:lnTo>
                  <a:lnTo>
                    <a:pt x="4" y="44"/>
                  </a:lnTo>
                  <a:lnTo>
                    <a:pt x="6" y="50"/>
                  </a:lnTo>
                  <a:lnTo>
                    <a:pt x="8" y="54"/>
                  </a:lnTo>
                  <a:lnTo>
                    <a:pt x="10" y="56"/>
                  </a:lnTo>
                  <a:lnTo>
                    <a:pt x="10" y="56"/>
                  </a:lnTo>
                  <a:lnTo>
                    <a:pt x="12" y="58"/>
                  </a:lnTo>
                  <a:lnTo>
                    <a:pt x="14" y="62"/>
                  </a:lnTo>
                  <a:lnTo>
                    <a:pt x="16" y="64"/>
                  </a:lnTo>
                  <a:lnTo>
                    <a:pt x="18" y="68"/>
                  </a:lnTo>
                  <a:lnTo>
                    <a:pt x="20" y="72"/>
                  </a:lnTo>
                  <a:lnTo>
                    <a:pt x="20" y="74"/>
                  </a:lnTo>
                  <a:lnTo>
                    <a:pt x="20" y="74"/>
                  </a:lnTo>
                  <a:lnTo>
                    <a:pt x="24" y="76"/>
                  </a:lnTo>
                  <a:lnTo>
                    <a:pt x="26" y="80"/>
                  </a:lnTo>
                  <a:lnTo>
                    <a:pt x="28" y="84"/>
                  </a:lnTo>
                  <a:lnTo>
                    <a:pt x="28" y="86"/>
                  </a:lnTo>
                  <a:lnTo>
                    <a:pt x="30" y="88"/>
                  </a:lnTo>
                  <a:lnTo>
                    <a:pt x="32" y="88"/>
                  </a:lnTo>
                  <a:lnTo>
                    <a:pt x="34" y="88"/>
                  </a:lnTo>
                  <a:lnTo>
                    <a:pt x="34" y="88"/>
                  </a:lnTo>
                  <a:lnTo>
                    <a:pt x="38" y="90"/>
                  </a:lnTo>
                  <a:lnTo>
                    <a:pt x="40" y="94"/>
                  </a:lnTo>
                  <a:lnTo>
                    <a:pt x="42" y="96"/>
                  </a:lnTo>
                  <a:lnTo>
                    <a:pt x="42" y="96"/>
                  </a:lnTo>
                </a:path>
              </a:pathLst>
            </a:custGeom>
            <a:grpFill/>
            <a:ln w="6350">
              <a:solidFill>
                <a:schemeClr val="bg1"/>
              </a:solidFill>
              <a:prstDash val="solid"/>
              <a:round/>
              <a:headEnd/>
              <a:tailEnd/>
            </a:ln>
            <a:effectLst/>
          </p:spPr>
          <p:txBody>
            <a:bodyPr/>
            <a:lstStyle/>
            <a:p>
              <a:endParaRPr lang="zh-CN" altLang="en-US"/>
            </a:p>
          </p:txBody>
        </p:sp>
        <p:sp>
          <p:nvSpPr>
            <p:cNvPr id="118" name="Freeform 488">
              <a:extLst>
                <a:ext uri="{FF2B5EF4-FFF2-40B4-BE49-F238E27FC236}">
                  <a16:creationId xmlns="" xmlns:a16="http://schemas.microsoft.com/office/drawing/2014/main" id="{26A7D0BC-A64B-4B7A-A2E0-3973B1663277}"/>
                </a:ext>
              </a:extLst>
            </p:cNvPr>
            <p:cNvSpPr>
              <a:spLocks/>
            </p:cNvSpPr>
            <p:nvPr/>
          </p:nvSpPr>
          <p:spPr bwMode="gray">
            <a:xfrm>
              <a:off x="472284" y="4062127"/>
              <a:ext cx="388793" cy="370030"/>
            </a:xfrm>
            <a:custGeom>
              <a:avLst/>
              <a:gdLst>
                <a:gd name="T0" fmla="*/ 74 w 210"/>
                <a:gd name="T1" fmla="*/ 0 h 200"/>
                <a:gd name="T2" fmla="*/ 74 w 210"/>
                <a:gd name="T3" fmla="*/ 0 h 200"/>
                <a:gd name="T4" fmla="*/ 72 w 210"/>
                <a:gd name="T5" fmla="*/ 2 h 200"/>
                <a:gd name="T6" fmla="*/ 78 w 210"/>
                <a:gd name="T7" fmla="*/ 114 h 200"/>
                <a:gd name="T8" fmla="*/ 80 w 210"/>
                <a:gd name="T9" fmla="*/ 120 h 200"/>
                <a:gd name="T10" fmla="*/ 82 w 210"/>
                <a:gd name="T11" fmla="*/ 128 h 200"/>
                <a:gd name="T12" fmla="*/ 24 w 210"/>
                <a:gd name="T13" fmla="*/ 130 h 200"/>
                <a:gd name="T14" fmla="*/ 22 w 210"/>
                <a:gd name="T15" fmla="*/ 132 h 200"/>
                <a:gd name="T16" fmla="*/ 18 w 210"/>
                <a:gd name="T17" fmla="*/ 134 h 200"/>
                <a:gd name="T18" fmla="*/ 16 w 210"/>
                <a:gd name="T19" fmla="*/ 132 h 200"/>
                <a:gd name="T20" fmla="*/ 14 w 210"/>
                <a:gd name="T21" fmla="*/ 132 h 200"/>
                <a:gd name="T22" fmla="*/ 12 w 210"/>
                <a:gd name="T23" fmla="*/ 136 h 200"/>
                <a:gd name="T24" fmla="*/ 12 w 210"/>
                <a:gd name="T25" fmla="*/ 140 h 200"/>
                <a:gd name="T26" fmla="*/ 10 w 210"/>
                <a:gd name="T27" fmla="*/ 144 h 200"/>
                <a:gd name="T28" fmla="*/ 8 w 210"/>
                <a:gd name="T29" fmla="*/ 146 h 200"/>
                <a:gd name="T30" fmla="*/ 6 w 210"/>
                <a:gd name="T31" fmla="*/ 150 h 200"/>
                <a:gd name="T32" fmla="*/ 2 w 210"/>
                <a:gd name="T33" fmla="*/ 154 h 200"/>
                <a:gd name="T34" fmla="*/ 0 w 210"/>
                <a:gd name="T35" fmla="*/ 156 h 200"/>
                <a:gd name="T36" fmla="*/ 0 w 210"/>
                <a:gd name="T37" fmla="*/ 164 h 200"/>
                <a:gd name="T38" fmla="*/ 2 w 210"/>
                <a:gd name="T39" fmla="*/ 172 h 200"/>
                <a:gd name="T40" fmla="*/ 2 w 210"/>
                <a:gd name="T41" fmla="*/ 174 h 200"/>
                <a:gd name="T42" fmla="*/ 4 w 210"/>
                <a:gd name="T43" fmla="*/ 176 h 200"/>
                <a:gd name="T44" fmla="*/ 10 w 210"/>
                <a:gd name="T45" fmla="*/ 178 h 200"/>
                <a:gd name="T46" fmla="*/ 14 w 210"/>
                <a:gd name="T47" fmla="*/ 180 h 200"/>
                <a:gd name="T48" fmla="*/ 22 w 210"/>
                <a:gd name="T49" fmla="*/ 182 h 200"/>
                <a:gd name="T50" fmla="*/ 24 w 210"/>
                <a:gd name="T51" fmla="*/ 182 h 200"/>
                <a:gd name="T52" fmla="*/ 30 w 210"/>
                <a:gd name="T53" fmla="*/ 182 h 200"/>
                <a:gd name="T54" fmla="*/ 30 w 210"/>
                <a:gd name="T55" fmla="*/ 176 h 200"/>
                <a:gd name="T56" fmla="*/ 32 w 210"/>
                <a:gd name="T57" fmla="*/ 176 h 200"/>
                <a:gd name="T58" fmla="*/ 38 w 210"/>
                <a:gd name="T59" fmla="*/ 174 h 200"/>
                <a:gd name="T60" fmla="*/ 44 w 210"/>
                <a:gd name="T61" fmla="*/ 178 h 200"/>
                <a:gd name="T62" fmla="*/ 44 w 210"/>
                <a:gd name="T63" fmla="*/ 182 h 200"/>
                <a:gd name="T64" fmla="*/ 48 w 210"/>
                <a:gd name="T65" fmla="*/ 190 h 200"/>
                <a:gd name="T66" fmla="*/ 56 w 210"/>
                <a:gd name="T67" fmla="*/ 198 h 200"/>
                <a:gd name="T68" fmla="*/ 60 w 210"/>
                <a:gd name="T69" fmla="*/ 200 h 200"/>
                <a:gd name="T70" fmla="*/ 70 w 210"/>
                <a:gd name="T71" fmla="*/ 198 h 200"/>
                <a:gd name="T72" fmla="*/ 74 w 210"/>
                <a:gd name="T73" fmla="*/ 196 h 200"/>
                <a:gd name="T74" fmla="*/ 78 w 210"/>
                <a:gd name="T75" fmla="*/ 192 h 200"/>
                <a:gd name="T76" fmla="*/ 84 w 210"/>
                <a:gd name="T77" fmla="*/ 196 h 200"/>
                <a:gd name="T78" fmla="*/ 86 w 210"/>
                <a:gd name="T79" fmla="*/ 196 h 200"/>
                <a:gd name="T80" fmla="*/ 90 w 210"/>
                <a:gd name="T81" fmla="*/ 196 h 200"/>
                <a:gd name="T82" fmla="*/ 92 w 210"/>
                <a:gd name="T83" fmla="*/ 194 h 200"/>
                <a:gd name="T84" fmla="*/ 94 w 210"/>
                <a:gd name="T85" fmla="*/ 186 h 200"/>
                <a:gd name="T86" fmla="*/ 98 w 210"/>
                <a:gd name="T87" fmla="*/ 176 h 200"/>
                <a:gd name="T88" fmla="*/ 102 w 210"/>
                <a:gd name="T89" fmla="*/ 170 h 200"/>
                <a:gd name="T90" fmla="*/ 106 w 210"/>
                <a:gd name="T91" fmla="*/ 166 h 200"/>
                <a:gd name="T92" fmla="*/ 114 w 210"/>
                <a:gd name="T93" fmla="*/ 164 h 200"/>
                <a:gd name="T94" fmla="*/ 130 w 210"/>
                <a:gd name="T95" fmla="*/ 162 h 200"/>
                <a:gd name="T96" fmla="*/ 148 w 210"/>
                <a:gd name="T97" fmla="*/ 156 h 200"/>
                <a:gd name="T98" fmla="*/ 154 w 210"/>
                <a:gd name="T99" fmla="*/ 150 h 200"/>
                <a:gd name="T100" fmla="*/ 162 w 210"/>
                <a:gd name="T101" fmla="*/ 150 h 200"/>
                <a:gd name="T102" fmla="*/ 176 w 210"/>
                <a:gd name="T103" fmla="*/ 148 h 200"/>
                <a:gd name="T104" fmla="*/ 180 w 210"/>
                <a:gd name="T105" fmla="*/ 148 h 200"/>
                <a:gd name="T106" fmla="*/ 186 w 210"/>
                <a:gd name="T107" fmla="*/ 142 h 200"/>
                <a:gd name="T108" fmla="*/ 196 w 210"/>
                <a:gd name="T109" fmla="*/ 132 h 200"/>
                <a:gd name="T110" fmla="*/ 202 w 210"/>
                <a:gd name="T111" fmla="*/ 120 h 200"/>
                <a:gd name="T112" fmla="*/ 208 w 210"/>
                <a:gd name="T113" fmla="*/ 92 h 200"/>
                <a:gd name="T114" fmla="*/ 202 w 210"/>
                <a:gd name="T115" fmla="*/ 74 h 200"/>
                <a:gd name="T116" fmla="*/ 170 w 210"/>
                <a:gd name="T117" fmla="*/ 5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0" h="200">
                  <a:moveTo>
                    <a:pt x="94" y="0"/>
                  </a:moveTo>
                  <a:lnTo>
                    <a:pt x="74" y="0"/>
                  </a:lnTo>
                  <a:lnTo>
                    <a:pt x="74" y="0"/>
                  </a:lnTo>
                  <a:lnTo>
                    <a:pt x="74" y="0"/>
                  </a:lnTo>
                  <a:lnTo>
                    <a:pt x="72" y="0"/>
                  </a:lnTo>
                  <a:lnTo>
                    <a:pt x="72" y="2"/>
                  </a:lnTo>
                  <a:lnTo>
                    <a:pt x="78" y="114"/>
                  </a:lnTo>
                  <a:lnTo>
                    <a:pt x="78" y="114"/>
                  </a:lnTo>
                  <a:lnTo>
                    <a:pt x="80" y="118"/>
                  </a:lnTo>
                  <a:lnTo>
                    <a:pt x="80" y="120"/>
                  </a:lnTo>
                  <a:lnTo>
                    <a:pt x="82" y="124"/>
                  </a:lnTo>
                  <a:lnTo>
                    <a:pt x="82" y="128"/>
                  </a:lnTo>
                  <a:lnTo>
                    <a:pt x="76" y="136"/>
                  </a:lnTo>
                  <a:lnTo>
                    <a:pt x="24" y="130"/>
                  </a:lnTo>
                  <a:lnTo>
                    <a:pt x="24" y="130"/>
                  </a:lnTo>
                  <a:lnTo>
                    <a:pt x="22" y="132"/>
                  </a:lnTo>
                  <a:lnTo>
                    <a:pt x="20" y="134"/>
                  </a:lnTo>
                  <a:lnTo>
                    <a:pt x="18" y="134"/>
                  </a:lnTo>
                  <a:lnTo>
                    <a:pt x="16" y="132"/>
                  </a:lnTo>
                  <a:lnTo>
                    <a:pt x="16" y="132"/>
                  </a:lnTo>
                  <a:lnTo>
                    <a:pt x="16" y="132"/>
                  </a:lnTo>
                  <a:lnTo>
                    <a:pt x="14" y="132"/>
                  </a:lnTo>
                  <a:lnTo>
                    <a:pt x="12" y="134"/>
                  </a:lnTo>
                  <a:lnTo>
                    <a:pt x="12" y="136"/>
                  </a:lnTo>
                  <a:lnTo>
                    <a:pt x="12" y="138"/>
                  </a:lnTo>
                  <a:lnTo>
                    <a:pt x="12" y="140"/>
                  </a:lnTo>
                  <a:lnTo>
                    <a:pt x="12" y="144"/>
                  </a:lnTo>
                  <a:lnTo>
                    <a:pt x="10" y="144"/>
                  </a:lnTo>
                  <a:lnTo>
                    <a:pt x="8" y="144"/>
                  </a:lnTo>
                  <a:lnTo>
                    <a:pt x="8" y="146"/>
                  </a:lnTo>
                  <a:lnTo>
                    <a:pt x="8" y="148"/>
                  </a:lnTo>
                  <a:lnTo>
                    <a:pt x="6" y="150"/>
                  </a:lnTo>
                  <a:lnTo>
                    <a:pt x="4" y="154"/>
                  </a:lnTo>
                  <a:lnTo>
                    <a:pt x="2" y="154"/>
                  </a:lnTo>
                  <a:lnTo>
                    <a:pt x="0" y="154"/>
                  </a:lnTo>
                  <a:lnTo>
                    <a:pt x="0" y="156"/>
                  </a:lnTo>
                  <a:lnTo>
                    <a:pt x="0" y="158"/>
                  </a:lnTo>
                  <a:lnTo>
                    <a:pt x="0" y="164"/>
                  </a:lnTo>
                  <a:lnTo>
                    <a:pt x="2" y="168"/>
                  </a:lnTo>
                  <a:lnTo>
                    <a:pt x="2" y="172"/>
                  </a:lnTo>
                  <a:lnTo>
                    <a:pt x="2" y="174"/>
                  </a:lnTo>
                  <a:lnTo>
                    <a:pt x="2" y="174"/>
                  </a:lnTo>
                  <a:lnTo>
                    <a:pt x="2" y="176"/>
                  </a:lnTo>
                  <a:lnTo>
                    <a:pt x="4" y="176"/>
                  </a:lnTo>
                  <a:lnTo>
                    <a:pt x="6" y="178"/>
                  </a:lnTo>
                  <a:lnTo>
                    <a:pt x="10" y="178"/>
                  </a:lnTo>
                  <a:lnTo>
                    <a:pt x="10" y="178"/>
                  </a:lnTo>
                  <a:lnTo>
                    <a:pt x="14" y="180"/>
                  </a:lnTo>
                  <a:lnTo>
                    <a:pt x="18" y="182"/>
                  </a:lnTo>
                  <a:lnTo>
                    <a:pt x="22" y="182"/>
                  </a:lnTo>
                  <a:lnTo>
                    <a:pt x="22" y="182"/>
                  </a:lnTo>
                  <a:lnTo>
                    <a:pt x="24" y="182"/>
                  </a:lnTo>
                  <a:lnTo>
                    <a:pt x="28" y="182"/>
                  </a:lnTo>
                  <a:lnTo>
                    <a:pt x="30" y="182"/>
                  </a:lnTo>
                  <a:lnTo>
                    <a:pt x="30" y="180"/>
                  </a:lnTo>
                  <a:lnTo>
                    <a:pt x="30" y="176"/>
                  </a:lnTo>
                  <a:lnTo>
                    <a:pt x="32" y="176"/>
                  </a:lnTo>
                  <a:lnTo>
                    <a:pt x="32" y="176"/>
                  </a:lnTo>
                  <a:lnTo>
                    <a:pt x="36" y="174"/>
                  </a:lnTo>
                  <a:lnTo>
                    <a:pt x="38" y="174"/>
                  </a:lnTo>
                  <a:lnTo>
                    <a:pt x="42" y="176"/>
                  </a:lnTo>
                  <a:lnTo>
                    <a:pt x="44" y="178"/>
                  </a:lnTo>
                  <a:lnTo>
                    <a:pt x="44" y="180"/>
                  </a:lnTo>
                  <a:lnTo>
                    <a:pt x="44" y="182"/>
                  </a:lnTo>
                  <a:lnTo>
                    <a:pt x="46" y="186"/>
                  </a:lnTo>
                  <a:lnTo>
                    <a:pt x="48" y="190"/>
                  </a:lnTo>
                  <a:lnTo>
                    <a:pt x="50" y="194"/>
                  </a:lnTo>
                  <a:lnTo>
                    <a:pt x="56" y="198"/>
                  </a:lnTo>
                  <a:lnTo>
                    <a:pt x="56" y="198"/>
                  </a:lnTo>
                  <a:lnTo>
                    <a:pt x="60" y="200"/>
                  </a:lnTo>
                  <a:lnTo>
                    <a:pt x="64" y="200"/>
                  </a:lnTo>
                  <a:lnTo>
                    <a:pt x="70" y="198"/>
                  </a:lnTo>
                  <a:lnTo>
                    <a:pt x="74" y="196"/>
                  </a:lnTo>
                  <a:lnTo>
                    <a:pt x="74" y="196"/>
                  </a:lnTo>
                  <a:lnTo>
                    <a:pt x="76" y="194"/>
                  </a:lnTo>
                  <a:lnTo>
                    <a:pt x="78" y="192"/>
                  </a:lnTo>
                  <a:lnTo>
                    <a:pt x="82" y="192"/>
                  </a:lnTo>
                  <a:lnTo>
                    <a:pt x="84" y="196"/>
                  </a:lnTo>
                  <a:lnTo>
                    <a:pt x="86" y="196"/>
                  </a:lnTo>
                  <a:lnTo>
                    <a:pt x="86" y="196"/>
                  </a:lnTo>
                  <a:lnTo>
                    <a:pt x="88" y="198"/>
                  </a:lnTo>
                  <a:lnTo>
                    <a:pt x="90" y="196"/>
                  </a:lnTo>
                  <a:lnTo>
                    <a:pt x="92" y="194"/>
                  </a:lnTo>
                  <a:lnTo>
                    <a:pt x="92" y="194"/>
                  </a:lnTo>
                  <a:lnTo>
                    <a:pt x="92" y="190"/>
                  </a:lnTo>
                  <a:lnTo>
                    <a:pt x="94" y="186"/>
                  </a:lnTo>
                  <a:lnTo>
                    <a:pt x="96" y="180"/>
                  </a:lnTo>
                  <a:lnTo>
                    <a:pt x="98" y="176"/>
                  </a:lnTo>
                  <a:lnTo>
                    <a:pt x="100" y="172"/>
                  </a:lnTo>
                  <a:lnTo>
                    <a:pt x="102" y="170"/>
                  </a:lnTo>
                  <a:lnTo>
                    <a:pt x="102" y="168"/>
                  </a:lnTo>
                  <a:lnTo>
                    <a:pt x="106" y="166"/>
                  </a:lnTo>
                  <a:lnTo>
                    <a:pt x="108" y="164"/>
                  </a:lnTo>
                  <a:lnTo>
                    <a:pt x="114" y="164"/>
                  </a:lnTo>
                  <a:lnTo>
                    <a:pt x="120" y="164"/>
                  </a:lnTo>
                  <a:lnTo>
                    <a:pt x="130" y="162"/>
                  </a:lnTo>
                  <a:lnTo>
                    <a:pt x="140" y="160"/>
                  </a:lnTo>
                  <a:lnTo>
                    <a:pt x="148" y="156"/>
                  </a:lnTo>
                  <a:lnTo>
                    <a:pt x="152" y="150"/>
                  </a:lnTo>
                  <a:lnTo>
                    <a:pt x="154" y="150"/>
                  </a:lnTo>
                  <a:lnTo>
                    <a:pt x="158" y="150"/>
                  </a:lnTo>
                  <a:lnTo>
                    <a:pt x="162" y="150"/>
                  </a:lnTo>
                  <a:lnTo>
                    <a:pt x="168" y="150"/>
                  </a:lnTo>
                  <a:lnTo>
                    <a:pt x="176" y="148"/>
                  </a:lnTo>
                  <a:lnTo>
                    <a:pt x="176" y="148"/>
                  </a:lnTo>
                  <a:lnTo>
                    <a:pt x="180" y="148"/>
                  </a:lnTo>
                  <a:lnTo>
                    <a:pt x="182" y="146"/>
                  </a:lnTo>
                  <a:lnTo>
                    <a:pt x="186" y="142"/>
                  </a:lnTo>
                  <a:lnTo>
                    <a:pt x="192" y="138"/>
                  </a:lnTo>
                  <a:lnTo>
                    <a:pt x="196" y="132"/>
                  </a:lnTo>
                  <a:lnTo>
                    <a:pt x="200" y="124"/>
                  </a:lnTo>
                  <a:lnTo>
                    <a:pt x="202" y="120"/>
                  </a:lnTo>
                  <a:lnTo>
                    <a:pt x="204" y="108"/>
                  </a:lnTo>
                  <a:lnTo>
                    <a:pt x="208" y="92"/>
                  </a:lnTo>
                  <a:lnTo>
                    <a:pt x="210" y="72"/>
                  </a:lnTo>
                  <a:lnTo>
                    <a:pt x="202" y="74"/>
                  </a:lnTo>
                  <a:lnTo>
                    <a:pt x="198" y="58"/>
                  </a:lnTo>
                  <a:lnTo>
                    <a:pt x="170" y="58"/>
                  </a:lnTo>
                  <a:lnTo>
                    <a:pt x="94" y="0"/>
                  </a:lnTo>
                </a:path>
              </a:pathLst>
            </a:custGeom>
            <a:grpFill/>
            <a:ln w="6350">
              <a:solidFill>
                <a:schemeClr val="bg1"/>
              </a:solidFill>
              <a:prstDash val="solid"/>
              <a:round/>
              <a:headEnd/>
              <a:tailEnd/>
            </a:ln>
            <a:effectLst/>
          </p:spPr>
          <p:txBody>
            <a:bodyPr/>
            <a:lstStyle/>
            <a:p>
              <a:endParaRPr lang="zh-CN" altLang="en-US"/>
            </a:p>
          </p:txBody>
        </p:sp>
        <p:sp>
          <p:nvSpPr>
            <p:cNvPr id="119" name="Freeform 489">
              <a:extLst>
                <a:ext uri="{FF2B5EF4-FFF2-40B4-BE49-F238E27FC236}">
                  <a16:creationId xmlns="" xmlns:a16="http://schemas.microsoft.com/office/drawing/2014/main" id="{A8A50215-6590-4DB4-85DD-3663C7866EA1}"/>
                </a:ext>
              </a:extLst>
            </p:cNvPr>
            <p:cNvSpPr>
              <a:spLocks/>
            </p:cNvSpPr>
            <p:nvPr/>
          </p:nvSpPr>
          <p:spPr bwMode="gray">
            <a:xfrm>
              <a:off x="1375766" y="3914115"/>
              <a:ext cx="255493" cy="277522"/>
            </a:xfrm>
            <a:custGeom>
              <a:avLst/>
              <a:gdLst>
                <a:gd name="T0" fmla="*/ 0 w 138"/>
                <a:gd name="T1" fmla="*/ 150 h 150"/>
                <a:gd name="T2" fmla="*/ 0 w 138"/>
                <a:gd name="T3" fmla="*/ 0 h 150"/>
                <a:gd name="T4" fmla="*/ 2 w 138"/>
                <a:gd name="T5" fmla="*/ 0 h 150"/>
                <a:gd name="T6" fmla="*/ 6 w 138"/>
                <a:gd name="T7" fmla="*/ 2 h 150"/>
                <a:gd name="T8" fmla="*/ 12 w 138"/>
                <a:gd name="T9" fmla="*/ 2 h 150"/>
                <a:gd name="T10" fmla="*/ 18 w 138"/>
                <a:gd name="T11" fmla="*/ 2 h 150"/>
                <a:gd name="T12" fmla="*/ 22 w 138"/>
                <a:gd name="T13" fmla="*/ 2 h 150"/>
                <a:gd name="T14" fmla="*/ 26 w 138"/>
                <a:gd name="T15" fmla="*/ 4 h 150"/>
                <a:gd name="T16" fmla="*/ 28 w 138"/>
                <a:gd name="T17" fmla="*/ 4 h 150"/>
                <a:gd name="T18" fmla="*/ 30 w 138"/>
                <a:gd name="T19" fmla="*/ 6 h 150"/>
                <a:gd name="T20" fmla="*/ 34 w 138"/>
                <a:gd name="T21" fmla="*/ 8 h 150"/>
                <a:gd name="T22" fmla="*/ 38 w 138"/>
                <a:gd name="T23" fmla="*/ 10 h 150"/>
                <a:gd name="T24" fmla="*/ 44 w 138"/>
                <a:gd name="T25" fmla="*/ 10 h 150"/>
                <a:gd name="T26" fmla="*/ 68 w 138"/>
                <a:gd name="T27" fmla="*/ 4 h 150"/>
                <a:gd name="T28" fmla="*/ 68 w 138"/>
                <a:gd name="T29" fmla="*/ 4 h 150"/>
                <a:gd name="T30" fmla="*/ 70 w 138"/>
                <a:gd name="T31" fmla="*/ 4 h 150"/>
                <a:gd name="T32" fmla="*/ 72 w 138"/>
                <a:gd name="T33" fmla="*/ 2 h 150"/>
                <a:gd name="T34" fmla="*/ 76 w 138"/>
                <a:gd name="T35" fmla="*/ 2 h 150"/>
                <a:gd name="T36" fmla="*/ 80 w 138"/>
                <a:gd name="T37" fmla="*/ 4 h 150"/>
                <a:gd name="T38" fmla="*/ 86 w 138"/>
                <a:gd name="T39" fmla="*/ 6 h 150"/>
                <a:gd name="T40" fmla="*/ 86 w 138"/>
                <a:gd name="T41" fmla="*/ 6 h 150"/>
                <a:gd name="T42" fmla="*/ 86 w 138"/>
                <a:gd name="T43" fmla="*/ 10 h 150"/>
                <a:gd name="T44" fmla="*/ 86 w 138"/>
                <a:gd name="T45" fmla="*/ 14 h 150"/>
                <a:gd name="T46" fmla="*/ 88 w 138"/>
                <a:gd name="T47" fmla="*/ 20 h 150"/>
                <a:gd name="T48" fmla="*/ 92 w 138"/>
                <a:gd name="T49" fmla="*/ 26 h 150"/>
                <a:gd name="T50" fmla="*/ 92 w 138"/>
                <a:gd name="T51" fmla="*/ 30 h 150"/>
                <a:gd name="T52" fmla="*/ 98 w 138"/>
                <a:gd name="T53" fmla="*/ 40 h 150"/>
                <a:gd name="T54" fmla="*/ 106 w 138"/>
                <a:gd name="T55" fmla="*/ 56 h 150"/>
                <a:gd name="T56" fmla="*/ 114 w 138"/>
                <a:gd name="T57" fmla="*/ 74 h 150"/>
                <a:gd name="T58" fmla="*/ 122 w 138"/>
                <a:gd name="T59" fmla="*/ 92 h 150"/>
                <a:gd name="T60" fmla="*/ 130 w 138"/>
                <a:gd name="T61" fmla="*/ 108 h 150"/>
                <a:gd name="T62" fmla="*/ 136 w 138"/>
                <a:gd name="T63" fmla="*/ 122 h 150"/>
                <a:gd name="T64" fmla="*/ 138 w 138"/>
                <a:gd name="T65" fmla="*/ 128 h 150"/>
                <a:gd name="T66" fmla="*/ 138 w 138"/>
                <a:gd name="T67" fmla="*/ 130 h 150"/>
                <a:gd name="T68" fmla="*/ 136 w 138"/>
                <a:gd name="T69" fmla="*/ 132 h 150"/>
                <a:gd name="T70" fmla="*/ 132 w 138"/>
                <a:gd name="T71" fmla="*/ 138 h 150"/>
                <a:gd name="T72" fmla="*/ 126 w 138"/>
                <a:gd name="T73" fmla="*/ 142 h 150"/>
                <a:gd name="T74" fmla="*/ 120 w 138"/>
                <a:gd name="T75" fmla="*/ 146 h 150"/>
                <a:gd name="T76" fmla="*/ 110 w 138"/>
                <a:gd name="T77" fmla="*/ 150 h 150"/>
                <a:gd name="T78" fmla="*/ 0 w 138"/>
                <a:gd name="T79"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150">
                  <a:moveTo>
                    <a:pt x="0" y="150"/>
                  </a:moveTo>
                  <a:lnTo>
                    <a:pt x="0" y="0"/>
                  </a:lnTo>
                  <a:lnTo>
                    <a:pt x="2" y="0"/>
                  </a:lnTo>
                  <a:lnTo>
                    <a:pt x="6" y="2"/>
                  </a:lnTo>
                  <a:lnTo>
                    <a:pt x="12" y="2"/>
                  </a:lnTo>
                  <a:lnTo>
                    <a:pt x="18" y="2"/>
                  </a:lnTo>
                  <a:lnTo>
                    <a:pt x="22" y="2"/>
                  </a:lnTo>
                  <a:lnTo>
                    <a:pt x="26" y="4"/>
                  </a:lnTo>
                  <a:lnTo>
                    <a:pt x="28" y="4"/>
                  </a:lnTo>
                  <a:lnTo>
                    <a:pt x="30" y="6"/>
                  </a:lnTo>
                  <a:lnTo>
                    <a:pt x="34" y="8"/>
                  </a:lnTo>
                  <a:lnTo>
                    <a:pt x="38" y="10"/>
                  </a:lnTo>
                  <a:lnTo>
                    <a:pt x="44" y="10"/>
                  </a:lnTo>
                  <a:lnTo>
                    <a:pt x="68" y="4"/>
                  </a:lnTo>
                  <a:lnTo>
                    <a:pt x="68" y="4"/>
                  </a:lnTo>
                  <a:lnTo>
                    <a:pt x="70" y="4"/>
                  </a:lnTo>
                  <a:lnTo>
                    <a:pt x="72" y="2"/>
                  </a:lnTo>
                  <a:lnTo>
                    <a:pt x="76" y="2"/>
                  </a:lnTo>
                  <a:lnTo>
                    <a:pt x="80" y="4"/>
                  </a:lnTo>
                  <a:lnTo>
                    <a:pt x="86" y="6"/>
                  </a:lnTo>
                  <a:lnTo>
                    <a:pt x="86" y="6"/>
                  </a:lnTo>
                  <a:lnTo>
                    <a:pt x="86" y="10"/>
                  </a:lnTo>
                  <a:lnTo>
                    <a:pt x="86" y="14"/>
                  </a:lnTo>
                  <a:lnTo>
                    <a:pt x="88" y="20"/>
                  </a:lnTo>
                  <a:lnTo>
                    <a:pt x="92" y="26"/>
                  </a:lnTo>
                  <a:lnTo>
                    <a:pt x="92" y="30"/>
                  </a:lnTo>
                  <a:lnTo>
                    <a:pt x="98" y="40"/>
                  </a:lnTo>
                  <a:lnTo>
                    <a:pt x="106" y="56"/>
                  </a:lnTo>
                  <a:lnTo>
                    <a:pt x="114" y="74"/>
                  </a:lnTo>
                  <a:lnTo>
                    <a:pt x="122" y="92"/>
                  </a:lnTo>
                  <a:lnTo>
                    <a:pt x="130" y="108"/>
                  </a:lnTo>
                  <a:lnTo>
                    <a:pt x="136" y="122"/>
                  </a:lnTo>
                  <a:lnTo>
                    <a:pt x="138" y="128"/>
                  </a:lnTo>
                  <a:lnTo>
                    <a:pt x="138" y="130"/>
                  </a:lnTo>
                  <a:lnTo>
                    <a:pt x="136" y="132"/>
                  </a:lnTo>
                  <a:lnTo>
                    <a:pt x="132" y="138"/>
                  </a:lnTo>
                  <a:lnTo>
                    <a:pt x="126" y="142"/>
                  </a:lnTo>
                  <a:lnTo>
                    <a:pt x="120" y="146"/>
                  </a:lnTo>
                  <a:lnTo>
                    <a:pt x="110" y="150"/>
                  </a:lnTo>
                  <a:lnTo>
                    <a:pt x="0" y="150"/>
                  </a:lnTo>
                </a:path>
              </a:pathLst>
            </a:custGeom>
            <a:grpFill/>
            <a:ln w="6350">
              <a:solidFill>
                <a:schemeClr val="bg1"/>
              </a:solidFill>
              <a:prstDash val="solid"/>
              <a:round/>
              <a:headEnd/>
              <a:tailEnd/>
            </a:ln>
            <a:effectLst/>
          </p:spPr>
          <p:txBody>
            <a:bodyPr/>
            <a:lstStyle/>
            <a:p>
              <a:endParaRPr lang="zh-CN" altLang="en-US"/>
            </a:p>
          </p:txBody>
        </p:sp>
        <p:sp>
          <p:nvSpPr>
            <p:cNvPr id="120" name="Freeform 490">
              <a:extLst>
                <a:ext uri="{FF2B5EF4-FFF2-40B4-BE49-F238E27FC236}">
                  <a16:creationId xmlns="" xmlns:a16="http://schemas.microsoft.com/office/drawing/2014/main" id="{647FAB69-1DA9-44B8-BFE8-0E4B5C39D71D}"/>
                </a:ext>
              </a:extLst>
            </p:cNvPr>
            <p:cNvSpPr>
              <a:spLocks/>
            </p:cNvSpPr>
            <p:nvPr/>
          </p:nvSpPr>
          <p:spPr bwMode="gray">
            <a:xfrm>
              <a:off x="1534986" y="3921516"/>
              <a:ext cx="74056" cy="92507"/>
            </a:xfrm>
            <a:custGeom>
              <a:avLst/>
              <a:gdLst>
                <a:gd name="T0" fmla="*/ 0 w 40"/>
                <a:gd name="T1" fmla="*/ 0 h 50"/>
                <a:gd name="T2" fmla="*/ 0 w 40"/>
                <a:gd name="T3" fmla="*/ 8 h 50"/>
                <a:gd name="T4" fmla="*/ 0 w 40"/>
                <a:gd name="T5" fmla="*/ 10 h 50"/>
                <a:gd name="T6" fmla="*/ 2 w 40"/>
                <a:gd name="T7" fmla="*/ 12 h 50"/>
                <a:gd name="T8" fmla="*/ 2 w 40"/>
                <a:gd name="T9" fmla="*/ 16 h 50"/>
                <a:gd name="T10" fmla="*/ 4 w 40"/>
                <a:gd name="T11" fmla="*/ 20 h 50"/>
                <a:gd name="T12" fmla="*/ 6 w 40"/>
                <a:gd name="T13" fmla="*/ 24 h 50"/>
                <a:gd name="T14" fmla="*/ 8 w 40"/>
                <a:gd name="T15" fmla="*/ 28 h 50"/>
                <a:gd name="T16" fmla="*/ 10 w 40"/>
                <a:gd name="T17" fmla="*/ 30 h 50"/>
                <a:gd name="T18" fmla="*/ 14 w 40"/>
                <a:gd name="T19" fmla="*/ 34 h 50"/>
                <a:gd name="T20" fmla="*/ 16 w 40"/>
                <a:gd name="T21" fmla="*/ 38 h 50"/>
                <a:gd name="T22" fmla="*/ 22 w 40"/>
                <a:gd name="T23" fmla="*/ 42 h 50"/>
                <a:gd name="T24" fmla="*/ 26 w 40"/>
                <a:gd name="T25" fmla="*/ 44 h 50"/>
                <a:gd name="T26" fmla="*/ 30 w 40"/>
                <a:gd name="T27" fmla="*/ 48 h 50"/>
                <a:gd name="T28" fmla="*/ 32 w 40"/>
                <a:gd name="T29" fmla="*/ 50 h 50"/>
                <a:gd name="T30" fmla="*/ 32 w 40"/>
                <a:gd name="T31" fmla="*/ 50 h 50"/>
                <a:gd name="T32" fmla="*/ 34 w 40"/>
                <a:gd name="T33" fmla="*/ 50 h 50"/>
                <a:gd name="T34" fmla="*/ 36 w 40"/>
                <a:gd name="T35" fmla="*/ 48 h 50"/>
                <a:gd name="T36" fmla="*/ 38 w 40"/>
                <a:gd name="T37" fmla="*/ 44 h 50"/>
                <a:gd name="T38" fmla="*/ 40 w 40"/>
                <a:gd name="T39" fmla="*/ 32 h 50"/>
                <a:gd name="T40" fmla="*/ 38 w 40"/>
                <a:gd name="T41" fmla="*/ 28 h 50"/>
                <a:gd name="T42" fmla="*/ 32 w 40"/>
                <a:gd name="T43" fmla="*/ 18 h 50"/>
                <a:gd name="T44" fmla="*/ 26 w 40"/>
                <a:gd name="T45" fmla="*/ 8 h 50"/>
                <a:gd name="T46" fmla="*/ 22 w 40"/>
                <a:gd name="T47" fmla="*/ 0 h 50"/>
                <a:gd name="T48" fmla="*/ 22 w 40"/>
                <a:gd name="T49" fmla="*/ 0 h 50"/>
                <a:gd name="T50" fmla="*/ 18 w 40"/>
                <a:gd name="T51" fmla="*/ 0 h 50"/>
                <a:gd name="T52" fmla="*/ 12 w 40"/>
                <a:gd name="T53" fmla="*/ 0 h 50"/>
                <a:gd name="T54" fmla="*/ 8 w 40"/>
                <a:gd name="T55" fmla="*/ 0 h 50"/>
                <a:gd name="T56" fmla="*/ 2 w 40"/>
                <a:gd name="T57" fmla="*/ 0 h 50"/>
                <a:gd name="T58" fmla="*/ 0 w 40"/>
                <a:gd name="T5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50">
                  <a:moveTo>
                    <a:pt x="0" y="0"/>
                  </a:moveTo>
                  <a:lnTo>
                    <a:pt x="0" y="8"/>
                  </a:lnTo>
                  <a:lnTo>
                    <a:pt x="0" y="10"/>
                  </a:lnTo>
                  <a:lnTo>
                    <a:pt x="2" y="12"/>
                  </a:lnTo>
                  <a:lnTo>
                    <a:pt x="2" y="16"/>
                  </a:lnTo>
                  <a:lnTo>
                    <a:pt x="4" y="20"/>
                  </a:lnTo>
                  <a:lnTo>
                    <a:pt x="6" y="24"/>
                  </a:lnTo>
                  <a:lnTo>
                    <a:pt x="8" y="28"/>
                  </a:lnTo>
                  <a:lnTo>
                    <a:pt x="10" y="30"/>
                  </a:lnTo>
                  <a:lnTo>
                    <a:pt x="14" y="34"/>
                  </a:lnTo>
                  <a:lnTo>
                    <a:pt x="16" y="38"/>
                  </a:lnTo>
                  <a:lnTo>
                    <a:pt x="22" y="42"/>
                  </a:lnTo>
                  <a:lnTo>
                    <a:pt x="26" y="44"/>
                  </a:lnTo>
                  <a:lnTo>
                    <a:pt x="30" y="48"/>
                  </a:lnTo>
                  <a:lnTo>
                    <a:pt x="32" y="50"/>
                  </a:lnTo>
                  <a:lnTo>
                    <a:pt x="32" y="50"/>
                  </a:lnTo>
                  <a:lnTo>
                    <a:pt x="34" y="50"/>
                  </a:lnTo>
                  <a:lnTo>
                    <a:pt x="36" y="48"/>
                  </a:lnTo>
                  <a:lnTo>
                    <a:pt x="38" y="44"/>
                  </a:lnTo>
                  <a:lnTo>
                    <a:pt x="40" y="32"/>
                  </a:lnTo>
                  <a:lnTo>
                    <a:pt x="38" y="28"/>
                  </a:lnTo>
                  <a:lnTo>
                    <a:pt x="32" y="18"/>
                  </a:lnTo>
                  <a:lnTo>
                    <a:pt x="26" y="8"/>
                  </a:lnTo>
                  <a:lnTo>
                    <a:pt x="22" y="0"/>
                  </a:lnTo>
                  <a:lnTo>
                    <a:pt x="22" y="0"/>
                  </a:lnTo>
                  <a:lnTo>
                    <a:pt x="18" y="0"/>
                  </a:lnTo>
                  <a:lnTo>
                    <a:pt x="12" y="0"/>
                  </a:lnTo>
                  <a:lnTo>
                    <a:pt x="8" y="0"/>
                  </a:lnTo>
                  <a:lnTo>
                    <a:pt x="2" y="0"/>
                  </a:lnTo>
                  <a:lnTo>
                    <a:pt x="0" y="0"/>
                  </a:lnTo>
                </a:path>
              </a:pathLst>
            </a:custGeom>
            <a:grpFill/>
            <a:ln w="6350">
              <a:solidFill>
                <a:schemeClr val="bg1"/>
              </a:solidFill>
              <a:prstDash val="solid"/>
              <a:round/>
              <a:headEnd/>
              <a:tailEnd/>
            </a:ln>
            <a:effectLst/>
          </p:spPr>
          <p:txBody>
            <a:bodyPr/>
            <a:lstStyle/>
            <a:p>
              <a:endParaRPr lang="zh-CN" altLang="en-US"/>
            </a:p>
          </p:txBody>
        </p:sp>
        <p:sp>
          <p:nvSpPr>
            <p:cNvPr id="121" name="Freeform 491">
              <a:extLst>
                <a:ext uri="{FF2B5EF4-FFF2-40B4-BE49-F238E27FC236}">
                  <a16:creationId xmlns="" xmlns:a16="http://schemas.microsoft.com/office/drawing/2014/main" id="{DF7A89D5-34BD-481D-AB15-AA510B366556}"/>
                </a:ext>
              </a:extLst>
            </p:cNvPr>
            <p:cNvSpPr>
              <a:spLocks/>
            </p:cNvSpPr>
            <p:nvPr/>
          </p:nvSpPr>
          <p:spPr bwMode="gray">
            <a:xfrm>
              <a:off x="1790479" y="4983502"/>
              <a:ext cx="159220" cy="336727"/>
            </a:xfrm>
            <a:custGeom>
              <a:avLst/>
              <a:gdLst>
                <a:gd name="T0" fmla="*/ 78 w 86"/>
                <a:gd name="T1" fmla="*/ 0 h 182"/>
                <a:gd name="T2" fmla="*/ 72 w 86"/>
                <a:gd name="T3" fmla="*/ 4 h 182"/>
                <a:gd name="T4" fmla="*/ 64 w 86"/>
                <a:gd name="T5" fmla="*/ 12 h 182"/>
                <a:gd name="T6" fmla="*/ 60 w 86"/>
                <a:gd name="T7" fmla="*/ 20 h 182"/>
                <a:gd name="T8" fmla="*/ 56 w 86"/>
                <a:gd name="T9" fmla="*/ 24 h 182"/>
                <a:gd name="T10" fmla="*/ 48 w 86"/>
                <a:gd name="T11" fmla="*/ 32 h 182"/>
                <a:gd name="T12" fmla="*/ 40 w 86"/>
                <a:gd name="T13" fmla="*/ 42 h 182"/>
                <a:gd name="T14" fmla="*/ 34 w 86"/>
                <a:gd name="T15" fmla="*/ 50 h 182"/>
                <a:gd name="T16" fmla="*/ 28 w 86"/>
                <a:gd name="T17" fmla="*/ 54 h 182"/>
                <a:gd name="T18" fmla="*/ 24 w 86"/>
                <a:gd name="T19" fmla="*/ 54 h 182"/>
                <a:gd name="T20" fmla="*/ 22 w 86"/>
                <a:gd name="T21" fmla="*/ 54 h 182"/>
                <a:gd name="T22" fmla="*/ 16 w 86"/>
                <a:gd name="T23" fmla="*/ 54 h 182"/>
                <a:gd name="T24" fmla="*/ 10 w 86"/>
                <a:gd name="T25" fmla="*/ 60 h 182"/>
                <a:gd name="T26" fmla="*/ 6 w 86"/>
                <a:gd name="T27" fmla="*/ 68 h 182"/>
                <a:gd name="T28" fmla="*/ 6 w 86"/>
                <a:gd name="T29" fmla="*/ 82 h 182"/>
                <a:gd name="T30" fmla="*/ 4 w 86"/>
                <a:gd name="T31" fmla="*/ 90 h 182"/>
                <a:gd name="T32" fmla="*/ 6 w 86"/>
                <a:gd name="T33" fmla="*/ 92 h 182"/>
                <a:gd name="T34" fmla="*/ 8 w 86"/>
                <a:gd name="T35" fmla="*/ 92 h 182"/>
                <a:gd name="T36" fmla="*/ 14 w 86"/>
                <a:gd name="T37" fmla="*/ 100 h 182"/>
                <a:gd name="T38" fmla="*/ 14 w 86"/>
                <a:gd name="T39" fmla="*/ 106 h 182"/>
                <a:gd name="T40" fmla="*/ 10 w 86"/>
                <a:gd name="T41" fmla="*/ 110 h 182"/>
                <a:gd name="T42" fmla="*/ 6 w 86"/>
                <a:gd name="T43" fmla="*/ 116 h 182"/>
                <a:gd name="T44" fmla="*/ 0 w 86"/>
                <a:gd name="T45" fmla="*/ 138 h 182"/>
                <a:gd name="T46" fmla="*/ 6 w 86"/>
                <a:gd name="T47" fmla="*/ 172 h 182"/>
                <a:gd name="T48" fmla="*/ 8 w 86"/>
                <a:gd name="T49" fmla="*/ 172 h 182"/>
                <a:gd name="T50" fmla="*/ 16 w 86"/>
                <a:gd name="T51" fmla="*/ 172 h 182"/>
                <a:gd name="T52" fmla="*/ 22 w 86"/>
                <a:gd name="T53" fmla="*/ 172 h 182"/>
                <a:gd name="T54" fmla="*/ 20 w 86"/>
                <a:gd name="T55" fmla="*/ 174 h 182"/>
                <a:gd name="T56" fmla="*/ 24 w 86"/>
                <a:gd name="T57" fmla="*/ 178 h 182"/>
                <a:gd name="T58" fmla="*/ 28 w 86"/>
                <a:gd name="T59" fmla="*/ 182 h 182"/>
                <a:gd name="T60" fmla="*/ 36 w 86"/>
                <a:gd name="T61" fmla="*/ 182 h 182"/>
                <a:gd name="T62" fmla="*/ 44 w 86"/>
                <a:gd name="T63" fmla="*/ 178 h 182"/>
                <a:gd name="T64" fmla="*/ 50 w 86"/>
                <a:gd name="T65" fmla="*/ 164 h 182"/>
                <a:gd name="T66" fmla="*/ 58 w 86"/>
                <a:gd name="T67" fmla="*/ 134 h 182"/>
                <a:gd name="T68" fmla="*/ 58 w 86"/>
                <a:gd name="T69" fmla="*/ 126 h 182"/>
                <a:gd name="T70" fmla="*/ 60 w 86"/>
                <a:gd name="T71" fmla="*/ 120 h 182"/>
                <a:gd name="T72" fmla="*/ 66 w 86"/>
                <a:gd name="T73" fmla="*/ 108 h 182"/>
                <a:gd name="T74" fmla="*/ 72 w 86"/>
                <a:gd name="T75" fmla="*/ 82 h 182"/>
                <a:gd name="T76" fmla="*/ 78 w 86"/>
                <a:gd name="T77" fmla="*/ 54 h 182"/>
                <a:gd name="T78" fmla="*/ 78 w 86"/>
                <a:gd name="T79" fmla="*/ 50 h 182"/>
                <a:gd name="T80" fmla="*/ 82 w 86"/>
                <a:gd name="T81" fmla="*/ 40 h 182"/>
                <a:gd name="T82" fmla="*/ 84 w 86"/>
                <a:gd name="T83" fmla="*/ 28 h 182"/>
                <a:gd name="T84" fmla="*/ 84 w 86"/>
                <a:gd name="T85" fmla="*/ 20 h 182"/>
                <a:gd name="T86" fmla="*/ 86 w 86"/>
                <a:gd name="T87" fmla="*/ 12 h 182"/>
                <a:gd name="T88" fmla="*/ 86 w 86"/>
                <a:gd name="T89" fmla="*/ 4 h 182"/>
                <a:gd name="T90" fmla="*/ 78 w 86"/>
                <a:gd name="T9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182">
                  <a:moveTo>
                    <a:pt x="78" y="0"/>
                  </a:moveTo>
                  <a:lnTo>
                    <a:pt x="78" y="0"/>
                  </a:lnTo>
                  <a:lnTo>
                    <a:pt x="76" y="2"/>
                  </a:lnTo>
                  <a:lnTo>
                    <a:pt x="72" y="4"/>
                  </a:lnTo>
                  <a:lnTo>
                    <a:pt x="68" y="6"/>
                  </a:lnTo>
                  <a:lnTo>
                    <a:pt x="64" y="12"/>
                  </a:lnTo>
                  <a:lnTo>
                    <a:pt x="62" y="20"/>
                  </a:lnTo>
                  <a:lnTo>
                    <a:pt x="60" y="20"/>
                  </a:lnTo>
                  <a:lnTo>
                    <a:pt x="58" y="22"/>
                  </a:lnTo>
                  <a:lnTo>
                    <a:pt x="56" y="24"/>
                  </a:lnTo>
                  <a:lnTo>
                    <a:pt x="52" y="28"/>
                  </a:lnTo>
                  <a:lnTo>
                    <a:pt x="48" y="32"/>
                  </a:lnTo>
                  <a:lnTo>
                    <a:pt x="44" y="36"/>
                  </a:lnTo>
                  <a:lnTo>
                    <a:pt x="40" y="42"/>
                  </a:lnTo>
                  <a:lnTo>
                    <a:pt x="38" y="46"/>
                  </a:lnTo>
                  <a:lnTo>
                    <a:pt x="34" y="50"/>
                  </a:lnTo>
                  <a:lnTo>
                    <a:pt x="30" y="52"/>
                  </a:lnTo>
                  <a:lnTo>
                    <a:pt x="28" y="54"/>
                  </a:lnTo>
                  <a:lnTo>
                    <a:pt x="26" y="54"/>
                  </a:lnTo>
                  <a:lnTo>
                    <a:pt x="24" y="54"/>
                  </a:lnTo>
                  <a:lnTo>
                    <a:pt x="24" y="54"/>
                  </a:lnTo>
                  <a:lnTo>
                    <a:pt x="22" y="54"/>
                  </a:lnTo>
                  <a:lnTo>
                    <a:pt x="20" y="54"/>
                  </a:lnTo>
                  <a:lnTo>
                    <a:pt x="16" y="54"/>
                  </a:lnTo>
                  <a:lnTo>
                    <a:pt x="14" y="56"/>
                  </a:lnTo>
                  <a:lnTo>
                    <a:pt x="10" y="60"/>
                  </a:lnTo>
                  <a:lnTo>
                    <a:pt x="8" y="64"/>
                  </a:lnTo>
                  <a:lnTo>
                    <a:pt x="6" y="68"/>
                  </a:lnTo>
                  <a:lnTo>
                    <a:pt x="6" y="76"/>
                  </a:lnTo>
                  <a:lnTo>
                    <a:pt x="6" y="82"/>
                  </a:lnTo>
                  <a:lnTo>
                    <a:pt x="6" y="88"/>
                  </a:lnTo>
                  <a:lnTo>
                    <a:pt x="4" y="90"/>
                  </a:lnTo>
                  <a:lnTo>
                    <a:pt x="6" y="90"/>
                  </a:lnTo>
                  <a:lnTo>
                    <a:pt x="6" y="92"/>
                  </a:lnTo>
                  <a:lnTo>
                    <a:pt x="6" y="92"/>
                  </a:lnTo>
                  <a:lnTo>
                    <a:pt x="8" y="92"/>
                  </a:lnTo>
                  <a:lnTo>
                    <a:pt x="12" y="96"/>
                  </a:lnTo>
                  <a:lnTo>
                    <a:pt x="14" y="100"/>
                  </a:lnTo>
                  <a:lnTo>
                    <a:pt x="14" y="102"/>
                  </a:lnTo>
                  <a:lnTo>
                    <a:pt x="14" y="106"/>
                  </a:lnTo>
                  <a:lnTo>
                    <a:pt x="12" y="108"/>
                  </a:lnTo>
                  <a:lnTo>
                    <a:pt x="10" y="110"/>
                  </a:lnTo>
                  <a:lnTo>
                    <a:pt x="8" y="112"/>
                  </a:lnTo>
                  <a:lnTo>
                    <a:pt x="6" y="116"/>
                  </a:lnTo>
                  <a:lnTo>
                    <a:pt x="2" y="124"/>
                  </a:lnTo>
                  <a:lnTo>
                    <a:pt x="0" y="138"/>
                  </a:lnTo>
                  <a:lnTo>
                    <a:pt x="0" y="154"/>
                  </a:lnTo>
                  <a:lnTo>
                    <a:pt x="6" y="172"/>
                  </a:lnTo>
                  <a:lnTo>
                    <a:pt x="8" y="172"/>
                  </a:lnTo>
                  <a:lnTo>
                    <a:pt x="8" y="172"/>
                  </a:lnTo>
                  <a:lnTo>
                    <a:pt x="12" y="172"/>
                  </a:lnTo>
                  <a:lnTo>
                    <a:pt x="16" y="172"/>
                  </a:lnTo>
                  <a:lnTo>
                    <a:pt x="20" y="172"/>
                  </a:lnTo>
                  <a:lnTo>
                    <a:pt x="22" y="172"/>
                  </a:lnTo>
                  <a:lnTo>
                    <a:pt x="22" y="172"/>
                  </a:lnTo>
                  <a:lnTo>
                    <a:pt x="20" y="174"/>
                  </a:lnTo>
                  <a:lnTo>
                    <a:pt x="22" y="176"/>
                  </a:lnTo>
                  <a:lnTo>
                    <a:pt x="24" y="178"/>
                  </a:lnTo>
                  <a:lnTo>
                    <a:pt x="26" y="180"/>
                  </a:lnTo>
                  <a:lnTo>
                    <a:pt x="28" y="182"/>
                  </a:lnTo>
                  <a:lnTo>
                    <a:pt x="32" y="182"/>
                  </a:lnTo>
                  <a:lnTo>
                    <a:pt x="36" y="182"/>
                  </a:lnTo>
                  <a:lnTo>
                    <a:pt x="40" y="182"/>
                  </a:lnTo>
                  <a:lnTo>
                    <a:pt x="44" y="178"/>
                  </a:lnTo>
                  <a:lnTo>
                    <a:pt x="46" y="172"/>
                  </a:lnTo>
                  <a:lnTo>
                    <a:pt x="50" y="164"/>
                  </a:lnTo>
                  <a:lnTo>
                    <a:pt x="56" y="146"/>
                  </a:lnTo>
                  <a:lnTo>
                    <a:pt x="58" y="134"/>
                  </a:lnTo>
                  <a:lnTo>
                    <a:pt x="60" y="128"/>
                  </a:lnTo>
                  <a:lnTo>
                    <a:pt x="58" y="126"/>
                  </a:lnTo>
                  <a:lnTo>
                    <a:pt x="58" y="124"/>
                  </a:lnTo>
                  <a:lnTo>
                    <a:pt x="60" y="120"/>
                  </a:lnTo>
                  <a:lnTo>
                    <a:pt x="62" y="114"/>
                  </a:lnTo>
                  <a:lnTo>
                    <a:pt x="66" y="108"/>
                  </a:lnTo>
                  <a:lnTo>
                    <a:pt x="70" y="98"/>
                  </a:lnTo>
                  <a:lnTo>
                    <a:pt x="72" y="82"/>
                  </a:lnTo>
                  <a:lnTo>
                    <a:pt x="76" y="66"/>
                  </a:lnTo>
                  <a:lnTo>
                    <a:pt x="78" y="54"/>
                  </a:lnTo>
                  <a:lnTo>
                    <a:pt x="78" y="52"/>
                  </a:lnTo>
                  <a:lnTo>
                    <a:pt x="78" y="50"/>
                  </a:lnTo>
                  <a:lnTo>
                    <a:pt x="80" y="44"/>
                  </a:lnTo>
                  <a:lnTo>
                    <a:pt x="82" y="40"/>
                  </a:lnTo>
                  <a:lnTo>
                    <a:pt x="82" y="34"/>
                  </a:lnTo>
                  <a:lnTo>
                    <a:pt x="84" y="28"/>
                  </a:lnTo>
                  <a:lnTo>
                    <a:pt x="84" y="24"/>
                  </a:lnTo>
                  <a:lnTo>
                    <a:pt x="84" y="20"/>
                  </a:lnTo>
                  <a:lnTo>
                    <a:pt x="86" y="16"/>
                  </a:lnTo>
                  <a:lnTo>
                    <a:pt x="86" y="12"/>
                  </a:lnTo>
                  <a:lnTo>
                    <a:pt x="86" y="8"/>
                  </a:lnTo>
                  <a:lnTo>
                    <a:pt x="86" y="4"/>
                  </a:lnTo>
                  <a:lnTo>
                    <a:pt x="84" y="2"/>
                  </a:lnTo>
                  <a:lnTo>
                    <a:pt x="78" y="0"/>
                  </a:lnTo>
                </a:path>
              </a:pathLst>
            </a:custGeom>
            <a:grpFill/>
            <a:ln w="6350">
              <a:solidFill>
                <a:schemeClr val="bg1"/>
              </a:solidFill>
              <a:prstDash val="solid"/>
              <a:round/>
              <a:headEnd/>
              <a:tailEnd/>
            </a:ln>
            <a:effectLst/>
          </p:spPr>
          <p:txBody>
            <a:bodyPr/>
            <a:lstStyle/>
            <a:p>
              <a:endParaRPr lang="zh-CN" altLang="en-US"/>
            </a:p>
          </p:txBody>
        </p:sp>
        <p:sp>
          <p:nvSpPr>
            <p:cNvPr id="122" name="Freeform 492">
              <a:extLst>
                <a:ext uri="{FF2B5EF4-FFF2-40B4-BE49-F238E27FC236}">
                  <a16:creationId xmlns="" xmlns:a16="http://schemas.microsoft.com/office/drawing/2014/main" id="{5211ABFC-5DBD-4960-BF92-E45B0017E64B}"/>
                </a:ext>
              </a:extLst>
            </p:cNvPr>
            <p:cNvSpPr>
              <a:spLocks/>
            </p:cNvSpPr>
            <p:nvPr/>
          </p:nvSpPr>
          <p:spPr bwMode="gray">
            <a:xfrm>
              <a:off x="4167672" y="5834571"/>
              <a:ext cx="107381" cy="103608"/>
            </a:xfrm>
            <a:custGeom>
              <a:avLst/>
              <a:gdLst>
                <a:gd name="T0" fmla="*/ 10 w 58"/>
                <a:gd name="T1" fmla="*/ 2 h 56"/>
                <a:gd name="T2" fmla="*/ 10 w 58"/>
                <a:gd name="T3" fmla="*/ 2 h 56"/>
                <a:gd name="T4" fmla="*/ 8 w 58"/>
                <a:gd name="T5" fmla="*/ 2 h 56"/>
                <a:gd name="T6" fmla="*/ 6 w 58"/>
                <a:gd name="T7" fmla="*/ 2 h 56"/>
                <a:gd name="T8" fmla="*/ 4 w 58"/>
                <a:gd name="T9" fmla="*/ 4 h 56"/>
                <a:gd name="T10" fmla="*/ 2 w 58"/>
                <a:gd name="T11" fmla="*/ 6 h 56"/>
                <a:gd name="T12" fmla="*/ 0 w 58"/>
                <a:gd name="T13" fmla="*/ 8 h 56"/>
                <a:gd name="T14" fmla="*/ 0 w 58"/>
                <a:gd name="T15" fmla="*/ 14 h 56"/>
                <a:gd name="T16" fmla="*/ 6 w 58"/>
                <a:gd name="T17" fmla="*/ 30 h 56"/>
                <a:gd name="T18" fmla="*/ 6 w 58"/>
                <a:gd name="T19" fmla="*/ 30 h 56"/>
                <a:gd name="T20" fmla="*/ 8 w 58"/>
                <a:gd name="T21" fmla="*/ 32 h 56"/>
                <a:gd name="T22" fmla="*/ 10 w 58"/>
                <a:gd name="T23" fmla="*/ 36 h 56"/>
                <a:gd name="T24" fmla="*/ 14 w 58"/>
                <a:gd name="T25" fmla="*/ 40 h 56"/>
                <a:gd name="T26" fmla="*/ 14 w 58"/>
                <a:gd name="T27" fmla="*/ 44 h 56"/>
                <a:gd name="T28" fmla="*/ 18 w 58"/>
                <a:gd name="T29" fmla="*/ 46 h 56"/>
                <a:gd name="T30" fmla="*/ 22 w 58"/>
                <a:gd name="T31" fmla="*/ 50 h 56"/>
                <a:gd name="T32" fmla="*/ 26 w 58"/>
                <a:gd name="T33" fmla="*/ 52 h 56"/>
                <a:gd name="T34" fmla="*/ 32 w 58"/>
                <a:gd name="T35" fmla="*/ 54 h 56"/>
                <a:gd name="T36" fmla="*/ 36 w 58"/>
                <a:gd name="T37" fmla="*/ 56 h 56"/>
                <a:gd name="T38" fmla="*/ 40 w 58"/>
                <a:gd name="T39" fmla="*/ 54 h 56"/>
                <a:gd name="T40" fmla="*/ 42 w 58"/>
                <a:gd name="T41" fmla="*/ 52 h 56"/>
                <a:gd name="T42" fmla="*/ 46 w 58"/>
                <a:gd name="T43" fmla="*/ 50 h 56"/>
                <a:gd name="T44" fmla="*/ 50 w 58"/>
                <a:gd name="T45" fmla="*/ 44 h 56"/>
                <a:gd name="T46" fmla="*/ 54 w 58"/>
                <a:gd name="T47" fmla="*/ 40 h 56"/>
                <a:gd name="T48" fmla="*/ 56 w 58"/>
                <a:gd name="T49" fmla="*/ 34 h 56"/>
                <a:gd name="T50" fmla="*/ 58 w 58"/>
                <a:gd name="T51" fmla="*/ 30 h 56"/>
                <a:gd name="T52" fmla="*/ 56 w 58"/>
                <a:gd name="T53" fmla="*/ 24 h 56"/>
                <a:gd name="T54" fmla="*/ 56 w 58"/>
                <a:gd name="T55" fmla="*/ 18 h 56"/>
                <a:gd name="T56" fmla="*/ 56 w 58"/>
                <a:gd name="T57" fmla="*/ 12 h 56"/>
                <a:gd name="T58" fmla="*/ 56 w 58"/>
                <a:gd name="T59" fmla="*/ 8 h 56"/>
                <a:gd name="T60" fmla="*/ 56 w 58"/>
                <a:gd name="T61" fmla="*/ 6 h 56"/>
                <a:gd name="T62" fmla="*/ 54 w 58"/>
                <a:gd name="T63" fmla="*/ 6 h 56"/>
                <a:gd name="T64" fmla="*/ 52 w 58"/>
                <a:gd name="T65" fmla="*/ 4 h 56"/>
                <a:gd name="T66" fmla="*/ 50 w 58"/>
                <a:gd name="T67" fmla="*/ 2 h 56"/>
                <a:gd name="T68" fmla="*/ 46 w 58"/>
                <a:gd name="T69" fmla="*/ 0 h 56"/>
                <a:gd name="T70" fmla="*/ 42 w 58"/>
                <a:gd name="T71" fmla="*/ 0 h 56"/>
                <a:gd name="T72" fmla="*/ 40 w 58"/>
                <a:gd name="T73" fmla="*/ 0 h 56"/>
                <a:gd name="T74" fmla="*/ 38 w 58"/>
                <a:gd name="T75" fmla="*/ 2 h 56"/>
                <a:gd name="T76" fmla="*/ 36 w 58"/>
                <a:gd name="T77" fmla="*/ 4 h 56"/>
                <a:gd name="T78" fmla="*/ 34 w 58"/>
                <a:gd name="T79" fmla="*/ 8 h 56"/>
                <a:gd name="T80" fmla="*/ 32 w 58"/>
                <a:gd name="T81" fmla="*/ 10 h 56"/>
                <a:gd name="T82" fmla="*/ 32 w 58"/>
                <a:gd name="T83" fmla="*/ 10 h 56"/>
                <a:gd name="T84" fmla="*/ 16 w 58"/>
                <a:gd name="T85" fmla="*/ 2 h 56"/>
                <a:gd name="T86" fmla="*/ 10 w 58"/>
                <a:gd name="T87"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 h="56">
                  <a:moveTo>
                    <a:pt x="10" y="2"/>
                  </a:moveTo>
                  <a:lnTo>
                    <a:pt x="10" y="2"/>
                  </a:lnTo>
                  <a:lnTo>
                    <a:pt x="8" y="2"/>
                  </a:lnTo>
                  <a:lnTo>
                    <a:pt x="6" y="2"/>
                  </a:lnTo>
                  <a:lnTo>
                    <a:pt x="4" y="4"/>
                  </a:lnTo>
                  <a:lnTo>
                    <a:pt x="2" y="6"/>
                  </a:lnTo>
                  <a:lnTo>
                    <a:pt x="0" y="8"/>
                  </a:lnTo>
                  <a:lnTo>
                    <a:pt x="0" y="14"/>
                  </a:lnTo>
                  <a:lnTo>
                    <a:pt x="6" y="30"/>
                  </a:lnTo>
                  <a:lnTo>
                    <a:pt x="6" y="30"/>
                  </a:lnTo>
                  <a:lnTo>
                    <a:pt x="8" y="32"/>
                  </a:lnTo>
                  <a:lnTo>
                    <a:pt x="10" y="36"/>
                  </a:lnTo>
                  <a:lnTo>
                    <a:pt x="14" y="40"/>
                  </a:lnTo>
                  <a:lnTo>
                    <a:pt x="14" y="44"/>
                  </a:lnTo>
                  <a:lnTo>
                    <a:pt x="18" y="46"/>
                  </a:lnTo>
                  <a:lnTo>
                    <a:pt x="22" y="50"/>
                  </a:lnTo>
                  <a:lnTo>
                    <a:pt x="26" y="52"/>
                  </a:lnTo>
                  <a:lnTo>
                    <a:pt x="32" y="54"/>
                  </a:lnTo>
                  <a:lnTo>
                    <a:pt x="36" y="56"/>
                  </a:lnTo>
                  <a:lnTo>
                    <a:pt x="40" y="54"/>
                  </a:lnTo>
                  <a:lnTo>
                    <a:pt x="42" y="52"/>
                  </a:lnTo>
                  <a:lnTo>
                    <a:pt x="46" y="50"/>
                  </a:lnTo>
                  <a:lnTo>
                    <a:pt x="50" y="44"/>
                  </a:lnTo>
                  <a:lnTo>
                    <a:pt x="54" y="40"/>
                  </a:lnTo>
                  <a:lnTo>
                    <a:pt x="56" y="34"/>
                  </a:lnTo>
                  <a:lnTo>
                    <a:pt x="58" y="30"/>
                  </a:lnTo>
                  <a:lnTo>
                    <a:pt x="56" y="24"/>
                  </a:lnTo>
                  <a:lnTo>
                    <a:pt x="56" y="18"/>
                  </a:lnTo>
                  <a:lnTo>
                    <a:pt x="56" y="12"/>
                  </a:lnTo>
                  <a:lnTo>
                    <a:pt x="56" y="8"/>
                  </a:lnTo>
                  <a:lnTo>
                    <a:pt x="56" y="6"/>
                  </a:lnTo>
                  <a:lnTo>
                    <a:pt x="54" y="6"/>
                  </a:lnTo>
                  <a:lnTo>
                    <a:pt x="52" y="4"/>
                  </a:lnTo>
                  <a:lnTo>
                    <a:pt x="50" y="2"/>
                  </a:lnTo>
                  <a:lnTo>
                    <a:pt x="46" y="0"/>
                  </a:lnTo>
                  <a:lnTo>
                    <a:pt x="42" y="0"/>
                  </a:lnTo>
                  <a:lnTo>
                    <a:pt x="40" y="0"/>
                  </a:lnTo>
                  <a:lnTo>
                    <a:pt x="38" y="2"/>
                  </a:lnTo>
                  <a:lnTo>
                    <a:pt x="36" y="4"/>
                  </a:lnTo>
                  <a:lnTo>
                    <a:pt x="34" y="8"/>
                  </a:lnTo>
                  <a:lnTo>
                    <a:pt x="32" y="10"/>
                  </a:lnTo>
                  <a:lnTo>
                    <a:pt x="32" y="10"/>
                  </a:lnTo>
                  <a:lnTo>
                    <a:pt x="16" y="2"/>
                  </a:lnTo>
                  <a:lnTo>
                    <a:pt x="10" y="2"/>
                  </a:lnTo>
                </a:path>
              </a:pathLst>
            </a:custGeom>
            <a:grpFill/>
            <a:ln w="6350">
              <a:solidFill>
                <a:schemeClr val="bg1"/>
              </a:solidFill>
              <a:prstDash val="solid"/>
              <a:round/>
              <a:headEnd/>
              <a:tailEnd/>
            </a:ln>
            <a:effectLst/>
          </p:spPr>
          <p:txBody>
            <a:bodyPr/>
            <a:lstStyle/>
            <a:p>
              <a:endParaRPr lang="zh-CN" altLang="en-US"/>
            </a:p>
          </p:txBody>
        </p:sp>
        <p:sp>
          <p:nvSpPr>
            <p:cNvPr id="123" name="Freeform 493">
              <a:extLst>
                <a:ext uri="{FF2B5EF4-FFF2-40B4-BE49-F238E27FC236}">
                  <a16:creationId xmlns="" xmlns:a16="http://schemas.microsoft.com/office/drawing/2014/main" id="{3250F578-1D8B-4172-B100-563F28977A02}"/>
                </a:ext>
              </a:extLst>
            </p:cNvPr>
            <p:cNvSpPr>
              <a:spLocks/>
            </p:cNvSpPr>
            <p:nvPr/>
          </p:nvSpPr>
          <p:spPr bwMode="gray">
            <a:xfrm>
              <a:off x="4267647" y="4746683"/>
              <a:ext cx="129598" cy="99908"/>
            </a:xfrm>
            <a:custGeom>
              <a:avLst/>
              <a:gdLst>
                <a:gd name="T0" fmla="*/ 2 w 70"/>
                <a:gd name="T1" fmla="*/ 44 h 54"/>
                <a:gd name="T2" fmla="*/ 34 w 70"/>
                <a:gd name="T3" fmla="*/ 28 h 54"/>
                <a:gd name="T4" fmla="*/ 34 w 70"/>
                <a:gd name="T5" fmla="*/ 28 h 54"/>
                <a:gd name="T6" fmla="*/ 38 w 70"/>
                <a:gd name="T7" fmla="*/ 26 h 54"/>
                <a:gd name="T8" fmla="*/ 40 w 70"/>
                <a:gd name="T9" fmla="*/ 22 h 54"/>
                <a:gd name="T10" fmla="*/ 44 w 70"/>
                <a:gd name="T11" fmla="*/ 18 h 54"/>
                <a:gd name="T12" fmla="*/ 48 w 70"/>
                <a:gd name="T13" fmla="*/ 14 h 54"/>
                <a:gd name="T14" fmla="*/ 52 w 70"/>
                <a:gd name="T15" fmla="*/ 10 h 54"/>
                <a:gd name="T16" fmla="*/ 54 w 70"/>
                <a:gd name="T17" fmla="*/ 4 h 54"/>
                <a:gd name="T18" fmla="*/ 54 w 70"/>
                <a:gd name="T19" fmla="*/ 0 h 54"/>
                <a:gd name="T20" fmla="*/ 64 w 70"/>
                <a:gd name="T21" fmla="*/ 0 h 54"/>
                <a:gd name="T22" fmla="*/ 70 w 70"/>
                <a:gd name="T23" fmla="*/ 8 h 54"/>
                <a:gd name="T24" fmla="*/ 68 w 70"/>
                <a:gd name="T25" fmla="*/ 12 h 54"/>
                <a:gd name="T26" fmla="*/ 64 w 70"/>
                <a:gd name="T27" fmla="*/ 22 h 54"/>
                <a:gd name="T28" fmla="*/ 56 w 70"/>
                <a:gd name="T29" fmla="*/ 32 h 54"/>
                <a:gd name="T30" fmla="*/ 46 w 70"/>
                <a:gd name="T31" fmla="*/ 42 h 54"/>
                <a:gd name="T32" fmla="*/ 28 w 70"/>
                <a:gd name="T33" fmla="*/ 50 h 54"/>
                <a:gd name="T34" fmla="*/ 16 w 70"/>
                <a:gd name="T35" fmla="*/ 54 h 54"/>
                <a:gd name="T36" fmla="*/ 10 w 70"/>
                <a:gd name="T37" fmla="*/ 54 h 54"/>
                <a:gd name="T38" fmla="*/ 10 w 70"/>
                <a:gd name="T39" fmla="*/ 54 h 54"/>
                <a:gd name="T40" fmla="*/ 8 w 70"/>
                <a:gd name="T41" fmla="*/ 54 h 54"/>
                <a:gd name="T42" fmla="*/ 6 w 70"/>
                <a:gd name="T43" fmla="*/ 54 h 54"/>
                <a:gd name="T44" fmla="*/ 4 w 70"/>
                <a:gd name="T45" fmla="*/ 52 h 54"/>
                <a:gd name="T46" fmla="*/ 2 w 70"/>
                <a:gd name="T47" fmla="*/ 52 h 54"/>
                <a:gd name="T48" fmla="*/ 0 w 70"/>
                <a:gd name="T49" fmla="*/ 50 h 54"/>
                <a:gd name="T50" fmla="*/ 0 w 70"/>
                <a:gd name="T51" fmla="*/ 48 h 54"/>
                <a:gd name="T52" fmla="*/ 2 w 70"/>
                <a:gd name="T53"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54">
                  <a:moveTo>
                    <a:pt x="2" y="44"/>
                  </a:moveTo>
                  <a:lnTo>
                    <a:pt x="34" y="28"/>
                  </a:lnTo>
                  <a:lnTo>
                    <a:pt x="34" y="28"/>
                  </a:lnTo>
                  <a:lnTo>
                    <a:pt x="38" y="26"/>
                  </a:lnTo>
                  <a:lnTo>
                    <a:pt x="40" y="22"/>
                  </a:lnTo>
                  <a:lnTo>
                    <a:pt x="44" y="18"/>
                  </a:lnTo>
                  <a:lnTo>
                    <a:pt x="48" y="14"/>
                  </a:lnTo>
                  <a:lnTo>
                    <a:pt x="52" y="10"/>
                  </a:lnTo>
                  <a:lnTo>
                    <a:pt x="54" y="4"/>
                  </a:lnTo>
                  <a:lnTo>
                    <a:pt x="54" y="0"/>
                  </a:lnTo>
                  <a:lnTo>
                    <a:pt x="64" y="0"/>
                  </a:lnTo>
                  <a:lnTo>
                    <a:pt x="70" y="8"/>
                  </a:lnTo>
                  <a:lnTo>
                    <a:pt x="68" y="12"/>
                  </a:lnTo>
                  <a:lnTo>
                    <a:pt x="64" y="22"/>
                  </a:lnTo>
                  <a:lnTo>
                    <a:pt x="56" y="32"/>
                  </a:lnTo>
                  <a:lnTo>
                    <a:pt x="46" y="42"/>
                  </a:lnTo>
                  <a:lnTo>
                    <a:pt x="28" y="50"/>
                  </a:lnTo>
                  <a:lnTo>
                    <a:pt x="16" y="54"/>
                  </a:lnTo>
                  <a:lnTo>
                    <a:pt x="10" y="54"/>
                  </a:lnTo>
                  <a:lnTo>
                    <a:pt x="10" y="54"/>
                  </a:lnTo>
                  <a:lnTo>
                    <a:pt x="8" y="54"/>
                  </a:lnTo>
                  <a:lnTo>
                    <a:pt x="6" y="54"/>
                  </a:lnTo>
                  <a:lnTo>
                    <a:pt x="4" y="52"/>
                  </a:lnTo>
                  <a:lnTo>
                    <a:pt x="2" y="52"/>
                  </a:lnTo>
                  <a:lnTo>
                    <a:pt x="0" y="50"/>
                  </a:lnTo>
                  <a:lnTo>
                    <a:pt x="0" y="48"/>
                  </a:lnTo>
                  <a:lnTo>
                    <a:pt x="2" y="44"/>
                  </a:lnTo>
                </a:path>
              </a:pathLst>
            </a:custGeom>
            <a:grpFill/>
            <a:ln w="6350">
              <a:solidFill>
                <a:schemeClr val="bg1"/>
              </a:solidFill>
              <a:prstDash val="solid"/>
              <a:round/>
              <a:headEnd/>
              <a:tailEnd/>
            </a:ln>
            <a:effectLst/>
          </p:spPr>
          <p:txBody>
            <a:bodyPr/>
            <a:lstStyle/>
            <a:p>
              <a:endParaRPr lang="zh-CN" altLang="en-US"/>
            </a:p>
          </p:txBody>
        </p:sp>
        <p:sp>
          <p:nvSpPr>
            <p:cNvPr id="124" name="Freeform 494">
              <a:extLst>
                <a:ext uri="{FF2B5EF4-FFF2-40B4-BE49-F238E27FC236}">
                  <a16:creationId xmlns="" xmlns:a16="http://schemas.microsoft.com/office/drawing/2014/main" id="{9BAC878F-06DF-4073-8449-F982E21EDFC9}"/>
                </a:ext>
              </a:extLst>
            </p:cNvPr>
            <p:cNvSpPr>
              <a:spLocks/>
            </p:cNvSpPr>
            <p:nvPr/>
          </p:nvSpPr>
          <p:spPr bwMode="gray">
            <a:xfrm>
              <a:off x="4686063" y="5797568"/>
              <a:ext cx="137003" cy="203516"/>
            </a:xfrm>
            <a:custGeom>
              <a:avLst/>
              <a:gdLst>
                <a:gd name="T0" fmla="*/ 8 w 74"/>
                <a:gd name="T1" fmla="*/ 0 h 110"/>
                <a:gd name="T2" fmla="*/ 4 w 74"/>
                <a:gd name="T3" fmla="*/ 2 h 110"/>
                <a:gd name="T4" fmla="*/ 2 w 74"/>
                <a:gd name="T5" fmla="*/ 4 h 110"/>
                <a:gd name="T6" fmla="*/ 2 w 74"/>
                <a:gd name="T7" fmla="*/ 12 h 110"/>
                <a:gd name="T8" fmla="*/ 8 w 74"/>
                <a:gd name="T9" fmla="*/ 20 h 110"/>
                <a:gd name="T10" fmla="*/ 14 w 74"/>
                <a:gd name="T11" fmla="*/ 30 h 110"/>
                <a:gd name="T12" fmla="*/ 20 w 74"/>
                <a:gd name="T13" fmla="*/ 38 h 110"/>
                <a:gd name="T14" fmla="*/ 22 w 74"/>
                <a:gd name="T15" fmla="*/ 40 h 110"/>
                <a:gd name="T16" fmla="*/ 22 w 74"/>
                <a:gd name="T17" fmla="*/ 54 h 110"/>
                <a:gd name="T18" fmla="*/ 18 w 74"/>
                <a:gd name="T19" fmla="*/ 74 h 110"/>
                <a:gd name="T20" fmla="*/ 18 w 74"/>
                <a:gd name="T21" fmla="*/ 78 h 110"/>
                <a:gd name="T22" fmla="*/ 22 w 74"/>
                <a:gd name="T23" fmla="*/ 84 h 110"/>
                <a:gd name="T24" fmla="*/ 28 w 74"/>
                <a:gd name="T25" fmla="*/ 92 h 110"/>
                <a:gd name="T26" fmla="*/ 32 w 74"/>
                <a:gd name="T27" fmla="*/ 102 h 110"/>
                <a:gd name="T28" fmla="*/ 36 w 74"/>
                <a:gd name="T29" fmla="*/ 110 h 110"/>
                <a:gd name="T30" fmla="*/ 38 w 74"/>
                <a:gd name="T31" fmla="*/ 110 h 110"/>
                <a:gd name="T32" fmla="*/ 40 w 74"/>
                <a:gd name="T33" fmla="*/ 102 h 110"/>
                <a:gd name="T34" fmla="*/ 46 w 74"/>
                <a:gd name="T35" fmla="*/ 90 h 110"/>
                <a:gd name="T36" fmla="*/ 54 w 74"/>
                <a:gd name="T37" fmla="*/ 82 h 110"/>
                <a:gd name="T38" fmla="*/ 60 w 74"/>
                <a:gd name="T39" fmla="*/ 78 h 110"/>
                <a:gd name="T40" fmla="*/ 66 w 74"/>
                <a:gd name="T41" fmla="*/ 68 h 110"/>
                <a:gd name="T42" fmla="*/ 70 w 74"/>
                <a:gd name="T43" fmla="*/ 58 h 110"/>
                <a:gd name="T44" fmla="*/ 72 w 74"/>
                <a:gd name="T45" fmla="*/ 50 h 110"/>
                <a:gd name="T46" fmla="*/ 72 w 74"/>
                <a:gd name="T47" fmla="*/ 50 h 110"/>
                <a:gd name="T48" fmla="*/ 64 w 74"/>
                <a:gd name="T49" fmla="*/ 52 h 110"/>
                <a:gd name="T50" fmla="*/ 54 w 74"/>
                <a:gd name="T51" fmla="*/ 52 h 110"/>
                <a:gd name="T52" fmla="*/ 46 w 74"/>
                <a:gd name="T53" fmla="*/ 48 h 110"/>
                <a:gd name="T54" fmla="*/ 38 w 74"/>
                <a:gd name="T55" fmla="*/ 40 h 110"/>
                <a:gd name="T56" fmla="*/ 34 w 74"/>
                <a:gd name="T57" fmla="*/ 32 h 110"/>
                <a:gd name="T58" fmla="*/ 32 w 74"/>
                <a:gd name="T59" fmla="*/ 28 h 110"/>
                <a:gd name="T60" fmla="*/ 18 w 74"/>
                <a:gd name="T61" fmla="*/ 10 h 110"/>
                <a:gd name="T62" fmla="*/ 18 w 74"/>
                <a:gd name="T63" fmla="*/ 6 h 110"/>
                <a:gd name="T64" fmla="*/ 12 w 74"/>
                <a:gd name="T65"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110">
                  <a:moveTo>
                    <a:pt x="10" y="0"/>
                  </a:moveTo>
                  <a:lnTo>
                    <a:pt x="8" y="0"/>
                  </a:lnTo>
                  <a:lnTo>
                    <a:pt x="6" y="2"/>
                  </a:lnTo>
                  <a:lnTo>
                    <a:pt x="4" y="2"/>
                  </a:lnTo>
                  <a:lnTo>
                    <a:pt x="2" y="2"/>
                  </a:lnTo>
                  <a:lnTo>
                    <a:pt x="2" y="4"/>
                  </a:lnTo>
                  <a:lnTo>
                    <a:pt x="0" y="8"/>
                  </a:lnTo>
                  <a:lnTo>
                    <a:pt x="2" y="12"/>
                  </a:lnTo>
                  <a:lnTo>
                    <a:pt x="4" y="16"/>
                  </a:lnTo>
                  <a:lnTo>
                    <a:pt x="8" y="20"/>
                  </a:lnTo>
                  <a:lnTo>
                    <a:pt x="10" y="26"/>
                  </a:lnTo>
                  <a:lnTo>
                    <a:pt x="14" y="30"/>
                  </a:lnTo>
                  <a:lnTo>
                    <a:pt x="16" y="34"/>
                  </a:lnTo>
                  <a:lnTo>
                    <a:pt x="20" y="38"/>
                  </a:lnTo>
                  <a:lnTo>
                    <a:pt x="22" y="40"/>
                  </a:lnTo>
                  <a:lnTo>
                    <a:pt x="22" y="40"/>
                  </a:lnTo>
                  <a:lnTo>
                    <a:pt x="22" y="44"/>
                  </a:lnTo>
                  <a:lnTo>
                    <a:pt x="22" y="54"/>
                  </a:lnTo>
                  <a:lnTo>
                    <a:pt x="20" y="64"/>
                  </a:lnTo>
                  <a:lnTo>
                    <a:pt x="18" y="74"/>
                  </a:lnTo>
                  <a:lnTo>
                    <a:pt x="18" y="74"/>
                  </a:lnTo>
                  <a:lnTo>
                    <a:pt x="18" y="78"/>
                  </a:lnTo>
                  <a:lnTo>
                    <a:pt x="18" y="80"/>
                  </a:lnTo>
                  <a:lnTo>
                    <a:pt x="22" y="84"/>
                  </a:lnTo>
                  <a:lnTo>
                    <a:pt x="24" y="88"/>
                  </a:lnTo>
                  <a:lnTo>
                    <a:pt x="28" y="92"/>
                  </a:lnTo>
                  <a:lnTo>
                    <a:pt x="30" y="96"/>
                  </a:lnTo>
                  <a:lnTo>
                    <a:pt x="32" y="102"/>
                  </a:lnTo>
                  <a:lnTo>
                    <a:pt x="34" y="106"/>
                  </a:lnTo>
                  <a:lnTo>
                    <a:pt x="36" y="110"/>
                  </a:lnTo>
                  <a:lnTo>
                    <a:pt x="36" y="110"/>
                  </a:lnTo>
                  <a:lnTo>
                    <a:pt x="38" y="110"/>
                  </a:lnTo>
                  <a:lnTo>
                    <a:pt x="38" y="106"/>
                  </a:lnTo>
                  <a:lnTo>
                    <a:pt x="40" y="102"/>
                  </a:lnTo>
                  <a:lnTo>
                    <a:pt x="44" y="96"/>
                  </a:lnTo>
                  <a:lnTo>
                    <a:pt x="46" y="90"/>
                  </a:lnTo>
                  <a:lnTo>
                    <a:pt x="50" y="86"/>
                  </a:lnTo>
                  <a:lnTo>
                    <a:pt x="54" y="82"/>
                  </a:lnTo>
                  <a:lnTo>
                    <a:pt x="56" y="80"/>
                  </a:lnTo>
                  <a:lnTo>
                    <a:pt x="60" y="78"/>
                  </a:lnTo>
                  <a:lnTo>
                    <a:pt x="64" y="74"/>
                  </a:lnTo>
                  <a:lnTo>
                    <a:pt x="66" y="68"/>
                  </a:lnTo>
                  <a:lnTo>
                    <a:pt x="68" y="64"/>
                  </a:lnTo>
                  <a:lnTo>
                    <a:pt x="70" y="58"/>
                  </a:lnTo>
                  <a:lnTo>
                    <a:pt x="72" y="54"/>
                  </a:lnTo>
                  <a:lnTo>
                    <a:pt x="72" y="50"/>
                  </a:lnTo>
                  <a:lnTo>
                    <a:pt x="74" y="50"/>
                  </a:lnTo>
                  <a:lnTo>
                    <a:pt x="72" y="50"/>
                  </a:lnTo>
                  <a:lnTo>
                    <a:pt x="68" y="50"/>
                  </a:lnTo>
                  <a:lnTo>
                    <a:pt x="64" y="52"/>
                  </a:lnTo>
                  <a:lnTo>
                    <a:pt x="58" y="52"/>
                  </a:lnTo>
                  <a:lnTo>
                    <a:pt x="54" y="52"/>
                  </a:lnTo>
                  <a:lnTo>
                    <a:pt x="48" y="50"/>
                  </a:lnTo>
                  <a:lnTo>
                    <a:pt x="46" y="48"/>
                  </a:lnTo>
                  <a:lnTo>
                    <a:pt x="42" y="44"/>
                  </a:lnTo>
                  <a:lnTo>
                    <a:pt x="38" y="40"/>
                  </a:lnTo>
                  <a:lnTo>
                    <a:pt x="36" y="36"/>
                  </a:lnTo>
                  <a:lnTo>
                    <a:pt x="34" y="32"/>
                  </a:lnTo>
                  <a:lnTo>
                    <a:pt x="32" y="30"/>
                  </a:lnTo>
                  <a:lnTo>
                    <a:pt x="32" y="28"/>
                  </a:lnTo>
                  <a:lnTo>
                    <a:pt x="18" y="10"/>
                  </a:lnTo>
                  <a:lnTo>
                    <a:pt x="18" y="10"/>
                  </a:lnTo>
                  <a:lnTo>
                    <a:pt x="18" y="8"/>
                  </a:lnTo>
                  <a:lnTo>
                    <a:pt x="18" y="6"/>
                  </a:lnTo>
                  <a:lnTo>
                    <a:pt x="16" y="2"/>
                  </a:lnTo>
                  <a:lnTo>
                    <a:pt x="12" y="2"/>
                  </a:lnTo>
                  <a:lnTo>
                    <a:pt x="10" y="0"/>
                  </a:lnTo>
                </a:path>
              </a:pathLst>
            </a:custGeom>
            <a:grpFill/>
            <a:ln w="6350">
              <a:solidFill>
                <a:schemeClr val="bg1"/>
              </a:solidFill>
              <a:prstDash val="solid"/>
              <a:round/>
              <a:headEnd/>
              <a:tailEnd/>
            </a:ln>
            <a:effectLst/>
          </p:spPr>
          <p:txBody>
            <a:bodyPr/>
            <a:lstStyle/>
            <a:p>
              <a:endParaRPr lang="zh-CN" altLang="en-US"/>
            </a:p>
          </p:txBody>
        </p:sp>
        <p:sp>
          <p:nvSpPr>
            <p:cNvPr id="125" name="Freeform 495">
              <a:extLst>
                <a:ext uri="{FF2B5EF4-FFF2-40B4-BE49-F238E27FC236}">
                  <a16:creationId xmlns="" xmlns:a16="http://schemas.microsoft.com/office/drawing/2014/main" id="{091B01C6-FB95-4318-8281-657F1CE179AB}"/>
                </a:ext>
              </a:extLst>
            </p:cNvPr>
            <p:cNvSpPr>
              <a:spLocks/>
            </p:cNvSpPr>
            <p:nvPr/>
          </p:nvSpPr>
          <p:spPr bwMode="gray">
            <a:xfrm>
              <a:off x="4556465" y="5989983"/>
              <a:ext cx="170328" cy="192416"/>
            </a:xfrm>
            <a:custGeom>
              <a:avLst/>
              <a:gdLst>
                <a:gd name="T0" fmla="*/ 4 w 92"/>
                <a:gd name="T1" fmla="*/ 80 h 104"/>
                <a:gd name="T2" fmla="*/ 4 w 92"/>
                <a:gd name="T3" fmla="*/ 80 h 104"/>
                <a:gd name="T4" fmla="*/ 2 w 92"/>
                <a:gd name="T5" fmla="*/ 82 h 104"/>
                <a:gd name="T6" fmla="*/ 0 w 92"/>
                <a:gd name="T7" fmla="*/ 84 h 104"/>
                <a:gd name="T8" fmla="*/ 0 w 92"/>
                <a:gd name="T9" fmla="*/ 88 h 104"/>
                <a:gd name="T10" fmla="*/ 0 w 92"/>
                <a:gd name="T11" fmla="*/ 90 h 104"/>
                <a:gd name="T12" fmla="*/ 0 w 92"/>
                <a:gd name="T13" fmla="*/ 94 h 104"/>
                <a:gd name="T14" fmla="*/ 4 w 92"/>
                <a:gd name="T15" fmla="*/ 96 h 104"/>
                <a:gd name="T16" fmla="*/ 10 w 92"/>
                <a:gd name="T17" fmla="*/ 98 h 104"/>
                <a:gd name="T18" fmla="*/ 16 w 92"/>
                <a:gd name="T19" fmla="*/ 100 h 104"/>
                <a:gd name="T20" fmla="*/ 22 w 92"/>
                <a:gd name="T21" fmla="*/ 102 h 104"/>
                <a:gd name="T22" fmla="*/ 28 w 92"/>
                <a:gd name="T23" fmla="*/ 104 h 104"/>
                <a:gd name="T24" fmla="*/ 34 w 92"/>
                <a:gd name="T25" fmla="*/ 104 h 104"/>
                <a:gd name="T26" fmla="*/ 36 w 92"/>
                <a:gd name="T27" fmla="*/ 104 h 104"/>
                <a:gd name="T28" fmla="*/ 40 w 92"/>
                <a:gd name="T29" fmla="*/ 102 h 104"/>
                <a:gd name="T30" fmla="*/ 44 w 92"/>
                <a:gd name="T31" fmla="*/ 98 h 104"/>
                <a:gd name="T32" fmla="*/ 48 w 92"/>
                <a:gd name="T33" fmla="*/ 94 h 104"/>
                <a:gd name="T34" fmla="*/ 50 w 92"/>
                <a:gd name="T35" fmla="*/ 90 h 104"/>
                <a:gd name="T36" fmla="*/ 52 w 92"/>
                <a:gd name="T37" fmla="*/ 86 h 104"/>
                <a:gd name="T38" fmla="*/ 52 w 92"/>
                <a:gd name="T39" fmla="*/ 82 h 104"/>
                <a:gd name="T40" fmla="*/ 52 w 92"/>
                <a:gd name="T41" fmla="*/ 78 h 104"/>
                <a:gd name="T42" fmla="*/ 50 w 92"/>
                <a:gd name="T43" fmla="*/ 74 h 104"/>
                <a:gd name="T44" fmla="*/ 52 w 92"/>
                <a:gd name="T45" fmla="*/ 70 h 104"/>
                <a:gd name="T46" fmla="*/ 54 w 92"/>
                <a:gd name="T47" fmla="*/ 66 h 104"/>
                <a:gd name="T48" fmla="*/ 58 w 92"/>
                <a:gd name="T49" fmla="*/ 64 h 104"/>
                <a:gd name="T50" fmla="*/ 62 w 92"/>
                <a:gd name="T51" fmla="*/ 60 h 104"/>
                <a:gd name="T52" fmla="*/ 66 w 92"/>
                <a:gd name="T53" fmla="*/ 54 h 104"/>
                <a:gd name="T54" fmla="*/ 70 w 92"/>
                <a:gd name="T55" fmla="*/ 50 h 104"/>
                <a:gd name="T56" fmla="*/ 72 w 92"/>
                <a:gd name="T57" fmla="*/ 46 h 104"/>
                <a:gd name="T58" fmla="*/ 74 w 92"/>
                <a:gd name="T59" fmla="*/ 44 h 104"/>
                <a:gd name="T60" fmla="*/ 74 w 92"/>
                <a:gd name="T61" fmla="*/ 42 h 104"/>
                <a:gd name="T62" fmla="*/ 80 w 92"/>
                <a:gd name="T63" fmla="*/ 30 h 104"/>
                <a:gd name="T64" fmla="*/ 82 w 92"/>
                <a:gd name="T65" fmla="*/ 28 h 104"/>
                <a:gd name="T66" fmla="*/ 84 w 92"/>
                <a:gd name="T67" fmla="*/ 26 h 104"/>
                <a:gd name="T68" fmla="*/ 86 w 92"/>
                <a:gd name="T69" fmla="*/ 24 h 104"/>
                <a:gd name="T70" fmla="*/ 88 w 92"/>
                <a:gd name="T71" fmla="*/ 20 h 104"/>
                <a:gd name="T72" fmla="*/ 90 w 92"/>
                <a:gd name="T73" fmla="*/ 16 h 104"/>
                <a:gd name="T74" fmla="*/ 92 w 92"/>
                <a:gd name="T75" fmla="*/ 12 h 104"/>
                <a:gd name="T76" fmla="*/ 92 w 92"/>
                <a:gd name="T77" fmla="*/ 8 h 104"/>
                <a:gd name="T78" fmla="*/ 90 w 92"/>
                <a:gd name="T79" fmla="*/ 6 h 104"/>
                <a:gd name="T80" fmla="*/ 86 w 92"/>
                <a:gd name="T81" fmla="*/ 4 h 104"/>
                <a:gd name="T82" fmla="*/ 82 w 92"/>
                <a:gd name="T83" fmla="*/ 2 h 104"/>
                <a:gd name="T84" fmla="*/ 78 w 92"/>
                <a:gd name="T85" fmla="*/ 0 h 104"/>
                <a:gd name="T86" fmla="*/ 74 w 92"/>
                <a:gd name="T87" fmla="*/ 0 h 104"/>
                <a:gd name="T88" fmla="*/ 70 w 92"/>
                <a:gd name="T89" fmla="*/ 0 h 104"/>
                <a:gd name="T90" fmla="*/ 68 w 92"/>
                <a:gd name="T91" fmla="*/ 2 h 104"/>
                <a:gd name="T92" fmla="*/ 66 w 92"/>
                <a:gd name="T93" fmla="*/ 4 h 104"/>
                <a:gd name="T94" fmla="*/ 64 w 92"/>
                <a:gd name="T95" fmla="*/ 8 h 104"/>
                <a:gd name="T96" fmla="*/ 62 w 92"/>
                <a:gd name="T97" fmla="*/ 10 h 104"/>
                <a:gd name="T98" fmla="*/ 60 w 92"/>
                <a:gd name="T99" fmla="*/ 12 h 104"/>
                <a:gd name="T100" fmla="*/ 60 w 92"/>
                <a:gd name="T101" fmla="*/ 12 h 104"/>
                <a:gd name="T102" fmla="*/ 58 w 92"/>
                <a:gd name="T103" fmla="*/ 26 h 104"/>
                <a:gd name="T104" fmla="*/ 42 w 92"/>
                <a:gd name="T105" fmla="*/ 36 h 104"/>
                <a:gd name="T106" fmla="*/ 32 w 92"/>
                <a:gd name="T107" fmla="*/ 44 h 104"/>
                <a:gd name="T108" fmla="*/ 20 w 92"/>
                <a:gd name="T109" fmla="*/ 62 h 104"/>
                <a:gd name="T110" fmla="*/ 14 w 92"/>
                <a:gd name="T111" fmla="*/ 72 h 104"/>
                <a:gd name="T112" fmla="*/ 14 w 92"/>
                <a:gd name="T113" fmla="*/ 72 h 104"/>
                <a:gd name="T114" fmla="*/ 12 w 92"/>
                <a:gd name="T115" fmla="*/ 72 h 104"/>
                <a:gd name="T116" fmla="*/ 8 w 92"/>
                <a:gd name="T117" fmla="*/ 72 h 104"/>
                <a:gd name="T118" fmla="*/ 6 w 92"/>
                <a:gd name="T119" fmla="*/ 76 h 104"/>
                <a:gd name="T120" fmla="*/ 4 w 92"/>
                <a:gd name="T121"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 h="104">
                  <a:moveTo>
                    <a:pt x="4" y="80"/>
                  </a:moveTo>
                  <a:lnTo>
                    <a:pt x="4" y="80"/>
                  </a:lnTo>
                  <a:lnTo>
                    <a:pt x="2" y="82"/>
                  </a:lnTo>
                  <a:lnTo>
                    <a:pt x="0" y="84"/>
                  </a:lnTo>
                  <a:lnTo>
                    <a:pt x="0" y="88"/>
                  </a:lnTo>
                  <a:lnTo>
                    <a:pt x="0" y="90"/>
                  </a:lnTo>
                  <a:lnTo>
                    <a:pt x="0" y="94"/>
                  </a:lnTo>
                  <a:lnTo>
                    <a:pt x="4" y="96"/>
                  </a:lnTo>
                  <a:lnTo>
                    <a:pt x="10" y="98"/>
                  </a:lnTo>
                  <a:lnTo>
                    <a:pt x="16" y="100"/>
                  </a:lnTo>
                  <a:lnTo>
                    <a:pt x="22" y="102"/>
                  </a:lnTo>
                  <a:lnTo>
                    <a:pt x="28" y="104"/>
                  </a:lnTo>
                  <a:lnTo>
                    <a:pt x="34" y="104"/>
                  </a:lnTo>
                  <a:lnTo>
                    <a:pt x="36" y="104"/>
                  </a:lnTo>
                  <a:lnTo>
                    <a:pt x="40" y="102"/>
                  </a:lnTo>
                  <a:lnTo>
                    <a:pt x="44" y="98"/>
                  </a:lnTo>
                  <a:lnTo>
                    <a:pt x="48" y="94"/>
                  </a:lnTo>
                  <a:lnTo>
                    <a:pt x="50" y="90"/>
                  </a:lnTo>
                  <a:lnTo>
                    <a:pt x="52" y="86"/>
                  </a:lnTo>
                  <a:lnTo>
                    <a:pt x="52" y="82"/>
                  </a:lnTo>
                  <a:lnTo>
                    <a:pt x="52" y="78"/>
                  </a:lnTo>
                  <a:lnTo>
                    <a:pt x="50" y="74"/>
                  </a:lnTo>
                  <a:lnTo>
                    <a:pt x="52" y="70"/>
                  </a:lnTo>
                  <a:lnTo>
                    <a:pt x="54" y="66"/>
                  </a:lnTo>
                  <a:lnTo>
                    <a:pt x="58" y="64"/>
                  </a:lnTo>
                  <a:lnTo>
                    <a:pt x="62" y="60"/>
                  </a:lnTo>
                  <a:lnTo>
                    <a:pt x="66" y="54"/>
                  </a:lnTo>
                  <a:lnTo>
                    <a:pt x="70" y="50"/>
                  </a:lnTo>
                  <a:lnTo>
                    <a:pt x="72" y="46"/>
                  </a:lnTo>
                  <a:lnTo>
                    <a:pt x="74" y="44"/>
                  </a:lnTo>
                  <a:lnTo>
                    <a:pt x="74" y="42"/>
                  </a:lnTo>
                  <a:lnTo>
                    <a:pt x="80" y="30"/>
                  </a:lnTo>
                  <a:lnTo>
                    <a:pt x="82" y="28"/>
                  </a:lnTo>
                  <a:lnTo>
                    <a:pt x="84" y="26"/>
                  </a:lnTo>
                  <a:lnTo>
                    <a:pt x="86" y="24"/>
                  </a:lnTo>
                  <a:lnTo>
                    <a:pt x="88" y="20"/>
                  </a:lnTo>
                  <a:lnTo>
                    <a:pt x="90" y="16"/>
                  </a:lnTo>
                  <a:lnTo>
                    <a:pt x="92" y="12"/>
                  </a:lnTo>
                  <a:lnTo>
                    <a:pt x="92" y="8"/>
                  </a:lnTo>
                  <a:lnTo>
                    <a:pt x="90" y="6"/>
                  </a:lnTo>
                  <a:lnTo>
                    <a:pt x="86" y="4"/>
                  </a:lnTo>
                  <a:lnTo>
                    <a:pt x="82" y="2"/>
                  </a:lnTo>
                  <a:lnTo>
                    <a:pt x="78" y="0"/>
                  </a:lnTo>
                  <a:lnTo>
                    <a:pt x="74" y="0"/>
                  </a:lnTo>
                  <a:lnTo>
                    <a:pt x="70" y="0"/>
                  </a:lnTo>
                  <a:lnTo>
                    <a:pt x="68" y="2"/>
                  </a:lnTo>
                  <a:lnTo>
                    <a:pt x="66" y="4"/>
                  </a:lnTo>
                  <a:lnTo>
                    <a:pt x="64" y="8"/>
                  </a:lnTo>
                  <a:lnTo>
                    <a:pt x="62" y="10"/>
                  </a:lnTo>
                  <a:lnTo>
                    <a:pt x="60" y="12"/>
                  </a:lnTo>
                  <a:lnTo>
                    <a:pt x="60" y="12"/>
                  </a:lnTo>
                  <a:lnTo>
                    <a:pt x="58" y="26"/>
                  </a:lnTo>
                  <a:lnTo>
                    <a:pt x="42" y="36"/>
                  </a:lnTo>
                  <a:lnTo>
                    <a:pt x="32" y="44"/>
                  </a:lnTo>
                  <a:lnTo>
                    <a:pt x="20" y="62"/>
                  </a:lnTo>
                  <a:lnTo>
                    <a:pt x="14" y="72"/>
                  </a:lnTo>
                  <a:lnTo>
                    <a:pt x="14" y="72"/>
                  </a:lnTo>
                  <a:lnTo>
                    <a:pt x="12" y="72"/>
                  </a:lnTo>
                  <a:lnTo>
                    <a:pt x="8" y="72"/>
                  </a:lnTo>
                  <a:lnTo>
                    <a:pt x="6" y="76"/>
                  </a:lnTo>
                  <a:lnTo>
                    <a:pt x="4" y="80"/>
                  </a:lnTo>
                </a:path>
              </a:pathLst>
            </a:custGeom>
            <a:grpFill/>
            <a:ln w="6350">
              <a:solidFill>
                <a:schemeClr val="bg1"/>
              </a:solidFill>
              <a:prstDash val="solid"/>
              <a:round/>
              <a:headEnd/>
              <a:tailEnd/>
            </a:ln>
            <a:effectLst/>
          </p:spPr>
          <p:txBody>
            <a:bodyPr/>
            <a:lstStyle/>
            <a:p>
              <a:endParaRPr lang="zh-CN" altLang="en-US"/>
            </a:p>
          </p:txBody>
        </p:sp>
        <p:sp>
          <p:nvSpPr>
            <p:cNvPr id="126" name="Freeform 496">
              <a:extLst>
                <a:ext uri="{FF2B5EF4-FFF2-40B4-BE49-F238E27FC236}">
                  <a16:creationId xmlns="" xmlns:a16="http://schemas.microsoft.com/office/drawing/2014/main" id="{2DAD02E9-7B96-4DF2-9E96-535BD97EBC75}"/>
                </a:ext>
              </a:extLst>
            </p:cNvPr>
            <p:cNvSpPr>
              <a:spLocks/>
            </p:cNvSpPr>
            <p:nvPr/>
          </p:nvSpPr>
          <p:spPr bwMode="gray">
            <a:xfrm>
              <a:off x="3586333" y="4247142"/>
              <a:ext cx="66650" cy="177614"/>
            </a:xfrm>
            <a:custGeom>
              <a:avLst/>
              <a:gdLst>
                <a:gd name="T0" fmla="*/ 20 w 36"/>
                <a:gd name="T1" fmla="*/ 0 h 96"/>
                <a:gd name="T2" fmla="*/ 20 w 36"/>
                <a:gd name="T3" fmla="*/ 0 h 96"/>
                <a:gd name="T4" fmla="*/ 16 w 36"/>
                <a:gd name="T5" fmla="*/ 0 h 96"/>
                <a:gd name="T6" fmla="*/ 12 w 36"/>
                <a:gd name="T7" fmla="*/ 0 h 96"/>
                <a:gd name="T8" fmla="*/ 8 w 36"/>
                <a:gd name="T9" fmla="*/ 2 h 96"/>
                <a:gd name="T10" fmla="*/ 4 w 36"/>
                <a:gd name="T11" fmla="*/ 4 h 96"/>
                <a:gd name="T12" fmla="*/ 2 w 36"/>
                <a:gd name="T13" fmla="*/ 8 h 96"/>
                <a:gd name="T14" fmla="*/ 2 w 36"/>
                <a:gd name="T15" fmla="*/ 12 h 96"/>
                <a:gd name="T16" fmla="*/ 0 w 36"/>
                <a:gd name="T17" fmla="*/ 26 h 96"/>
                <a:gd name="T18" fmla="*/ 0 w 36"/>
                <a:gd name="T19" fmla="*/ 40 h 96"/>
                <a:gd name="T20" fmla="*/ 2 w 36"/>
                <a:gd name="T21" fmla="*/ 48 h 96"/>
                <a:gd name="T22" fmla="*/ 2 w 36"/>
                <a:gd name="T23" fmla="*/ 52 h 96"/>
                <a:gd name="T24" fmla="*/ 4 w 36"/>
                <a:gd name="T25" fmla="*/ 54 h 96"/>
                <a:gd name="T26" fmla="*/ 4 w 36"/>
                <a:gd name="T27" fmla="*/ 54 h 96"/>
                <a:gd name="T28" fmla="*/ 4 w 36"/>
                <a:gd name="T29" fmla="*/ 54 h 96"/>
                <a:gd name="T30" fmla="*/ 4 w 36"/>
                <a:gd name="T31" fmla="*/ 56 h 96"/>
                <a:gd name="T32" fmla="*/ 2 w 36"/>
                <a:gd name="T33" fmla="*/ 58 h 96"/>
                <a:gd name="T34" fmla="*/ 2 w 36"/>
                <a:gd name="T35" fmla="*/ 60 h 96"/>
                <a:gd name="T36" fmla="*/ 0 w 36"/>
                <a:gd name="T37" fmla="*/ 64 h 96"/>
                <a:gd name="T38" fmla="*/ 0 w 36"/>
                <a:gd name="T39" fmla="*/ 66 h 96"/>
                <a:gd name="T40" fmla="*/ 2 w 36"/>
                <a:gd name="T41" fmla="*/ 70 h 96"/>
                <a:gd name="T42" fmla="*/ 4 w 36"/>
                <a:gd name="T43" fmla="*/ 76 h 96"/>
                <a:gd name="T44" fmla="*/ 6 w 36"/>
                <a:gd name="T45" fmla="*/ 82 h 96"/>
                <a:gd name="T46" fmla="*/ 10 w 36"/>
                <a:gd name="T47" fmla="*/ 88 h 96"/>
                <a:gd name="T48" fmla="*/ 12 w 36"/>
                <a:gd name="T49" fmla="*/ 92 h 96"/>
                <a:gd name="T50" fmla="*/ 14 w 36"/>
                <a:gd name="T51" fmla="*/ 94 h 96"/>
                <a:gd name="T52" fmla="*/ 16 w 36"/>
                <a:gd name="T53" fmla="*/ 96 h 96"/>
                <a:gd name="T54" fmla="*/ 18 w 36"/>
                <a:gd name="T55" fmla="*/ 94 h 96"/>
                <a:gd name="T56" fmla="*/ 22 w 36"/>
                <a:gd name="T57" fmla="*/ 90 h 96"/>
                <a:gd name="T58" fmla="*/ 24 w 36"/>
                <a:gd name="T59" fmla="*/ 88 h 96"/>
                <a:gd name="T60" fmla="*/ 24 w 36"/>
                <a:gd name="T61" fmla="*/ 84 h 96"/>
                <a:gd name="T62" fmla="*/ 24 w 36"/>
                <a:gd name="T63" fmla="*/ 78 h 96"/>
                <a:gd name="T64" fmla="*/ 24 w 36"/>
                <a:gd name="T65" fmla="*/ 72 h 96"/>
                <a:gd name="T66" fmla="*/ 24 w 36"/>
                <a:gd name="T67" fmla="*/ 66 h 96"/>
                <a:gd name="T68" fmla="*/ 24 w 36"/>
                <a:gd name="T69" fmla="*/ 60 h 96"/>
                <a:gd name="T70" fmla="*/ 24 w 36"/>
                <a:gd name="T71" fmla="*/ 56 h 96"/>
                <a:gd name="T72" fmla="*/ 24 w 36"/>
                <a:gd name="T73" fmla="*/ 56 h 96"/>
                <a:gd name="T74" fmla="*/ 30 w 36"/>
                <a:gd name="T75" fmla="*/ 42 h 96"/>
                <a:gd name="T76" fmla="*/ 30 w 36"/>
                <a:gd name="T77" fmla="*/ 40 h 96"/>
                <a:gd name="T78" fmla="*/ 30 w 36"/>
                <a:gd name="T79" fmla="*/ 36 h 96"/>
                <a:gd name="T80" fmla="*/ 30 w 36"/>
                <a:gd name="T81" fmla="*/ 32 h 96"/>
                <a:gd name="T82" fmla="*/ 30 w 36"/>
                <a:gd name="T83" fmla="*/ 28 h 96"/>
                <a:gd name="T84" fmla="*/ 32 w 36"/>
                <a:gd name="T85" fmla="*/ 24 h 96"/>
                <a:gd name="T86" fmla="*/ 32 w 36"/>
                <a:gd name="T87" fmla="*/ 24 h 96"/>
                <a:gd name="T88" fmla="*/ 34 w 36"/>
                <a:gd name="T89" fmla="*/ 22 h 96"/>
                <a:gd name="T90" fmla="*/ 34 w 36"/>
                <a:gd name="T91" fmla="*/ 20 h 96"/>
                <a:gd name="T92" fmla="*/ 34 w 36"/>
                <a:gd name="T93" fmla="*/ 16 h 96"/>
                <a:gd name="T94" fmla="*/ 34 w 36"/>
                <a:gd name="T95" fmla="*/ 10 h 96"/>
                <a:gd name="T96" fmla="*/ 34 w 36"/>
                <a:gd name="T97" fmla="*/ 6 h 96"/>
                <a:gd name="T98" fmla="*/ 34 w 36"/>
                <a:gd name="T99" fmla="*/ 2 h 96"/>
                <a:gd name="T100" fmla="*/ 36 w 36"/>
                <a:gd name="T101" fmla="*/ 0 h 96"/>
                <a:gd name="T102" fmla="*/ 34 w 36"/>
                <a:gd name="T103" fmla="*/ 0 h 96"/>
                <a:gd name="T104" fmla="*/ 32 w 36"/>
                <a:gd name="T105" fmla="*/ 0 h 96"/>
                <a:gd name="T106" fmla="*/ 28 w 36"/>
                <a:gd name="T107" fmla="*/ 2 h 96"/>
                <a:gd name="T108" fmla="*/ 24 w 36"/>
                <a:gd name="T109" fmla="*/ 2 h 96"/>
                <a:gd name="T110" fmla="*/ 20 w 36"/>
                <a:gd name="T11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 h="96">
                  <a:moveTo>
                    <a:pt x="20" y="0"/>
                  </a:moveTo>
                  <a:lnTo>
                    <a:pt x="20" y="0"/>
                  </a:lnTo>
                  <a:lnTo>
                    <a:pt x="16" y="0"/>
                  </a:lnTo>
                  <a:lnTo>
                    <a:pt x="12" y="0"/>
                  </a:lnTo>
                  <a:lnTo>
                    <a:pt x="8" y="2"/>
                  </a:lnTo>
                  <a:lnTo>
                    <a:pt x="4" y="4"/>
                  </a:lnTo>
                  <a:lnTo>
                    <a:pt x="2" y="8"/>
                  </a:lnTo>
                  <a:lnTo>
                    <a:pt x="2" y="12"/>
                  </a:lnTo>
                  <a:lnTo>
                    <a:pt x="0" y="26"/>
                  </a:lnTo>
                  <a:lnTo>
                    <a:pt x="0" y="40"/>
                  </a:lnTo>
                  <a:lnTo>
                    <a:pt x="2" y="48"/>
                  </a:lnTo>
                  <a:lnTo>
                    <a:pt x="2" y="52"/>
                  </a:lnTo>
                  <a:lnTo>
                    <a:pt x="4" y="54"/>
                  </a:lnTo>
                  <a:lnTo>
                    <a:pt x="4" y="54"/>
                  </a:lnTo>
                  <a:lnTo>
                    <a:pt x="4" y="54"/>
                  </a:lnTo>
                  <a:lnTo>
                    <a:pt x="4" y="56"/>
                  </a:lnTo>
                  <a:lnTo>
                    <a:pt x="2" y="58"/>
                  </a:lnTo>
                  <a:lnTo>
                    <a:pt x="2" y="60"/>
                  </a:lnTo>
                  <a:lnTo>
                    <a:pt x="0" y="64"/>
                  </a:lnTo>
                  <a:lnTo>
                    <a:pt x="0" y="66"/>
                  </a:lnTo>
                  <a:lnTo>
                    <a:pt x="2" y="70"/>
                  </a:lnTo>
                  <a:lnTo>
                    <a:pt x="4" y="76"/>
                  </a:lnTo>
                  <a:lnTo>
                    <a:pt x="6" y="82"/>
                  </a:lnTo>
                  <a:lnTo>
                    <a:pt x="10" y="88"/>
                  </a:lnTo>
                  <a:lnTo>
                    <a:pt x="12" y="92"/>
                  </a:lnTo>
                  <a:lnTo>
                    <a:pt x="14" y="94"/>
                  </a:lnTo>
                  <a:lnTo>
                    <a:pt x="16" y="96"/>
                  </a:lnTo>
                  <a:lnTo>
                    <a:pt x="18" y="94"/>
                  </a:lnTo>
                  <a:lnTo>
                    <a:pt x="22" y="90"/>
                  </a:lnTo>
                  <a:lnTo>
                    <a:pt x="24" y="88"/>
                  </a:lnTo>
                  <a:lnTo>
                    <a:pt x="24" y="84"/>
                  </a:lnTo>
                  <a:lnTo>
                    <a:pt x="24" y="78"/>
                  </a:lnTo>
                  <a:lnTo>
                    <a:pt x="24" y="72"/>
                  </a:lnTo>
                  <a:lnTo>
                    <a:pt x="24" y="66"/>
                  </a:lnTo>
                  <a:lnTo>
                    <a:pt x="24" y="60"/>
                  </a:lnTo>
                  <a:lnTo>
                    <a:pt x="24" y="56"/>
                  </a:lnTo>
                  <a:lnTo>
                    <a:pt x="24" y="56"/>
                  </a:lnTo>
                  <a:lnTo>
                    <a:pt x="30" y="42"/>
                  </a:lnTo>
                  <a:lnTo>
                    <a:pt x="30" y="40"/>
                  </a:lnTo>
                  <a:lnTo>
                    <a:pt x="30" y="36"/>
                  </a:lnTo>
                  <a:lnTo>
                    <a:pt x="30" y="32"/>
                  </a:lnTo>
                  <a:lnTo>
                    <a:pt x="30" y="28"/>
                  </a:lnTo>
                  <a:lnTo>
                    <a:pt x="32" y="24"/>
                  </a:lnTo>
                  <a:lnTo>
                    <a:pt x="32" y="24"/>
                  </a:lnTo>
                  <a:lnTo>
                    <a:pt x="34" y="22"/>
                  </a:lnTo>
                  <a:lnTo>
                    <a:pt x="34" y="20"/>
                  </a:lnTo>
                  <a:lnTo>
                    <a:pt x="34" y="16"/>
                  </a:lnTo>
                  <a:lnTo>
                    <a:pt x="34" y="10"/>
                  </a:lnTo>
                  <a:lnTo>
                    <a:pt x="34" y="6"/>
                  </a:lnTo>
                  <a:lnTo>
                    <a:pt x="34" y="2"/>
                  </a:lnTo>
                  <a:lnTo>
                    <a:pt x="36" y="0"/>
                  </a:lnTo>
                  <a:lnTo>
                    <a:pt x="34" y="0"/>
                  </a:lnTo>
                  <a:lnTo>
                    <a:pt x="32" y="0"/>
                  </a:lnTo>
                  <a:lnTo>
                    <a:pt x="28" y="2"/>
                  </a:lnTo>
                  <a:lnTo>
                    <a:pt x="24" y="2"/>
                  </a:lnTo>
                  <a:lnTo>
                    <a:pt x="20" y="0"/>
                  </a:lnTo>
                </a:path>
              </a:pathLst>
            </a:custGeom>
            <a:grpFill/>
            <a:ln w="6350">
              <a:solidFill>
                <a:schemeClr val="bg1"/>
              </a:solidFill>
              <a:prstDash val="solid"/>
              <a:round/>
              <a:headEnd/>
              <a:tailEnd/>
            </a:ln>
            <a:effectLst/>
          </p:spPr>
          <p:txBody>
            <a:bodyPr/>
            <a:lstStyle/>
            <a:p>
              <a:endParaRPr lang="zh-CN" altLang="en-US"/>
            </a:p>
          </p:txBody>
        </p:sp>
        <p:sp>
          <p:nvSpPr>
            <p:cNvPr id="127" name="Freeform 497">
              <a:extLst>
                <a:ext uri="{FF2B5EF4-FFF2-40B4-BE49-F238E27FC236}">
                  <a16:creationId xmlns="" xmlns:a16="http://schemas.microsoft.com/office/drawing/2014/main" id="{68564CB1-FA50-479A-AE96-B2382D46DAFC}"/>
                </a:ext>
              </a:extLst>
            </p:cNvPr>
            <p:cNvSpPr>
              <a:spLocks/>
            </p:cNvSpPr>
            <p:nvPr/>
          </p:nvSpPr>
          <p:spPr bwMode="gray">
            <a:xfrm>
              <a:off x="3527088" y="4432157"/>
              <a:ext cx="59245" cy="62905"/>
            </a:xfrm>
            <a:custGeom>
              <a:avLst/>
              <a:gdLst>
                <a:gd name="T0" fmla="*/ 2 w 32"/>
                <a:gd name="T1" fmla="*/ 28 h 34"/>
                <a:gd name="T2" fmla="*/ 2 w 32"/>
                <a:gd name="T3" fmla="*/ 28 h 34"/>
                <a:gd name="T4" fmla="*/ 0 w 32"/>
                <a:gd name="T5" fmla="*/ 30 h 34"/>
                <a:gd name="T6" fmla="*/ 0 w 32"/>
                <a:gd name="T7" fmla="*/ 30 h 34"/>
                <a:gd name="T8" fmla="*/ 2 w 32"/>
                <a:gd name="T9" fmla="*/ 32 h 34"/>
                <a:gd name="T10" fmla="*/ 4 w 32"/>
                <a:gd name="T11" fmla="*/ 34 h 34"/>
                <a:gd name="T12" fmla="*/ 6 w 32"/>
                <a:gd name="T13" fmla="*/ 32 h 34"/>
                <a:gd name="T14" fmla="*/ 10 w 32"/>
                <a:gd name="T15" fmla="*/ 32 h 34"/>
                <a:gd name="T16" fmla="*/ 12 w 32"/>
                <a:gd name="T17" fmla="*/ 30 h 34"/>
                <a:gd name="T18" fmla="*/ 16 w 32"/>
                <a:gd name="T19" fmla="*/ 26 h 34"/>
                <a:gd name="T20" fmla="*/ 20 w 32"/>
                <a:gd name="T21" fmla="*/ 24 h 34"/>
                <a:gd name="T22" fmla="*/ 22 w 32"/>
                <a:gd name="T23" fmla="*/ 22 h 34"/>
                <a:gd name="T24" fmla="*/ 22 w 32"/>
                <a:gd name="T25" fmla="*/ 22 h 34"/>
                <a:gd name="T26" fmla="*/ 22 w 32"/>
                <a:gd name="T27" fmla="*/ 22 h 34"/>
                <a:gd name="T28" fmla="*/ 24 w 32"/>
                <a:gd name="T29" fmla="*/ 20 h 34"/>
                <a:gd name="T30" fmla="*/ 26 w 32"/>
                <a:gd name="T31" fmla="*/ 16 h 34"/>
                <a:gd name="T32" fmla="*/ 28 w 32"/>
                <a:gd name="T33" fmla="*/ 12 h 34"/>
                <a:gd name="T34" fmla="*/ 30 w 32"/>
                <a:gd name="T35" fmla="*/ 10 h 34"/>
                <a:gd name="T36" fmla="*/ 32 w 32"/>
                <a:gd name="T37" fmla="*/ 6 h 34"/>
                <a:gd name="T38" fmla="*/ 32 w 32"/>
                <a:gd name="T39" fmla="*/ 4 h 34"/>
                <a:gd name="T40" fmla="*/ 32 w 32"/>
                <a:gd name="T41" fmla="*/ 4 h 34"/>
                <a:gd name="T42" fmla="*/ 32 w 32"/>
                <a:gd name="T43" fmla="*/ 2 h 34"/>
                <a:gd name="T44" fmla="*/ 30 w 32"/>
                <a:gd name="T45" fmla="*/ 0 h 34"/>
                <a:gd name="T46" fmla="*/ 28 w 32"/>
                <a:gd name="T47" fmla="*/ 0 h 34"/>
                <a:gd name="T48" fmla="*/ 26 w 32"/>
                <a:gd name="T49" fmla="*/ 0 h 34"/>
                <a:gd name="T50" fmla="*/ 22 w 32"/>
                <a:gd name="T51" fmla="*/ 2 h 34"/>
                <a:gd name="T52" fmla="*/ 20 w 32"/>
                <a:gd name="T53" fmla="*/ 6 h 34"/>
                <a:gd name="T54" fmla="*/ 16 w 32"/>
                <a:gd name="T55" fmla="*/ 10 h 34"/>
                <a:gd name="T56" fmla="*/ 12 w 32"/>
                <a:gd name="T57" fmla="*/ 14 h 34"/>
                <a:gd name="T58" fmla="*/ 8 w 32"/>
                <a:gd name="T59" fmla="*/ 20 h 34"/>
                <a:gd name="T60" fmla="*/ 4 w 32"/>
                <a:gd name="T61" fmla="*/ 24 h 34"/>
                <a:gd name="T62" fmla="*/ 2 w 32"/>
                <a:gd name="T63" fmla="*/ 26 h 34"/>
                <a:gd name="T64" fmla="*/ 2 w 32"/>
                <a:gd name="T6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4">
                  <a:moveTo>
                    <a:pt x="2" y="28"/>
                  </a:moveTo>
                  <a:lnTo>
                    <a:pt x="2" y="28"/>
                  </a:lnTo>
                  <a:lnTo>
                    <a:pt x="0" y="30"/>
                  </a:lnTo>
                  <a:lnTo>
                    <a:pt x="0" y="30"/>
                  </a:lnTo>
                  <a:lnTo>
                    <a:pt x="2" y="32"/>
                  </a:lnTo>
                  <a:lnTo>
                    <a:pt x="4" y="34"/>
                  </a:lnTo>
                  <a:lnTo>
                    <a:pt x="6" y="32"/>
                  </a:lnTo>
                  <a:lnTo>
                    <a:pt x="10" y="32"/>
                  </a:lnTo>
                  <a:lnTo>
                    <a:pt x="12" y="30"/>
                  </a:lnTo>
                  <a:lnTo>
                    <a:pt x="16" y="26"/>
                  </a:lnTo>
                  <a:lnTo>
                    <a:pt x="20" y="24"/>
                  </a:lnTo>
                  <a:lnTo>
                    <a:pt x="22" y="22"/>
                  </a:lnTo>
                  <a:lnTo>
                    <a:pt x="22" y="22"/>
                  </a:lnTo>
                  <a:lnTo>
                    <a:pt x="22" y="22"/>
                  </a:lnTo>
                  <a:lnTo>
                    <a:pt x="24" y="20"/>
                  </a:lnTo>
                  <a:lnTo>
                    <a:pt x="26" y="16"/>
                  </a:lnTo>
                  <a:lnTo>
                    <a:pt x="28" y="12"/>
                  </a:lnTo>
                  <a:lnTo>
                    <a:pt x="30" y="10"/>
                  </a:lnTo>
                  <a:lnTo>
                    <a:pt x="32" y="6"/>
                  </a:lnTo>
                  <a:lnTo>
                    <a:pt x="32" y="4"/>
                  </a:lnTo>
                  <a:lnTo>
                    <a:pt x="32" y="4"/>
                  </a:lnTo>
                  <a:lnTo>
                    <a:pt x="32" y="2"/>
                  </a:lnTo>
                  <a:lnTo>
                    <a:pt x="30" y="0"/>
                  </a:lnTo>
                  <a:lnTo>
                    <a:pt x="28" y="0"/>
                  </a:lnTo>
                  <a:lnTo>
                    <a:pt x="26" y="0"/>
                  </a:lnTo>
                  <a:lnTo>
                    <a:pt x="22" y="2"/>
                  </a:lnTo>
                  <a:lnTo>
                    <a:pt x="20" y="6"/>
                  </a:lnTo>
                  <a:lnTo>
                    <a:pt x="16" y="10"/>
                  </a:lnTo>
                  <a:lnTo>
                    <a:pt x="12" y="14"/>
                  </a:lnTo>
                  <a:lnTo>
                    <a:pt x="8" y="20"/>
                  </a:lnTo>
                  <a:lnTo>
                    <a:pt x="4" y="24"/>
                  </a:lnTo>
                  <a:lnTo>
                    <a:pt x="2" y="26"/>
                  </a:lnTo>
                  <a:lnTo>
                    <a:pt x="2" y="28"/>
                  </a:lnTo>
                </a:path>
              </a:pathLst>
            </a:custGeom>
            <a:grpFill/>
            <a:ln w="6350">
              <a:solidFill>
                <a:schemeClr val="bg1"/>
              </a:solidFill>
              <a:prstDash val="solid"/>
              <a:round/>
              <a:headEnd/>
              <a:tailEnd/>
            </a:ln>
            <a:effectLst/>
          </p:spPr>
          <p:txBody>
            <a:bodyPr/>
            <a:lstStyle/>
            <a:p>
              <a:endParaRPr lang="zh-CN" altLang="en-US"/>
            </a:p>
          </p:txBody>
        </p:sp>
        <p:sp>
          <p:nvSpPr>
            <p:cNvPr id="128" name="Freeform 498">
              <a:extLst>
                <a:ext uri="{FF2B5EF4-FFF2-40B4-BE49-F238E27FC236}">
                  <a16:creationId xmlns="" xmlns:a16="http://schemas.microsoft.com/office/drawing/2014/main" id="{5BFFFD95-EC25-4514-B312-B9B47C0F8F67}"/>
                </a:ext>
              </a:extLst>
            </p:cNvPr>
            <p:cNvSpPr>
              <a:spLocks/>
            </p:cNvSpPr>
            <p:nvPr/>
          </p:nvSpPr>
          <p:spPr bwMode="gray">
            <a:xfrm>
              <a:off x="3638172" y="4476561"/>
              <a:ext cx="111084" cy="85107"/>
            </a:xfrm>
            <a:custGeom>
              <a:avLst/>
              <a:gdLst>
                <a:gd name="T0" fmla="*/ 42 w 60"/>
                <a:gd name="T1" fmla="*/ 2 h 46"/>
                <a:gd name="T2" fmla="*/ 30 w 60"/>
                <a:gd name="T3" fmla="*/ 8 h 46"/>
                <a:gd name="T4" fmla="*/ 20 w 60"/>
                <a:gd name="T5" fmla="*/ 10 h 46"/>
                <a:gd name="T6" fmla="*/ 6 w 60"/>
                <a:gd name="T7" fmla="*/ 16 h 46"/>
                <a:gd name="T8" fmla="*/ 6 w 60"/>
                <a:gd name="T9" fmla="*/ 18 h 46"/>
                <a:gd name="T10" fmla="*/ 4 w 60"/>
                <a:gd name="T11" fmla="*/ 20 h 46"/>
                <a:gd name="T12" fmla="*/ 2 w 60"/>
                <a:gd name="T13" fmla="*/ 22 h 46"/>
                <a:gd name="T14" fmla="*/ 2 w 60"/>
                <a:gd name="T15" fmla="*/ 26 h 46"/>
                <a:gd name="T16" fmla="*/ 0 w 60"/>
                <a:gd name="T17" fmla="*/ 30 h 46"/>
                <a:gd name="T18" fmla="*/ 0 w 60"/>
                <a:gd name="T19" fmla="*/ 32 h 46"/>
                <a:gd name="T20" fmla="*/ 0 w 60"/>
                <a:gd name="T21" fmla="*/ 34 h 46"/>
                <a:gd name="T22" fmla="*/ 2 w 60"/>
                <a:gd name="T23" fmla="*/ 36 h 46"/>
                <a:gd name="T24" fmla="*/ 8 w 60"/>
                <a:gd name="T25" fmla="*/ 34 h 46"/>
                <a:gd name="T26" fmla="*/ 12 w 60"/>
                <a:gd name="T27" fmla="*/ 34 h 46"/>
                <a:gd name="T28" fmla="*/ 16 w 60"/>
                <a:gd name="T29" fmla="*/ 32 h 46"/>
                <a:gd name="T30" fmla="*/ 20 w 60"/>
                <a:gd name="T31" fmla="*/ 32 h 46"/>
                <a:gd name="T32" fmla="*/ 20 w 60"/>
                <a:gd name="T33" fmla="*/ 32 h 46"/>
                <a:gd name="T34" fmla="*/ 20 w 60"/>
                <a:gd name="T35" fmla="*/ 32 h 46"/>
                <a:gd name="T36" fmla="*/ 20 w 60"/>
                <a:gd name="T37" fmla="*/ 34 h 46"/>
                <a:gd name="T38" fmla="*/ 20 w 60"/>
                <a:gd name="T39" fmla="*/ 38 h 46"/>
                <a:gd name="T40" fmla="*/ 22 w 60"/>
                <a:gd name="T41" fmla="*/ 40 h 46"/>
                <a:gd name="T42" fmla="*/ 24 w 60"/>
                <a:gd name="T43" fmla="*/ 42 h 46"/>
                <a:gd name="T44" fmla="*/ 26 w 60"/>
                <a:gd name="T45" fmla="*/ 44 h 46"/>
                <a:gd name="T46" fmla="*/ 30 w 60"/>
                <a:gd name="T47" fmla="*/ 44 h 46"/>
                <a:gd name="T48" fmla="*/ 32 w 60"/>
                <a:gd name="T49" fmla="*/ 46 h 46"/>
                <a:gd name="T50" fmla="*/ 36 w 60"/>
                <a:gd name="T51" fmla="*/ 46 h 46"/>
                <a:gd name="T52" fmla="*/ 40 w 60"/>
                <a:gd name="T53" fmla="*/ 46 h 46"/>
                <a:gd name="T54" fmla="*/ 42 w 60"/>
                <a:gd name="T55" fmla="*/ 46 h 46"/>
                <a:gd name="T56" fmla="*/ 44 w 60"/>
                <a:gd name="T57" fmla="*/ 42 h 46"/>
                <a:gd name="T58" fmla="*/ 44 w 60"/>
                <a:gd name="T59" fmla="*/ 38 h 46"/>
                <a:gd name="T60" fmla="*/ 44 w 60"/>
                <a:gd name="T61" fmla="*/ 34 h 46"/>
                <a:gd name="T62" fmla="*/ 42 w 60"/>
                <a:gd name="T63" fmla="*/ 32 h 46"/>
                <a:gd name="T64" fmla="*/ 42 w 60"/>
                <a:gd name="T65" fmla="*/ 30 h 46"/>
                <a:gd name="T66" fmla="*/ 44 w 60"/>
                <a:gd name="T67" fmla="*/ 28 h 46"/>
                <a:gd name="T68" fmla="*/ 46 w 60"/>
                <a:gd name="T69" fmla="*/ 28 h 46"/>
                <a:gd name="T70" fmla="*/ 48 w 60"/>
                <a:gd name="T71" fmla="*/ 30 h 46"/>
                <a:gd name="T72" fmla="*/ 50 w 60"/>
                <a:gd name="T73" fmla="*/ 32 h 46"/>
                <a:gd name="T74" fmla="*/ 52 w 60"/>
                <a:gd name="T75" fmla="*/ 34 h 46"/>
                <a:gd name="T76" fmla="*/ 54 w 60"/>
                <a:gd name="T77" fmla="*/ 36 h 46"/>
                <a:gd name="T78" fmla="*/ 56 w 60"/>
                <a:gd name="T79" fmla="*/ 34 h 46"/>
                <a:gd name="T80" fmla="*/ 58 w 60"/>
                <a:gd name="T81" fmla="*/ 30 h 46"/>
                <a:gd name="T82" fmla="*/ 60 w 60"/>
                <a:gd name="T83" fmla="*/ 24 h 46"/>
                <a:gd name="T84" fmla="*/ 60 w 60"/>
                <a:gd name="T85" fmla="*/ 20 h 46"/>
                <a:gd name="T86" fmla="*/ 60 w 60"/>
                <a:gd name="T87" fmla="*/ 16 h 46"/>
                <a:gd name="T88" fmla="*/ 58 w 60"/>
                <a:gd name="T89" fmla="*/ 12 h 46"/>
                <a:gd name="T90" fmla="*/ 56 w 60"/>
                <a:gd name="T91" fmla="*/ 8 h 46"/>
                <a:gd name="T92" fmla="*/ 52 w 60"/>
                <a:gd name="T93" fmla="*/ 4 h 46"/>
                <a:gd name="T94" fmla="*/ 48 w 60"/>
                <a:gd name="T95" fmla="*/ 2 h 46"/>
                <a:gd name="T96" fmla="*/ 46 w 60"/>
                <a:gd name="T97" fmla="*/ 0 h 46"/>
                <a:gd name="T98" fmla="*/ 42 w 60"/>
                <a:gd name="T9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46">
                  <a:moveTo>
                    <a:pt x="42" y="2"/>
                  </a:moveTo>
                  <a:lnTo>
                    <a:pt x="30" y="8"/>
                  </a:lnTo>
                  <a:lnTo>
                    <a:pt x="20" y="10"/>
                  </a:lnTo>
                  <a:lnTo>
                    <a:pt x="6" y="16"/>
                  </a:lnTo>
                  <a:lnTo>
                    <a:pt x="6" y="18"/>
                  </a:lnTo>
                  <a:lnTo>
                    <a:pt x="4" y="20"/>
                  </a:lnTo>
                  <a:lnTo>
                    <a:pt x="2" y="22"/>
                  </a:lnTo>
                  <a:lnTo>
                    <a:pt x="2" y="26"/>
                  </a:lnTo>
                  <a:lnTo>
                    <a:pt x="0" y="30"/>
                  </a:lnTo>
                  <a:lnTo>
                    <a:pt x="0" y="32"/>
                  </a:lnTo>
                  <a:lnTo>
                    <a:pt x="0" y="34"/>
                  </a:lnTo>
                  <a:lnTo>
                    <a:pt x="2" y="36"/>
                  </a:lnTo>
                  <a:lnTo>
                    <a:pt x="8" y="34"/>
                  </a:lnTo>
                  <a:lnTo>
                    <a:pt x="12" y="34"/>
                  </a:lnTo>
                  <a:lnTo>
                    <a:pt x="16" y="32"/>
                  </a:lnTo>
                  <a:lnTo>
                    <a:pt x="20" y="32"/>
                  </a:lnTo>
                  <a:lnTo>
                    <a:pt x="20" y="32"/>
                  </a:lnTo>
                  <a:lnTo>
                    <a:pt x="20" y="32"/>
                  </a:lnTo>
                  <a:lnTo>
                    <a:pt x="20" y="34"/>
                  </a:lnTo>
                  <a:lnTo>
                    <a:pt x="20" y="38"/>
                  </a:lnTo>
                  <a:lnTo>
                    <a:pt x="22" y="40"/>
                  </a:lnTo>
                  <a:lnTo>
                    <a:pt x="24" y="42"/>
                  </a:lnTo>
                  <a:lnTo>
                    <a:pt x="26" y="44"/>
                  </a:lnTo>
                  <a:lnTo>
                    <a:pt x="30" y="44"/>
                  </a:lnTo>
                  <a:lnTo>
                    <a:pt x="32" y="46"/>
                  </a:lnTo>
                  <a:lnTo>
                    <a:pt x="36" y="46"/>
                  </a:lnTo>
                  <a:lnTo>
                    <a:pt x="40" y="46"/>
                  </a:lnTo>
                  <a:lnTo>
                    <a:pt x="42" y="46"/>
                  </a:lnTo>
                  <a:lnTo>
                    <a:pt x="44" y="42"/>
                  </a:lnTo>
                  <a:lnTo>
                    <a:pt x="44" y="38"/>
                  </a:lnTo>
                  <a:lnTo>
                    <a:pt x="44" y="34"/>
                  </a:lnTo>
                  <a:lnTo>
                    <a:pt x="42" y="32"/>
                  </a:lnTo>
                  <a:lnTo>
                    <a:pt x="42" y="30"/>
                  </a:lnTo>
                  <a:lnTo>
                    <a:pt x="44" y="28"/>
                  </a:lnTo>
                  <a:lnTo>
                    <a:pt x="46" y="28"/>
                  </a:lnTo>
                  <a:lnTo>
                    <a:pt x="48" y="30"/>
                  </a:lnTo>
                  <a:lnTo>
                    <a:pt x="50" y="32"/>
                  </a:lnTo>
                  <a:lnTo>
                    <a:pt x="52" y="34"/>
                  </a:lnTo>
                  <a:lnTo>
                    <a:pt x="54" y="36"/>
                  </a:lnTo>
                  <a:lnTo>
                    <a:pt x="56" y="34"/>
                  </a:lnTo>
                  <a:lnTo>
                    <a:pt x="58" y="30"/>
                  </a:lnTo>
                  <a:lnTo>
                    <a:pt x="60" y="24"/>
                  </a:lnTo>
                  <a:lnTo>
                    <a:pt x="60" y="20"/>
                  </a:lnTo>
                  <a:lnTo>
                    <a:pt x="60" y="16"/>
                  </a:lnTo>
                  <a:lnTo>
                    <a:pt x="58" y="12"/>
                  </a:lnTo>
                  <a:lnTo>
                    <a:pt x="56" y="8"/>
                  </a:lnTo>
                  <a:lnTo>
                    <a:pt x="52" y="4"/>
                  </a:lnTo>
                  <a:lnTo>
                    <a:pt x="48" y="2"/>
                  </a:lnTo>
                  <a:lnTo>
                    <a:pt x="46" y="0"/>
                  </a:lnTo>
                  <a:lnTo>
                    <a:pt x="42" y="2"/>
                  </a:lnTo>
                </a:path>
              </a:pathLst>
            </a:custGeom>
            <a:grpFill/>
            <a:ln w="6350">
              <a:solidFill>
                <a:schemeClr val="bg1"/>
              </a:solidFill>
              <a:prstDash val="solid"/>
              <a:round/>
              <a:headEnd/>
              <a:tailEnd/>
            </a:ln>
            <a:effectLst/>
          </p:spPr>
          <p:txBody>
            <a:bodyPr/>
            <a:lstStyle/>
            <a:p>
              <a:endParaRPr lang="zh-CN" altLang="en-US"/>
            </a:p>
          </p:txBody>
        </p:sp>
        <p:sp>
          <p:nvSpPr>
            <p:cNvPr id="129" name="Freeform 499">
              <a:extLst>
                <a:ext uri="{FF2B5EF4-FFF2-40B4-BE49-F238E27FC236}">
                  <a16:creationId xmlns="" xmlns:a16="http://schemas.microsoft.com/office/drawing/2014/main" id="{2B2065E6-FE6B-4722-9BC7-FFB3465CEB50}"/>
                </a:ext>
              </a:extLst>
            </p:cNvPr>
            <p:cNvSpPr>
              <a:spLocks/>
            </p:cNvSpPr>
            <p:nvPr/>
          </p:nvSpPr>
          <p:spPr bwMode="gray">
            <a:xfrm>
              <a:off x="3375274" y="4528365"/>
              <a:ext cx="199951" cy="177614"/>
            </a:xfrm>
            <a:custGeom>
              <a:avLst/>
              <a:gdLst>
                <a:gd name="T0" fmla="*/ 70 w 108"/>
                <a:gd name="T1" fmla="*/ 46 h 96"/>
                <a:gd name="T2" fmla="*/ 90 w 108"/>
                <a:gd name="T3" fmla="*/ 46 h 96"/>
                <a:gd name="T4" fmla="*/ 100 w 108"/>
                <a:gd name="T5" fmla="*/ 44 h 96"/>
                <a:gd name="T6" fmla="*/ 86 w 108"/>
                <a:gd name="T7" fmla="*/ 38 h 96"/>
                <a:gd name="T8" fmla="*/ 108 w 108"/>
                <a:gd name="T9" fmla="*/ 30 h 96"/>
                <a:gd name="T10" fmla="*/ 108 w 108"/>
                <a:gd name="T11" fmla="*/ 26 h 96"/>
                <a:gd name="T12" fmla="*/ 104 w 108"/>
                <a:gd name="T13" fmla="*/ 22 h 96"/>
                <a:gd name="T14" fmla="*/ 98 w 108"/>
                <a:gd name="T15" fmla="*/ 16 h 96"/>
                <a:gd name="T16" fmla="*/ 92 w 108"/>
                <a:gd name="T17" fmla="*/ 10 h 96"/>
                <a:gd name="T18" fmla="*/ 90 w 108"/>
                <a:gd name="T19" fmla="*/ 6 h 96"/>
                <a:gd name="T20" fmla="*/ 88 w 108"/>
                <a:gd name="T21" fmla="*/ 4 h 96"/>
                <a:gd name="T22" fmla="*/ 84 w 108"/>
                <a:gd name="T23" fmla="*/ 0 h 96"/>
                <a:gd name="T24" fmla="*/ 78 w 108"/>
                <a:gd name="T25" fmla="*/ 2 h 96"/>
                <a:gd name="T26" fmla="*/ 72 w 108"/>
                <a:gd name="T27" fmla="*/ 4 h 96"/>
                <a:gd name="T28" fmla="*/ 66 w 108"/>
                <a:gd name="T29" fmla="*/ 10 h 96"/>
                <a:gd name="T30" fmla="*/ 58 w 108"/>
                <a:gd name="T31" fmla="*/ 14 h 96"/>
                <a:gd name="T32" fmla="*/ 48 w 108"/>
                <a:gd name="T33" fmla="*/ 38 h 96"/>
                <a:gd name="T34" fmla="*/ 42 w 108"/>
                <a:gd name="T35" fmla="*/ 40 h 96"/>
                <a:gd name="T36" fmla="*/ 36 w 108"/>
                <a:gd name="T37" fmla="*/ 46 h 96"/>
                <a:gd name="T38" fmla="*/ 30 w 108"/>
                <a:gd name="T39" fmla="*/ 48 h 96"/>
                <a:gd name="T40" fmla="*/ 24 w 108"/>
                <a:gd name="T41" fmla="*/ 54 h 96"/>
                <a:gd name="T42" fmla="*/ 18 w 108"/>
                <a:gd name="T43" fmla="*/ 60 h 96"/>
                <a:gd name="T44" fmla="*/ 16 w 108"/>
                <a:gd name="T45" fmla="*/ 64 h 96"/>
                <a:gd name="T46" fmla="*/ 0 w 108"/>
                <a:gd name="T47" fmla="*/ 88 h 96"/>
                <a:gd name="T48" fmla="*/ 2 w 108"/>
                <a:gd name="T49" fmla="*/ 90 h 96"/>
                <a:gd name="T50" fmla="*/ 10 w 108"/>
                <a:gd name="T51" fmla="*/ 94 h 96"/>
                <a:gd name="T52" fmla="*/ 16 w 108"/>
                <a:gd name="T53" fmla="*/ 96 h 96"/>
                <a:gd name="T54" fmla="*/ 22 w 108"/>
                <a:gd name="T55" fmla="*/ 90 h 96"/>
                <a:gd name="T56" fmla="*/ 24 w 108"/>
                <a:gd name="T57" fmla="*/ 86 h 96"/>
                <a:gd name="T58" fmla="*/ 28 w 108"/>
                <a:gd name="T59" fmla="*/ 82 h 96"/>
                <a:gd name="T60" fmla="*/ 32 w 108"/>
                <a:gd name="T61" fmla="*/ 80 h 96"/>
                <a:gd name="T62" fmla="*/ 46 w 108"/>
                <a:gd name="T63" fmla="*/ 74 h 96"/>
                <a:gd name="T64" fmla="*/ 62 w 108"/>
                <a:gd name="T65" fmla="*/ 5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96">
                  <a:moveTo>
                    <a:pt x="62" y="56"/>
                  </a:moveTo>
                  <a:lnTo>
                    <a:pt x="70" y="46"/>
                  </a:lnTo>
                  <a:lnTo>
                    <a:pt x="84" y="46"/>
                  </a:lnTo>
                  <a:lnTo>
                    <a:pt x="90" y="46"/>
                  </a:lnTo>
                  <a:lnTo>
                    <a:pt x="96" y="44"/>
                  </a:lnTo>
                  <a:lnTo>
                    <a:pt x="100" y="44"/>
                  </a:lnTo>
                  <a:lnTo>
                    <a:pt x="102" y="42"/>
                  </a:lnTo>
                  <a:lnTo>
                    <a:pt x="86" y="38"/>
                  </a:lnTo>
                  <a:lnTo>
                    <a:pt x="108" y="32"/>
                  </a:lnTo>
                  <a:lnTo>
                    <a:pt x="108" y="30"/>
                  </a:lnTo>
                  <a:lnTo>
                    <a:pt x="108" y="28"/>
                  </a:lnTo>
                  <a:lnTo>
                    <a:pt x="108" y="26"/>
                  </a:lnTo>
                  <a:lnTo>
                    <a:pt x="104" y="24"/>
                  </a:lnTo>
                  <a:lnTo>
                    <a:pt x="104" y="22"/>
                  </a:lnTo>
                  <a:lnTo>
                    <a:pt x="102" y="20"/>
                  </a:lnTo>
                  <a:lnTo>
                    <a:pt x="98" y="16"/>
                  </a:lnTo>
                  <a:lnTo>
                    <a:pt x="96" y="14"/>
                  </a:lnTo>
                  <a:lnTo>
                    <a:pt x="92" y="10"/>
                  </a:lnTo>
                  <a:lnTo>
                    <a:pt x="90" y="8"/>
                  </a:lnTo>
                  <a:lnTo>
                    <a:pt x="90" y="6"/>
                  </a:lnTo>
                  <a:lnTo>
                    <a:pt x="88" y="6"/>
                  </a:lnTo>
                  <a:lnTo>
                    <a:pt x="88" y="4"/>
                  </a:lnTo>
                  <a:lnTo>
                    <a:pt x="86" y="2"/>
                  </a:lnTo>
                  <a:lnTo>
                    <a:pt x="84" y="0"/>
                  </a:lnTo>
                  <a:lnTo>
                    <a:pt x="82" y="0"/>
                  </a:lnTo>
                  <a:lnTo>
                    <a:pt x="78" y="2"/>
                  </a:lnTo>
                  <a:lnTo>
                    <a:pt x="74" y="4"/>
                  </a:lnTo>
                  <a:lnTo>
                    <a:pt x="72" y="4"/>
                  </a:lnTo>
                  <a:lnTo>
                    <a:pt x="70" y="6"/>
                  </a:lnTo>
                  <a:lnTo>
                    <a:pt x="66" y="10"/>
                  </a:lnTo>
                  <a:lnTo>
                    <a:pt x="62" y="12"/>
                  </a:lnTo>
                  <a:lnTo>
                    <a:pt x="58" y="14"/>
                  </a:lnTo>
                  <a:lnTo>
                    <a:pt x="48" y="36"/>
                  </a:lnTo>
                  <a:lnTo>
                    <a:pt x="48" y="38"/>
                  </a:lnTo>
                  <a:lnTo>
                    <a:pt x="46" y="38"/>
                  </a:lnTo>
                  <a:lnTo>
                    <a:pt x="42" y="40"/>
                  </a:lnTo>
                  <a:lnTo>
                    <a:pt x="38" y="44"/>
                  </a:lnTo>
                  <a:lnTo>
                    <a:pt x="36" y="46"/>
                  </a:lnTo>
                  <a:lnTo>
                    <a:pt x="32" y="48"/>
                  </a:lnTo>
                  <a:lnTo>
                    <a:pt x="30" y="48"/>
                  </a:lnTo>
                  <a:lnTo>
                    <a:pt x="26" y="52"/>
                  </a:lnTo>
                  <a:lnTo>
                    <a:pt x="24" y="54"/>
                  </a:lnTo>
                  <a:lnTo>
                    <a:pt x="20" y="58"/>
                  </a:lnTo>
                  <a:lnTo>
                    <a:pt x="18" y="60"/>
                  </a:lnTo>
                  <a:lnTo>
                    <a:pt x="16" y="62"/>
                  </a:lnTo>
                  <a:lnTo>
                    <a:pt x="16" y="64"/>
                  </a:lnTo>
                  <a:lnTo>
                    <a:pt x="8" y="84"/>
                  </a:lnTo>
                  <a:lnTo>
                    <a:pt x="0" y="88"/>
                  </a:lnTo>
                  <a:lnTo>
                    <a:pt x="0" y="88"/>
                  </a:lnTo>
                  <a:lnTo>
                    <a:pt x="2" y="90"/>
                  </a:lnTo>
                  <a:lnTo>
                    <a:pt x="6" y="92"/>
                  </a:lnTo>
                  <a:lnTo>
                    <a:pt x="10" y="94"/>
                  </a:lnTo>
                  <a:lnTo>
                    <a:pt x="14" y="96"/>
                  </a:lnTo>
                  <a:lnTo>
                    <a:pt x="16" y="96"/>
                  </a:lnTo>
                  <a:lnTo>
                    <a:pt x="18" y="94"/>
                  </a:lnTo>
                  <a:lnTo>
                    <a:pt x="22" y="90"/>
                  </a:lnTo>
                  <a:lnTo>
                    <a:pt x="24" y="86"/>
                  </a:lnTo>
                  <a:lnTo>
                    <a:pt x="24" y="86"/>
                  </a:lnTo>
                  <a:lnTo>
                    <a:pt x="26" y="84"/>
                  </a:lnTo>
                  <a:lnTo>
                    <a:pt x="28" y="82"/>
                  </a:lnTo>
                  <a:lnTo>
                    <a:pt x="28" y="82"/>
                  </a:lnTo>
                  <a:lnTo>
                    <a:pt x="32" y="80"/>
                  </a:lnTo>
                  <a:lnTo>
                    <a:pt x="38" y="78"/>
                  </a:lnTo>
                  <a:lnTo>
                    <a:pt x="46" y="74"/>
                  </a:lnTo>
                  <a:lnTo>
                    <a:pt x="54" y="70"/>
                  </a:lnTo>
                  <a:lnTo>
                    <a:pt x="62" y="56"/>
                  </a:lnTo>
                </a:path>
              </a:pathLst>
            </a:custGeom>
            <a:grpFill/>
            <a:ln w="6350">
              <a:solidFill>
                <a:schemeClr val="bg1"/>
              </a:solidFill>
              <a:prstDash val="solid"/>
              <a:round/>
              <a:headEnd/>
              <a:tailEnd/>
            </a:ln>
            <a:effectLst/>
          </p:spPr>
          <p:txBody>
            <a:bodyPr/>
            <a:lstStyle/>
            <a:p>
              <a:endParaRPr lang="zh-CN" altLang="en-US"/>
            </a:p>
          </p:txBody>
        </p:sp>
        <p:sp>
          <p:nvSpPr>
            <p:cNvPr id="130" name="Freeform 500">
              <a:extLst>
                <a:ext uri="{FF2B5EF4-FFF2-40B4-BE49-F238E27FC236}">
                  <a16:creationId xmlns="" xmlns:a16="http://schemas.microsoft.com/office/drawing/2014/main" id="{1DA4BAED-4683-4651-94D5-B12C9FEF7B19}"/>
                </a:ext>
              </a:extLst>
            </p:cNvPr>
            <p:cNvSpPr>
              <a:spLocks/>
            </p:cNvSpPr>
            <p:nvPr/>
          </p:nvSpPr>
          <p:spPr bwMode="gray">
            <a:xfrm>
              <a:off x="3338246" y="4606071"/>
              <a:ext cx="222168" cy="203516"/>
            </a:xfrm>
            <a:custGeom>
              <a:avLst/>
              <a:gdLst>
                <a:gd name="T0" fmla="*/ 102 w 120"/>
                <a:gd name="T1" fmla="*/ 32 h 110"/>
                <a:gd name="T2" fmla="*/ 104 w 120"/>
                <a:gd name="T3" fmla="*/ 34 h 110"/>
                <a:gd name="T4" fmla="*/ 112 w 120"/>
                <a:gd name="T5" fmla="*/ 36 h 110"/>
                <a:gd name="T6" fmla="*/ 120 w 120"/>
                <a:gd name="T7" fmla="*/ 42 h 110"/>
                <a:gd name="T8" fmla="*/ 116 w 120"/>
                <a:gd name="T9" fmla="*/ 46 h 110"/>
                <a:gd name="T10" fmla="*/ 114 w 120"/>
                <a:gd name="T11" fmla="*/ 48 h 110"/>
                <a:gd name="T12" fmla="*/ 106 w 120"/>
                <a:gd name="T13" fmla="*/ 50 h 110"/>
                <a:gd name="T14" fmla="*/ 102 w 120"/>
                <a:gd name="T15" fmla="*/ 54 h 110"/>
                <a:gd name="T16" fmla="*/ 100 w 120"/>
                <a:gd name="T17" fmla="*/ 56 h 110"/>
                <a:gd name="T18" fmla="*/ 94 w 120"/>
                <a:gd name="T19" fmla="*/ 70 h 110"/>
                <a:gd name="T20" fmla="*/ 88 w 120"/>
                <a:gd name="T21" fmla="*/ 76 h 110"/>
                <a:gd name="T22" fmla="*/ 86 w 120"/>
                <a:gd name="T23" fmla="*/ 80 h 110"/>
                <a:gd name="T24" fmla="*/ 84 w 120"/>
                <a:gd name="T25" fmla="*/ 84 h 110"/>
                <a:gd name="T26" fmla="*/ 82 w 120"/>
                <a:gd name="T27" fmla="*/ 94 h 110"/>
                <a:gd name="T28" fmla="*/ 78 w 120"/>
                <a:gd name="T29" fmla="*/ 102 h 110"/>
                <a:gd name="T30" fmla="*/ 74 w 120"/>
                <a:gd name="T31" fmla="*/ 106 h 110"/>
                <a:gd name="T32" fmla="*/ 66 w 120"/>
                <a:gd name="T33" fmla="*/ 108 h 110"/>
                <a:gd name="T34" fmla="*/ 60 w 120"/>
                <a:gd name="T35" fmla="*/ 100 h 110"/>
                <a:gd name="T36" fmla="*/ 50 w 120"/>
                <a:gd name="T37" fmla="*/ 98 h 110"/>
                <a:gd name="T38" fmla="*/ 46 w 120"/>
                <a:gd name="T39" fmla="*/ 96 h 110"/>
                <a:gd name="T40" fmla="*/ 40 w 120"/>
                <a:gd name="T41" fmla="*/ 96 h 110"/>
                <a:gd name="T42" fmla="*/ 34 w 120"/>
                <a:gd name="T43" fmla="*/ 96 h 110"/>
                <a:gd name="T44" fmla="*/ 26 w 120"/>
                <a:gd name="T45" fmla="*/ 94 h 110"/>
                <a:gd name="T46" fmla="*/ 22 w 120"/>
                <a:gd name="T47" fmla="*/ 90 h 110"/>
                <a:gd name="T48" fmla="*/ 16 w 120"/>
                <a:gd name="T49" fmla="*/ 86 h 110"/>
                <a:gd name="T50" fmla="*/ 6 w 120"/>
                <a:gd name="T51" fmla="*/ 82 h 110"/>
                <a:gd name="T52" fmla="*/ 0 w 120"/>
                <a:gd name="T53" fmla="*/ 78 h 110"/>
                <a:gd name="T54" fmla="*/ 0 w 120"/>
                <a:gd name="T55" fmla="*/ 74 h 110"/>
                <a:gd name="T56" fmla="*/ 4 w 120"/>
                <a:gd name="T57" fmla="*/ 72 h 110"/>
                <a:gd name="T58" fmla="*/ 2 w 120"/>
                <a:gd name="T59" fmla="*/ 60 h 110"/>
                <a:gd name="T60" fmla="*/ 2 w 120"/>
                <a:gd name="T61" fmla="*/ 52 h 110"/>
                <a:gd name="T62" fmla="*/ 6 w 120"/>
                <a:gd name="T63" fmla="*/ 44 h 110"/>
                <a:gd name="T64" fmla="*/ 8 w 120"/>
                <a:gd name="T65" fmla="*/ 42 h 110"/>
                <a:gd name="T66" fmla="*/ 20 w 120"/>
                <a:gd name="T67" fmla="*/ 46 h 110"/>
                <a:gd name="T68" fmla="*/ 22 w 120"/>
                <a:gd name="T69" fmla="*/ 48 h 110"/>
                <a:gd name="T70" fmla="*/ 28 w 120"/>
                <a:gd name="T71" fmla="*/ 52 h 110"/>
                <a:gd name="T72" fmla="*/ 36 w 120"/>
                <a:gd name="T73" fmla="*/ 52 h 110"/>
                <a:gd name="T74" fmla="*/ 44 w 120"/>
                <a:gd name="T75" fmla="*/ 44 h 110"/>
                <a:gd name="T76" fmla="*/ 48 w 120"/>
                <a:gd name="T77" fmla="*/ 42 h 110"/>
                <a:gd name="T78" fmla="*/ 56 w 120"/>
                <a:gd name="T79" fmla="*/ 38 h 110"/>
                <a:gd name="T80" fmla="*/ 62 w 120"/>
                <a:gd name="T81" fmla="*/ 34 h 110"/>
                <a:gd name="T82" fmla="*/ 70 w 120"/>
                <a:gd name="T83" fmla="*/ 30 h 110"/>
                <a:gd name="T84" fmla="*/ 74 w 120"/>
                <a:gd name="T85" fmla="*/ 28 h 110"/>
                <a:gd name="T86" fmla="*/ 90 w 120"/>
                <a:gd name="T87" fmla="*/ 4 h 110"/>
                <a:gd name="T88" fmla="*/ 94 w 120"/>
                <a:gd name="T89" fmla="*/ 4 h 110"/>
                <a:gd name="T90" fmla="*/ 106 w 120"/>
                <a:gd name="T91" fmla="*/ 4 h 110"/>
                <a:gd name="T92" fmla="*/ 116 w 120"/>
                <a:gd name="T93" fmla="*/ 2 h 110"/>
                <a:gd name="T94" fmla="*/ 120 w 120"/>
                <a:gd name="T95" fmla="*/ 2 h 110"/>
                <a:gd name="T96" fmla="*/ 116 w 120"/>
                <a:gd name="T97" fmla="*/ 6 h 110"/>
                <a:gd name="T98" fmla="*/ 108 w 120"/>
                <a:gd name="T99" fmla="*/ 12 h 110"/>
                <a:gd name="T100" fmla="*/ 102 w 120"/>
                <a:gd name="T101"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110">
                  <a:moveTo>
                    <a:pt x="102" y="28"/>
                  </a:moveTo>
                  <a:lnTo>
                    <a:pt x="102" y="32"/>
                  </a:lnTo>
                  <a:lnTo>
                    <a:pt x="102" y="34"/>
                  </a:lnTo>
                  <a:lnTo>
                    <a:pt x="104" y="34"/>
                  </a:lnTo>
                  <a:lnTo>
                    <a:pt x="106" y="34"/>
                  </a:lnTo>
                  <a:lnTo>
                    <a:pt x="112" y="36"/>
                  </a:lnTo>
                  <a:lnTo>
                    <a:pt x="116" y="38"/>
                  </a:lnTo>
                  <a:lnTo>
                    <a:pt x="120" y="42"/>
                  </a:lnTo>
                  <a:lnTo>
                    <a:pt x="118" y="44"/>
                  </a:lnTo>
                  <a:lnTo>
                    <a:pt x="116" y="46"/>
                  </a:lnTo>
                  <a:lnTo>
                    <a:pt x="114" y="48"/>
                  </a:lnTo>
                  <a:lnTo>
                    <a:pt x="114" y="48"/>
                  </a:lnTo>
                  <a:lnTo>
                    <a:pt x="108" y="48"/>
                  </a:lnTo>
                  <a:lnTo>
                    <a:pt x="106" y="50"/>
                  </a:lnTo>
                  <a:lnTo>
                    <a:pt x="102" y="52"/>
                  </a:lnTo>
                  <a:lnTo>
                    <a:pt x="102" y="54"/>
                  </a:lnTo>
                  <a:lnTo>
                    <a:pt x="100" y="56"/>
                  </a:lnTo>
                  <a:lnTo>
                    <a:pt x="100" y="56"/>
                  </a:lnTo>
                  <a:lnTo>
                    <a:pt x="98" y="70"/>
                  </a:lnTo>
                  <a:lnTo>
                    <a:pt x="94" y="70"/>
                  </a:lnTo>
                  <a:lnTo>
                    <a:pt x="90" y="74"/>
                  </a:lnTo>
                  <a:lnTo>
                    <a:pt x="88" y="76"/>
                  </a:lnTo>
                  <a:lnTo>
                    <a:pt x="86" y="78"/>
                  </a:lnTo>
                  <a:lnTo>
                    <a:pt x="86" y="80"/>
                  </a:lnTo>
                  <a:lnTo>
                    <a:pt x="84" y="82"/>
                  </a:lnTo>
                  <a:lnTo>
                    <a:pt x="84" y="84"/>
                  </a:lnTo>
                  <a:lnTo>
                    <a:pt x="82" y="90"/>
                  </a:lnTo>
                  <a:lnTo>
                    <a:pt x="82" y="94"/>
                  </a:lnTo>
                  <a:lnTo>
                    <a:pt x="80" y="98"/>
                  </a:lnTo>
                  <a:lnTo>
                    <a:pt x="78" y="102"/>
                  </a:lnTo>
                  <a:lnTo>
                    <a:pt x="76" y="104"/>
                  </a:lnTo>
                  <a:lnTo>
                    <a:pt x="74" y="106"/>
                  </a:lnTo>
                  <a:lnTo>
                    <a:pt x="70" y="108"/>
                  </a:lnTo>
                  <a:lnTo>
                    <a:pt x="66" y="108"/>
                  </a:lnTo>
                  <a:lnTo>
                    <a:pt x="64" y="110"/>
                  </a:lnTo>
                  <a:lnTo>
                    <a:pt x="60" y="100"/>
                  </a:lnTo>
                  <a:lnTo>
                    <a:pt x="50" y="100"/>
                  </a:lnTo>
                  <a:lnTo>
                    <a:pt x="50" y="98"/>
                  </a:lnTo>
                  <a:lnTo>
                    <a:pt x="50" y="96"/>
                  </a:lnTo>
                  <a:lnTo>
                    <a:pt x="46" y="96"/>
                  </a:lnTo>
                  <a:lnTo>
                    <a:pt x="42" y="96"/>
                  </a:lnTo>
                  <a:lnTo>
                    <a:pt x="40" y="96"/>
                  </a:lnTo>
                  <a:lnTo>
                    <a:pt x="38" y="96"/>
                  </a:lnTo>
                  <a:lnTo>
                    <a:pt x="34" y="96"/>
                  </a:lnTo>
                  <a:lnTo>
                    <a:pt x="30" y="96"/>
                  </a:lnTo>
                  <a:lnTo>
                    <a:pt x="26" y="94"/>
                  </a:lnTo>
                  <a:lnTo>
                    <a:pt x="24" y="92"/>
                  </a:lnTo>
                  <a:lnTo>
                    <a:pt x="22" y="90"/>
                  </a:lnTo>
                  <a:lnTo>
                    <a:pt x="20" y="88"/>
                  </a:lnTo>
                  <a:lnTo>
                    <a:pt x="16" y="86"/>
                  </a:lnTo>
                  <a:lnTo>
                    <a:pt x="12" y="84"/>
                  </a:lnTo>
                  <a:lnTo>
                    <a:pt x="6" y="82"/>
                  </a:lnTo>
                  <a:lnTo>
                    <a:pt x="2" y="80"/>
                  </a:lnTo>
                  <a:lnTo>
                    <a:pt x="0" y="78"/>
                  </a:lnTo>
                  <a:lnTo>
                    <a:pt x="0" y="76"/>
                  </a:lnTo>
                  <a:lnTo>
                    <a:pt x="0" y="74"/>
                  </a:lnTo>
                  <a:lnTo>
                    <a:pt x="2" y="74"/>
                  </a:lnTo>
                  <a:lnTo>
                    <a:pt x="4" y="72"/>
                  </a:lnTo>
                  <a:lnTo>
                    <a:pt x="4" y="72"/>
                  </a:lnTo>
                  <a:lnTo>
                    <a:pt x="2" y="60"/>
                  </a:lnTo>
                  <a:lnTo>
                    <a:pt x="2" y="56"/>
                  </a:lnTo>
                  <a:lnTo>
                    <a:pt x="2" y="52"/>
                  </a:lnTo>
                  <a:lnTo>
                    <a:pt x="4" y="48"/>
                  </a:lnTo>
                  <a:lnTo>
                    <a:pt x="6" y="44"/>
                  </a:lnTo>
                  <a:lnTo>
                    <a:pt x="8" y="42"/>
                  </a:lnTo>
                  <a:lnTo>
                    <a:pt x="8" y="42"/>
                  </a:lnTo>
                  <a:lnTo>
                    <a:pt x="28" y="42"/>
                  </a:lnTo>
                  <a:lnTo>
                    <a:pt x="20" y="46"/>
                  </a:lnTo>
                  <a:lnTo>
                    <a:pt x="20" y="46"/>
                  </a:lnTo>
                  <a:lnTo>
                    <a:pt x="22" y="48"/>
                  </a:lnTo>
                  <a:lnTo>
                    <a:pt x="26" y="50"/>
                  </a:lnTo>
                  <a:lnTo>
                    <a:pt x="28" y="52"/>
                  </a:lnTo>
                  <a:lnTo>
                    <a:pt x="32" y="54"/>
                  </a:lnTo>
                  <a:lnTo>
                    <a:pt x="36" y="52"/>
                  </a:lnTo>
                  <a:lnTo>
                    <a:pt x="40" y="50"/>
                  </a:lnTo>
                  <a:lnTo>
                    <a:pt x="44" y="44"/>
                  </a:lnTo>
                  <a:lnTo>
                    <a:pt x="44" y="44"/>
                  </a:lnTo>
                  <a:lnTo>
                    <a:pt x="48" y="42"/>
                  </a:lnTo>
                  <a:lnTo>
                    <a:pt x="50" y="38"/>
                  </a:lnTo>
                  <a:lnTo>
                    <a:pt x="56" y="38"/>
                  </a:lnTo>
                  <a:lnTo>
                    <a:pt x="58" y="36"/>
                  </a:lnTo>
                  <a:lnTo>
                    <a:pt x="62" y="34"/>
                  </a:lnTo>
                  <a:lnTo>
                    <a:pt x="66" y="32"/>
                  </a:lnTo>
                  <a:lnTo>
                    <a:pt x="70" y="30"/>
                  </a:lnTo>
                  <a:lnTo>
                    <a:pt x="72" y="28"/>
                  </a:lnTo>
                  <a:lnTo>
                    <a:pt x="74" y="28"/>
                  </a:lnTo>
                  <a:lnTo>
                    <a:pt x="82" y="14"/>
                  </a:lnTo>
                  <a:lnTo>
                    <a:pt x="90" y="4"/>
                  </a:lnTo>
                  <a:lnTo>
                    <a:pt x="90" y="4"/>
                  </a:lnTo>
                  <a:lnTo>
                    <a:pt x="94" y="4"/>
                  </a:lnTo>
                  <a:lnTo>
                    <a:pt x="100" y="4"/>
                  </a:lnTo>
                  <a:lnTo>
                    <a:pt x="106" y="4"/>
                  </a:lnTo>
                  <a:lnTo>
                    <a:pt x="112" y="4"/>
                  </a:lnTo>
                  <a:lnTo>
                    <a:pt x="116" y="2"/>
                  </a:lnTo>
                  <a:lnTo>
                    <a:pt x="120" y="0"/>
                  </a:lnTo>
                  <a:lnTo>
                    <a:pt x="120" y="2"/>
                  </a:lnTo>
                  <a:lnTo>
                    <a:pt x="118" y="4"/>
                  </a:lnTo>
                  <a:lnTo>
                    <a:pt x="116" y="6"/>
                  </a:lnTo>
                  <a:lnTo>
                    <a:pt x="112" y="8"/>
                  </a:lnTo>
                  <a:lnTo>
                    <a:pt x="108" y="12"/>
                  </a:lnTo>
                  <a:lnTo>
                    <a:pt x="102" y="14"/>
                  </a:lnTo>
                  <a:lnTo>
                    <a:pt x="102" y="28"/>
                  </a:lnTo>
                </a:path>
              </a:pathLst>
            </a:custGeom>
            <a:grpFill/>
            <a:ln w="6350">
              <a:solidFill>
                <a:schemeClr val="bg1"/>
              </a:solidFill>
              <a:prstDash val="solid"/>
              <a:round/>
              <a:headEnd/>
              <a:tailEnd/>
            </a:ln>
            <a:effectLst/>
          </p:spPr>
          <p:txBody>
            <a:bodyPr/>
            <a:lstStyle/>
            <a:p>
              <a:endParaRPr lang="zh-CN" altLang="en-US"/>
            </a:p>
          </p:txBody>
        </p:sp>
        <p:sp>
          <p:nvSpPr>
            <p:cNvPr id="131" name="Freeform 501">
              <a:extLst>
                <a:ext uri="{FF2B5EF4-FFF2-40B4-BE49-F238E27FC236}">
                  <a16:creationId xmlns="" xmlns:a16="http://schemas.microsoft.com/office/drawing/2014/main" id="{5265E49C-CE3A-4E2E-94A1-A76F2E73E061}"/>
                </a:ext>
              </a:extLst>
            </p:cNvPr>
            <p:cNvSpPr>
              <a:spLocks/>
            </p:cNvSpPr>
            <p:nvPr/>
          </p:nvSpPr>
          <p:spPr bwMode="gray">
            <a:xfrm>
              <a:off x="4086210" y="4761484"/>
              <a:ext cx="236979" cy="199816"/>
            </a:xfrm>
            <a:custGeom>
              <a:avLst/>
              <a:gdLst>
                <a:gd name="T0" fmla="*/ 78 w 128"/>
                <a:gd name="T1" fmla="*/ 40 h 108"/>
                <a:gd name="T2" fmla="*/ 78 w 128"/>
                <a:gd name="T3" fmla="*/ 38 h 108"/>
                <a:gd name="T4" fmla="*/ 76 w 128"/>
                <a:gd name="T5" fmla="*/ 36 h 108"/>
                <a:gd name="T6" fmla="*/ 72 w 128"/>
                <a:gd name="T7" fmla="*/ 36 h 108"/>
                <a:gd name="T8" fmla="*/ 70 w 128"/>
                <a:gd name="T9" fmla="*/ 34 h 108"/>
                <a:gd name="T10" fmla="*/ 68 w 128"/>
                <a:gd name="T11" fmla="*/ 32 h 108"/>
                <a:gd name="T12" fmla="*/ 62 w 128"/>
                <a:gd name="T13" fmla="*/ 28 h 108"/>
                <a:gd name="T14" fmla="*/ 58 w 128"/>
                <a:gd name="T15" fmla="*/ 24 h 108"/>
                <a:gd name="T16" fmla="*/ 52 w 128"/>
                <a:gd name="T17" fmla="*/ 20 h 108"/>
                <a:gd name="T18" fmla="*/ 46 w 128"/>
                <a:gd name="T19" fmla="*/ 16 h 108"/>
                <a:gd name="T20" fmla="*/ 42 w 128"/>
                <a:gd name="T21" fmla="*/ 12 h 108"/>
                <a:gd name="T22" fmla="*/ 40 w 128"/>
                <a:gd name="T23" fmla="*/ 10 h 108"/>
                <a:gd name="T24" fmla="*/ 38 w 128"/>
                <a:gd name="T25" fmla="*/ 10 h 108"/>
                <a:gd name="T26" fmla="*/ 34 w 128"/>
                <a:gd name="T27" fmla="*/ 10 h 108"/>
                <a:gd name="T28" fmla="*/ 26 w 128"/>
                <a:gd name="T29" fmla="*/ 8 h 108"/>
                <a:gd name="T30" fmla="*/ 14 w 128"/>
                <a:gd name="T31" fmla="*/ 4 h 108"/>
                <a:gd name="T32" fmla="*/ 4 w 128"/>
                <a:gd name="T33" fmla="*/ 0 h 108"/>
                <a:gd name="T34" fmla="*/ 0 w 128"/>
                <a:gd name="T35" fmla="*/ 80 h 108"/>
                <a:gd name="T36" fmla="*/ 12 w 128"/>
                <a:gd name="T37" fmla="*/ 86 h 108"/>
                <a:gd name="T38" fmla="*/ 28 w 128"/>
                <a:gd name="T39" fmla="*/ 80 h 108"/>
                <a:gd name="T40" fmla="*/ 28 w 128"/>
                <a:gd name="T41" fmla="*/ 78 h 108"/>
                <a:gd name="T42" fmla="*/ 28 w 128"/>
                <a:gd name="T43" fmla="*/ 76 h 108"/>
                <a:gd name="T44" fmla="*/ 30 w 128"/>
                <a:gd name="T45" fmla="*/ 74 h 108"/>
                <a:gd name="T46" fmla="*/ 34 w 128"/>
                <a:gd name="T47" fmla="*/ 72 h 108"/>
                <a:gd name="T48" fmla="*/ 38 w 128"/>
                <a:gd name="T49" fmla="*/ 68 h 108"/>
                <a:gd name="T50" fmla="*/ 42 w 128"/>
                <a:gd name="T51" fmla="*/ 68 h 108"/>
                <a:gd name="T52" fmla="*/ 46 w 128"/>
                <a:gd name="T53" fmla="*/ 66 h 108"/>
                <a:gd name="T54" fmla="*/ 52 w 128"/>
                <a:gd name="T55" fmla="*/ 68 h 108"/>
                <a:gd name="T56" fmla="*/ 76 w 128"/>
                <a:gd name="T57" fmla="*/ 82 h 108"/>
                <a:gd name="T58" fmla="*/ 86 w 128"/>
                <a:gd name="T59" fmla="*/ 94 h 108"/>
                <a:gd name="T60" fmla="*/ 104 w 128"/>
                <a:gd name="T61" fmla="*/ 102 h 108"/>
                <a:gd name="T62" fmla="*/ 126 w 128"/>
                <a:gd name="T63" fmla="*/ 108 h 108"/>
                <a:gd name="T64" fmla="*/ 128 w 128"/>
                <a:gd name="T65" fmla="*/ 108 h 108"/>
                <a:gd name="T66" fmla="*/ 128 w 128"/>
                <a:gd name="T67" fmla="*/ 106 h 108"/>
                <a:gd name="T68" fmla="*/ 128 w 128"/>
                <a:gd name="T69" fmla="*/ 104 h 108"/>
                <a:gd name="T70" fmla="*/ 128 w 128"/>
                <a:gd name="T71" fmla="*/ 100 h 108"/>
                <a:gd name="T72" fmla="*/ 126 w 128"/>
                <a:gd name="T73" fmla="*/ 98 h 108"/>
                <a:gd name="T74" fmla="*/ 124 w 128"/>
                <a:gd name="T75" fmla="*/ 94 h 108"/>
                <a:gd name="T76" fmla="*/ 120 w 128"/>
                <a:gd name="T77" fmla="*/ 92 h 108"/>
                <a:gd name="T78" fmla="*/ 116 w 128"/>
                <a:gd name="T79" fmla="*/ 88 h 108"/>
                <a:gd name="T80" fmla="*/ 110 w 128"/>
                <a:gd name="T81" fmla="*/ 84 h 108"/>
                <a:gd name="T82" fmla="*/ 106 w 128"/>
                <a:gd name="T83" fmla="*/ 80 h 108"/>
                <a:gd name="T84" fmla="*/ 102 w 128"/>
                <a:gd name="T85" fmla="*/ 76 h 108"/>
                <a:gd name="T86" fmla="*/ 98 w 128"/>
                <a:gd name="T87" fmla="*/ 72 h 108"/>
                <a:gd name="T88" fmla="*/ 96 w 128"/>
                <a:gd name="T89" fmla="*/ 70 h 108"/>
                <a:gd name="T90" fmla="*/ 96 w 128"/>
                <a:gd name="T91" fmla="*/ 70 h 108"/>
                <a:gd name="T92" fmla="*/ 80 w 128"/>
                <a:gd name="T93" fmla="*/ 60 h 108"/>
                <a:gd name="T94" fmla="*/ 96 w 128"/>
                <a:gd name="T95" fmla="*/ 54 h 108"/>
                <a:gd name="T96" fmla="*/ 92 w 128"/>
                <a:gd name="T97" fmla="*/ 46 h 108"/>
                <a:gd name="T98" fmla="*/ 90 w 128"/>
                <a:gd name="T99" fmla="*/ 46 h 108"/>
                <a:gd name="T100" fmla="*/ 88 w 128"/>
                <a:gd name="T101" fmla="*/ 44 h 108"/>
                <a:gd name="T102" fmla="*/ 84 w 128"/>
                <a:gd name="T103" fmla="*/ 44 h 108"/>
                <a:gd name="T104" fmla="*/ 80 w 128"/>
                <a:gd name="T105" fmla="*/ 42 h 108"/>
                <a:gd name="T106" fmla="*/ 78 w 128"/>
                <a:gd name="T107" fmla="*/ 42 h 108"/>
                <a:gd name="T108" fmla="*/ 78 w 128"/>
                <a:gd name="T109" fmla="*/ 4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08">
                  <a:moveTo>
                    <a:pt x="78" y="40"/>
                  </a:moveTo>
                  <a:lnTo>
                    <a:pt x="78" y="38"/>
                  </a:lnTo>
                  <a:lnTo>
                    <a:pt x="76" y="36"/>
                  </a:lnTo>
                  <a:lnTo>
                    <a:pt x="72" y="36"/>
                  </a:lnTo>
                  <a:lnTo>
                    <a:pt x="70" y="34"/>
                  </a:lnTo>
                  <a:lnTo>
                    <a:pt x="68" y="32"/>
                  </a:lnTo>
                  <a:lnTo>
                    <a:pt x="62" y="28"/>
                  </a:lnTo>
                  <a:lnTo>
                    <a:pt x="58" y="24"/>
                  </a:lnTo>
                  <a:lnTo>
                    <a:pt x="52" y="20"/>
                  </a:lnTo>
                  <a:lnTo>
                    <a:pt x="46" y="16"/>
                  </a:lnTo>
                  <a:lnTo>
                    <a:pt x="42" y="12"/>
                  </a:lnTo>
                  <a:lnTo>
                    <a:pt x="40" y="10"/>
                  </a:lnTo>
                  <a:lnTo>
                    <a:pt x="38" y="10"/>
                  </a:lnTo>
                  <a:lnTo>
                    <a:pt x="34" y="10"/>
                  </a:lnTo>
                  <a:lnTo>
                    <a:pt x="26" y="8"/>
                  </a:lnTo>
                  <a:lnTo>
                    <a:pt x="14" y="4"/>
                  </a:lnTo>
                  <a:lnTo>
                    <a:pt x="4" y="0"/>
                  </a:lnTo>
                  <a:lnTo>
                    <a:pt x="0" y="80"/>
                  </a:lnTo>
                  <a:lnTo>
                    <a:pt x="12" y="86"/>
                  </a:lnTo>
                  <a:lnTo>
                    <a:pt x="28" y="80"/>
                  </a:lnTo>
                  <a:lnTo>
                    <a:pt x="28" y="78"/>
                  </a:lnTo>
                  <a:lnTo>
                    <a:pt x="28" y="76"/>
                  </a:lnTo>
                  <a:lnTo>
                    <a:pt x="30" y="74"/>
                  </a:lnTo>
                  <a:lnTo>
                    <a:pt x="34" y="72"/>
                  </a:lnTo>
                  <a:lnTo>
                    <a:pt x="38" y="68"/>
                  </a:lnTo>
                  <a:lnTo>
                    <a:pt x="42" y="68"/>
                  </a:lnTo>
                  <a:lnTo>
                    <a:pt x="46" y="66"/>
                  </a:lnTo>
                  <a:lnTo>
                    <a:pt x="52" y="68"/>
                  </a:lnTo>
                  <a:lnTo>
                    <a:pt x="76" y="82"/>
                  </a:lnTo>
                  <a:lnTo>
                    <a:pt x="86" y="94"/>
                  </a:lnTo>
                  <a:lnTo>
                    <a:pt x="104" y="102"/>
                  </a:lnTo>
                  <a:lnTo>
                    <a:pt x="126" y="108"/>
                  </a:lnTo>
                  <a:lnTo>
                    <a:pt x="128" y="108"/>
                  </a:lnTo>
                  <a:lnTo>
                    <a:pt x="128" y="106"/>
                  </a:lnTo>
                  <a:lnTo>
                    <a:pt x="128" y="104"/>
                  </a:lnTo>
                  <a:lnTo>
                    <a:pt x="128" y="100"/>
                  </a:lnTo>
                  <a:lnTo>
                    <a:pt x="126" y="98"/>
                  </a:lnTo>
                  <a:lnTo>
                    <a:pt x="124" y="94"/>
                  </a:lnTo>
                  <a:lnTo>
                    <a:pt x="120" y="92"/>
                  </a:lnTo>
                  <a:lnTo>
                    <a:pt x="116" y="88"/>
                  </a:lnTo>
                  <a:lnTo>
                    <a:pt x="110" y="84"/>
                  </a:lnTo>
                  <a:lnTo>
                    <a:pt x="106" y="80"/>
                  </a:lnTo>
                  <a:lnTo>
                    <a:pt x="102" y="76"/>
                  </a:lnTo>
                  <a:lnTo>
                    <a:pt x="98" y="72"/>
                  </a:lnTo>
                  <a:lnTo>
                    <a:pt x="96" y="70"/>
                  </a:lnTo>
                  <a:lnTo>
                    <a:pt x="96" y="70"/>
                  </a:lnTo>
                  <a:lnTo>
                    <a:pt x="80" y="60"/>
                  </a:lnTo>
                  <a:lnTo>
                    <a:pt x="96" y="54"/>
                  </a:lnTo>
                  <a:lnTo>
                    <a:pt x="92" y="46"/>
                  </a:lnTo>
                  <a:lnTo>
                    <a:pt x="90" y="46"/>
                  </a:lnTo>
                  <a:lnTo>
                    <a:pt x="88" y="44"/>
                  </a:lnTo>
                  <a:lnTo>
                    <a:pt x="84" y="44"/>
                  </a:lnTo>
                  <a:lnTo>
                    <a:pt x="80" y="42"/>
                  </a:lnTo>
                  <a:lnTo>
                    <a:pt x="78" y="42"/>
                  </a:lnTo>
                  <a:lnTo>
                    <a:pt x="78" y="40"/>
                  </a:lnTo>
                </a:path>
              </a:pathLst>
            </a:custGeom>
            <a:grpFill/>
            <a:ln w="6350">
              <a:solidFill>
                <a:schemeClr val="bg1"/>
              </a:solidFill>
              <a:prstDash val="solid"/>
              <a:round/>
              <a:headEnd/>
              <a:tailEnd/>
            </a:ln>
            <a:effectLst/>
          </p:spPr>
          <p:txBody>
            <a:bodyPr/>
            <a:lstStyle/>
            <a:p>
              <a:endParaRPr lang="zh-CN" altLang="en-US"/>
            </a:p>
          </p:txBody>
        </p:sp>
        <p:sp>
          <p:nvSpPr>
            <p:cNvPr id="132" name="Freeform 502">
              <a:extLst>
                <a:ext uri="{FF2B5EF4-FFF2-40B4-BE49-F238E27FC236}">
                  <a16:creationId xmlns="" xmlns:a16="http://schemas.microsoft.com/office/drawing/2014/main" id="{16DF1419-F94A-4DDE-A990-3A14AD4828F3}"/>
                </a:ext>
              </a:extLst>
            </p:cNvPr>
            <p:cNvSpPr>
              <a:spLocks/>
            </p:cNvSpPr>
            <p:nvPr/>
          </p:nvSpPr>
          <p:spPr bwMode="gray">
            <a:xfrm>
              <a:off x="3864043" y="4709680"/>
              <a:ext cx="225870" cy="199816"/>
            </a:xfrm>
            <a:custGeom>
              <a:avLst/>
              <a:gdLst>
                <a:gd name="T0" fmla="*/ 122 w 122"/>
                <a:gd name="T1" fmla="*/ 28 h 108"/>
                <a:gd name="T2" fmla="*/ 114 w 122"/>
                <a:gd name="T3" fmla="*/ 24 h 108"/>
                <a:gd name="T4" fmla="*/ 102 w 122"/>
                <a:gd name="T5" fmla="*/ 18 h 108"/>
                <a:gd name="T6" fmla="*/ 92 w 122"/>
                <a:gd name="T7" fmla="*/ 14 h 108"/>
                <a:gd name="T8" fmla="*/ 80 w 122"/>
                <a:gd name="T9" fmla="*/ 14 h 108"/>
                <a:gd name="T10" fmla="*/ 72 w 122"/>
                <a:gd name="T11" fmla="*/ 20 h 108"/>
                <a:gd name="T12" fmla="*/ 72 w 122"/>
                <a:gd name="T13" fmla="*/ 20 h 108"/>
                <a:gd name="T14" fmla="*/ 72 w 122"/>
                <a:gd name="T15" fmla="*/ 24 h 108"/>
                <a:gd name="T16" fmla="*/ 72 w 122"/>
                <a:gd name="T17" fmla="*/ 28 h 108"/>
                <a:gd name="T18" fmla="*/ 70 w 122"/>
                <a:gd name="T19" fmla="*/ 32 h 108"/>
                <a:gd name="T20" fmla="*/ 70 w 122"/>
                <a:gd name="T21" fmla="*/ 36 h 108"/>
                <a:gd name="T22" fmla="*/ 66 w 122"/>
                <a:gd name="T23" fmla="*/ 40 h 108"/>
                <a:gd name="T24" fmla="*/ 64 w 122"/>
                <a:gd name="T25" fmla="*/ 42 h 108"/>
                <a:gd name="T26" fmla="*/ 58 w 122"/>
                <a:gd name="T27" fmla="*/ 42 h 108"/>
                <a:gd name="T28" fmla="*/ 52 w 122"/>
                <a:gd name="T29" fmla="*/ 42 h 108"/>
                <a:gd name="T30" fmla="*/ 48 w 122"/>
                <a:gd name="T31" fmla="*/ 40 h 108"/>
                <a:gd name="T32" fmla="*/ 42 w 122"/>
                <a:gd name="T33" fmla="*/ 38 h 108"/>
                <a:gd name="T34" fmla="*/ 40 w 122"/>
                <a:gd name="T35" fmla="*/ 32 h 108"/>
                <a:gd name="T36" fmla="*/ 38 w 122"/>
                <a:gd name="T37" fmla="*/ 28 h 108"/>
                <a:gd name="T38" fmla="*/ 34 w 122"/>
                <a:gd name="T39" fmla="*/ 22 h 108"/>
                <a:gd name="T40" fmla="*/ 34 w 122"/>
                <a:gd name="T41" fmla="*/ 18 h 108"/>
                <a:gd name="T42" fmla="*/ 32 w 122"/>
                <a:gd name="T43" fmla="*/ 14 h 108"/>
                <a:gd name="T44" fmla="*/ 32 w 122"/>
                <a:gd name="T45" fmla="*/ 12 h 108"/>
                <a:gd name="T46" fmla="*/ 30 w 122"/>
                <a:gd name="T47" fmla="*/ 12 h 108"/>
                <a:gd name="T48" fmla="*/ 28 w 122"/>
                <a:gd name="T49" fmla="*/ 10 h 108"/>
                <a:gd name="T50" fmla="*/ 26 w 122"/>
                <a:gd name="T51" fmla="*/ 6 h 108"/>
                <a:gd name="T52" fmla="*/ 22 w 122"/>
                <a:gd name="T53" fmla="*/ 4 h 108"/>
                <a:gd name="T54" fmla="*/ 18 w 122"/>
                <a:gd name="T55" fmla="*/ 2 h 108"/>
                <a:gd name="T56" fmla="*/ 12 w 122"/>
                <a:gd name="T57" fmla="*/ 0 h 108"/>
                <a:gd name="T58" fmla="*/ 8 w 122"/>
                <a:gd name="T59" fmla="*/ 2 h 108"/>
                <a:gd name="T60" fmla="*/ 2 w 122"/>
                <a:gd name="T61" fmla="*/ 4 h 108"/>
                <a:gd name="T62" fmla="*/ 2 w 122"/>
                <a:gd name="T63" fmla="*/ 6 h 108"/>
                <a:gd name="T64" fmla="*/ 0 w 122"/>
                <a:gd name="T65" fmla="*/ 8 h 108"/>
                <a:gd name="T66" fmla="*/ 0 w 122"/>
                <a:gd name="T67" fmla="*/ 10 h 108"/>
                <a:gd name="T68" fmla="*/ 2 w 122"/>
                <a:gd name="T69" fmla="*/ 14 h 108"/>
                <a:gd name="T70" fmla="*/ 6 w 122"/>
                <a:gd name="T71" fmla="*/ 18 h 108"/>
                <a:gd name="T72" fmla="*/ 10 w 122"/>
                <a:gd name="T73" fmla="*/ 26 h 108"/>
                <a:gd name="T74" fmla="*/ 12 w 122"/>
                <a:gd name="T75" fmla="*/ 32 h 108"/>
                <a:gd name="T76" fmla="*/ 14 w 122"/>
                <a:gd name="T77" fmla="*/ 38 h 108"/>
                <a:gd name="T78" fmla="*/ 14 w 122"/>
                <a:gd name="T79" fmla="*/ 42 h 108"/>
                <a:gd name="T80" fmla="*/ 16 w 122"/>
                <a:gd name="T81" fmla="*/ 46 h 108"/>
                <a:gd name="T82" fmla="*/ 18 w 122"/>
                <a:gd name="T83" fmla="*/ 48 h 108"/>
                <a:gd name="T84" fmla="*/ 20 w 122"/>
                <a:gd name="T85" fmla="*/ 50 h 108"/>
                <a:gd name="T86" fmla="*/ 24 w 122"/>
                <a:gd name="T87" fmla="*/ 50 h 108"/>
                <a:gd name="T88" fmla="*/ 28 w 122"/>
                <a:gd name="T89" fmla="*/ 48 h 108"/>
                <a:gd name="T90" fmla="*/ 34 w 122"/>
                <a:gd name="T91" fmla="*/ 48 h 108"/>
                <a:gd name="T92" fmla="*/ 38 w 122"/>
                <a:gd name="T93" fmla="*/ 50 h 108"/>
                <a:gd name="T94" fmla="*/ 42 w 122"/>
                <a:gd name="T95" fmla="*/ 52 h 108"/>
                <a:gd name="T96" fmla="*/ 46 w 122"/>
                <a:gd name="T97" fmla="*/ 54 h 108"/>
                <a:gd name="T98" fmla="*/ 50 w 122"/>
                <a:gd name="T99" fmla="*/ 54 h 108"/>
                <a:gd name="T100" fmla="*/ 56 w 122"/>
                <a:gd name="T101" fmla="*/ 56 h 108"/>
                <a:gd name="T102" fmla="*/ 62 w 122"/>
                <a:gd name="T103" fmla="*/ 56 h 108"/>
                <a:gd name="T104" fmla="*/ 68 w 122"/>
                <a:gd name="T105" fmla="*/ 58 h 108"/>
                <a:gd name="T106" fmla="*/ 70 w 122"/>
                <a:gd name="T107" fmla="*/ 58 h 108"/>
                <a:gd name="T108" fmla="*/ 72 w 122"/>
                <a:gd name="T109" fmla="*/ 58 h 108"/>
                <a:gd name="T110" fmla="*/ 88 w 122"/>
                <a:gd name="T111" fmla="*/ 72 h 108"/>
                <a:gd name="T112" fmla="*/ 98 w 122"/>
                <a:gd name="T113" fmla="*/ 90 h 108"/>
                <a:gd name="T114" fmla="*/ 114 w 122"/>
                <a:gd name="T115" fmla="*/ 104 h 108"/>
                <a:gd name="T116" fmla="*/ 118 w 122"/>
                <a:gd name="T117" fmla="*/ 108 h 108"/>
                <a:gd name="T118" fmla="*/ 122 w 122"/>
                <a:gd name="T119" fmla="*/ 2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 h="108">
                  <a:moveTo>
                    <a:pt x="122" y="28"/>
                  </a:moveTo>
                  <a:lnTo>
                    <a:pt x="114" y="24"/>
                  </a:lnTo>
                  <a:lnTo>
                    <a:pt x="102" y="18"/>
                  </a:lnTo>
                  <a:lnTo>
                    <a:pt x="92" y="14"/>
                  </a:lnTo>
                  <a:lnTo>
                    <a:pt x="80" y="14"/>
                  </a:lnTo>
                  <a:lnTo>
                    <a:pt x="72" y="20"/>
                  </a:lnTo>
                  <a:lnTo>
                    <a:pt x="72" y="20"/>
                  </a:lnTo>
                  <a:lnTo>
                    <a:pt x="72" y="24"/>
                  </a:lnTo>
                  <a:lnTo>
                    <a:pt x="72" y="28"/>
                  </a:lnTo>
                  <a:lnTo>
                    <a:pt x="70" y="32"/>
                  </a:lnTo>
                  <a:lnTo>
                    <a:pt x="70" y="36"/>
                  </a:lnTo>
                  <a:lnTo>
                    <a:pt x="66" y="40"/>
                  </a:lnTo>
                  <a:lnTo>
                    <a:pt x="64" y="42"/>
                  </a:lnTo>
                  <a:lnTo>
                    <a:pt x="58" y="42"/>
                  </a:lnTo>
                  <a:lnTo>
                    <a:pt x="52" y="42"/>
                  </a:lnTo>
                  <a:lnTo>
                    <a:pt x="48" y="40"/>
                  </a:lnTo>
                  <a:lnTo>
                    <a:pt x="42" y="38"/>
                  </a:lnTo>
                  <a:lnTo>
                    <a:pt x="40" y="32"/>
                  </a:lnTo>
                  <a:lnTo>
                    <a:pt x="38" y="28"/>
                  </a:lnTo>
                  <a:lnTo>
                    <a:pt x="34" y="22"/>
                  </a:lnTo>
                  <a:lnTo>
                    <a:pt x="34" y="18"/>
                  </a:lnTo>
                  <a:lnTo>
                    <a:pt x="32" y="14"/>
                  </a:lnTo>
                  <a:lnTo>
                    <a:pt x="32" y="12"/>
                  </a:lnTo>
                  <a:lnTo>
                    <a:pt x="30" y="12"/>
                  </a:lnTo>
                  <a:lnTo>
                    <a:pt x="28" y="10"/>
                  </a:lnTo>
                  <a:lnTo>
                    <a:pt x="26" y="6"/>
                  </a:lnTo>
                  <a:lnTo>
                    <a:pt x="22" y="4"/>
                  </a:lnTo>
                  <a:lnTo>
                    <a:pt x="18" y="2"/>
                  </a:lnTo>
                  <a:lnTo>
                    <a:pt x="12" y="0"/>
                  </a:lnTo>
                  <a:lnTo>
                    <a:pt x="8" y="2"/>
                  </a:lnTo>
                  <a:lnTo>
                    <a:pt x="2" y="4"/>
                  </a:lnTo>
                  <a:lnTo>
                    <a:pt x="2" y="6"/>
                  </a:lnTo>
                  <a:lnTo>
                    <a:pt x="0" y="8"/>
                  </a:lnTo>
                  <a:lnTo>
                    <a:pt x="0" y="10"/>
                  </a:lnTo>
                  <a:lnTo>
                    <a:pt x="2" y="14"/>
                  </a:lnTo>
                  <a:lnTo>
                    <a:pt x="6" y="18"/>
                  </a:lnTo>
                  <a:lnTo>
                    <a:pt x="10" y="26"/>
                  </a:lnTo>
                  <a:lnTo>
                    <a:pt x="12" y="32"/>
                  </a:lnTo>
                  <a:lnTo>
                    <a:pt x="14" y="38"/>
                  </a:lnTo>
                  <a:lnTo>
                    <a:pt x="14" y="42"/>
                  </a:lnTo>
                  <a:lnTo>
                    <a:pt x="16" y="46"/>
                  </a:lnTo>
                  <a:lnTo>
                    <a:pt x="18" y="48"/>
                  </a:lnTo>
                  <a:lnTo>
                    <a:pt x="20" y="50"/>
                  </a:lnTo>
                  <a:lnTo>
                    <a:pt x="24" y="50"/>
                  </a:lnTo>
                  <a:lnTo>
                    <a:pt x="28" y="48"/>
                  </a:lnTo>
                  <a:lnTo>
                    <a:pt x="34" y="48"/>
                  </a:lnTo>
                  <a:lnTo>
                    <a:pt x="38" y="50"/>
                  </a:lnTo>
                  <a:lnTo>
                    <a:pt x="42" y="52"/>
                  </a:lnTo>
                  <a:lnTo>
                    <a:pt x="46" y="54"/>
                  </a:lnTo>
                  <a:lnTo>
                    <a:pt x="50" y="54"/>
                  </a:lnTo>
                  <a:lnTo>
                    <a:pt x="56" y="56"/>
                  </a:lnTo>
                  <a:lnTo>
                    <a:pt x="62" y="56"/>
                  </a:lnTo>
                  <a:lnTo>
                    <a:pt x="68" y="58"/>
                  </a:lnTo>
                  <a:lnTo>
                    <a:pt x="70" y="58"/>
                  </a:lnTo>
                  <a:lnTo>
                    <a:pt x="72" y="58"/>
                  </a:lnTo>
                  <a:lnTo>
                    <a:pt x="88" y="72"/>
                  </a:lnTo>
                  <a:lnTo>
                    <a:pt x="98" y="90"/>
                  </a:lnTo>
                  <a:lnTo>
                    <a:pt x="114" y="104"/>
                  </a:lnTo>
                  <a:lnTo>
                    <a:pt x="118" y="108"/>
                  </a:lnTo>
                  <a:lnTo>
                    <a:pt x="122" y="28"/>
                  </a:lnTo>
                </a:path>
              </a:pathLst>
            </a:custGeom>
            <a:grpFill/>
            <a:ln w="6350">
              <a:solidFill>
                <a:schemeClr val="bg1"/>
              </a:solidFill>
              <a:prstDash val="solid"/>
              <a:round/>
              <a:headEnd/>
              <a:tailEnd/>
            </a:ln>
            <a:effectLst/>
          </p:spPr>
          <p:txBody>
            <a:bodyPr/>
            <a:lstStyle/>
            <a:p>
              <a:endParaRPr lang="zh-CN" altLang="en-US"/>
            </a:p>
          </p:txBody>
        </p:sp>
        <p:sp>
          <p:nvSpPr>
            <p:cNvPr id="133" name="Freeform 503">
              <a:extLst>
                <a:ext uri="{FF2B5EF4-FFF2-40B4-BE49-F238E27FC236}">
                  <a16:creationId xmlns="" xmlns:a16="http://schemas.microsoft.com/office/drawing/2014/main" id="{133FE6DE-B758-4B1A-8711-0E60BF6C5660}"/>
                </a:ext>
              </a:extLst>
            </p:cNvPr>
            <p:cNvSpPr>
              <a:spLocks/>
            </p:cNvSpPr>
            <p:nvPr/>
          </p:nvSpPr>
          <p:spPr bwMode="gray">
            <a:xfrm>
              <a:off x="3441924" y="5039006"/>
              <a:ext cx="940509" cy="754861"/>
            </a:xfrm>
            <a:custGeom>
              <a:avLst/>
              <a:gdLst>
                <a:gd name="T0" fmla="*/ 98 w 508"/>
                <a:gd name="T1" fmla="*/ 124 h 408"/>
                <a:gd name="T2" fmla="*/ 110 w 508"/>
                <a:gd name="T3" fmla="*/ 100 h 408"/>
                <a:gd name="T4" fmla="*/ 128 w 508"/>
                <a:gd name="T5" fmla="*/ 86 h 408"/>
                <a:gd name="T6" fmla="*/ 134 w 508"/>
                <a:gd name="T7" fmla="*/ 70 h 408"/>
                <a:gd name="T8" fmla="*/ 170 w 508"/>
                <a:gd name="T9" fmla="*/ 48 h 408"/>
                <a:gd name="T10" fmla="*/ 190 w 508"/>
                <a:gd name="T11" fmla="*/ 60 h 408"/>
                <a:gd name="T12" fmla="*/ 202 w 508"/>
                <a:gd name="T13" fmla="*/ 56 h 408"/>
                <a:gd name="T14" fmla="*/ 196 w 508"/>
                <a:gd name="T15" fmla="*/ 44 h 408"/>
                <a:gd name="T16" fmla="*/ 204 w 508"/>
                <a:gd name="T17" fmla="*/ 28 h 408"/>
                <a:gd name="T18" fmla="*/ 230 w 508"/>
                <a:gd name="T19" fmla="*/ 18 h 408"/>
                <a:gd name="T20" fmla="*/ 222 w 508"/>
                <a:gd name="T21" fmla="*/ 8 h 408"/>
                <a:gd name="T22" fmla="*/ 238 w 508"/>
                <a:gd name="T23" fmla="*/ 0 h 408"/>
                <a:gd name="T24" fmla="*/ 246 w 508"/>
                <a:gd name="T25" fmla="*/ 8 h 408"/>
                <a:gd name="T26" fmla="*/ 252 w 508"/>
                <a:gd name="T27" fmla="*/ 12 h 408"/>
                <a:gd name="T28" fmla="*/ 256 w 508"/>
                <a:gd name="T29" fmla="*/ 4 h 408"/>
                <a:gd name="T30" fmla="*/ 268 w 508"/>
                <a:gd name="T31" fmla="*/ 20 h 408"/>
                <a:gd name="T32" fmla="*/ 298 w 508"/>
                <a:gd name="T33" fmla="*/ 18 h 408"/>
                <a:gd name="T34" fmla="*/ 300 w 508"/>
                <a:gd name="T35" fmla="*/ 32 h 408"/>
                <a:gd name="T36" fmla="*/ 286 w 508"/>
                <a:gd name="T37" fmla="*/ 52 h 408"/>
                <a:gd name="T38" fmla="*/ 326 w 508"/>
                <a:gd name="T39" fmla="*/ 82 h 408"/>
                <a:gd name="T40" fmla="*/ 344 w 508"/>
                <a:gd name="T41" fmla="*/ 78 h 408"/>
                <a:gd name="T42" fmla="*/ 358 w 508"/>
                <a:gd name="T43" fmla="*/ 10 h 408"/>
                <a:gd name="T44" fmla="*/ 364 w 508"/>
                <a:gd name="T45" fmla="*/ 0 h 408"/>
                <a:gd name="T46" fmla="*/ 378 w 508"/>
                <a:gd name="T47" fmla="*/ 20 h 408"/>
                <a:gd name="T48" fmla="*/ 376 w 508"/>
                <a:gd name="T49" fmla="*/ 36 h 408"/>
                <a:gd name="T50" fmla="*/ 390 w 508"/>
                <a:gd name="T51" fmla="*/ 42 h 408"/>
                <a:gd name="T52" fmla="*/ 404 w 508"/>
                <a:gd name="T53" fmla="*/ 66 h 408"/>
                <a:gd name="T54" fmla="*/ 412 w 508"/>
                <a:gd name="T55" fmla="*/ 80 h 408"/>
                <a:gd name="T56" fmla="*/ 424 w 508"/>
                <a:gd name="T57" fmla="*/ 100 h 408"/>
                <a:gd name="T58" fmla="*/ 454 w 508"/>
                <a:gd name="T59" fmla="*/ 136 h 408"/>
                <a:gd name="T60" fmla="*/ 506 w 508"/>
                <a:gd name="T61" fmla="*/ 210 h 408"/>
                <a:gd name="T62" fmla="*/ 508 w 508"/>
                <a:gd name="T63" fmla="*/ 272 h 408"/>
                <a:gd name="T64" fmla="*/ 488 w 508"/>
                <a:gd name="T65" fmla="*/ 294 h 408"/>
                <a:gd name="T66" fmla="*/ 472 w 508"/>
                <a:gd name="T67" fmla="*/ 332 h 408"/>
                <a:gd name="T68" fmla="*/ 460 w 508"/>
                <a:gd name="T69" fmla="*/ 352 h 408"/>
                <a:gd name="T70" fmla="*/ 460 w 508"/>
                <a:gd name="T71" fmla="*/ 384 h 408"/>
                <a:gd name="T72" fmla="*/ 414 w 508"/>
                <a:gd name="T73" fmla="*/ 408 h 408"/>
                <a:gd name="T74" fmla="*/ 394 w 508"/>
                <a:gd name="T75" fmla="*/ 392 h 408"/>
                <a:gd name="T76" fmla="*/ 376 w 508"/>
                <a:gd name="T77" fmla="*/ 396 h 408"/>
                <a:gd name="T78" fmla="*/ 344 w 508"/>
                <a:gd name="T79" fmla="*/ 388 h 408"/>
                <a:gd name="T80" fmla="*/ 274 w 508"/>
                <a:gd name="T81" fmla="*/ 318 h 408"/>
                <a:gd name="T82" fmla="*/ 214 w 508"/>
                <a:gd name="T83" fmla="*/ 294 h 408"/>
                <a:gd name="T84" fmla="*/ 134 w 508"/>
                <a:gd name="T85" fmla="*/ 326 h 408"/>
                <a:gd name="T86" fmla="*/ 120 w 508"/>
                <a:gd name="T87" fmla="*/ 340 h 408"/>
                <a:gd name="T88" fmla="*/ 80 w 508"/>
                <a:gd name="T89" fmla="*/ 338 h 408"/>
                <a:gd name="T90" fmla="*/ 64 w 508"/>
                <a:gd name="T91" fmla="*/ 352 h 408"/>
                <a:gd name="T92" fmla="*/ 36 w 508"/>
                <a:gd name="T93" fmla="*/ 350 h 408"/>
                <a:gd name="T94" fmla="*/ 30 w 508"/>
                <a:gd name="T95" fmla="*/ 340 h 408"/>
                <a:gd name="T96" fmla="*/ 20 w 508"/>
                <a:gd name="T97" fmla="*/ 342 h 408"/>
                <a:gd name="T98" fmla="*/ 26 w 508"/>
                <a:gd name="T99" fmla="*/ 326 h 408"/>
                <a:gd name="T100" fmla="*/ 24 w 508"/>
                <a:gd name="T101" fmla="*/ 284 h 408"/>
                <a:gd name="T102" fmla="*/ 4 w 508"/>
                <a:gd name="T103" fmla="*/ 228 h 408"/>
                <a:gd name="T104" fmla="*/ 4 w 508"/>
                <a:gd name="T105" fmla="*/ 194 h 408"/>
                <a:gd name="T106" fmla="*/ 12 w 508"/>
                <a:gd name="T107" fmla="*/ 154 h 408"/>
                <a:gd name="T108" fmla="*/ 30 w 508"/>
                <a:gd name="T109" fmla="*/ 13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8">
                  <a:moveTo>
                    <a:pt x="30" y="138"/>
                  </a:moveTo>
                  <a:lnTo>
                    <a:pt x="60" y="136"/>
                  </a:lnTo>
                  <a:lnTo>
                    <a:pt x="92" y="130"/>
                  </a:lnTo>
                  <a:lnTo>
                    <a:pt x="92" y="130"/>
                  </a:lnTo>
                  <a:lnTo>
                    <a:pt x="94" y="128"/>
                  </a:lnTo>
                  <a:lnTo>
                    <a:pt x="98" y="124"/>
                  </a:lnTo>
                  <a:lnTo>
                    <a:pt x="100" y="120"/>
                  </a:lnTo>
                  <a:lnTo>
                    <a:pt x="104" y="116"/>
                  </a:lnTo>
                  <a:lnTo>
                    <a:pt x="106" y="112"/>
                  </a:lnTo>
                  <a:lnTo>
                    <a:pt x="108" y="108"/>
                  </a:lnTo>
                  <a:lnTo>
                    <a:pt x="110" y="104"/>
                  </a:lnTo>
                  <a:lnTo>
                    <a:pt x="110" y="100"/>
                  </a:lnTo>
                  <a:lnTo>
                    <a:pt x="110" y="96"/>
                  </a:lnTo>
                  <a:lnTo>
                    <a:pt x="112" y="92"/>
                  </a:lnTo>
                  <a:lnTo>
                    <a:pt x="114" y="88"/>
                  </a:lnTo>
                  <a:lnTo>
                    <a:pt x="118" y="86"/>
                  </a:lnTo>
                  <a:lnTo>
                    <a:pt x="122" y="86"/>
                  </a:lnTo>
                  <a:lnTo>
                    <a:pt x="128" y="86"/>
                  </a:lnTo>
                  <a:lnTo>
                    <a:pt x="128" y="84"/>
                  </a:lnTo>
                  <a:lnTo>
                    <a:pt x="128" y="82"/>
                  </a:lnTo>
                  <a:lnTo>
                    <a:pt x="128" y="80"/>
                  </a:lnTo>
                  <a:lnTo>
                    <a:pt x="130" y="76"/>
                  </a:lnTo>
                  <a:lnTo>
                    <a:pt x="130" y="72"/>
                  </a:lnTo>
                  <a:lnTo>
                    <a:pt x="134" y="70"/>
                  </a:lnTo>
                  <a:lnTo>
                    <a:pt x="136" y="70"/>
                  </a:lnTo>
                  <a:lnTo>
                    <a:pt x="140" y="66"/>
                  </a:lnTo>
                  <a:lnTo>
                    <a:pt x="146" y="56"/>
                  </a:lnTo>
                  <a:lnTo>
                    <a:pt x="156" y="48"/>
                  </a:lnTo>
                  <a:lnTo>
                    <a:pt x="170" y="48"/>
                  </a:lnTo>
                  <a:lnTo>
                    <a:pt x="170" y="48"/>
                  </a:lnTo>
                  <a:lnTo>
                    <a:pt x="172" y="50"/>
                  </a:lnTo>
                  <a:lnTo>
                    <a:pt x="176" y="52"/>
                  </a:lnTo>
                  <a:lnTo>
                    <a:pt x="180" y="54"/>
                  </a:lnTo>
                  <a:lnTo>
                    <a:pt x="182" y="56"/>
                  </a:lnTo>
                  <a:lnTo>
                    <a:pt x="186" y="58"/>
                  </a:lnTo>
                  <a:lnTo>
                    <a:pt x="190" y="60"/>
                  </a:lnTo>
                  <a:lnTo>
                    <a:pt x="194" y="60"/>
                  </a:lnTo>
                  <a:lnTo>
                    <a:pt x="196" y="60"/>
                  </a:lnTo>
                  <a:lnTo>
                    <a:pt x="198" y="62"/>
                  </a:lnTo>
                  <a:lnTo>
                    <a:pt x="198" y="60"/>
                  </a:lnTo>
                  <a:lnTo>
                    <a:pt x="200" y="58"/>
                  </a:lnTo>
                  <a:lnTo>
                    <a:pt x="202" y="56"/>
                  </a:lnTo>
                  <a:lnTo>
                    <a:pt x="202" y="54"/>
                  </a:lnTo>
                  <a:lnTo>
                    <a:pt x="202" y="52"/>
                  </a:lnTo>
                  <a:lnTo>
                    <a:pt x="200" y="50"/>
                  </a:lnTo>
                  <a:lnTo>
                    <a:pt x="198" y="48"/>
                  </a:lnTo>
                  <a:lnTo>
                    <a:pt x="196" y="46"/>
                  </a:lnTo>
                  <a:lnTo>
                    <a:pt x="196" y="44"/>
                  </a:lnTo>
                  <a:lnTo>
                    <a:pt x="198" y="42"/>
                  </a:lnTo>
                  <a:lnTo>
                    <a:pt x="202" y="40"/>
                  </a:lnTo>
                  <a:lnTo>
                    <a:pt x="204" y="32"/>
                  </a:lnTo>
                  <a:lnTo>
                    <a:pt x="202" y="32"/>
                  </a:lnTo>
                  <a:lnTo>
                    <a:pt x="204" y="30"/>
                  </a:lnTo>
                  <a:lnTo>
                    <a:pt x="204" y="28"/>
                  </a:lnTo>
                  <a:lnTo>
                    <a:pt x="206" y="24"/>
                  </a:lnTo>
                  <a:lnTo>
                    <a:pt x="208" y="22"/>
                  </a:lnTo>
                  <a:lnTo>
                    <a:pt x="212" y="20"/>
                  </a:lnTo>
                  <a:lnTo>
                    <a:pt x="228" y="20"/>
                  </a:lnTo>
                  <a:lnTo>
                    <a:pt x="228" y="18"/>
                  </a:lnTo>
                  <a:lnTo>
                    <a:pt x="230" y="18"/>
                  </a:lnTo>
                  <a:lnTo>
                    <a:pt x="232" y="16"/>
                  </a:lnTo>
                  <a:lnTo>
                    <a:pt x="232" y="14"/>
                  </a:lnTo>
                  <a:lnTo>
                    <a:pt x="232" y="10"/>
                  </a:lnTo>
                  <a:lnTo>
                    <a:pt x="222" y="10"/>
                  </a:lnTo>
                  <a:lnTo>
                    <a:pt x="222" y="10"/>
                  </a:lnTo>
                  <a:lnTo>
                    <a:pt x="222" y="8"/>
                  </a:lnTo>
                  <a:lnTo>
                    <a:pt x="224" y="6"/>
                  </a:lnTo>
                  <a:lnTo>
                    <a:pt x="224" y="4"/>
                  </a:lnTo>
                  <a:lnTo>
                    <a:pt x="228" y="2"/>
                  </a:lnTo>
                  <a:lnTo>
                    <a:pt x="232" y="0"/>
                  </a:lnTo>
                  <a:lnTo>
                    <a:pt x="234" y="0"/>
                  </a:lnTo>
                  <a:lnTo>
                    <a:pt x="238" y="0"/>
                  </a:lnTo>
                  <a:lnTo>
                    <a:pt x="242" y="0"/>
                  </a:lnTo>
                  <a:lnTo>
                    <a:pt x="244" y="0"/>
                  </a:lnTo>
                  <a:lnTo>
                    <a:pt x="246" y="2"/>
                  </a:lnTo>
                  <a:lnTo>
                    <a:pt x="248" y="2"/>
                  </a:lnTo>
                  <a:lnTo>
                    <a:pt x="246" y="6"/>
                  </a:lnTo>
                  <a:lnTo>
                    <a:pt x="246" y="8"/>
                  </a:lnTo>
                  <a:lnTo>
                    <a:pt x="244" y="8"/>
                  </a:lnTo>
                  <a:lnTo>
                    <a:pt x="244" y="10"/>
                  </a:lnTo>
                  <a:lnTo>
                    <a:pt x="244" y="10"/>
                  </a:lnTo>
                  <a:lnTo>
                    <a:pt x="246" y="10"/>
                  </a:lnTo>
                  <a:lnTo>
                    <a:pt x="248" y="12"/>
                  </a:lnTo>
                  <a:lnTo>
                    <a:pt x="252" y="12"/>
                  </a:lnTo>
                  <a:lnTo>
                    <a:pt x="252" y="12"/>
                  </a:lnTo>
                  <a:lnTo>
                    <a:pt x="254" y="10"/>
                  </a:lnTo>
                  <a:lnTo>
                    <a:pt x="254" y="8"/>
                  </a:lnTo>
                  <a:lnTo>
                    <a:pt x="254" y="6"/>
                  </a:lnTo>
                  <a:lnTo>
                    <a:pt x="254" y="4"/>
                  </a:lnTo>
                  <a:lnTo>
                    <a:pt x="256" y="4"/>
                  </a:lnTo>
                  <a:lnTo>
                    <a:pt x="258" y="4"/>
                  </a:lnTo>
                  <a:lnTo>
                    <a:pt x="262" y="6"/>
                  </a:lnTo>
                  <a:lnTo>
                    <a:pt x="264" y="12"/>
                  </a:lnTo>
                  <a:lnTo>
                    <a:pt x="266" y="16"/>
                  </a:lnTo>
                  <a:lnTo>
                    <a:pt x="268" y="18"/>
                  </a:lnTo>
                  <a:lnTo>
                    <a:pt x="268" y="20"/>
                  </a:lnTo>
                  <a:lnTo>
                    <a:pt x="280" y="14"/>
                  </a:lnTo>
                  <a:lnTo>
                    <a:pt x="282" y="14"/>
                  </a:lnTo>
                  <a:lnTo>
                    <a:pt x="284" y="14"/>
                  </a:lnTo>
                  <a:lnTo>
                    <a:pt x="290" y="14"/>
                  </a:lnTo>
                  <a:lnTo>
                    <a:pt x="294" y="16"/>
                  </a:lnTo>
                  <a:lnTo>
                    <a:pt x="298" y="18"/>
                  </a:lnTo>
                  <a:lnTo>
                    <a:pt x="300" y="20"/>
                  </a:lnTo>
                  <a:lnTo>
                    <a:pt x="302" y="24"/>
                  </a:lnTo>
                  <a:lnTo>
                    <a:pt x="304" y="28"/>
                  </a:lnTo>
                  <a:lnTo>
                    <a:pt x="302" y="30"/>
                  </a:lnTo>
                  <a:lnTo>
                    <a:pt x="302" y="32"/>
                  </a:lnTo>
                  <a:lnTo>
                    <a:pt x="300" y="32"/>
                  </a:lnTo>
                  <a:lnTo>
                    <a:pt x="298" y="34"/>
                  </a:lnTo>
                  <a:lnTo>
                    <a:pt x="294" y="36"/>
                  </a:lnTo>
                  <a:lnTo>
                    <a:pt x="292" y="40"/>
                  </a:lnTo>
                  <a:lnTo>
                    <a:pt x="290" y="44"/>
                  </a:lnTo>
                  <a:lnTo>
                    <a:pt x="288" y="48"/>
                  </a:lnTo>
                  <a:lnTo>
                    <a:pt x="286" y="52"/>
                  </a:lnTo>
                  <a:lnTo>
                    <a:pt x="286" y="54"/>
                  </a:lnTo>
                  <a:lnTo>
                    <a:pt x="290" y="56"/>
                  </a:lnTo>
                  <a:lnTo>
                    <a:pt x="298" y="62"/>
                  </a:lnTo>
                  <a:lnTo>
                    <a:pt x="308" y="70"/>
                  </a:lnTo>
                  <a:lnTo>
                    <a:pt x="318" y="76"/>
                  </a:lnTo>
                  <a:lnTo>
                    <a:pt x="326" y="82"/>
                  </a:lnTo>
                  <a:lnTo>
                    <a:pt x="330" y="82"/>
                  </a:lnTo>
                  <a:lnTo>
                    <a:pt x="330" y="84"/>
                  </a:lnTo>
                  <a:lnTo>
                    <a:pt x="334" y="84"/>
                  </a:lnTo>
                  <a:lnTo>
                    <a:pt x="336" y="84"/>
                  </a:lnTo>
                  <a:lnTo>
                    <a:pt x="340" y="82"/>
                  </a:lnTo>
                  <a:lnTo>
                    <a:pt x="344" y="78"/>
                  </a:lnTo>
                  <a:lnTo>
                    <a:pt x="348" y="70"/>
                  </a:lnTo>
                  <a:lnTo>
                    <a:pt x="352" y="58"/>
                  </a:lnTo>
                  <a:lnTo>
                    <a:pt x="354" y="48"/>
                  </a:lnTo>
                  <a:lnTo>
                    <a:pt x="356" y="42"/>
                  </a:lnTo>
                  <a:lnTo>
                    <a:pt x="358" y="12"/>
                  </a:lnTo>
                  <a:lnTo>
                    <a:pt x="358" y="10"/>
                  </a:lnTo>
                  <a:lnTo>
                    <a:pt x="358" y="10"/>
                  </a:lnTo>
                  <a:lnTo>
                    <a:pt x="358" y="6"/>
                  </a:lnTo>
                  <a:lnTo>
                    <a:pt x="358" y="4"/>
                  </a:lnTo>
                  <a:lnTo>
                    <a:pt x="360" y="2"/>
                  </a:lnTo>
                  <a:lnTo>
                    <a:pt x="360" y="0"/>
                  </a:lnTo>
                  <a:lnTo>
                    <a:pt x="364" y="0"/>
                  </a:lnTo>
                  <a:lnTo>
                    <a:pt x="368" y="0"/>
                  </a:lnTo>
                  <a:lnTo>
                    <a:pt x="372" y="4"/>
                  </a:lnTo>
                  <a:lnTo>
                    <a:pt x="376" y="6"/>
                  </a:lnTo>
                  <a:lnTo>
                    <a:pt x="376" y="12"/>
                  </a:lnTo>
                  <a:lnTo>
                    <a:pt x="378" y="16"/>
                  </a:lnTo>
                  <a:lnTo>
                    <a:pt x="378" y="20"/>
                  </a:lnTo>
                  <a:lnTo>
                    <a:pt x="378" y="22"/>
                  </a:lnTo>
                  <a:lnTo>
                    <a:pt x="378" y="24"/>
                  </a:lnTo>
                  <a:lnTo>
                    <a:pt x="376" y="24"/>
                  </a:lnTo>
                  <a:lnTo>
                    <a:pt x="376" y="28"/>
                  </a:lnTo>
                  <a:lnTo>
                    <a:pt x="376" y="32"/>
                  </a:lnTo>
                  <a:lnTo>
                    <a:pt x="376" y="36"/>
                  </a:lnTo>
                  <a:lnTo>
                    <a:pt x="378" y="40"/>
                  </a:lnTo>
                  <a:lnTo>
                    <a:pt x="378" y="42"/>
                  </a:lnTo>
                  <a:lnTo>
                    <a:pt x="382" y="42"/>
                  </a:lnTo>
                  <a:lnTo>
                    <a:pt x="384" y="42"/>
                  </a:lnTo>
                  <a:lnTo>
                    <a:pt x="388" y="42"/>
                  </a:lnTo>
                  <a:lnTo>
                    <a:pt x="390" y="42"/>
                  </a:lnTo>
                  <a:lnTo>
                    <a:pt x="392" y="44"/>
                  </a:lnTo>
                  <a:lnTo>
                    <a:pt x="394" y="46"/>
                  </a:lnTo>
                  <a:lnTo>
                    <a:pt x="396" y="50"/>
                  </a:lnTo>
                  <a:lnTo>
                    <a:pt x="398" y="56"/>
                  </a:lnTo>
                  <a:lnTo>
                    <a:pt x="402" y="62"/>
                  </a:lnTo>
                  <a:lnTo>
                    <a:pt x="404" y="66"/>
                  </a:lnTo>
                  <a:lnTo>
                    <a:pt x="408" y="68"/>
                  </a:lnTo>
                  <a:lnTo>
                    <a:pt x="408" y="68"/>
                  </a:lnTo>
                  <a:lnTo>
                    <a:pt x="408" y="70"/>
                  </a:lnTo>
                  <a:lnTo>
                    <a:pt x="410" y="72"/>
                  </a:lnTo>
                  <a:lnTo>
                    <a:pt x="410" y="76"/>
                  </a:lnTo>
                  <a:lnTo>
                    <a:pt x="412" y="80"/>
                  </a:lnTo>
                  <a:lnTo>
                    <a:pt x="414" y="84"/>
                  </a:lnTo>
                  <a:lnTo>
                    <a:pt x="416" y="88"/>
                  </a:lnTo>
                  <a:lnTo>
                    <a:pt x="416" y="92"/>
                  </a:lnTo>
                  <a:lnTo>
                    <a:pt x="418" y="94"/>
                  </a:lnTo>
                  <a:lnTo>
                    <a:pt x="420" y="98"/>
                  </a:lnTo>
                  <a:lnTo>
                    <a:pt x="424" y="100"/>
                  </a:lnTo>
                  <a:lnTo>
                    <a:pt x="426" y="104"/>
                  </a:lnTo>
                  <a:lnTo>
                    <a:pt x="430" y="108"/>
                  </a:lnTo>
                  <a:lnTo>
                    <a:pt x="434" y="112"/>
                  </a:lnTo>
                  <a:lnTo>
                    <a:pt x="436" y="114"/>
                  </a:lnTo>
                  <a:lnTo>
                    <a:pt x="436" y="114"/>
                  </a:lnTo>
                  <a:lnTo>
                    <a:pt x="454" y="136"/>
                  </a:lnTo>
                  <a:lnTo>
                    <a:pt x="454" y="144"/>
                  </a:lnTo>
                  <a:lnTo>
                    <a:pt x="488" y="170"/>
                  </a:lnTo>
                  <a:lnTo>
                    <a:pt x="490" y="174"/>
                  </a:lnTo>
                  <a:lnTo>
                    <a:pt x="496" y="182"/>
                  </a:lnTo>
                  <a:lnTo>
                    <a:pt x="502" y="194"/>
                  </a:lnTo>
                  <a:lnTo>
                    <a:pt x="506" y="210"/>
                  </a:lnTo>
                  <a:lnTo>
                    <a:pt x="506" y="224"/>
                  </a:lnTo>
                  <a:lnTo>
                    <a:pt x="508" y="240"/>
                  </a:lnTo>
                  <a:lnTo>
                    <a:pt x="508" y="256"/>
                  </a:lnTo>
                  <a:lnTo>
                    <a:pt x="508" y="268"/>
                  </a:lnTo>
                  <a:lnTo>
                    <a:pt x="508" y="272"/>
                  </a:lnTo>
                  <a:lnTo>
                    <a:pt x="508" y="272"/>
                  </a:lnTo>
                  <a:lnTo>
                    <a:pt x="508" y="276"/>
                  </a:lnTo>
                  <a:lnTo>
                    <a:pt x="504" y="280"/>
                  </a:lnTo>
                  <a:lnTo>
                    <a:pt x="502" y="284"/>
                  </a:lnTo>
                  <a:lnTo>
                    <a:pt x="498" y="288"/>
                  </a:lnTo>
                  <a:lnTo>
                    <a:pt x="494" y="292"/>
                  </a:lnTo>
                  <a:lnTo>
                    <a:pt x="488" y="294"/>
                  </a:lnTo>
                  <a:lnTo>
                    <a:pt x="480" y="312"/>
                  </a:lnTo>
                  <a:lnTo>
                    <a:pt x="480" y="312"/>
                  </a:lnTo>
                  <a:lnTo>
                    <a:pt x="478" y="316"/>
                  </a:lnTo>
                  <a:lnTo>
                    <a:pt x="476" y="322"/>
                  </a:lnTo>
                  <a:lnTo>
                    <a:pt x="474" y="326"/>
                  </a:lnTo>
                  <a:lnTo>
                    <a:pt x="472" y="332"/>
                  </a:lnTo>
                  <a:lnTo>
                    <a:pt x="470" y="336"/>
                  </a:lnTo>
                  <a:lnTo>
                    <a:pt x="466" y="338"/>
                  </a:lnTo>
                  <a:lnTo>
                    <a:pt x="462" y="340"/>
                  </a:lnTo>
                  <a:lnTo>
                    <a:pt x="460" y="344"/>
                  </a:lnTo>
                  <a:lnTo>
                    <a:pt x="460" y="346"/>
                  </a:lnTo>
                  <a:lnTo>
                    <a:pt x="460" y="352"/>
                  </a:lnTo>
                  <a:lnTo>
                    <a:pt x="462" y="358"/>
                  </a:lnTo>
                  <a:lnTo>
                    <a:pt x="464" y="364"/>
                  </a:lnTo>
                  <a:lnTo>
                    <a:pt x="466" y="370"/>
                  </a:lnTo>
                  <a:lnTo>
                    <a:pt x="466" y="376"/>
                  </a:lnTo>
                  <a:lnTo>
                    <a:pt x="464" y="380"/>
                  </a:lnTo>
                  <a:lnTo>
                    <a:pt x="460" y="384"/>
                  </a:lnTo>
                  <a:lnTo>
                    <a:pt x="452" y="388"/>
                  </a:lnTo>
                  <a:lnTo>
                    <a:pt x="440" y="394"/>
                  </a:lnTo>
                  <a:lnTo>
                    <a:pt x="430" y="402"/>
                  </a:lnTo>
                  <a:lnTo>
                    <a:pt x="420" y="406"/>
                  </a:lnTo>
                  <a:lnTo>
                    <a:pt x="416" y="408"/>
                  </a:lnTo>
                  <a:lnTo>
                    <a:pt x="414" y="408"/>
                  </a:lnTo>
                  <a:lnTo>
                    <a:pt x="412" y="406"/>
                  </a:lnTo>
                  <a:lnTo>
                    <a:pt x="408" y="404"/>
                  </a:lnTo>
                  <a:lnTo>
                    <a:pt x="402" y="400"/>
                  </a:lnTo>
                  <a:lnTo>
                    <a:pt x="398" y="396"/>
                  </a:lnTo>
                  <a:lnTo>
                    <a:pt x="396" y="392"/>
                  </a:lnTo>
                  <a:lnTo>
                    <a:pt x="394" y="392"/>
                  </a:lnTo>
                  <a:lnTo>
                    <a:pt x="392" y="392"/>
                  </a:lnTo>
                  <a:lnTo>
                    <a:pt x="390" y="392"/>
                  </a:lnTo>
                  <a:lnTo>
                    <a:pt x="386" y="394"/>
                  </a:lnTo>
                  <a:lnTo>
                    <a:pt x="384" y="396"/>
                  </a:lnTo>
                  <a:lnTo>
                    <a:pt x="380" y="396"/>
                  </a:lnTo>
                  <a:lnTo>
                    <a:pt x="376" y="396"/>
                  </a:lnTo>
                  <a:lnTo>
                    <a:pt x="372" y="396"/>
                  </a:lnTo>
                  <a:lnTo>
                    <a:pt x="368" y="394"/>
                  </a:lnTo>
                  <a:lnTo>
                    <a:pt x="366" y="394"/>
                  </a:lnTo>
                  <a:lnTo>
                    <a:pt x="364" y="392"/>
                  </a:lnTo>
                  <a:lnTo>
                    <a:pt x="346" y="392"/>
                  </a:lnTo>
                  <a:lnTo>
                    <a:pt x="344" y="388"/>
                  </a:lnTo>
                  <a:lnTo>
                    <a:pt x="338" y="380"/>
                  </a:lnTo>
                  <a:lnTo>
                    <a:pt x="334" y="366"/>
                  </a:lnTo>
                  <a:lnTo>
                    <a:pt x="330" y="354"/>
                  </a:lnTo>
                  <a:lnTo>
                    <a:pt x="318" y="334"/>
                  </a:lnTo>
                  <a:lnTo>
                    <a:pt x="292" y="332"/>
                  </a:lnTo>
                  <a:lnTo>
                    <a:pt x="274" y="318"/>
                  </a:lnTo>
                  <a:lnTo>
                    <a:pt x="272" y="316"/>
                  </a:lnTo>
                  <a:lnTo>
                    <a:pt x="266" y="310"/>
                  </a:lnTo>
                  <a:lnTo>
                    <a:pt x="256" y="304"/>
                  </a:lnTo>
                  <a:lnTo>
                    <a:pt x="240" y="296"/>
                  </a:lnTo>
                  <a:lnTo>
                    <a:pt x="220" y="292"/>
                  </a:lnTo>
                  <a:lnTo>
                    <a:pt x="214" y="294"/>
                  </a:lnTo>
                  <a:lnTo>
                    <a:pt x="204" y="296"/>
                  </a:lnTo>
                  <a:lnTo>
                    <a:pt x="190" y="300"/>
                  </a:lnTo>
                  <a:lnTo>
                    <a:pt x="178" y="304"/>
                  </a:lnTo>
                  <a:lnTo>
                    <a:pt x="144" y="324"/>
                  </a:lnTo>
                  <a:lnTo>
                    <a:pt x="136" y="324"/>
                  </a:lnTo>
                  <a:lnTo>
                    <a:pt x="134" y="326"/>
                  </a:lnTo>
                  <a:lnTo>
                    <a:pt x="134" y="328"/>
                  </a:lnTo>
                  <a:lnTo>
                    <a:pt x="132" y="332"/>
                  </a:lnTo>
                  <a:lnTo>
                    <a:pt x="130" y="334"/>
                  </a:lnTo>
                  <a:lnTo>
                    <a:pt x="128" y="338"/>
                  </a:lnTo>
                  <a:lnTo>
                    <a:pt x="124" y="340"/>
                  </a:lnTo>
                  <a:lnTo>
                    <a:pt x="120" y="340"/>
                  </a:lnTo>
                  <a:lnTo>
                    <a:pt x="116" y="340"/>
                  </a:lnTo>
                  <a:lnTo>
                    <a:pt x="110" y="340"/>
                  </a:lnTo>
                  <a:lnTo>
                    <a:pt x="106" y="340"/>
                  </a:lnTo>
                  <a:lnTo>
                    <a:pt x="104" y="338"/>
                  </a:lnTo>
                  <a:lnTo>
                    <a:pt x="102" y="338"/>
                  </a:lnTo>
                  <a:lnTo>
                    <a:pt x="80" y="338"/>
                  </a:lnTo>
                  <a:lnTo>
                    <a:pt x="78" y="338"/>
                  </a:lnTo>
                  <a:lnTo>
                    <a:pt x="76" y="340"/>
                  </a:lnTo>
                  <a:lnTo>
                    <a:pt x="74" y="342"/>
                  </a:lnTo>
                  <a:lnTo>
                    <a:pt x="70" y="344"/>
                  </a:lnTo>
                  <a:lnTo>
                    <a:pt x="68" y="346"/>
                  </a:lnTo>
                  <a:lnTo>
                    <a:pt x="64" y="352"/>
                  </a:lnTo>
                  <a:lnTo>
                    <a:pt x="60" y="352"/>
                  </a:lnTo>
                  <a:lnTo>
                    <a:pt x="52" y="352"/>
                  </a:lnTo>
                  <a:lnTo>
                    <a:pt x="48" y="352"/>
                  </a:lnTo>
                  <a:lnTo>
                    <a:pt x="44" y="352"/>
                  </a:lnTo>
                  <a:lnTo>
                    <a:pt x="40" y="352"/>
                  </a:lnTo>
                  <a:lnTo>
                    <a:pt x="36" y="350"/>
                  </a:lnTo>
                  <a:lnTo>
                    <a:pt x="34" y="350"/>
                  </a:lnTo>
                  <a:lnTo>
                    <a:pt x="32" y="348"/>
                  </a:lnTo>
                  <a:lnTo>
                    <a:pt x="32" y="346"/>
                  </a:lnTo>
                  <a:lnTo>
                    <a:pt x="32" y="342"/>
                  </a:lnTo>
                  <a:lnTo>
                    <a:pt x="32" y="342"/>
                  </a:lnTo>
                  <a:lnTo>
                    <a:pt x="30" y="340"/>
                  </a:lnTo>
                  <a:lnTo>
                    <a:pt x="30" y="342"/>
                  </a:lnTo>
                  <a:lnTo>
                    <a:pt x="28" y="342"/>
                  </a:lnTo>
                  <a:lnTo>
                    <a:pt x="26" y="344"/>
                  </a:lnTo>
                  <a:lnTo>
                    <a:pt x="24" y="344"/>
                  </a:lnTo>
                  <a:lnTo>
                    <a:pt x="22" y="344"/>
                  </a:lnTo>
                  <a:lnTo>
                    <a:pt x="20" y="342"/>
                  </a:lnTo>
                  <a:lnTo>
                    <a:pt x="18" y="342"/>
                  </a:lnTo>
                  <a:lnTo>
                    <a:pt x="16" y="338"/>
                  </a:lnTo>
                  <a:lnTo>
                    <a:pt x="16" y="336"/>
                  </a:lnTo>
                  <a:lnTo>
                    <a:pt x="16" y="332"/>
                  </a:lnTo>
                  <a:lnTo>
                    <a:pt x="20" y="330"/>
                  </a:lnTo>
                  <a:lnTo>
                    <a:pt x="26" y="326"/>
                  </a:lnTo>
                  <a:lnTo>
                    <a:pt x="30" y="300"/>
                  </a:lnTo>
                  <a:lnTo>
                    <a:pt x="30" y="300"/>
                  </a:lnTo>
                  <a:lnTo>
                    <a:pt x="28" y="296"/>
                  </a:lnTo>
                  <a:lnTo>
                    <a:pt x="28" y="292"/>
                  </a:lnTo>
                  <a:lnTo>
                    <a:pt x="26" y="288"/>
                  </a:lnTo>
                  <a:lnTo>
                    <a:pt x="24" y="284"/>
                  </a:lnTo>
                  <a:lnTo>
                    <a:pt x="22" y="280"/>
                  </a:lnTo>
                  <a:lnTo>
                    <a:pt x="22" y="278"/>
                  </a:lnTo>
                  <a:lnTo>
                    <a:pt x="18" y="272"/>
                  </a:lnTo>
                  <a:lnTo>
                    <a:pt x="12" y="258"/>
                  </a:lnTo>
                  <a:lnTo>
                    <a:pt x="8" y="242"/>
                  </a:lnTo>
                  <a:lnTo>
                    <a:pt x="4" y="228"/>
                  </a:lnTo>
                  <a:lnTo>
                    <a:pt x="4" y="218"/>
                  </a:lnTo>
                  <a:lnTo>
                    <a:pt x="8" y="214"/>
                  </a:lnTo>
                  <a:lnTo>
                    <a:pt x="8" y="208"/>
                  </a:lnTo>
                  <a:lnTo>
                    <a:pt x="8" y="202"/>
                  </a:lnTo>
                  <a:lnTo>
                    <a:pt x="6" y="196"/>
                  </a:lnTo>
                  <a:lnTo>
                    <a:pt x="4" y="194"/>
                  </a:lnTo>
                  <a:lnTo>
                    <a:pt x="2" y="188"/>
                  </a:lnTo>
                  <a:lnTo>
                    <a:pt x="0" y="178"/>
                  </a:lnTo>
                  <a:lnTo>
                    <a:pt x="0" y="168"/>
                  </a:lnTo>
                  <a:lnTo>
                    <a:pt x="4" y="160"/>
                  </a:lnTo>
                  <a:lnTo>
                    <a:pt x="8" y="158"/>
                  </a:lnTo>
                  <a:lnTo>
                    <a:pt x="12" y="154"/>
                  </a:lnTo>
                  <a:lnTo>
                    <a:pt x="16" y="150"/>
                  </a:lnTo>
                  <a:lnTo>
                    <a:pt x="20" y="148"/>
                  </a:lnTo>
                  <a:lnTo>
                    <a:pt x="24" y="144"/>
                  </a:lnTo>
                  <a:lnTo>
                    <a:pt x="28" y="140"/>
                  </a:lnTo>
                  <a:lnTo>
                    <a:pt x="30" y="138"/>
                  </a:lnTo>
                  <a:lnTo>
                    <a:pt x="30" y="138"/>
                  </a:lnTo>
                </a:path>
              </a:pathLst>
            </a:custGeom>
            <a:grpFill/>
            <a:ln w="6350">
              <a:solidFill>
                <a:schemeClr val="bg1"/>
              </a:solidFill>
              <a:prstDash val="solid"/>
              <a:round/>
              <a:headEnd/>
              <a:tailEnd/>
            </a:ln>
            <a:effectLst/>
          </p:spPr>
          <p:txBody>
            <a:bodyPr/>
            <a:lstStyle/>
            <a:p>
              <a:endParaRPr lang="zh-CN" altLang="en-US"/>
            </a:p>
          </p:txBody>
        </p:sp>
        <p:sp>
          <p:nvSpPr>
            <p:cNvPr id="134" name="Freeform 504">
              <a:extLst>
                <a:ext uri="{FF2B5EF4-FFF2-40B4-BE49-F238E27FC236}">
                  <a16:creationId xmlns="" xmlns:a16="http://schemas.microsoft.com/office/drawing/2014/main" id="{511A9F61-AA9E-4444-A666-D4A170F474B8}"/>
                </a:ext>
              </a:extLst>
            </p:cNvPr>
            <p:cNvSpPr>
              <a:spLocks/>
            </p:cNvSpPr>
            <p:nvPr/>
          </p:nvSpPr>
          <p:spPr bwMode="gray">
            <a:xfrm>
              <a:off x="3567819" y="4646774"/>
              <a:ext cx="151815" cy="177614"/>
            </a:xfrm>
            <a:custGeom>
              <a:avLst/>
              <a:gdLst>
                <a:gd name="T0" fmla="*/ 10 w 82"/>
                <a:gd name="T1" fmla="*/ 92 h 96"/>
                <a:gd name="T2" fmla="*/ 8 w 82"/>
                <a:gd name="T3" fmla="*/ 86 h 96"/>
                <a:gd name="T4" fmla="*/ 8 w 82"/>
                <a:gd name="T5" fmla="*/ 78 h 96"/>
                <a:gd name="T6" fmla="*/ 10 w 82"/>
                <a:gd name="T7" fmla="*/ 68 h 96"/>
                <a:gd name="T8" fmla="*/ 12 w 82"/>
                <a:gd name="T9" fmla="*/ 62 h 96"/>
                <a:gd name="T10" fmla="*/ 10 w 82"/>
                <a:gd name="T11" fmla="*/ 56 h 96"/>
                <a:gd name="T12" fmla="*/ 6 w 82"/>
                <a:gd name="T13" fmla="*/ 52 h 96"/>
                <a:gd name="T14" fmla="*/ 2 w 82"/>
                <a:gd name="T15" fmla="*/ 52 h 96"/>
                <a:gd name="T16" fmla="*/ 0 w 82"/>
                <a:gd name="T17" fmla="*/ 46 h 96"/>
                <a:gd name="T18" fmla="*/ 4 w 82"/>
                <a:gd name="T19" fmla="*/ 38 h 96"/>
                <a:gd name="T20" fmla="*/ 8 w 82"/>
                <a:gd name="T21" fmla="*/ 32 h 96"/>
                <a:gd name="T22" fmla="*/ 8 w 82"/>
                <a:gd name="T23" fmla="*/ 30 h 96"/>
                <a:gd name="T24" fmla="*/ 8 w 82"/>
                <a:gd name="T25" fmla="*/ 24 h 96"/>
                <a:gd name="T26" fmla="*/ 10 w 82"/>
                <a:gd name="T27" fmla="*/ 18 h 96"/>
                <a:gd name="T28" fmla="*/ 14 w 82"/>
                <a:gd name="T29" fmla="*/ 18 h 96"/>
                <a:gd name="T30" fmla="*/ 18 w 82"/>
                <a:gd name="T31" fmla="*/ 16 h 96"/>
                <a:gd name="T32" fmla="*/ 20 w 82"/>
                <a:gd name="T33" fmla="*/ 12 h 96"/>
                <a:gd name="T34" fmla="*/ 24 w 82"/>
                <a:gd name="T35" fmla="*/ 8 h 96"/>
                <a:gd name="T36" fmla="*/ 34 w 82"/>
                <a:gd name="T37" fmla="*/ 2 h 96"/>
                <a:gd name="T38" fmla="*/ 44 w 82"/>
                <a:gd name="T39" fmla="*/ 0 h 96"/>
                <a:gd name="T40" fmla="*/ 52 w 82"/>
                <a:gd name="T41" fmla="*/ 0 h 96"/>
                <a:gd name="T42" fmla="*/ 62 w 82"/>
                <a:gd name="T43" fmla="*/ 2 h 96"/>
                <a:gd name="T44" fmla="*/ 68 w 82"/>
                <a:gd name="T45" fmla="*/ 4 h 96"/>
                <a:gd name="T46" fmla="*/ 72 w 82"/>
                <a:gd name="T47" fmla="*/ 6 h 96"/>
                <a:gd name="T48" fmla="*/ 76 w 82"/>
                <a:gd name="T49" fmla="*/ 6 h 96"/>
                <a:gd name="T50" fmla="*/ 78 w 82"/>
                <a:gd name="T51" fmla="*/ 4 h 96"/>
                <a:gd name="T52" fmla="*/ 82 w 82"/>
                <a:gd name="T53" fmla="*/ 10 h 96"/>
                <a:gd name="T54" fmla="*/ 82 w 82"/>
                <a:gd name="T55" fmla="*/ 18 h 96"/>
                <a:gd name="T56" fmla="*/ 74 w 82"/>
                <a:gd name="T57" fmla="*/ 22 h 96"/>
                <a:gd name="T58" fmla="*/ 68 w 82"/>
                <a:gd name="T59" fmla="*/ 22 h 96"/>
                <a:gd name="T60" fmla="*/ 64 w 82"/>
                <a:gd name="T61" fmla="*/ 16 h 96"/>
                <a:gd name="T62" fmla="*/ 60 w 82"/>
                <a:gd name="T63" fmla="*/ 12 h 96"/>
                <a:gd name="T64" fmla="*/ 54 w 82"/>
                <a:gd name="T65" fmla="*/ 8 h 96"/>
                <a:gd name="T66" fmla="*/ 46 w 82"/>
                <a:gd name="T67" fmla="*/ 6 h 96"/>
                <a:gd name="T68" fmla="*/ 36 w 82"/>
                <a:gd name="T69" fmla="*/ 10 h 96"/>
                <a:gd name="T70" fmla="*/ 26 w 82"/>
                <a:gd name="T71" fmla="*/ 16 h 96"/>
                <a:gd name="T72" fmla="*/ 22 w 82"/>
                <a:gd name="T73" fmla="*/ 22 h 96"/>
                <a:gd name="T74" fmla="*/ 22 w 82"/>
                <a:gd name="T75" fmla="*/ 28 h 96"/>
                <a:gd name="T76" fmla="*/ 20 w 82"/>
                <a:gd name="T77" fmla="*/ 34 h 96"/>
                <a:gd name="T78" fmla="*/ 20 w 82"/>
                <a:gd name="T79" fmla="*/ 38 h 96"/>
                <a:gd name="T80" fmla="*/ 24 w 82"/>
                <a:gd name="T81" fmla="*/ 38 h 96"/>
                <a:gd name="T82" fmla="*/ 34 w 82"/>
                <a:gd name="T83" fmla="*/ 36 h 96"/>
                <a:gd name="T84" fmla="*/ 42 w 82"/>
                <a:gd name="T85" fmla="*/ 34 h 96"/>
                <a:gd name="T86" fmla="*/ 44 w 82"/>
                <a:gd name="T87" fmla="*/ 30 h 96"/>
                <a:gd name="T88" fmla="*/ 50 w 82"/>
                <a:gd name="T89" fmla="*/ 28 h 96"/>
                <a:gd name="T90" fmla="*/ 54 w 82"/>
                <a:gd name="T91" fmla="*/ 28 h 96"/>
                <a:gd name="T92" fmla="*/ 54 w 82"/>
                <a:gd name="T93" fmla="*/ 32 h 96"/>
                <a:gd name="T94" fmla="*/ 54 w 82"/>
                <a:gd name="T95" fmla="*/ 36 h 96"/>
                <a:gd name="T96" fmla="*/ 50 w 82"/>
                <a:gd name="T97" fmla="*/ 38 h 96"/>
                <a:gd name="T98" fmla="*/ 42 w 82"/>
                <a:gd name="T99" fmla="*/ 40 h 96"/>
                <a:gd name="T100" fmla="*/ 36 w 82"/>
                <a:gd name="T101" fmla="*/ 44 h 96"/>
                <a:gd name="T102" fmla="*/ 32 w 82"/>
                <a:gd name="T103" fmla="*/ 44 h 96"/>
                <a:gd name="T104" fmla="*/ 32 w 82"/>
                <a:gd name="T105" fmla="*/ 46 h 96"/>
                <a:gd name="T106" fmla="*/ 32 w 82"/>
                <a:gd name="T107" fmla="*/ 50 h 96"/>
                <a:gd name="T108" fmla="*/ 36 w 82"/>
                <a:gd name="T109" fmla="*/ 52 h 96"/>
                <a:gd name="T110" fmla="*/ 42 w 82"/>
                <a:gd name="T111" fmla="*/ 58 h 96"/>
                <a:gd name="T112" fmla="*/ 46 w 82"/>
                <a:gd name="T113" fmla="*/ 66 h 96"/>
                <a:gd name="T114" fmla="*/ 46 w 82"/>
                <a:gd name="T115" fmla="*/ 70 h 96"/>
                <a:gd name="T116" fmla="*/ 62 w 82"/>
                <a:gd name="T117" fmla="*/ 90 h 96"/>
                <a:gd name="T118" fmla="*/ 38 w 82"/>
                <a:gd name="T119" fmla="*/ 96 h 96"/>
                <a:gd name="T120" fmla="*/ 34 w 82"/>
                <a:gd name="T121" fmla="*/ 64 h 96"/>
                <a:gd name="T122" fmla="*/ 28 w 82"/>
                <a:gd name="T123" fmla="*/ 58 h 96"/>
                <a:gd name="T124" fmla="*/ 24 w 82"/>
                <a:gd name="T125"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 h="96">
                  <a:moveTo>
                    <a:pt x="16" y="88"/>
                  </a:moveTo>
                  <a:lnTo>
                    <a:pt x="10" y="92"/>
                  </a:lnTo>
                  <a:lnTo>
                    <a:pt x="10" y="90"/>
                  </a:lnTo>
                  <a:lnTo>
                    <a:pt x="8" y="86"/>
                  </a:lnTo>
                  <a:lnTo>
                    <a:pt x="8" y="82"/>
                  </a:lnTo>
                  <a:lnTo>
                    <a:pt x="8" y="78"/>
                  </a:lnTo>
                  <a:lnTo>
                    <a:pt x="8" y="72"/>
                  </a:lnTo>
                  <a:lnTo>
                    <a:pt x="10" y="68"/>
                  </a:lnTo>
                  <a:lnTo>
                    <a:pt x="12" y="64"/>
                  </a:lnTo>
                  <a:lnTo>
                    <a:pt x="12" y="62"/>
                  </a:lnTo>
                  <a:lnTo>
                    <a:pt x="12" y="58"/>
                  </a:lnTo>
                  <a:lnTo>
                    <a:pt x="10" y="56"/>
                  </a:lnTo>
                  <a:lnTo>
                    <a:pt x="8" y="54"/>
                  </a:lnTo>
                  <a:lnTo>
                    <a:pt x="6" y="52"/>
                  </a:lnTo>
                  <a:lnTo>
                    <a:pt x="2" y="52"/>
                  </a:lnTo>
                  <a:lnTo>
                    <a:pt x="2" y="52"/>
                  </a:lnTo>
                  <a:lnTo>
                    <a:pt x="0" y="50"/>
                  </a:lnTo>
                  <a:lnTo>
                    <a:pt x="0" y="46"/>
                  </a:lnTo>
                  <a:lnTo>
                    <a:pt x="2" y="42"/>
                  </a:lnTo>
                  <a:lnTo>
                    <a:pt x="4" y="38"/>
                  </a:lnTo>
                  <a:lnTo>
                    <a:pt x="6" y="34"/>
                  </a:lnTo>
                  <a:lnTo>
                    <a:pt x="8" y="32"/>
                  </a:lnTo>
                  <a:lnTo>
                    <a:pt x="8" y="30"/>
                  </a:lnTo>
                  <a:lnTo>
                    <a:pt x="8" y="30"/>
                  </a:lnTo>
                  <a:lnTo>
                    <a:pt x="8" y="28"/>
                  </a:lnTo>
                  <a:lnTo>
                    <a:pt x="8" y="24"/>
                  </a:lnTo>
                  <a:lnTo>
                    <a:pt x="8" y="20"/>
                  </a:lnTo>
                  <a:lnTo>
                    <a:pt x="10" y="18"/>
                  </a:lnTo>
                  <a:lnTo>
                    <a:pt x="14" y="16"/>
                  </a:lnTo>
                  <a:lnTo>
                    <a:pt x="14" y="18"/>
                  </a:lnTo>
                  <a:lnTo>
                    <a:pt x="16" y="18"/>
                  </a:lnTo>
                  <a:lnTo>
                    <a:pt x="18" y="16"/>
                  </a:lnTo>
                  <a:lnTo>
                    <a:pt x="20" y="16"/>
                  </a:lnTo>
                  <a:lnTo>
                    <a:pt x="20" y="12"/>
                  </a:lnTo>
                  <a:lnTo>
                    <a:pt x="22" y="10"/>
                  </a:lnTo>
                  <a:lnTo>
                    <a:pt x="24" y="8"/>
                  </a:lnTo>
                  <a:lnTo>
                    <a:pt x="30" y="4"/>
                  </a:lnTo>
                  <a:lnTo>
                    <a:pt x="34" y="2"/>
                  </a:lnTo>
                  <a:lnTo>
                    <a:pt x="42" y="0"/>
                  </a:lnTo>
                  <a:lnTo>
                    <a:pt x="44" y="0"/>
                  </a:lnTo>
                  <a:lnTo>
                    <a:pt x="46" y="0"/>
                  </a:lnTo>
                  <a:lnTo>
                    <a:pt x="52" y="0"/>
                  </a:lnTo>
                  <a:lnTo>
                    <a:pt x="56" y="0"/>
                  </a:lnTo>
                  <a:lnTo>
                    <a:pt x="62" y="2"/>
                  </a:lnTo>
                  <a:lnTo>
                    <a:pt x="68" y="4"/>
                  </a:lnTo>
                  <a:lnTo>
                    <a:pt x="68" y="4"/>
                  </a:lnTo>
                  <a:lnTo>
                    <a:pt x="70" y="6"/>
                  </a:lnTo>
                  <a:lnTo>
                    <a:pt x="72" y="6"/>
                  </a:lnTo>
                  <a:lnTo>
                    <a:pt x="74" y="6"/>
                  </a:lnTo>
                  <a:lnTo>
                    <a:pt x="76" y="6"/>
                  </a:lnTo>
                  <a:lnTo>
                    <a:pt x="76" y="4"/>
                  </a:lnTo>
                  <a:lnTo>
                    <a:pt x="78" y="4"/>
                  </a:lnTo>
                  <a:lnTo>
                    <a:pt x="80" y="6"/>
                  </a:lnTo>
                  <a:lnTo>
                    <a:pt x="82" y="10"/>
                  </a:lnTo>
                  <a:lnTo>
                    <a:pt x="82" y="14"/>
                  </a:lnTo>
                  <a:lnTo>
                    <a:pt x="82" y="18"/>
                  </a:lnTo>
                  <a:lnTo>
                    <a:pt x="78" y="20"/>
                  </a:lnTo>
                  <a:lnTo>
                    <a:pt x="74" y="22"/>
                  </a:lnTo>
                  <a:lnTo>
                    <a:pt x="72" y="22"/>
                  </a:lnTo>
                  <a:lnTo>
                    <a:pt x="68" y="22"/>
                  </a:lnTo>
                  <a:lnTo>
                    <a:pt x="66" y="20"/>
                  </a:lnTo>
                  <a:lnTo>
                    <a:pt x="64" y="16"/>
                  </a:lnTo>
                  <a:lnTo>
                    <a:pt x="62" y="14"/>
                  </a:lnTo>
                  <a:lnTo>
                    <a:pt x="60" y="12"/>
                  </a:lnTo>
                  <a:lnTo>
                    <a:pt x="58" y="10"/>
                  </a:lnTo>
                  <a:lnTo>
                    <a:pt x="54" y="8"/>
                  </a:lnTo>
                  <a:lnTo>
                    <a:pt x="50" y="8"/>
                  </a:lnTo>
                  <a:lnTo>
                    <a:pt x="46" y="6"/>
                  </a:lnTo>
                  <a:lnTo>
                    <a:pt x="40" y="8"/>
                  </a:lnTo>
                  <a:lnTo>
                    <a:pt x="36" y="10"/>
                  </a:lnTo>
                  <a:lnTo>
                    <a:pt x="30" y="14"/>
                  </a:lnTo>
                  <a:lnTo>
                    <a:pt x="26" y="16"/>
                  </a:lnTo>
                  <a:lnTo>
                    <a:pt x="24" y="18"/>
                  </a:lnTo>
                  <a:lnTo>
                    <a:pt x="22" y="22"/>
                  </a:lnTo>
                  <a:lnTo>
                    <a:pt x="22" y="24"/>
                  </a:lnTo>
                  <a:lnTo>
                    <a:pt x="22" y="28"/>
                  </a:lnTo>
                  <a:lnTo>
                    <a:pt x="22" y="30"/>
                  </a:lnTo>
                  <a:lnTo>
                    <a:pt x="20" y="34"/>
                  </a:lnTo>
                  <a:lnTo>
                    <a:pt x="20" y="36"/>
                  </a:lnTo>
                  <a:lnTo>
                    <a:pt x="20" y="38"/>
                  </a:lnTo>
                  <a:lnTo>
                    <a:pt x="20" y="38"/>
                  </a:lnTo>
                  <a:lnTo>
                    <a:pt x="24" y="38"/>
                  </a:lnTo>
                  <a:lnTo>
                    <a:pt x="28" y="36"/>
                  </a:lnTo>
                  <a:lnTo>
                    <a:pt x="34" y="36"/>
                  </a:lnTo>
                  <a:lnTo>
                    <a:pt x="40" y="36"/>
                  </a:lnTo>
                  <a:lnTo>
                    <a:pt x="42" y="34"/>
                  </a:lnTo>
                  <a:lnTo>
                    <a:pt x="44" y="32"/>
                  </a:lnTo>
                  <a:lnTo>
                    <a:pt x="44" y="30"/>
                  </a:lnTo>
                  <a:lnTo>
                    <a:pt x="48" y="28"/>
                  </a:lnTo>
                  <a:lnTo>
                    <a:pt x="50" y="28"/>
                  </a:lnTo>
                  <a:lnTo>
                    <a:pt x="52" y="28"/>
                  </a:lnTo>
                  <a:lnTo>
                    <a:pt x="54" y="28"/>
                  </a:lnTo>
                  <a:lnTo>
                    <a:pt x="54" y="30"/>
                  </a:lnTo>
                  <a:lnTo>
                    <a:pt x="54" y="32"/>
                  </a:lnTo>
                  <a:lnTo>
                    <a:pt x="54" y="34"/>
                  </a:lnTo>
                  <a:lnTo>
                    <a:pt x="54" y="36"/>
                  </a:lnTo>
                  <a:lnTo>
                    <a:pt x="52" y="38"/>
                  </a:lnTo>
                  <a:lnTo>
                    <a:pt x="50" y="38"/>
                  </a:lnTo>
                  <a:lnTo>
                    <a:pt x="46" y="40"/>
                  </a:lnTo>
                  <a:lnTo>
                    <a:pt x="42" y="40"/>
                  </a:lnTo>
                  <a:lnTo>
                    <a:pt x="38" y="42"/>
                  </a:lnTo>
                  <a:lnTo>
                    <a:pt x="36" y="44"/>
                  </a:lnTo>
                  <a:lnTo>
                    <a:pt x="32" y="44"/>
                  </a:lnTo>
                  <a:lnTo>
                    <a:pt x="32" y="44"/>
                  </a:lnTo>
                  <a:lnTo>
                    <a:pt x="32" y="46"/>
                  </a:lnTo>
                  <a:lnTo>
                    <a:pt x="32" y="46"/>
                  </a:lnTo>
                  <a:lnTo>
                    <a:pt x="30" y="48"/>
                  </a:lnTo>
                  <a:lnTo>
                    <a:pt x="32" y="50"/>
                  </a:lnTo>
                  <a:lnTo>
                    <a:pt x="32" y="50"/>
                  </a:lnTo>
                  <a:lnTo>
                    <a:pt x="36" y="52"/>
                  </a:lnTo>
                  <a:lnTo>
                    <a:pt x="40" y="54"/>
                  </a:lnTo>
                  <a:lnTo>
                    <a:pt x="42" y="58"/>
                  </a:lnTo>
                  <a:lnTo>
                    <a:pt x="44" y="62"/>
                  </a:lnTo>
                  <a:lnTo>
                    <a:pt x="46" y="66"/>
                  </a:lnTo>
                  <a:lnTo>
                    <a:pt x="46" y="68"/>
                  </a:lnTo>
                  <a:lnTo>
                    <a:pt x="46" y="70"/>
                  </a:lnTo>
                  <a:lnTo>
                    <a:pt x="58" y="76"/>
                  </a:lnTo>
                  <a:lnTo>
                    <a:pt x="62" y="90"/>
                  </a:lnTo>
                  <a:lnTo>
                    <a:pt x="46" y="92"/>
                  </a:lnTo>
                  <a:lnTo>
                    <a:pt x="38" y="96"/>
                  </a:lnTo>
                  <a:lnTo>
                    <a:pt x="34" y="80"/>
                  </a:lnTo>
                  <a:lnTo>
                    <a:pt x="34" y="64"/>
                  </a:lnTo>
                  <a:lnTo>
                    <a:pt x="32" y="62"/>
                  </a:lnTo>
                  <a:lnTo>
                    <a:pt x="28" y="58"/>
                  </a:lnTo>
                  <a:lnTo>
                    <a:pt x="24" y="58"/>
                  </a:lnTo>
                  <a:lnTo>
                    <a:pt x="24" y="78"/>
                  </a:lnTo>
                  <a:lnTo>
                    <a:pt x="16" y="88"/>
                  </a:lnTo>
                </a:path>
              </a:pathLst>
            </a:custGeom>
            <a:grpFill/>
            <a:ln w="6350">
              <a:solidFill>
                <a:schemeClr val="bg1"/>
              </a:solidFill>
              <a:prstDash val="solid"/>
              <a:round/>
              <a:headEnd/>
              <a:tailEnd/>
            </a:ln>
            <a:effectLst/>
          </p:spPr>
          <p:txBody>
            <a:bodyPr/>
            <a:lstStyle/>
            <a:p>
              <a:endParaRPr lang="zh-CN" altLang="en-US"/>
            </a:p>
          </p:txBody>
        </p:sp>
        <p:sp>
          <p:nvSpPr>
            <p:cNvPr id="135" name="Freeform 505">
              <a:extLst>
                <a:ext uri="{FF2B5EF4-FFF2-40B4-BE49-F238E27FC236}">
                  <a16:creationId xmlns="" xmlns:a16="http://schemas.microsoft.com/office/drawing/2014/main" id="{CE0C7C5F-7918-4755-8F95-9F9BC44FE12B}"/>
                </a:ext>
              </a:extLst>
            </p:cNvPr>
            <p:cNvSpPr>
              <a:spLocks/>
            </p:cNvSpPr>
            <p:nvPr/>
          </p:nvSpPr>
          <p:spPr bwMode="gray">
            <a:xfrm>
              <a:off x="3001292" y="4569068"/>
              <a:ext cx="251790" cy="273822"/>
            </a:xfrm>
            <a:custGeom>
              <a:avLst/>
              <a:gdLst>
                <a:gd name="T0" fmla="*/ 2 w 136"/>
                <a:gd name="T1" fmla="*/ 2 h 148"/>
                <a:gd name="T2" fmla="*/ 8 w 136"/>
                <a:gd name="T3" fmla="*/ 4 h 148"/>
                <a:gd name="T4" fmla="*/ 18 w 136"/>
                <a:gd name="T5" fmla="*/ 2 h 148"/>
                <a:gd name="T6" fmla="*/ 24 w 136"/>
                <a:gd name="T7" fmla="*/ 0 h 148"/>
                <a:gd name="T8" fmla="*/ 32 w 136"/>
                <a:gd name="T9" fmla="*/ 4 h 148"/>
                <a:gd name="T10" fmla="*/ 38 w 136"/>
                <a:gd name="T11" fmla="*/ 14 h 148"/>
                <a:gd name="T12" fmla="*/ 42 w 136"/>
                <a:gd name="T13" fmla="*/ 18 h 148"/>
                <a:gd name="T14" fmla="*/ 42 w 136"/>
                <a:gd name="T15" fmla="*/ 20 h 148"/>
                <a:gd name="T16" fmla="*/ 66 w 136"/>
                <a:gd name="T17" fmla="*/ 42 h 148"/>
                <a:gd name="T18" fmla="*/ 72 w 136"/>
                <a:gd name="T19" fmla="*/ 42 h 148"/>
                <a:gd name="T20" fmla="*/ 92 w 136"/>
                <a:gd name="T21" fmla="*/ 60 h 148"/>
                <a:gd name="T22" fmla="*/ 110 w 136"/>
                <a:gd name="T23" fmla="*/ 74 h 148"/>
                <a:gd name="T24" fmla="*/ 108 w 136"/>
                <a:gd name="T25" fmla="*/ 74 h 148"/>
                <a:gd name="T26" fmla="*/ 104 w 136"/>
                <a:gd name="T27" fmla="*/ 76 h 148"/>
                <a:gd name="T28" fmla="*/ 104 w 136"/>
                <a:gd name="T29" fmla="*/ 78 h 148"/>
                <a:gd name="T30" fmla="*/ 114 w 136"/>
                <a:gd name="T31" fmla="*/ 88 h 148"/>
                <a:gd name="T32" fmla="*/ 126 w 136"/>
                <a:gd name="T33" fmla="*/ 100 h 148"/>
                <a:gd name="T34" fmla="*/ 128 w 136"/>
                <a:gd name="T35" fmla="*/ 102 h 148"/>
                <a:gd name="T36" fmla="*/ 132 w 136"/>
                <a:gd name="T37" fmla="*/ 108 h 148"/>
                <a:gd name="T38" fmla="*/ 136 w 136"/>
                <a:gd name="T39" fmla="*/ 116 h 148"/>
                <a:gd name="T40" fmla="*/ 134 w 136"/>
                <a:gd name="T41" fmla="*/ 116 h 148"/>
                <a:gd name="T42" fmla="*/ 134 w 136"/>
                <a:gd name="T43" fmla="*/ 120 h 148"/>
                <a:gd name="T44" fmla="*/ 136 w 136"/>
                <a:gd name="T45" fmla="*/ 128 h 148"/>
                <a:gd name="T46" fmla="*/ 136 w 136"/>
                <a:gd name="T47" fmla="*/ 132 h 148"/>
                <a:gd name="T48" fmla="*/ 136 w 136"/>
                <a:gd name="T49" fmla="*/ 140 h 148"/>
                <a:gd name="T50" fmla="*/ 132 w 136"/>
                <a:gd name="T51" fmla="*/ 146 h 148"/>
                <a:gd name="T52" fmla="*/ 126 w 136"/>
                <a:gd name="T53" fmla="*/ 148 h 148"/>
                <a:gd name="T54" fmla="*/ 122 w 136"/>
                <a:gd name="T55" fmla="*/ 148 h 148"/>
                <a:gd name="T56" fmla="*/ 100 w 136"/>
                <a:gd name="T57" fmla="*/ 138 h 148"/>
                <a:gd name="T58" fmla="*/ 82 w 136"/>
                <a:gd name="T59" fmla="*/ 116 h 148"/>
                <a:gd name="T60" fmla="*/ 62 w 136"/>
                <a:gd name="T61" fmla="*/ 88 h 148"/>
                <a:gd name="T62" fmla="*/ 52 w 136"/>
                <a:gd name="T63" fmla="*/ 68 h 148"/>
                <a:gd name="T64" fmla="*/ 44 w 136"/>
                <a:gd name="T65" fmla="*/ 60 h 148"/>
                <a:gd name="T66" fmla="*/ 40 w 136"/>
                <a:gd name="T67" fmla="*/ 54 h 148"/>
                <a:gd name="T68" fmla="*/ 34 w 136"/>
                <a:gd name="T69" fmla="*/ 46 h 148"/>
                <a:gd name="T70" fmla="*/ 14 w 136"/>
                <a:gd name="T71" fmla="*/ 18 h 148"/>
                <a:gd name="T72" fmla="*/ 12 w 136"/>
                <a:gd name="T73" fmla="*/ 16 h 148"/>
                <a:gd name="T74" fmla="*/ 6 w 136"/>
                <a:gd name="T75" fmla="*/ 12 h 148"/>
                <a:gd name="T76" fmla="*/ 0 w 136"/>
                <a:gd name="T77" fmla="*/ 6 h 148"/>
                <a:gd name="T78" fmla="*/ 0 w 136"/>
                <a:gd name="T7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 h="148">
                  <a:moveTo>
                    <a:pt x="0" y="0"/>
                  </a:moveTo>
                  <a:lnTo>
                    <a:pt x="2" y="2"/>
                  </a:lnTo>
                  <a:lnTo>
                    <a:pt x="4" y="2"/>
                  </a:lnTo>
                  <a:lnTo>
                    <a:pt x="8" y="4"/>
                  </a:lnTo>
                  <a:lnTo>
                    <a:pt x="12" y="4"/>
                  </a:lnTo>
                  <a:lnTo>
                    <a:pt x="18" y="2"/>
                  </a:lnTo>
                  <a:lnTo>
                    <a:pt x="20" y="2"/>
                  </a:lnTo>
                  <a:lnTo>
                    <a:pt x="24" y="0"/>
                  </a:lnTo>
                  <a:lnTo>
                    <a:pt x="28" y="2"/>
                  </a:lnTo>
                  <a:lnTo>
                    <a:pt x="32" y="4"/>
                  </a:lnTo>
                  <a:lnTo>
                    <a:pt x="36" y="8"/>
                  </a:lnTo>
                  <a:lnTo>
                    <a:pt x="38" y="14"/>
                  </a:lnTo>
                  <a:lnTo>
                    <a:pt x="40" y="16"/>
                  </a:lnTo>
                  <a:lnTo>
                    <a:pt x="42" y="18"/>
                  </a:lnTo>
                  <a:lnTo>
                    <a:pt x="42" y="20"/>
                  </a:lnTo>
                  <a:lnTo>
                    <a:pt x="42" y="20"/>
                  </a:lnTo>
                  <a:lnTo>
                    <a:pt x="42" y="20"/>
                  </a:lnTo>
                  <a:lnTo>
                    <a:pt x="66" y="42"/>
                  </a:lnTo>
                  <a:lnTo>
                    <a:pt x="68" y="40"/>
                  </a:lnTo>
                  <a:lnTo>
                    <a:pt x="72" y="42"/>
                  </a:lnTo>
                  <a:lnTo>
                    <a:pt x="82" y="50"/>
                  </a:lnTo>
                  <a:lnTo>
                    <a:pt x="92" y="60"/>
                  </a:lnTo>
                  <a:lnTo>
                    <a:pt x="104" y="68"/>
                  </a:lnTo>
                  <a:lnTo>
                    <a:pt x="110" y="74"/>
                  </a:lnTo>
                  <a:lnTo>
                    <a:pt x="108" y="74"/>
                  </a:lnTo>
                  <a:lnTo>
                    <a:pt x="108" y="74"/>
                  </a:lnTo>
                  <a:lnTo>
                    <a:pt x="106" y="74"/>
                  </a:lnTo>
                  <a:lnTo>
                    <a:pt x="104" y="76"/>
                  </a:lnTo>
                  <a:lnTo>
                    <a:pt x="102" y="76"/>
                  </a:lnTo>
                  <a:lnTo>
                    <a:pt x="104" y="78"/>
                  </a:lnTo>
                  <a:lnTo>
                    <a:pt x="106" y="82"/>
                  </a:lnTo>
                  <a:lnTo>
                    <a:pt x="114" y="88"/>
                  </a:lnTo>
                  <a:lnTo>
                    <a:pt x="114" y="100"/>
                  </a:lnTo>
                  <a:lnTo>
                    <a:pt x="126" y="100"/>
                  </a:lnTo>
                  <a:lnTo>
                    <a:pt x="126" y="100"/>
                  </a:lnTo>
                  <a:lnTo>
                    <a:pt x="128" y="102"/>
                  </a:lnTo>
                  <a:lnTo>
                    <a:pt x="130" y="104"/>
                  </a:lnTo>
                  <a:lnTo>
                    <a:pt x="132" y="108"/>
                  </a:lnTo>
                  <a:lnTo>
                    <a:pt x="134" y="112"/>
                  </a:lnTo>
                  <a:lnTo>
                    <a:pt x="136" y="116"/>
                  </a:lnTo>
                  <a:lnTo>
                    <a:pt x="136" y="116"/>
                  </a:lnTo>
                  <a:lnTo>
                    <a:pt x="134" y="116"/>
                  </a:lnTo>
                  <a:lnTo>
                    <a:pt x="134" y="118"/>
                  </a:lnTo>
                  <a:lnTo>
                    <a:pt x="134" y="120"/>
                  </a:lnTo>
                  <a:lnTo>
                    <a:pt x="134" y="124"/>
                  </a:lnTo>
                  <a:lnTo>
                    <a:pt x="136" y="128"/>
                  </a:lnTo>
                  <a:lnTo>
                    <a:pt x="136" y="130"/>
                  </a:lnTo>
                  <a:lnTo>
                    <a:pt x="136" y="132"/>
                  </a:lnTo>
                  <a:lnTo>
                    <a:pt x="136" y="136"/>
                  </a:lnTo>
                  <a:lnTo>
                    <a:pt x="136" y="140"/>
                  </a:lnTo>
                  <a:lnTo>
                    <a:pt x="134" y="144"/>
                  </a:lnTo>
                  <a:lnTo>
                    <a:pt x="132" y="146"/>
                  </a:lnTo>
                  <a:lnTo>
                    <a:pt x="128" y="148"/>
                  </a:lnTo>
                  <a:lnTo>
                    <a:pt x="126" y="148"/>
                  </a:lnTo>
                  <a:lnTo>
                    <a:pt x="122" y="148"/>
                  </a:lnTo>
                  <a:lnTo>
                    <a:pt x="122" y="148"/>
                  </a:lnTo>
                  <a:lnTo>
                    <a:pt x="102" y="142"/>
                  </a:lnTo>
                  <a:lnTo>
                    <a:pt x="100" y="138"/>
                  </a:lnTo>
                  <a:lnTo>
                    <a:pt x="92" y="128"/>
                  </a:lnTo>
                  <a:lnTo>
                    <a:pt x="82" y="116"/>
                  </a:lnTo>
                  <a:lnTo>
                    <a:pt x="72" y="102"/>
                  </a:lnTo>
                  <a:lnTo>
                    <a:pt x="62" y="88"/>
                  </a:lnTo>
                  <a:lnTo>
                    <a:pt x="56" y="78"/>
                  </a:lnTo>
                  <a:lnTo>
                    <a:pt x="52" y="68"/>
                  </a:lnTo>
                  <a:lnTo>
                    <a:pt x="44" y="62"/>
                  </a:lnTo>
                  <a:lnTo>
                    <a:pt x="44" y="60"/>
                  </a:lnTo>
                  <a:lnTo>
                    <a:pt x="42" y="58"/>
                  </a:lnTo>
                  <a:lnTo>
                    <a:pt x="40" y="54"/>
                  </a:lnTo>
                  <a:lnTo>
                    <a:pt x="38" y="50"/>
                  </a:lnTo>
                  <a:lnTo>
                    <a:pt x="34" y="46"/>
                  </a:lnTo>
                  <a:lnTo>
                    <a:pt x="32" y="42"/>
                  </a:lnTo>
                  <a:lnTo>
                    <a:pt x="14" y="18"/>
                  </a:lnTo>
                  <a:lnTo>
                    <a:pt x="14" y="18"/>
                  </a:lnTo>
                  <a:lnTo>
                    <a:pt x="12" y="16"/>
                  </a:lnTo>
                  <a:lnTo>
                    <a:pt x="8" y="14"/>
                  </a:lnTo>
                  <a:lnTo>
                    <a:pt x="6" y="12"/>
                  </a:lnTo>
                  <a:lnTo>
                    <a:pt x="2" y="8"/>
                  </a:lnTo>
                  <a:lnTo>
                    <a:pt x="0" y="6"/>
                  </a:lnTo>
                  <a:lnTo>
                    <a:pt x="0" y="2"/>
                  </a:lnTo>
                  <a:lnTo>
                    <a:pt x="0" y="0"/>
                  </a:lnTo>
                </a:path>
              </a:pathLst>
            </a:custGeom>
            <a:grpFill/>
            <a:ln w="6350">
              <a:solidFill>
                <a:schemeClr val="bg1"/>
              </a:solidFill>
              <a:prstDash val="solid"/>
              <a:round/>
              <a:headEnd/>
              <a:tailEnd/>
            </a:ln>
            <a:effectLst/>
          </p:spPr>
          <p:txBody>
            <a:bodyPr/>
            <a:lstStyle/>
            <a:p>
              <a:endParaRPr lang="zh-CN" altLang="en-US"/>
            </a:p>
          </p:txBody>
        </p:sp>
        <p:sp>
          <p:nvSpPr>
            <p:cNvPr id="136" name="Freeform 506">
              <a:extLst>
                <a:ext uri="{FF2B5EF4-FFF2-40B4-BE49-F238E27FC236}">
                  <a16:creationId xmlns="" xmlns:a16="http://schemas.microsoft.com/office/drawing/2014/main" id="{46088AE1-A67F-4C46-ABB0-B9A5F5EABAEB}"/>
                </a:ext>
              </a:extLst>
            </p:cNvPr>
            <p:cNvSpPr>
              <a:spLocks/>
            </p:cNvSpPr>
            <p:nvPr/>
          </p:nvSpPr>
          <p:spPr bwMode="gray">
            <a:xfrm>
              <a:off x="3245676" y="4850291"/>
              <a:ext cx="214762" cy="59205"/>
            </a:xfrm>
            <a:custGeom>
              <a:avLst/>
              <a:gdLst>
                <a:gd name="T0" fmla="*/ 50 w 116"/>
                <a:gd name="T1" fmla="*/ 22 h 32"/>
                <a:gd name="T2" fmla="*/ 22 w 116"/>
                <a:gd name="T3" fmla="*/ 22 h 32"/>
                <a:gd name="T4" fmla="*/ 0 w 116"/>
                <a:gd name="T5" fmla="*/ 10 h 32"/>
                <a:gd name="T6" fmla="*/ 2 w 116"/>
                <a:gd name="T7" fmla="*/ 4 h 32"/>
                <a:gd name="T8" fmla="*/ 2 w 116"/>
                <a:gd name="T9" fmla="*/ 4 h 32"/>
                <a:gd name="T10" fmla="*/ 6 w 116"/>
                <a:gd name="T11" fmla="*/ 2 h 32"/>
                <a:gd name="T12" fmla="*/ 10 w 116"/>
                <a:gd name="T13" fmla="*/ 0 h 32"/>
                <a:gd name="T14" fmla="*/ 14 w 116"/>
                <a:gd name="T15" fmla="*/ 0 h 32"/>
                <a:gd name="T16" fmla="*/ 20 w 116"/>
                <a:gd name="T17" fmla="*/ 0 h 32"/>
                <a:gd name="T18" fmla="*/ 26 w 116"/>
                <a:gd name="T19" fmla="*/ 0 h 32"/>
                <a:gd name="T20" fmla="*/ 56 w 116"/>
                <a:gd name="T21" fmla="*/ 8 h 32"/>
                <a:gd name="T22" fmla="*/ 58 w 116"/>
                <a:gd name="T23" fmla="*/ 8 h 32"/>
                <a:gd name="T24" fmla="*/ 62 w 116"/>
                <a:gd name="T25" fmla="*/ 6 h 32"/>
                <a:gd name="T26" fmla="*/ 66 w 116"/>
                <a:gd name="T27" fmla="*/ 6 h 32"/>
                <a:gd name="T28" fmla="*/ 72 w 116"/>
                <a:gd name="T29" fmla="*/ 6 h 32"/>
                <a:gd name="T30" fmla="*/ 80 w 116"/>
                <a:gd name="T31" fmla="*/ 6 h 32"/>
                <a:gd name="T32" fmla="*/ 84 w 116"/>
                <a:gd name="T33" fmla="*/ 8 h 32"/>
                <a:gd name="T34" fmla="*/ 90 w 116"/>
                <a:gd name="T35" fmla="*/ 12 h 32"/>
                <a:gd name="T36" fmla="*/ 96 w 116"/>
                <a:gd name="T37" fmla="*/ 14 h 32"/>
                <a:gd name="T38" fmla="*/ 102 w 116"/>
                <a:gd name="T39" fmla="*/ 16 h 32"/>
                <a:gd name="T40" fmla="*/ 108 w 116"/>
                <a:gd name="T41" fmla="*/ 18 h 32"/>
                <a:gd name="T42" fmla="*/ 110 w 116"/>
                <a:gd name="T43" fmla="*/ 20 h 32"/>
                <a:gd name="T44" fmla="*/ 112 w 116"/>
                <a:gd name="T45" fmla="*/ 20 h 32"/>
                <a:gd name="T46" fmla="*/ 112 w 116"/>
                <a:gd name="T47" fmla="*/ 20 h 32"/>
                <a:gd name="T48" fmla="*/ 114 w 116"/>
                <a:gd name="T49" fmla="*/ 22 h 32"/>
                <a:gd name="T50" fmla="*/ 114 w 116"/>
                <a:gd name="T51" fmla="*/ 24 h 32"/>
                <a:gd name="T52" fmla="*/ 116 w 116"/>
                <a:gd name="T53" fmla="*/ 28 h 32"/>
                <a:gd name="T54" fmla="*/ 114 w 116"/>
                <a:gd name="T55" fmla="*/ 30 h 32"/>
                <a:gd name="T56" fmla="*/ 114 w 116"/>
                <a:gd name="T57" fmla="*/ 32 h 32"/>
                <a:gd name="T58" fmla="*/ 110 w 116"/>
                <a:gd name="T59" fmla="*/ 32 h 32"/>
                <a:gd name="T60" fmla="*/ 100 w 116"/>
                <a:gd name="T61" fmla="*/ 32 h 32"/>
                <a:gd name="T62" fmla="*/ 88 w 116"/>
                <a:gd name="T63" fmla="*/ 30 h 32"/>
                <a:gd name="T64" fmla="*/ 76 w 116"/>
                <a:gd name="T65" fmla="*/ 30 h 32"/>
                <a:gd name="T66" fmla="*/ 72 w 116"/>
                <a:gd name="T67" fmla="*/ 28 h 32"/>
                <a:gd name="T68" fmla="*/ 50 w 116"/>
                <a:gd name="T69"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 h="32">
                  <a:moveTo>
                    <a:pt x="50" y="22"/>
                  </a:moveTo>
                  <a:lnTo>
                    <a:pt x="22" y="22"/>
                  </a:lnTo>
                  <a:lnTo>
                    <a:pt x="0" y="10"/>
                  </a:lnTo>
                  <a:lnTo>
                    <a:pt x="2" y="4"/>
                  </a:lnTo>
                  <a:lnTo>
                    <a:pt x="2" y="4"/>
                  </a:lnTo>
                  <a:lnTo>
                    <a:pt x="6" y="2"/>
                  </a:lnTo>
                  <a:lnTo>
                    <a:pt x="10" y="0"/>
                  </a:lnTo>
                  <a:lnTo>
                    <a:pt x="14" y="0"/>
                  </a:lnTo>
                  <a:lnTo>
                    <a:pt x="20" y="0"/>
                  </a:lnTo>
                  <a:lnTo>
                    <a:pt x="26" y="0"/>
                  </a:lnTo>
                  <a:lnTo>
                    <a:pt x="56" y="8"/>
                  </a:lnTo>
                  <a:lnTo>
                    <a:pt x="58" y="8"/>
                  </a:lnTo>
                  <a:lnTo>
                    <a:pt x="62" y="6"/>
                  </a:lnTo>
                  <a:lnTo>
                    <a:pt x="66" y="6"/>
                  </a:lnTo>
                  <a:lnTo>
                    <a:pt x="72" y="6"/>
                  </a:lnTo>
                  <a:lnTo>
                    <a:pt x="80" y="6"/>
                  </a:lnTo>
                  <a:lnTo>
                    <a:pt x="84" y="8"/>
                  </a:lnTo>
                  <a:lnTo>
                    <a:pt x="90" y="12"/>
                  </a:lnTo>
                  <a:lnTo>
                    <a:pt x="96" y="14"/>
                  </a:lnTo>
                  <a:lnTo>
                    <a:pt x="102" y="16"/>
                  </a:lnTo>
                  <a:lnTo>
                    <a:pt x="108" y="18"/>
                  </a:lnTo>
                  <a:lnTo>
                    <a:pt x="110" y="20"/>
                  </a:lnTo>
                  <a:lnTo>
                    <a:pt x="112" y="20"/>
                  </a:lnTo>
                  <a:lnTo>
                    <a:pt x="112" y="20"/>
                  </a:lnTo>
                  <a:lnTo>
                    <a:pt x="114" y="22"/>
                  </a:lnTo>
                  <a:lnTo>
                    <a:pt x="114" y="24"/>
                  </a:lnTo>
                  <a:lnTo>
                    <a:pt x="116" y="28"/>
                  </a:lnTo>
                  <a:lnTo>
                    <a:pt x="114" y="30"/>
                  </a:lnTo>
                  <a:lnTo>
                    <a:pt x="114" y="32"/>
                  </a:lnTo>
                  <a:lnTo>
                    <a:pt x="110" y="32"/>
                  </a:lnTo>
                  <a:lnTo>
                    <a:pt x="100" y="32"/>
                  </a:lnTo>
                  <a:lnTo>
                    <a:pt x="88" y="30"/>
                  </a:lnTo>
                  <a:lnTo>
                    <a:pt x="76" y="30"/>
                  </a:lnTo>
                  <a:lnTo>
                    <a:pt x="72" y="28"/>
                  </a:lnTo>
                  <a:lnTo>
                    <a:pt x="50" y="22"/>
                  </a:lnTo>
                </a:path>
              </a:pathLst>
            </a:custGeom>
            <a:grpFill/>
            <a:ln w="6350">
              <a:solidFill>
                <a:schemeClr val="bg1"/>
              </a:solidFill>
              <a:prstDash val="solid"/>
              <a:round/>
              <a:headEnd/>
              <a:tailEnd/>
            </a:ln>
            <a:effectLst/>
          </p:spPr>
          <p:txBody>
            <a:bodyPr/>
            <a:lstStyle/>
            <a:p>
              <a:endParaRPr lang="zh-CN" altLang="en-US"/>
            </a:p>
          </p:txBody>
        </p:sp>
        <p:sp>
          <p:nvSpPr>
            <p:cNvPr id="137" name="Freeform 507">
              <a:extLst>
                <a:ext uri="{FF2B5EF4-FFF2-40B4-BE49-F238E27FC236}">
                  <a16:creationId xmlns="" xmlns:a16="http://schemas.microsoft.com/office/drawing/2014/main" id="{0A266F67-E142-4A68-AD77-A3D7C9850B43}"/>
                </a:ext>
              </a:extLst>
            </p:cNvPr>
            <p:cNvSpPr>
              <a:spLocks/>
            </p:cNvSpPr>
            <p:nvPr/>
          </p:nvSpPr>
          <p:spPr bwMode="gray">
            <a:xfrm>
              <a:off x="7637188" y="4968701"/>
              <a:ext cx="325846" cy="377431"/>
            </a:xfrm>
            <a:custGeom>
              <a:avLst/>
              <a:gdLst>
                <a:gd name="T0" fmla="*/ 2 w 176"/>
                <a:gd name="T1" fmla="*/ 94 h 204"/>
                <a:gd name="T2" fmla="*/ 8 w 176"/>
                <a:gd name="T3" fmla="*/ 90 h 204"/>
                <a:gd name="T4" fmla="*/ 22 w 176"/>
                <a:gd name="T5" fmla="*/ 84 h 204"/>
                <a:gd name="T6" fmla="*/ 28 w 176"/>
                <a:gd name="T7" fmla="*/ 80 h 204"/>
                <a:gd name="T8" fmla="*/ 26 w 176"/>
                <a:gd name="T9" fmla="*/ 70 h 204"/>
                <a:gd name="T10" fmla="*/ 24 w 176"/>
                <a:gd name="T11" fmla="*/ 66 h 204"/>
                <a:gd name="T12" fmla="*/ 24 w 176"/>
                <a:gd name="T13" fmla="*/ 52 h 204"/>
                <a:gd name="T14" fmla="*/ 28 w 176"/>
                <a:gd name="T15" fmla="*/ 44 h 204"/>
                <a:gd name="T16" fmla="*/ 26 w 176"/>
                <a:gd name="T17" fmla="*/ 36 h 204"/>
                <a:gd name="T18" fmla="*/ 34 w 176"/>
                <a:gd name="T19" fmla="*/ 18 h 204"/>
                <a:gd name="T20" fmla="*/ 42 w 176"/>
                <a:gd name="T21" fmla="*/ 16 h 204"/>
                <a:gd name="T22" fmla="*/ 48 w 176"/>
                <a:gd name="T23" fmla="*/ 8 h 204"/>
                <a:gd name="T24" fmla="*/ 58 w 176"/>
                <a:gd name="T25" fmla="*/ 4 h 204"/>
                <a:gd name="T26" fmla="*/ 64 w 176"/>
                <a:gd name="T27" fmla="*/ 6 h 204"/>
                <a:gd name="T28" fmla="*/ 68 w 176"/>
                <a:gd name="T29" fmla="*/ 0 h 204"/>
                <a:gd name="T30" fmla="*/ 74 w 176"/>
                <a:gd name="T31" fmla="*/ 2 h 204"/>
                <a:gd name="T32" fmla="*/ 72 w 176"/>
                <a:gd name="T33" fmla="*/ 20 h 204"/>
                <a:gd name="T34" fmla="*/ 98 w 176"/>
                <a:gd name="T35" fmla="*/ 46 h 204"/>
                <a:gd name="T36" fmla="*/ 110 w 176"/>
                <a:gd name="T37" fmla="*/ 48 h 204"/>
                <a:gd name="T38" fmla="*/ 118 w 176"/>
                <a:gd name="T39" fmla="*/ 60 h 204"/>
                <a:gd name="T40" fmla="*/ 128 w 176"/>
                <a:gd name="T41" fmla="*/ 66 h 204"/>
                <a:gd name="T42" fmla="*/ 140 w 176"/>
                <a:gd name="T43" fmla="*/ 78 h 204"/>
                <a:gd name="T44" fmla="*/ 166 w 176"/>
                <a:gd name="T45" fmla="*/ 90 h 204"/>
                <a:gd name="T46" fmla="*/ 166 w 176"/>
                <a:gd name="T47" fmla="*/ 98 h 204"/>
                <a:gd name="T48" fmla="*/ 168 w 176"/>
                <a:gd name="T49" fmla="*/ 104 h 204"/>
                <a:gd name="T50" fmla="*/ 174 w 176"/>
                <a:gd name="T51" fmla="*/ 108 h 204"/>
                <a:gd name="T52" fmla="*/ 176 w 176"/>
                <a:gd name="T53" fmla="*/ 120 h 204"/>
                <a:gd name="T54" fmla="*/ 174 w 176"/>
                <a:gd name="T55" fmla="*/ 156 h 204"/>
                <a:gd name="T56" fmla="*/ 162 w 176"/>
                <a:gd name="T57" fmla="*/ 152 h 204"/>
                <a:gd name="T58" fmla="*/ 132 w 176"/>
                <a:gd name="T59" fmla="*/ 150 h 204"/>
                <a:gd name="T60" fmla="*/ 112 w 176"/>
                <a:gd name="T61" fmla="*/ 180 h 204"/>
                <a:gd name="T62" fmla="*/ 106 w 176"/>
                <a:gd name="T63" fmla="*/ 190 h 204"/>
                <a:gd name="T64" fmla="*/ 98 w 176"/>
                <a:gd name="T65" fmla="*/ 186 h 204"/>
                <a:gd name="T66" fmla="*/ 84 w 176"/>
                <a:gd name="T67" fmla="*/ 200 h 204"/>
                <a:gd name="T68" fmla="*/ 82 w 176"/>
                <a:gd name="T69" fmla="*/ 194 h 204"/>
                <a:gd name="T70" fmla="*/ 76 w 176"/>
                <a:gd name="T71" fmla="*/ 188 h 204"/>
                <a:gd name="T72" fmla="*/ 56 w 176"/>
                <a:gd name="T73" fmla="*/ 188 h 204"/>
                <a:gd name="T74" fmla="*/ 50 w 176"/>
                <a:gd name="T75" fmla="*/ 198 h 204"/>
                <a:gd name="T76" fmla="*/ 46 w 176"/>
                <a:gd name="T77" fmla="*/ 202 h 204"/>
                <a:gd name="T78" fmla="*/ 40 w 176"/>
                <a:gd name="T79" fmla="*/ 204 h 204"/>
                <a:gd name="T80" fmla="*/ 30 w 176"/>
                <a:gd name="T81" fmla="*/ 160 h 204"/>
                <a:gd name="T82" fmla="*/ 30 w 176"/>
                <a:gd name="T83" fmla="*/ 150 h 204"/>
                <a:gd name="T84" fmla="*/ 24 w 176"/>
                <a:gd name="T85" fmla="*/ 138 h 204"/>
                <a:gd name="T86" fmla="*/ 10 w 176"/>
                <a:gd name="T87" fmla="*/ 118 h 204"/>
                <a:gd name="T88" fmla="*/ 2 w 176"/>
                <a:gd name="T89"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204">
                  <a:moveTo>
                    <a:pt x="0" y="96"/>
                  </a:moveTo>
                  <a:lnTo>
                    <a:pt x="2" y="94"/>
                  </a:lnTo>
                  <a:lnTo>
                    <a:pt x="2" y="94"/>
                  </a:lnTo>
                  <a:lnTo>
                    <a:pt x="4" y="94"/>
                  </a:lnTo>
                  <a:lnTo>
                    <a:pt x="6" y="92"/>
                  </a:lnTo>
                  <a:lnTo>
                    <a:pt x="8" y="90"/>
                  </a:lnTo>
                  <a:lnTo>
                    <a:pt x="12" y="88"/>
                  </a:lnTo>
                  <a:lnTo>
                    <a:pt x="18" y="86"/>
                  </a:lnTo>
                  <a:lnTo>
                    <a:pt x="22" y="84"/>
                  </a:lnTo>
                  <a:lnTo>
                    <a:pt x="24" y="84"/>
                  </a:lnTo>
                  <a:lnTo>
                    <a:pt x="26" y="82"/>
                  </a:lnTo>
                  <a:lnTo>
                    <a:pt x="28" y="80"/>
                  </a:lnTo>
                  <a:lnTo>
                    <a:pt x="28" y="76"/>
                  </a:lnTo>
                  <a:lnTo>
                    <a:pt x="28" y="74"/>
                  </a:lnTo>
                  <a:lnTo>
                    <a:pt x="26" y="70"/>
                  </a:lnTo>
                  <a:lnTo>
                    <a:pt x="26" y="68"/>
                  </a:lnTo>
                  <a:lnTo>
                    <a:pt x="24" y="68"/>
                  </a:lnTo>
                  <a:lnTo>
                    <a:pt x="24" y="66"/>
                  </a:lnTo>
                  <a:lnTo>
                    <a:pt x="24" y="62"/>
                  </a:lnTo>
                  <a:lnTo>
                    <a:pt x="24" y="56"/>
                  </a:lnTo>
                  <a:lnTo>
                    <a:pt x="24" y="52"/>
                  </a:lnTo>
                  <a:lnTo>
                    <a:pt x="26" y="48"/>
                  </a:lnTo>
                  <a:lnTo>
                    <a:pt x="26" y="46"/>
                  </a:lnTo>
                  <a:lnTo>
                    <a:pt x="28" y="44"/>
                  </a:lnTo>
                  <a:lnTo>
                    <a:pt x="28" y="40"/>
                  </a:lnTo>
                  <a:lnTo>
                    <a:pt x="26" y="38"/>
                  </a:lnTo>
                  <a:lnTo>
                    <a:pt x="26" y="36"/>
                  </a:lnTo>
                  <a:lnTo>
                    <a:pt x="26" y="36"/>
                  </a:lnTo>
                  <a:lnTo>
                    <a:pt x="16" y="20"/>
                  </a:lnTo>
                  <a:lnTo>
                    <a:pt x="34" y="18"/>
                  </a:lnTo>
                  <a:lnTo>
                    <a:pt x="36" y="18"/>
                  </a:lnTo>
                  <a:lnTo>
                    <a:pt x="38" y="18"/>
                  </a:lnTo>
                  <a:lnTo>
                    <a:pt x="42" y="16"/>
                  </a:lnTo>
                  <a:lnTo>
                    <a:pt x="44" y="12"/>
                  </a:lnTo>
                  <a:lnTo>
                    <a:pt x="46" y="10"/>
                  </a:lnTo>
                  <a:lnTo>
                    <a:pt x="48" y="8"/>
                  </a:lnTo>
                  <a:lnTo>
                    <a:pt x="52" y="6"/>
                  </a:lnTo>
                  <a:lnTo>
                    <a:pt x="54" y="4"/>
                  </a:lnTo>
                  <a:lnTo>
                    <a:pt x="58" y="4"/>
                  </a:lnTo>
                  <a:lnTo>
                    <a:pt x="60" y="6"/>
                  </a:lnTo>
                  <a:lnTo>
                    <a:pt x="62" y="6"/>
                  </a:lnTo>
                  <a:lnTo>
                    <a:pt x="64" y="6"/>
                  </a:lnTo>
                  <a:lnTo>
                    <a:pt x="66" y="4"/>
                  </a:lnTo>
                  <a:lnTo>
                    <a:pt x="66" y="2"/>
                  </a:lnTo>
                  <a:lnTo>
                    <a:pt x="68" y="0"/>
                  </a:lnTo>
                  <a:lnTo>
                    <a:pt x="70" y="0"/>
                  </a:lnTo>
                  <a:lnTo>
                    <a:pt x="72" y="0"/>
                  </a:lnTo>
                  <a:lnTo>
                    <a:pt x="74" y="2"/>
                  </a:lnTo>
                  <a:lnTo>
                    <a:pt x="74" y="6"/>
                  </a:lnTo>
                  <a:lnTo>
                    <a:pt x="72" y="10"/>
                  </a:lnTo>
                  <a:lnTo>
                    <a:pt x="72" y="20"/>
                  </a:lnTo>
                  <a:lnTo>
                    <a:pt x="76" y="32"/>
                  </a:lnTo>
                  <a:lnTo>
                    <a:pt x="86" y="42"/>
                  </a:lnTo>
                  <a:lnTo>
                    <a:pt x="98" y="46"/>
                  </a:lnTo>
                  <a:lnTo>
                    <a:pt x="108" y="44"/>
                  </a:lnTo>
                  <a:lnTo>
                    <a:pt x="108" y="46"/>
                  </a:lnTo>
                  <a:lnTo>
                    <a:pt x="110" y="48"/>
                  </a:lnTo>
                  <a:lnTo>
                    <a:pt x="112" y="52"/>
                  </a:lnTo>
                  <a:lnTo>
                    <a:pt x="114" y="56"/>
                  </a:lnTo>
                  <a:lnTo>
                    <a:pt x="118" y="60"/>
                  </a:lnTo>
                  <a:lnTo>
                    <a:pt x="124" y="62"/>
                  </a:lnTo>
                  <a:lnTo>
                    <a:pt x="124" y="62"/>
                  </a:lnTo>
                  <a:lnTo>
                    <a:pt x="128" y="66"/>
                  </a:lnTo>
                  <a:lnTo>
                    <a:pt x="132" y="68"/>
                  </a:lnTo>
                  <a:lnTo>
                    <a:pt x="136" y="72"/>
                  </a:lnTo>
                  <a:lnTo>
                    <a:pt x="140" y="78"/>
                  </a:lnTo>
                  <a:lnTo>
                    <a:pt x="142" y="82"/>
                  </a:lnTo>
                  <a:lnTo>
                    <a:pt x="144" y="88"/>
                  </a:lnTo>
                  <a:lnTo>
                    <a:pt x="166" y="90"/>
                  </a:lnTo>
                  <a:lnTo>
                    <a:pt x="166" y="92"/>
                  </a:lnTo>
                  <a:lnTo>
                    <a:pt x="166" y="94"/>
                  </a:lnTo>
                  <a:lnTo>
                    <a:pt x="166" y="98"/>
                  </a:lnTo>
                  <a:lnTo>
                    <a:pt x="166" y="102"/>
                  </a:lnTo>
                  <a:lnTo>
                    <a:pt x="168" y="104"/>
                  </a:lnTo>
                  <a:lnTo>
                    <a:pt x="168" y="104"/>
                  </a:lnTo>
                  <a:lnTo>
                    <a:pt x="170" y="106"/>
                  </a:lnTo>
                  <a:lnTo>
                    <a:pt x="172" y="106"/>
                  </a:lnTo>
                  <a:lnTo>
                    <a:pt x="174" y="108"/>
                  </a:lnTo>
                  <a:lnTo>
                    <a:pt x="176" y="112"/>
                  </a:lnTo>
                  <a:lnTo>
                    <a:pt x="176" y="116"/>
                  </a:lnTo>
                  <a:lnTo>
                    <a:pt x="176" y="120"/>
                  </a:lnTo>
                  <a:lnTo>
                    <a:pt x="176" y="132"/>
                  </a:lnTo>
                  <a:lnTo>
                    <a:pt x="176" y="144"/>
                  </a:lnTo>
                  <a:lnTo>
                    <a:pt x="174" y="156"/>
                  </a:lnTo>
                  <a:lnTo>
                    <a:pt x="172" y="162"/>
                  </a:lnTo>
                  <a:lnTo>
                    <a:pt x="170" y="160"/>
                  </a:lnTo>
                  <a:lnTo>
                    <a:pt x="162" y="152"/>
                  </a:lnTo>
                  <a:lnTo>
                    <a:pt x="150" y="148"/>
                  </a:lnTo>
                  <a:lnTo>
                    <a:pt x="136" y="148"/>
                  </a:lnTo>
                  <a:lnTo>
                    <a:pt x="132" y="150"/>
                  </a:lnTo>
                  <a:lnTo>
                    <a:pt x="126" y="158"/>
                  </a:lnTo>
                  <a:lnTo>
                    <a:pt x="116" y="168"/>
                  </a:lnTo>
                  <a:lnTo>
                    <a:pt x="112" y="180"/>
                  </a:lnTo>
                  <a:lnTo>
                    <a:pt x="108" y="192"/>
                  </a:lnTo>
                  <a:lnTo>
                    <a:pt x="108" y="190"/>
                  </a:lnTo>
                  <a:lnTo>
                    <a:pt x="106" y="190"/>
                  </a:lnTo>
                  <a:lnTo>
                    <a:pt x="104" y="188"/>
                  </a:lnTo>
                  <a:lnTo>
                    <a:pt x="102" y="186"/>
                  </a:lnTo>
                  <a:lnTo>
                    <a:pt x="98" y="186"/>
                  </a:lnTo>
                  <a:lnTo>
                    <a:pt x="94" y="188"/>
                  </a:lnTo>
                  <a:lnTo>
                    <a:pt x="88" y="192"/>
                  </a:lnTo>
                  <a:lnTo>
                    <a:pt x="84" y="200"/>
                  </a:lnTo>
                  <a:lnTo>
                    <a:pt x="84" y="200"/>
                  </a:lnTo>
                  <a:lnTo>
                    <a:pt x="82" y="196"/>
                  </a:lnTo>
                  <a:lnTo>
                    <a:pt x="82" y="194"/>
                  </a:lnTo>
                  <a:lnTo>
                    <a:pt x="80" y="192"/>
                  </a:lnTo>
                  <a:lnTo>
                    <a:pt x="78" y="188"/>
                  </a:lnTo>
                  <a:lnTo>
                    <a:pt x="76" y="188"/>
                  </a:lnTo>
                  <a:lnTo>
                    <a:pt x="58" y="184"/>
                  </a:lnTo>
                  <a:lnTo>
                    <a:pt x="58" y="186"/>
                  </a:lnTo>
                  <a:lnTo>
                    <a:pt x="56" y="188"/>
                  </a:lnTo>
                  <a:lnTo>
                    <a:pt x="54" y="192"/>
                  </a:lnTo>
                  <a:lnTo>
                    <a:pt x="52" y="194"/>
                  </a:lnTo>
                  <a:lnTo>
                    <a:pt x="50" y="198"/>
                  </a:lnTo>
                  <a:lnTo>
                    <a:pt x="48" y="198"/>
                  </a:lnTo>
                  <a:lnTo>
                    <a:pt x="46" y="200"/>
                  </a:lnTo>
                  <a:lnTo>
                    <a:pt x="46" y="202"/>
                  </a:lnTo>
                  <a:lnTo>
                    <a:pt x="44" y="202"/>
                  </a:lnTo>
                  <a:lnTo>
                    <a:pt x="42" y="204"/>
                  </a:lnTo>
                  <a:lnTo>
                    <a:pt x="40" y="204"/>
                  </a:lnTo>
                  <a:lnTo>
                    <a:pt x="38" y="202"/>
                  </a:lnTo>
                  <a:lnTo>
                    <a:pt x="34" y="180"/>
                  </a:lnTo>
                  <a:lnTo>
                    <a:pt x="30" y="160"/>
                  </a:lnTo>
                  <a:lnTo>
                    <a:pt x="30" y="158"/>
                  </a:lnTo>
                  <a:lnTo>
                    <a:pt x="30" y="154"/>
                  </a:lnTo>
                  <a:lnTo>
                    <a:pt x="30" y="150"/>
                  </a:lnTo>
                  <a:lnTo>
                    <a:pt x="28" y="144"/>
                  </a:lnTo>
                  <a:lnTo>
                    <a:pt x="26" y="140"/>
                  </a:lnTo>
                  <a:lnTo>
                    <a:pt x="24" y="138"/>
                  </a:lnTo>
                  <a:lnTo>
                    <a:pt x="12" y="122"/>
                  </a:lnTo>
                  <a:lnTo>
                    <a:pt x="12" y="120"/>
                  </a:lnTo>
                  <a:lnTo>
                    <a:pt x="10" y="118"/>
                  </a:lnTo>
                  <a:lnTo>
                    <a:pt x="6" y="114"/>
                  </a:lnTo>
                  <a:lnTo>
                    <a:pt x="4" y="108"/>
                  </a:lnTo>
                  <a:lnTo>
                    <a:pt x="2" y="102"/>
                  </a:lnTo>
                  <a:lnTo>
                    <a:pt x="0" y="96"/>
                  </a:lnTo>
                </a:path>
              </a:pathLst>
            </a:custGeom>
            <a:grpFill/>
            <a:ln w="6350">
              <a:solidFill>
                <a:schemeClr val="bg1"/>
              </a:solidFill>
              <a:prstDash val="solid"/>
              <a:round/>
              <a:headEnd/>
              <a:tailEnd/>
            </a:ln>
            <a:effectLst/>
          </p:spPr>
          <p:txBody>
            <a:bodyPr/>
            <a:lstStyle/>
            <a:p>
              <a:endParaRPr lang="zh-CN" altLang="en-US"/>
            </a:p>
          </p:txBody>
        </p:sp>
        <p:sp>
          <p:nvSpPr>
            <p:cNvPr id="138" name="Freeform 508">
              <a:extLst>
                <a:ext uri="{FF2B5EF4-FFF2-40B4-BE49-F238E27FC236}">
                  <a16:creationId xmlns="" xmlns:a16="http://schemas.microsoft.com/office/drawing/2014/main" id="{1D98CCC7-F190-4EAE-8D15-1E11F3CD2F4E}"/>
                </a:ext>
              </a:extLst>
            </p:cNvPr>
            <p:cNvSpPr>
              <a:spLocks/>
            </p:cNvSpPr>
            <p:nvPr/>
          </p:nvSpPr>
          <p:spPr bwMode="gray">
            <a:xfrm>
              <a:off x="7359479" y="4709680"/>
              <a:ext cx="329549" cy="451437"/>
            </a:xfrm>
            <a:custGeom>
              <a:avLst/>
              <a:gdLst>
                <a:gd name="T0" fmla="*/ 72 w 178"/>
                <a:gd name="T1" fmla="*/ 216 h 244"/>
                <a:gd name="T2" fmla="*/ 68 w 178"/>
                <a:gd name="T3" fmla="*/ 200 h 244"/>
                <a:gd name="T4" fmla="*/ 58 w 178"/>
                <a:gd name="T5" fmla="*/ 176 h 244"/>
                <a:gd name="T6" fmla="*/ 46 w 178"/>
                <a:gd name="T7" fmla="*/ 148 h 244"/>
                <a:gd name="T8" fmla="*/ 18 w 178"/>
                <a:gd name="T9" fmla="*/ 108 h 244"/>
                <a:gd name="T10" fmla="*/ 4 w 178"/>
                <a:gd name="T11" fmla="*/ 90 h 244"/>
                <a:gd name="T12" fmla="*/ 6 w 178"/>
                <a:gd name="T13" fmla="*/ 84 h 244"/>
                <a:gd name="T14" fmla="*/ 4 w 178"/>
                <a:gd name="T15" fmla="*/ 78 h 244"/>
                <a:gd name="T16" fmla="*/ 0 w 178"/>
                <a:gd name="T17" fmla="*/ 74 h 244"/>
                <a:gd name="T18" fmla="*/ 6 w 178"/>
                <a:gd name="T19" fmla="*/ 64 h 244"/>
                <a:gd name="T20" fmla="*/ 14 w 178"/>
                <a:gd name="T21" fmla="*/ 64 h 244"/>
                <a:gd name="T22" fmla="*/ 28 w 178"/>
                <a:gd name="T23" fmla="*/ 68 h 244"/>
                <a:gd name="T24" fmla="*/ 36 w 178"/>
                <a:gd name="T25" fmla="*/ 66 h 244"/>
                <a:gd name="T26" fmla="*/ 38 w 178"/>
                <a:gd name="T27" fmla="*/ 62 h 244"/>
                <a:gd name="T28" fmla="*/ 42 w 178"/>
                <a:gd name="T29" fmla="*/ 54 h 244"/>
                <a:gd name="T30" fmla="*/ 46 w 178"/>
                <a:gd name="T31" fmla="*/ 48 h 244"/>
                <a:gd name="T32" fmla="*/ 60 w 178"/>
                <a:gd name="T33" fmla="*/ 44 h 244"/>
                <a:gd name="T34" fmla="*/ 82 w 178"/>
                <a:gd name="T35" fmla="*/ 18 h 244"/>
                <a:gd name="T36" fmla="*/ 82 w 178"/>
                <a:gd name="T37" fmla="*/ 8 h 244"/>
                <a:gd name="T38" fmla="*/ 88 w 178"/>
                <a:gd name="T39" fmla="*/ 4 h 244"/>
                <a:gd name="T40" fmla="*/ 100 w 178"/>
                <a:gd name="T41" fmla="*/ 8 h 244"/>
                <a:gd name="T42" fmla="*/ 116 w 178"/>
                <a:gd name="T43" fmla="*/ 14 h 244"/>
                <a:gd name="T44" fmla="*/ 124 w 178"/>
                <a:gd name="T45" fmla="*/ 22 h 244"/>
                <a:gd name="T46" fmla="*/ 126 w 178"/>
                <a:gd name="T47" fmla="*/ 28 h 244"/>
                <a:gd name="T48" fmla="*/ 134 w 178"/>
                <a:gd name="T49" fmla="*/ 36 h 244"/>
                <a:gd name="T50" fmla="*/ 146 w 178"/>
                <a:gd name="T51" fmla="*/ 36 h 244"/>
                <a:gd name="T52" fmla="*/ 158 w 178"/>
                <a:gd name="T53" fmla="*/ 38 h 244"/>
                <a:gd name="T54" fmla="*/ 162 w 178"/>
                <a:gd name="T55" fmla="*/ 42 h 244"/>
                <a:gd name="T56" fmla="*/ 162 w 178"/>
                <a:gd name="T57" fmla="*/ 60 h 244"/>
                <a:gd name="T58" fmla="*/ 156 w 178"/>
                <a:gd name="T59" fmla="*/ 66 h 244"/>
                <a:gd name="T60" fmla="*/ 148 w 178"/>
                <a:gd name="T61" fmla="*/ 64 h 244"/>
                <a:gd name="T62" fmla="*/ 142 w 178"/>
                <a:gd name="T63" fmla="*/ 66 h 244"/>
                <a:gd name="T64" fmla="*/ 128 w 178"/>
                <a:gd name="T65" fmla="*/ 72 h 244"/>
                <a:gd name="T66" fmla="*/ 122 w 178"/>
                <a:gd name="T67" fmla="*/ 82 h 244"/>
                <a:gd name="T68" fmla="*/ 118 w 178"/>
                <a:gd name="T69" fmla="*/ 92 h 244"/>
                <a:gd name="T70" fmla="*/ 114 w 178"/>
                <a:gd name="T71" fmla="*/ 98 h 244"/>
                <a:gd name="T72" fmla="*/ 110 w 178"/>
                <a:gd name="T73" fmla="*/ 116 h 244"/>
                <a:gd name="T74" fmla="*/ 114 w 178"/>
                <a:gd name="T75" fmla="*/ 126 h 244"/>
                <a:gd name="T76" fmla="*/ 116 w 178"/>
                <a:gd name="T77" fmla="*/ 134 h 244"/>
                <a:gd name="T78" fmla="*/ 118 w 178"/>
                <a:gd name="T79" fmla="*/ 134 h 244"/>
                <a:gd name="T80" fmla="*/ 126 w 178"/>
                <a:gd name="T81" fmla="*/ 134 h 244"/>
                <a:gd name="T82" fmla="*/ 126 w 178"/>
                <a:gd name="T83" fmla="*/ 136 h 244"/>
                <a:gd name="T84" fmla="*/ 138 w 178"/>
                <a:gd name="T85" fmla="*/ 140 h 244"/>
                <a:gd name="T86" fmla="*/ 142 w 178"/>
                <a:gd name="T87" fmla="*/ 140 h 244"/>
                <a:gd name="T88" fmla="*/ 150 w 178"/>
                <a:gd name="T89" fmla="*/ 134 h 244"/>
                <a:gd name="T90" fmla="*/ 152 w 178"/>
                <a:gd name="T91" fmla="*/ 156 h 244"/>
                <a:gd name="T92" fmla="*/ 156 w 178"/>
                <a:gd name="T93" fmla="*/ 158 h 244"/>
                <a:gd name="T94" fmla="*/ 164 w 178"/>
                <a:gd name="T95" fmla="*/ 160 h 244"/>
                <a:gd name="T96" fmla="*/ 176 w 178"/>
                <a:gd name="T97" fmla="*/ 176 h 244"/>
                <a:gd name="T98" fmla="*/ 178 w 178"/>
                <a:gd name="T99" fmla="*/ 184 h 244"/>
                <a:gd name="T100" fmla="*/ 174 w 178"/>
                <a:gd name="T101" fmla="*/ 192 h 244"/>
                <a:gd name="T102" fmla="*/ 174 w 178"/>
                <a:gd name="T103" fmla="*/ 206 h 244"/>
                <a:gd name="T104" fmla="*/ 176 w 178"/>
                <a:gd name="T105" fmla="*/ 210 h 244"/>
                <a:gd name="T106" fmla="*/ 178 w 178"/>
                <a:gd name="T107" fmla="*/ 220 h 244"/>
                <a:gd name="T108" fmla="*/ 170 w 178"/>
                <a:gd name="T109" fmla="*/ 224 h 244"/>
                <a:gd name="T110" fmla="*/ 156 w 178"/>
                <a:gd name="T111" fmla="*/ 230 h 244"/>
                <a:gd name="T112" fmla="*/ 148 w 178"/>
                <a:gd name="T113" fmla="*/ 238 h 244"/>
                <a:gd name="T114" fmla="*/ 132 w 178"/>
                <a:gd name="T115" fmla="*/ 244 h 244"/>
                <a:gd name="T116" fmla="*/ 120 w 178"/>
                <a:gd name="T117" fmla="*/ 244 h 244"/>
                <a:gd name="T118" fmla="*/ 112 w 178"/>
                <a:gd name="T119" fmla="*/ 240 h 244"/>
                <a:gd name="T120" fmla="*/ 98 w 178"/>
                <a:gd name="T121" fmla="*/ 234 h 244"/>
                <a:gd name="T122" fmla="*/ 82 w 178"/>
                <a:gd name="T123" fmla="*/ 22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44">
                  <a:moveTo>
                    <a:pt x="82" y="226"/>
                  </a:moveTo>
                  <a:lnTo>
                    <a:pt x="76" y="222"/>
                  </a:lnTo>
                  <a:lnTo>
                    <a:pt x="72" y="216"/>
                  </a:lnTo>
                  <a:lnTo>
                    <a:pt x="70" y="210"/>
                  </a:lnTo>
                  <a:lnTo>
                    <a:pt x="68" y="204"/>
                  </a:lnTo>
                  <a:lnTo>
                    <a:pt x="68" y="200"/>
                  </a:lnTo>
                  <a:lnTo>
                    <a:pt x="66" y="196"/>
                  </a:lnTo>
                  <a:lnTo>
                    <a:pt x="64" y="190"/>
                  </a:lnTo>
                  <a:lnTo>
                    <a:pt x="58" y="176"/>
                  </a:lnTo>
                  <a:lnTo>
                    <a:pt x="52" y="164"/>
                  </a:lnTo>
                  <a:lnTo>
                    <a:pt x="48" y="152"/>
                  </a:lnTo>
                  <a:lnTo>
                    <a:pt x="46" y="148"/>
                  </a:lnTo>
                  <a:lnTo>
                    <a:pt x="40" y="136"/>
                  </a:lnTo>
                  <a:lnTo>
                    <a:pt x="30" y="122"/>
                  </a:lnTo>
                  <a:lnTo>
                    <a:pt x="18" y="108"/>
                  </a:lnTo>
                  <a:lnTo>
                    <a:pt x="10" y="98"/>
                  </a:lnTo>
                  <a:lnTo>
                    <a:pt x="6" y="94"/>
                  </a:lnTo>
                  <a:lnTo>
                    <a:pt x="4" y="90"/>
                  </a:lnTo>
                  <a:lnTo>
                    <a:pt x="4" y="86"/>
                  </a:lnTo>
                  <a:lnTo>
                    <a:pt x="4" y="84"/>
                  </a:lnTo>
                  <a:lnTo>
                    <a:pt x="6" y="84"/>
                  </a:lnTo>
                  <a:lnTo>
                    <a:pt x="6" y="84"/>
                  </a:lnTo>
                  <a:lnTo>
                    <a:pt x="6" y="80"/>
                  </a:lnTo>
                  <a:lnTo>
                    <a:pt x="4" y="78"/>
                  </a:lnTo>
                  <a:lnTo>
                    <a:pt x="4" y="76"/>
                  </a:lnTo>
                  <a:lnTo>
                    <a:pt x="2" y="74"/>
                  </a:lnTo>
                  <a:lnTo>
                    <a:pt x="0" y="74"/>
                  </a:lnTo>
                  <a:lnTo>
                    <a:pt x="2" y="68"/>
                  </a:lnTo>
                  <a:lnTo>
                    <a:pt x="4" y="66"/>
                  </a:lnTo>
                  <a:lnTo>
                    <a:pt x="6" y="64"/>
                  </a:lnTo>
                  <a:lnTo>
                    <a:pt x="8" y="62"/>
                  </a:lnTo>
                  <a:lnTo>
                    <a:pt x="10" y="62"/>
                  </a:lnTo>
                  <a:lnTo>
                    <a:pt x="14" y="64"/>
                  </a:lnTo>
                  <a:lnTo>
                    <a:pt x="16" y="66"/>
                  </a:lnTo>
                  <a:lnTo>
                    <a:pt x="26" y="66"/>
                  </a:lnTo>
                  <a:lnTo>
                    <a:pt x="28" y="68"/>
                  </a:lnTo>
                  <a:lnTo>
                    <a:pt x="30" y="68"/>
                  </a:lnTo>
                  <a:lnTo>
                    <a:pt x="34" y="68"/>
                  </a:lnTo>
                  <a:lnTo>
                    <a:pt x="36" y="66"/>
                  </a:lnTo>
                  <a:lnTo>
                    <a:pt x="36" y="64"/>
                  </a:lnTo>
                  <a:lnTo>
                    <a:pt x="36" y="64"/>
                  </a:lnTo>
                  <a:lnTo>
                    <a:pt x="38" y="62"/>
                  </a:lnTo>
                  <a:lnTo>
                    <a:pt x="40" y="60"/>
                  </a:lnTo>
                  <a:lnTo>
                    <a:pt x="40" y="56"/>
                  </a:lnTo>
                  <a:lnTo>
                    <a:pt x="42" y="54"/>
                  </a:lnTo>
                  <a:lnTo>
                    <a:pt x="42" y="54"/>
                  </a:lnTo>
                  <a:lnTo>
                    <a:pt x="44" y="50"/>
                  </a:lnTo>
                  <a:lnTo>
                    <a:pt x="46" y="48"/>
                  </a:lnTo>
                  <a:lnTo>
                    <a:pt x="46" y="48"/>
                  </a:lnTo>
                  <a:lnTo>
                    <a:pt x="48" y="48"/>
                  </a:lnTo>
                  <a:lnTo>
                    <a:pt x="60" y="44"/>
                  </a:lnTo>
                  <a:lnTo>
                    <a:pt x="70" y="36"/>
                  </a:lnTo>
                  <a:lnTo>
                    <a:pt x="78" y="28"/>
                  </a:lnTo>
                  <a:lnTo>
                    <a:pt x="82" y="18"/>
                  </a:lnTo>
                  <a:lnTo>
                    <a:pt x="84" y="14"/>
                  </a:lnTo>
                  <a:lnTo>
                    <a:pt x="84" y="10"/>
                  </a:lnTo>
                  <a:lnTo>
                    <a:pt x="82" y="8"/>
                  </a:lnTo>
                  <a:lnTo>
                    <a:pt x="82" y="4"/>
                  </a:lnTo>
                  <a:lnTo>
                    <a:pt x="82" y="0"/>
                  </a:lnTo>
                  <a:lnTo>
                    <a:pt x="88" y="4"/>
                  </a:lnTo>
                  <a:lnTo>
                    <a:pt x="94" y="6"/>
                  </a:lnTo>
                  <a:lnTo>
                    <a:pt x="96" y="6"/>
                  </a:lnTo>
                  <a:lnTo>
                    <a:pt x="100" y="8"/>
                  </a:lnTo>
                  <a:lnTo>
                    <a:pt x="104" y="10"/>
                  </a:lnTo>
                  <a:lnTo>
                    <a:pt x="110" y="12"/>
                  </a:lnTo>
                  <a:lnTo>
                    <a:pt x="116" y="14"/>
                  </a:lnTo>
                  <a:lnTo>
                    <a:pt x="122" y="18"/>
                  </a:lnTo>
                  <a:lnTo>
                    <a:pt x="124" y="22"/>
                  </a:lnTo>
                  <a:lnTo>
                    <a:pt x="124" y="22"/>
                  </a:lnTo>
                  <a:lnTo>
                    <a:pt x="124" y="24"/>
                  </a:lnTo>
                  <a:lnTo>
                    <a:pt x="124" y="26"/>
                  </a:lnTo>
                  <a:lnTo>
                    <a:pt x="126" y="28"/>
                  </a:lnTo>
                  <a:lnTo>
                    <a:pt x="126" y="32"/>
                  </a:lnTo>
                  <a:lnTo>
                    <a:pt x="130" y="34"/>
                  </a:lnTo>
                  <a:lnTo>
                    <a:pt x="134" y="36"/>
                  </a:lnTo>
                  <a:lnTo>
                    <a:pt x="140" y="36"/>
                  </a:lnTo>
                  <a:lnTo>
                    <a:pt x="142" y="36"/>
                  </a:lnTo>
                  <a:lnTo>
                    <a:pt x="146" y="36"/>
                  </a:lnTo>
                  <a:lnTo>
                    <a:pt x="150" y="36"/>
                  </a:lnTo>
                  <a:lnTo>
                    <a:pt x="154" y="38"/>
                  </a:lnTo>
                  <a:lnTo>
                    <a:pt x="158" y="38"/>
                  </a:lnTo>
                  <a:lnTo>
                    <a:pt x="158" y="38"/>
                  </a:lnTo>
                  <a:lnTo>
                    <a:pt x="160" y="40"/>
                  </a:lnTo>
                  <a:lnTo>
                    <a:pt x="162" y="42"/>
                  </a:lnTo>
                  <a:lnTo>
                    <a:pt x="162" y="44"/>
                  </a:lnTo>
                  <a:lnTo>
                    <a:pt x="156" y="60"/>
                  </a:lnTo>
                  <a:lnTo>
                    <a:pt x="162" y="60"/>
                  </a:lnTo>
                  <a:lnTo>
                    <a:pt x="162" y="66"/>
                  </a:lnTo>
                  <a:lnTo>
                    <a:pt x="156" y="66"/>
                  </a:lnTo>
                  <a:lnTo>
                    <a:pt x="156" y="66"/>
                  </a:lnTo>
                  <a:lnTo>
                    <a:pt x="154" y="64"/>
                  </a:lnTo>
                  <a:lnTo>
                    <a:pt x="152" y="64"/>
                  </a:lnTo>
                  <a:lnTo>
                    <a:pt x="148" y="64"/>
                  </a:lnTo>
                  <a:lnTo>
                    <a:pt x="146" y="66"/>
                  </a:lnTo>
                  <a:lnTo>
                    <a:pt x="146" y="66"/>
                  </a:lnTo>
                  <a:lnTo>
                    <a:pt x="142" y="66"/>
                  </a:lnTo>
                  <a:lnTo>
                    <a:pt x="138" y="68"/>
                  </a:lnTo>
                  <a:lnTo>
                    <a:pt x="134" y="68"/>
                  </a:lnTo>
                  <a:lnTo>
                    <a:pt x="128" y="72"/>
                  </a:lnTo>
                  <a:lnTo>
                    <a:pt x="124" y="76"/>
                  </a:lnTo>
                  <a:lnTo>
                    <a:pt x="122" y="80"/>
                  </a:lnTo>
                  <a:lnTo>
                    <a:pt x="122" y="82"/>
                  </a:lnTo>
                  <a:lnTo>
                    <a:pt x="122" y="86"/>
                  </a:lnTo>
                  <a:lnTo>
                    <a:pt x="120" y="90"/>
                  </a:lnTo>
                  <a:lnTo>
                    <a:pt x="118" y="92"/>
                  </a:lnTo>
                  <a:lnTo>
                    <a:pt x="118" y="94"/>
                  </a:lnTo>
                  <a:lnTo>
                    <a:pt x="116" y="96"/>
                  </a:lnTo>
                  <a:lnTo>
                    <a:pt x="114" y="98"/>
                  </a:lnTo>
                  <a:lnTo>
                    <a:pt x="112" y="102"/>
                  </a:lnTo>
                  <a:lnTo>
                    <a:pt x="110" y="108"/>
                  </a:lnTo>
                  <a:lnTo>
                    <a:pt x="110" y="116"/>
                  </a:lnTo>
                  <a:lnTo>
                    <a:pt x="114" y="122"/>
                  </a:lnTo>
                  <a:lnTo>
                    <a:pt x="114" y="124"/>
                  </a:lnTo>
                  <a:lnTo>
                    <a:pt x="114" y="126"/>
                  </a:lnTo>
                  <a:lnTo>
                    <a:pt x="116" y="128"/>
                  </a:lnTo>
                  <a:lnTo>
                    <a:pt x="116" y="132"/>
                  </a:lnTo>
                  <a:lnTo>
                    <a:pt x="116" y="134"/>
                  </a:lnTo>
                  <a:lnTo>
                    <a:pt x="116" y="134"/>
                  </a:lnTo>
                  <a:lnTo>
                    <a:pt x="116" y="134"/>
                  </a:lnTo>
                  <a:lnTo>
                    <a:pt x="118" y="134"/>
                  </a:lnTo>
                  <a:lnTo>
                    <a:pt x="120" y="132"/>
                  </a:lnTo>
                  <a:lnTo>
                    <a:pt x="122" y="132"/>
                  </a:lnTo>
                  <a:lnTo>
                    <a:pt x="126" y="134"/>
                  </a:lnTo>
                  <a:lnTo>
                    <a:pt x="126" y="136"/>
                  </a:lnTo>
                  <a:lnTo>
                    <a:pt x="126" y="136"/>
                  </a:lnTo>
                  <a:lnTo>
                    <a:pt x="126" y="136"/>
                  </a:lnTo>
                  <a:lnTo>
                    <a:pt x="128" y="138"/>
                  </a:lnTo>
                  <a:lnTo>
                    <a:pt x="132" y="138"/>
                  </a:lnTo>
                  <a:lnTo>
                    <a:pt x="138" y="140"/>
                  </a:lnTo>
                  <a:lnTo>
                    <a:pt x="140" y="140"/>
                  </a:lnTo>
                  <a:lnTo>
                    <a:pt x="142" y="140"/>
                  </a:lnTo>
                  <a:lnTo>
                    <a:pt x="142" y="140"/>
                  </a:lnTo>
                  <a:lnTo>
                    <a:pt x="144" y="138"/>
                  </a:lnTo>
                  <a:lnTo>
                    <a:pt x="148" y="136"/>
                  </a:lnTo>
                  <a:lnTo>
                    <a:pt x="150" y="134"/>
                  </a:lnTo>
                  <a:lnTo>
                    <a:pt x="152" y="132"/>
                  </a:lnTo>
                  <a:lnTo>
                    <a:pt x="154" y="130"/>
                  </a:lnTo>
                  <a:lnTo>
                    <a:pt x="152" y="156"/>
                  </a:lnTo>
                  <a:lnTo>
                    <a:pt x="152" y="156"/>
                  </a:lnTo>
                  <a:lnTo>
                    <a:pt x="154" y="158"/>
                  </a:lnTo>
                  <a:lnTo>
                    <a:pt x="156" y="158"/>
                  </a:lnTo>
                  <a:lnTo>
                    <a:pt x="160" y="160"/>
                  </a:lnTo>
                  <a:lnTo>
                    <a:pt x="160" y="160"/>
                  </a:lnTo>
                  <a:lnTo>
                    <a:pt x="164" y="160"/>
                  </a:lnTo>
                  <a:lnTo>
                    <a:pt x="166" y="160"/>
                  </a:lnTo>
                  <a:lnTo>
                    <a:pt x="176" y="176"/>
                  </a:lnTo>
                  <a:lnTo>
                    <a:pt x="176" y="176"/>
                  </a:lnTo>
                  <a:lnTo>
                    <a:pt x="176" y="178"/>
                  </a:lnTo>
                  <a:lnTo>
                    <a:pt x="178" y="180"/>
                  </a:lnTo>
                  <a:lnTo>
                    <a:pt x="178" y="184"/>
                  </a:lnTo>
                  <a:lnTo>
                    <a:pt x="176" y="186"/>
                  </a:lnTo>
                  <a:lnTo>
                    <a:pt x="176" y="188"/>
                  </a:lnTo>
                  <a:lnTo>
                    <a:pt x="174" y="192"/>
                  </a:lnTo>
                  <a:lnTo>
                    <a:pt x="174" y="196"/>
                  </a:lnTo>
                  <a:lnTo>
                    <a:pt x="174" y="202"/>
                  </a:lnTo>
                  <a:lnTo>
                    <a:pt x="174" y="206"/>
                  </a:lnTo>
                  <a:lnTo>
                    <a:pt x="174" y="208"/>
                  </a:lnTo>
                  <a:lnTo>
                    <a:pt x="176" y="208"/>
                  </a:lnTo>
                  <a:lnTo>
                    <a:pt x="176" y="210"/>
                  </a:lnTo>
                  <a:lnTo>
                    <a:pt x="178" y="214"/>
                  </a:lnTo>
                  <a:lnTo>
                    <a:pt x="178" y="216"/>
                  </a:lnTo>
                  <a:lnTo>
                    <a:pt x="178" y="220"/>
                  </a:lnTo>
                  <a:lnTo>
                    <a:pt x="176" y="222"/>
                  </a:lnTo>
                  <a:lnTo>
                    <a:pt x="174" y="224"/>
                  </a:lnTo>
                  <a:lnTo>
                    <a:pt x="170" y="224"/>
                  </a:lnTo>
                  <a:lnTo>
                    <a:pt x="166" y="226"/>
                  </a:lnTo>
                  <a:lnTo>
                    <a:pt x="160" y="228"/>
                  </a:lnTo>
                  <a:lnTo>
                    <a:pt x="156" y="230"/>
                  </a:lnTo>
                  <a:lnTo>
                    <a:pt x="154" y="234"/>
                  </a:lnTo>
                  <a:lnTo>
                    <a:pt x="152" y="236"/>
                  </a:lnTo>
                  <a:lnTo>
                    <a:pt x="148" y="238"/>
                  </a:lnTo>
                  <a:lnTo>
                    <a:pt x="142" y="240"/>
                  </a:lnTo>
                  <a:lnTo>
                    <a:pt x="138" y="242"/>
                  </a:lnTo>
                  <a:lnTo>
                    <a:pt x="132" y="244"/>
                  </a:lnTo>
                  <a:lnTo>
                    <a:pt x="130" y="244"/>
                  </a:lnTo>
                  <a:lnTo>
                    <a:pt x="128" y="244"/>
                  </a:lnTo>
                  <a:lnTo>
                    <a:pt x="120" y="244"/>
                  </a:lnTo>
                  <a:lnTo>
                    <a:pt x="118" y="244"/>
                  </a:lnTo>
                  <a:lnTo>
                    <a:pt x="116" y="242"/>
                  </a:lnTo>
                  <a:lnTo>
                    <a:pt x="112" y="240"/>
                  </a:lnTo>
                  <a:lnTo>
                    <a:pt x="108" y="238"/>
                  </a:lnTo>
                  <a:lnTo>
                    <a:pt x="104" y="236"/>
                  </a:lnTo>
                  <a:lnTo>
                    <a:pt x="98" y="234"/>
                  </a:lnTo>
                  <a:lnTo>
                    <a:pt x="96" y="232"/>
                  </a:lnTo>
                  <a:lnTo>
                    <a:pt x="94" y="230"/>
                  </a:lnTo>
                  <a:lnTo>
                    <a:pt x="82" y="226"/>
                  </a:lnTo>
                </a:path>
              </a:pathLst>
            </a:custGeom>
            <a:grpFill/>
            <a:ln w="6350">
              <a:solidFill>
                <a:schemeClr val="bg1"/>
              </a:solidFill>
              <a:prstDash val="solid"/>
              <a:round/>
              <a:headEnd/>
              <a:tailEnd/>
            </a:ln>
            <a:effectLst/>
          </p:spPr>
          <p:txBody>
            <a:bodyPr/>
            <a:lstStyle/>
            <a:p>
              <a:endParaRPr lang="zh-CN" altLang="en-US"/>
            </a:p>
          </p:txBody>
        </p:sp>
        <p:sp>
          <p:nvSpPr>
            <p:cNvPr id="139" name="Freeform 509">
              <a:extLst>
                <a:ext uri="{FF2B5EF4-FFF2-40B4-BE49-F238E27FC236}">
                  <a16:creationId xmlns="" xmlns:a16="http://schemas.microsoft.com/office/drawing/2014/main" id="{9728C023-CFF7-47AB-B95F-5844B29EB88D}"/>
                </a:ext>
              </a:extLst>
            </p:cNvPr>
            <p:cNvSpPr>
              <a:spLocks/>
            </p:cNvSpPr>
            <p:nvPr/>
          </p:nvSpPr>
          <p:spPr bwMode="gray">
            <a:xfrm>
              <a:off x="7589052" y="4376653"/>
              <a:ext cx="325846" cy="318226"/>
            </a:xfrm>
            <a:custGeom>
              <a:avLst/>
              <a:gdLst>
                <a:gd name="T0" fmla="*/ 166 w 176"/>
                <a:gd name="T1" fmla="*/ 50 h 172"/>
                <a:gd name="T2" fmla="*/ 162 w 176"/>
                <a:gd name="T3" fmla="*/ 46 h 172"/>
                <a:gd name="T4" fmla="*/ 152 w 176"/>
                <a:gd name="T5" fmla="*/ 38 h 172"/>
                <a:gd name="T6" fmla="*/ 142 w 176"/>
                <a:gd name="T7" fmla="*/ 34 h 172"/>
                <a:gd name="T8" fmla="*/ 134 w 176"/>
                <a:gd name="T9" fmla="*/ 26 h 172"/>
                <a:gd name="T10" fmla="*/ 126 w 176"/>
                <a:gd name="T11" fmla="*/ 22 h 172"/>
                <a:gd name="T12" fmla="*/ 110 w 176"/>
                <a:gd name="T13" fmla="*/ 26 h 172"/>
                <a:gd name="T14" fmla="*/ 100 w 176"/>
                <a:gd name="T15" fmla="*/ 30 h 172"/>
                <a:gd name="T16" fmla="*/ 84 w 176"/>
                <a:gd name="T17" fmla="*/ 32 h 172"/>
                <a:gd name="T18" fmla="*/ 72 w 176"/>
                <a:gd name="T19" fmla="*/ 30 h 172"/>
                <a:gd name="T20" fmla="*/ 62 w 176"/>
                <a:gd name="T21" fmla="*/ 22 h 172"/>
                <a:gd name="T22" fmla="*/ 54 w 176"/>
                <a:gd name="T23" fmla="*/ 14 h 172"/>
                <a:gd name="T24" fmla="*/ 48 w 176"/>
                <a:gd name="T25" fmla="*/ 6 h 172"/>
                <a:gd name="T26" fmla="*/ 42 w 176"/>
                <a:gd name="T27" fmla="*/ 4 h 172"/>
                <a:gd name="T28" fmla="*/ 42 w 176"/>
                <a:gd name="T29" fmla="*/ 0 h 172"/>
                <a:gd name="T30" fmla="*/ 40 w 176"/>
                <a:gd name="T31" fmla="*/ 2 h 172"/>
                <a:gd name="T32" fmla="*/ 40 w 176"/>
                <a:gd name="T33" fmla="*/ 6 h 172"/>
                <a:gd name="T34" fmla="*/ 38 w 176"/>
                <a:gd name="T35" fmla="*/ 8 h 172"/>
                <a:gd name="T36" fmla="*/ 36 w 176"/>
                <a:gd name="T37" fmla="*/ 12 h 172"/>
                <a:gd name="T38" fmla="*/ 36 w 176"/>
                <a:gd name="T39" fmla="*/ 16 h 172"/>
                <a:gd name="T40" fmla="*/ 36 w 176"/>
                <a:gd name="T41" fmla="*/ 20 h 172"/>
                <a:gd name="T42" fmla="*/ 32 w 176"/>
                <a:gd name="T43" fmla="*/ 18 h 172"/>
                <a:gd name="T44" fmla="*/ 32 w 176"/>
                <a:gd name="T45" fmla="*/ 14 h 172"/>
                <a:gd name="T46" fmla="*/ 34 w 176"/>
                <a:gd name="T47" fmla="*/ 10 h 172"/>
                <a:gd name="T48" fmla="*/ 32 w 176"/>
                <a:gd name="T49" fmla="*/ 6 h 172"/>
                <a:gd name="T50" fmla="*/ 24 w 176"/>
                <a:gd name="T51" fmla="*/ 10 h 172"/>
                <a:gd name="T52" fmla="*/ 18 w 176"/>
                <a:gd name="T53" fmla="*/ 16 h 172"/>
                <a:gd name="T54" fmla="*/ 10 w 176"/>
                <a:gd name="T55" fmla="*/ 20 h 172"/>
                <a:gd name="T56" fmla="*/ 0 w 176"/>
                <a:gd name="T57" fmla="*/ 30 h 172"/>
                <a:gd name="T58" fmla="*/ 0 w 176"/>
                <a:gd name="T59" fmla="*/ 36 h 172"/>
                <a:gd name="T60" fmla="*/ 2 w 176"/>
                <a:gd name="T61" fmla="*/ 48 h 172"/>
                <a:gd name="T62" fmla="*/ 4 w 176"/>
                <a:gd name="T63" fmla="*/ 54 h 172"/>
                <a:gd name="T64" fmla="*/ 2 w 176"/>
                <a:gd name="T65" fmla="*/ 62 h 172"/>
                <a:gd name="T66" fmla="*/ 0 w 176"/>
                <a:gd name="T67" fmla="*/ 72 h 172"/>
                <a:gd name="T68" fmla="*/ 6 w 176"/>
                <a:gd name="T69" fmla="*/ 84 h 172"/>
                <a:gd name="T70" fmla="*/ 48 w 176"/>
                <a:gd name="T71" fmla="*/ 98 h 172"/>
                <a:gd name="T72" fmla="*/ 56 w 176"/>
                <a:gd name="T73" fmla="*/ 98 h 172"/>
                <a:gd name="T74" fmla="*/ 62 w 176"/>
                <a:gd name="T75" fmla="*/ 96 h 172"/>
                <a:gd name="T76" fmla="*/ 66 w 176"/>
                <a:gd name="T77" fmla="*/ 96 h 172"/>
                <a:gd name="T78" fmla="*/ 66 w 176"/>
                <a:gd name="T79" fmla="*/ 102 h 172"/>
                <a:gd name="T80" fmla="*/ 60 w 176"/>
                <a:gd name="T81" fmla="*/ 108 h 172"/>
                <a:gd name="T82" fmla="*/ 60 w 176"/>
                <a:gd name="T83" fmla="*/ 122 h 172"/>
                <a:gd name="T84" fmla="*/ 60 w 176"/>
                <a:gd name="T85" fmla="*/ 140 h 172"/>
                <a:gd name="T86" fmla="*/ 64 w 176"/>
                <a:gd name="T87" fmla="*/ 148 h 172"/>
                <a:gd name="T88" fmla="*/ 68 w 176"/>
                <a:gd name="T89" fmla="*/ 164 h 172"/>
                <a:gd name="T90" fmla="*/ 116 w 176"/>
                <a:gd name="T91" fmla="*/ 152 h 172"/>
                <a:gd name="T92" fmla="*/ 122 w 176"/>
                <a:gd name="T93" fmla="*/ 140 h 172"/>
                <a:gd name="T94" fmla="*/ 116 w 176"/>
                <a:gd name="T95" fmla="*/ 140 h 172"/>
                <a:gd name="T96" fmla="*/ 112 w 176"/>
                <a:gd name="T97" fmla="*/ 136 h 172"/>
                <a:gd name="T98" fmla="*/ 108 w 176"/>
                <a:gd name="T99" fmla="*/ 126 h 172"/>
                <a:gd name="T100" fmla="*/ 104 w 176"/>
                <a:gd name="T101" fmla="*/ 124 h 172"/>
                <a:gd name="T102" fmla="*/ 106 w 176"/>
                <a:gd name="T103" fmla="*/ 118 h 172"/>
                <a:gd name="T104" fmla="*/ 126 w 176"/>
                <a:gd name="T105" fmla="*/ 124 h 172"/>
                <a:gd name="T106" fmla="*/ 144 w 176"/>
                <a:gd name="T107" fmla="*/ 124 h 172"/>
                <a:gd name="T108" fmla="*/ 156 w 176"/>
                <a:gd name="T109" fmla="*/ 122 h 172"/>
                <a:gd name="T110" fmla="*/ 162 w 176"/>
                <a:gd name="T111" fmla="*/ 120 h 172"/>
                <a:gd name="T112" fmla="*/ 156 w 176"/>
                <a:gd name="T113" fmla="*/ 100 h 172"/>
                <a:gd name="T114" fmla="*/ 154 w 176"/>
                <a:gd name="T115" fmla="*/ 90 h 172"/>
                <a:gd name="T116" fmla="*/ 166 w 176"/>
                <a:gd name="T117" fmla="*/ 76 h 172"/>
                <a:gd name="T118" fmla="*/ 168 w 176"/>
                <a:gd name="T119" fmla="*/ 62 h 172"/>
                <a:gd name="T120" fmla="*/ 176 w 176"/>
                <a:gd name="T121" fmla="*/ 5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2">
                  <a:moveTo>
                    <a:pt x="176" y="58"/>
                  </a:moveTo>
                  <a:lnTo>
                    <a:pt x="170" y="54"/>
                  </a:lnTo>
                  <a:lnTo>
                    <a:pt x="166" y="50"/>
                  </a:lnTo>
                  <a:lnTo>
                    <a:pt x="166" y="50"/>
                  </a:lnTo>
                  <a:lnTo>
                    <a:pt x="164" y="48"/>
                  </a:lnTo>
                  <a:lnTo>
                    <a:pt x="162" y="46"/>
                  </a:lnTo>
                  <a:lnTo>
                    <a:pt x="160" y="44"/>
                  </a:lnTo>
                  <a:lnTo>
                    <a:pt x="156" y="40"/>
                  </a:lnTo>
                  <a:lnTo>
                    <a:pt x="152" y="38"/>
                  </a:lnTo>
                  <a:lnTo>
                    <a:pt x="146" y="36"/>
                  </a:lnTo>
                  <a:lnTo>
                    <a:pt x="144" y="34"/>
                  </a:lnTo>
                  <a:lnTo>
                    <a:pt x="142" y="34"/>
                  </a:lnTo>
                  <a:lnTo>
                    <a:pt x="138" y="32"/>
                  </a:lnTo>
                  <a:lnTo>
                    <a:pt x="136" y="28"/>
                  </a:lnTo>
                  <a:lnTo>
                    <a:pt x="134" y="26"/>
                  </a:lnTo>
                  <a:lnTo>
                    <a:pt x="132" y="24"/>
                  </a:lnTo>
                  <a:lnTo>
                    <a:pt x="132" y="24"/>
                  </a:lnTo>
                  <a:lnTo>
                    <a:pt x="126" y="22"/>
                  </a:lnTo>
                  <a:lnTo>
                    <a:pt x="120" y="24"/>
                  </a:lnTo>
                  <a:lnTo>
                    <a:pt x="116" y="24"/>
                  </a:lnTo>
                  <a:lnTo>
                    <a:pt x="110" y="26"/>
                  </a:lnTo>
                  <a:lnTo>
                    <a:pt x="108" y="26"/>
                  </a:lnTo>
                  <a:lnTo>
                    <a:pt x="106" y="28"/>
                  </a:lnTo>
                  <a:lnTo>
                    <a:pt x="100" y="30"/>
                  </a:lnTo>
                  <a:lnTo>
                    <a:pt x="94" y="32"/>
                  </a:lnTo>
                  <a:lnTo>
                    <a:pt x="88" y="32"/>
                  </a:lnTo>
                  <a:lnTo>
                    <a:pt x="84" y="32"/>
                  </a:lnTo>
                  <a:lnTo>
                    <a:pt x="80" y="32"/>
                  </a:lnTo>
                  <a:lnTo>
                    <a:pt x="78" y="32"/>
                  </a:lnTo>
                  <a:lnTo>
                    <a:pt x="72" y="30"/>
                  </a:lnTo>
                  <a:lnTo>
                    <a:pt x="68" y="28"/>
                  </a:lnTo>
                  <a:lnTo>
                    <a:pt x="64" y="24"/>
                  </a:lnTo>
                  <a:lnTo>
                    <a:pt x="62" y="22"/>
                  </a:lnTo>
                  <a:lnTo>
                    <a:pt x="62" y="22"/>
                  </a:lnTo>
                  <a:lnTo>
                    <a:pt x="56" y="18"/>
                  </a:lnTo>
                  <a:lnTo>
                    <a:pt x="54" y="14"/>
                  </a:lnTo>
                  <a:lnTo>
                    <a:pt x="50" y="10"/>
                  </a:lnTo>
                  <a:lnTo>
                    <a:pt x="50" y="8"/>
                  </a:lnTo>
                  <a:lnTo>
                    <a:pt x="48" y="6"/>
                  </a:lnTo>
                  <a:lnTo>
                    <a:pt x="46" y="4"/>
                  </a:lnTo>
                  <a:lnTo>
                    <a:pt x="44" y="4"/>
                  </a:lnTo>
                  <a:lnTo>
                    <a:pt x="42" y="4"/>
                  </a:lnTo>
                  <a:lnTo>
                    <a:pt x="42" y="2"/>
                  </a:lnTo>
                  <a:lnTo>
                    <a:pt x="42" y="2"/>
                  </a:lnTo>
                  <a:lnTo>
                    <a:pt x="42" y="0"/>
                  </a:lnTo>
                  <a:lnTo>
                    <a:pt x="42" y="0"/>
                  </a:lnTo>
                  <a:lnTo>
                    <a:pt x="40" y="0"/>
                  </a:lnTo>
                  <a:lnTo>
                    <a:pt x="40" y="2"/>
                  </a:lnTo>
                  <a:lnTo>
                    <a:pt x="42" y="4"/>
                  </a:lnTo>
                  <a:lnTo>
                    <a:pt x="40" y="4"/>
                  </a:lnTo>
                  <a:lnTo>
                    <a:pt x="40" y="6"/>
                  </a:lnTo>
                  <a:lnTo>
                    <a:pt x="40" y="8"/>
                  </a:lnTo>
                  <a:lnTo>
                    <a:pt x="38" y="8"/>
                  </a:lnTo>
                  <a:lnTo>
                    <a:pt x="38" y="8"/>
                  </a:lnTo>
                  <a:lnTo>
                    <a:pt x="38" y="10"/>
                  </a:lnTo>
                  <a:lnTo>
                    <a:pt x="36" y="12"/>
                  </a:lnTo>
                  <a:lnTo>
                    <a:pt x="36" y="12"/>
                  </a:lnTo>
                  <a:lnTo>
                    <a:pt x="36" y="12"/>
                  </a:lnTo>
                  <a:lnTo>
                    <a:pt x="36" y="14"/>
                  </a:lnTo>
                  <a:lnTo>
                    <a:pt x="36" y="16"/>
                  </a:lnTo>
                  <a:lnTo>
                    <a:pt x="36" y="16"/>
                  </a:lnTo>
                  <a:lnTo>
                    <a:pt x="36" y="18"/>
                  </a:lnTo>
                  <a:lnTo>
                    <a:pt x="36" y="20"/>
                  </a:lnTo>
                  <a:lnTo>
                    <a:pt x="34" y="20"/>
                  </a:lnTo>
                  <a:lnTo>
                    <a:pt x="34" y="20"/>
                  </a:lnTo>
                  <a:lnTo>
                    <a:pt x="32" y="18"/>
                  </a:lnTo>
                  <a:lnTo>
                    <a:pt x="32" y="16"/>
                  </a:lnTo>
                  <a:lnTo>
                    <a:pt x="32" y="16"/>
                  </a:lnTo>
                  <a:lnTo>
                    <a:pt x="32" y="14"/>
                  </a:lnTo>
                  <a:lnTo>
                    <a:pt x="34" y="14"/>
                  </a:lnTo>
                  <a:lnTo>
                    <a:pt x="34" y="12"/>
                  </a:lnTo>
                  <a:lnTo>
                    <a:pt x="34" y="10"/>
                  </a:lnTo>
                  <a:lnTo>
                    <a:pt x="32" y="8"/>
                  </a:lnTo>
                  <a:lnTo>
                    <a:pt x="32" y="6"/>
                  </a:lnTo>
                  <a:lnTo>
                    <a:pt x="32" y="6"/>
                  </a:lnTo>
                  <a:lnTo>
                    <a:pt x="32" y="4"/>
                  </a:lnTo>
                  <a:lnTo>
                    <a:pt x="28" y="6"/>
                  </a:lnTo>
                  <a:lnTo>
                    <a:pt x="24" y="10"/>
                  </a:lnTo>
                  <a:lnTo>
                    <a:pt x="22" y="14"/>
                  </a:lnTo>
                  <a:lnTo>
                    <a:pt x="20" y="16"/>
                  </a:lnTo>
                  <a:lnTo>
                    <a:pt x="18" y="16"/>
                  </a:lnTo>
                  <a:lnTo>
                    <a:pt x="18" y="18"/>
                  </a:lnTo>
                  <a:lnTo>
                    <a:pt x="14" y="18"/>
                  </a:lnTo>
                  <a:lnTo>
                    <a:pt x="10" y="20"/>
                  </a:lnTo>
                  <a:lnTo>
                    <a:pt x="6" y="24"/>
                  </a:lnTo>
                  <a:lnTo>
                    <a:pt x="2" y="26"/>
                  </a:lnTo>
                  <a:lnTo>
                    <a:pt x="0" y="30"/>
                  </a:lnTo>
                  <a:lnTo>
                    <a:pt x="0" y="30"/>
                  </a:lnTo>
                  <a:lnTo>
                    <a:pt x="0" y="32"/>
                  </a:lnTo>
                  <a:lnTo>
                    <a:pt x="0" y="36"/>
                  </a:lnTo>
                  <a:lnTo>
                    <a:pt x="0" y="42"/>
                  </a:lnTo>
                  <a:lnTo>
                    <a:pt x="0" y="46"/>
                  </a:lnTo>
                  <a:lnTo>
                    <a:pt x="2" y="48"/>
                  </a:lnTo>
                  <a:lnTo>
                    <a:pt x="2" y="48"/>
                  </a:lnTo>
                  <a:lnTo>
                    <a:pt x="2" y="50"/>
                  </a:lnTo>
                  <a:lnTo>
                    <a:pt x="4" y="54"/>
                  </a:lnTo>
                  <a:lnTo>
                    <a:pt x="4" y="58"/>
                  </a:lnTo>
                  <a:lnTo>
                    <a:pt x="2" y="60"/>
                  </a:lnTo>
                  <a:lnTo>
                    <a:pt x="2" y="62"/>
                  </a:lnTo>
                  <a:lnTo>
                    <a:pt x="2" y="64"/>
                  </a:lnTo>
                  <a:lnTo>
                    <a:pt x="0" y="68"/>
                  </a:lnTo>
                  <a:lnTo>
                    <a:pt x="0" y="72"/>
                  </a:lnTo>
                  <a:lnTo>
                    <a:pt x="2" y="76"/>
                  </a:lnTo>
                  <a:lnTo>
                    <a:pt x="2" y="80"/>
                  </a:lnTo>
                  <a:lnTo>
                    <a:pt x="6" y="84"/>
                  </a:lnTo>
                  <a:lnTo>
                    <a:pt x="12" y="86"/>
                  </a:lnTo>
                  <a:lnTo>
                    <a:pt x="44" y="90"/>
                  </a:lnTo>
                  <a:lnTo>
                    <a:pt x="48" y="98"/>
                  </a:lnTo>
                  <a:lnTo>
                    <a:pt x="48" y="98"/>
                  </a:lnTo>
                  <a:lnTo>
                    <a:pt x="52" y="98"/>
                  </a:lnTo>
                  <a:lnTo>
                    <a:pt x="56" y="98"/>
                  </a:lnTo>
                  <a:lnTo>
                    <a:pt x="60" y="98"/>
                  </a:lnTo>
                  <a:lnTo>
                    <a:pt x="60" y="98"/>
                  </a:lnTo>
                  <a:lnTo>
                    <a:pt x="62" y="96"/>
                  </a:lnTo>
                  <a:lnTo>
                    <a:pt x="62" y="96"/>
                  </a:lnTo>
                  <a:lnTo>
                    <a:pt x="64" y="96"/>
                  </a:lnTo>
                  <a:lnTo>
                    <a:pt x="66" y="96"/>
                  </a:lnTo>
                  <a:lnTo>
                    <a:pt x="66" y="98"/>
                  </a:lnTo>
                  <a:lnTo>
                    <a:pt x="66" y="102"/>
                  </a:lnTo>
                  <a:lnTo>
                    <a:pt x="66" y="102"/>
                  </a:lnTo>
                  <a:lnTo>
                    <a:pt x="64" y="104"/>
                  </a:lnTo>
                  <a:lnTo>
                    <a:pt x="62" y="106"/>
                  </a:lnTo>
                  <a:lnTo>
                    <a:pt x="60" y="108"/>
                  </a:lnTo>
                  <a:lnTo>
                    <a:pt x="60" y="112"/>
                  </a:lnTo>
                  <a:lnTo>
                    <a:pt x="58" y="116"/>
                  </a:lnTo>
                  <a:lnTo>
                    <a:pt x="60" y="122"/>
                  </a:lnTo>
                  <a:lnTo>
                    <a:pt x="62" y="128"/>
                  </a:lnTo>
                  <a:lnTo>
                    <a:pt x="68" y="132"/>
                  </a:lnTo>
                  <a:lnTo>
                    <a:pt x="60" y="140"/>
                  </a:lnTo>
                  <a:lnTo>
                    <a:pt x="62" y="140"/>
                  </a:lnTo>
                  <a:lnTo>
                    <a:pt x="62" y="144"/>
                  </a:lnTo>
                  <a:lnTo>
                    <a:pt x="64" y="148"/>
                  </a:lnTo>
                  <a:lnTo>
                    <a:pt x="66" y="154"/>
                  </a:lnTo>
                  <a:lnTo>
                    <a:pt x="68" y="160"/>
                  </a:lnTo>
                  <a:lnTo>
                    <a:pt x="68" y="164"/>
                  </a:lnTo>
                  <a:lnTo>
                    <a:pt x="80" y="166"/>
                  </a:lnTo>
                  <a:lnTo>
                    <a:pt x="98" y="172"/>
                  </a:lnTo>
                  <a:lnTo>
                    <a:pt x="116" y="152"/>
                  </a:lnTo>
                  <a:lnTo>
                    <a:pt x="124" y="148"/>
                  </a:lnTo>
                  <a:lnTo>
                    <a:pt x="124" y="140"/>
                  </a:lnTo>
                  <a:lnTo>
                    <a:pt x="122" y="140"/>
                  </a:lnTo>
                  <a:lnTo>
                    <a:pt x="122" y="140"/>
                  </a:lnTo>
                  <a:lnTo>
                    <a:pt x="118" y="140"/>
                  </a:lnTo>
                  <a:lnTo>
                    <a:pt x="116" y="140"/>
                  </a:lnTo>
                  <a:lnTo>
                    <a:pt x="114" y="140"/>
                  </a:lnTo>
                  <a:lnTo>
                    <a:pt x="112" y="138"/>
                  </a:lnTo>
                  <a:lnTo>
                    <a:pt x="112" y="136"/>
                  </a:lnTo>
                  <a:lnTo>
                    <a:pt x="112" y="130"/>
                  </a:lnTo>
                  <a:lnTo>
                    <a:pt x="110" y="128"/>
                  </a:lnTo>
                  <a:lnTo>
                    <a:pt x="108" y="126"/>
                  </a:lnTo>
                  <a:lnTo>
                    <a:pt x="106" y="124"/>
                  </a:lnTo>
                  <a:lnTo>
                    <a:pt x="104" y="124"/>
                  </a:lnTo>
                  <a:lnTo>
                    <a:pt x="104" y="124"/>
                  </a:lnTo>
                  <a:lnTo>
                    <a:pt x="104" y="122"/>
                  </a:lnTo>
                  <a:lnTo>
                    <a:pt x="104" y="118"/>
                  </a:lnTo>
                  <a:lnTo>
                    <a:pt x="106" y="118"/>
                  </a:lnTo>
                  <a:lnTo>
                    <a:pt x="108" y="120"/>
                  </a:lnTo>
                  <a:lnTo>
                    <a:pt x="114" y="122"/>
                  </a:lnTo>
                  <a:lnTo>
                    <a:pt x="126" y="124"/>
                  </a:lnTo>
                  <a:lnTo>
                    <a:pt x="128" y="130"/>
                  </a:lnTo>
                  <a:lnTo>
                    <a:pt x="144" y="128"/>
                  </a:lnTo>
                  <a:lnTo>
                    <a:pt x="144" y="124"/>
                  </a:lnTo>
                  <a:lnTo>
                    <a:pt x="152" y="120"/>
                  </a:lnTo>
                  <a:lnTo>
                    <a:pt x="154" y="120"/>
                  </a:lnTo>
                  <a:lnTo>
                    <a:pt x="156" y="122"/>
                  </a:lnTo>
                  <a:lnTo>
                    <a:pt x="158" y="122"/>
                  </a:lnTo>
                  <a:lnTo>
                    <a:pt x="160" y="120"/>
                  </a:lnTo>
                  <a:lnTo>
                    <a:pt x="162" y="120"/>
                  </a:lnTo>
                  <a:lnTo>
                    <a:pt x="164" y="118"/>
                  </a:lnTo>
                  <a:lnTo>
                    <a:pt x="164" y="116"/>
                  </a:lnTo>
                  <a:lnTo>
                    <a:pt x="156" y="100"/>
                  </a:lnTo>
                  <a:lnTo>
                    <a:pt x="156" y="98"/>
                  </a:lnTo>
                  <a:lnTo>
                    <a:pt x="154" y="96"/>
                  </a:lnTo>
                  <a:lnTo>
                    <a:pt x="154" y="90"/>
                  </a:lnTo>
                  <a:lnTo>
                    <a:pt x="154" y="84"/>
                  </a:lnTo>
                  <a:lnTo>
                    <a:pt x="156" y="78"/>
                  </a:lnTo>
                  <a:lnTo>
                    <a:pt x="166" y="76"/>
                  </a:lnTo>
                  <a:lnTo>
                    <a:pt x="164" y="64"/>
                  </a:lnTo>
                  <a:lnTo>
                    <a:pt x="164" y="64"/>
                  </a:lnTo>
                  <a:lnTo>
                    <a:pt x="168" y="62"/>
                  </a:lnTo>
                  <a:lnTo>
                    <a:pt x="170" y="62"/>
                  </a:lnTo>
                  <a:lnTo>
                    <a:pt x="174" y="60"/>
                  </a:lnTo>
                  <a:lnTo>
                    <a:pt x="176" y="58"/>
                  </a:lnTo>
                  <a:lnTo>
                    <a:pt x="176" y="58"/>
                  </a:lnTo>
                </a:path>
              </a:pathLst>
            </a:custGeom>
            <a:grpFill/>
            <a:ln w="6350">
              <a:solidFill>
                <a:schemeClr val="bg1"/>
              </a:solidFill>
              <a:prstDash val="solid"/>
              <a:round/>
              <a:headEnd/>
              <a:tailEnd/>
            </a:ln>
            <a:effectLst/>
          </p:spPr>
          <p:txBody>
            <a:bodyPr/>
            <a:lstStyle/>
            <a:p>
              <a:endParaRPr lang="zh-CN" altLang="en-US"/>
            </a:p>
          </p:txBody>
        </p:sp>
        <p:sp>
          <p:nvSpPr>
            <p:cNvPr id="140" name="Freeform 510">
              <a:extLst>
                <a:ext uri="{FF2B5EF4-FFF2-40B4-BE49-F238E27FC236}">
                  <a16:creationId xmlns="" xmlns:a16="http://schemas.microsoft.com/office/drawing/2014/main" id="{1614145F-C4EF-4F22-9B44-181D425212DB}"/>
                </a:ext>
              </a:extLst>
            </p:cNvPr>
            <p:cNvSpPr>
              <a:spLocks/>
            </p:cNvSpPr>
            <p:nvPr/>
          </p:nvSpPr>
          <p:spPr bwMode="gray">
            <a:xfrm>
              <a:off x="7874167" y="4483961"/>
              <a:ext cx="96273" cy="159113"/>
            </a:xfrm>
            <a:custGeom>
              <a:avLst/>
              <a:gdLst>
                <a:gd name="T0" fmla="*/ 52 w 52"/>
                <a:gd name="T1" fmla="*/ 28 h 86"/>
                <a:gd name="T2" fmla="*/ 52 w 52"/>
                <a:gd name="T3" fmla="*/ 28 h 86"/>
                <a:gd name="T4" fmla="*/ 48 w 52"/>
                <a:gd name="T5" fmla="*/ 26 h 86"/>
                <a:gd name="T6" fmla="*/ 46 w 52"/>
                <a:gd name="T7" fmla="*/ 22 h 86"/>
                <a:gd name="T8" fmla="*/ 40 w 52"/>
                <a:gd name="T9" fmla="*/ 16 h 86"/>
                <a:gd name="T10" fmla="*/ 34 w 52"/>
                <a:gd name="T11" fmla="*/ 12 h 86"/>
                <a:gd name="T12" fmla="*/ 28 w 52"/>
                <a:gd name="T13" fmla="*/ 6 h 86"/>
                <a:gd name="T14" fmla="*/ 22 w 52"/>
                <a:gd name="T15" fmla="*/ 0 h 86"/>
                <a:gd name="T16" fmla="*/ 22 w 52"/>
                <a:gd name="T17" fmla="*/ 0 h 86"/>
                <a:gd name="T18" fmla="*/ 20 w 52"/>
                <a:gd name="T19" fmla="*/ 2 h 86"/>
                <a:gd name="T20" fmla="*/ 16 w 52"/>
                <a:gd name="T21" fmla="*/ 4 h 86"/>
                <a:gd name="T22" fmla="*/ 14 w 52"/>
                <a:gd name="T23" fmla="*/ 4 h 86"/>
                <a:gd name="T24" fmla="*/ 10 w 52"/>
                <a:gd name="T25" fmla="*/ 6 h 86"/>
                <a:gd name="T26" fmla="*/ 10 w 52"/>
                <a:gd name="T27" fmla="*/ 6 h 86"/>
                <a:gd name="T28" fmla="*/ 12 w 52"/>
                <a:gd name="T29" fmla="*/ 18 h 86"/>
                <a:gd name="T30" fmla="*/ 2 w 52"/>
                <a:gd name="T31" fmla="*/ 20 h 86"/>
                <a:gd name="T32" fmla="*/ 0 w 52"/>
                <a:gd name="T33" fmla="*/ 26 h 86"/>
                <a:gd name="T34" fmla="*/ 0 w 52"/>
                <a:gd name="T35" fmla="*/ 32 h 86"/>
                <a:gd name="T36" fmla="*/ 0 w 52"/>
                <a:gd name="T37" fmla="*/ 38 h 86"/>
                <a:gd name="T38" fmla="*/ 2 w 52"/>
                <a:gd name="T39" fmla="*/ 40 h 86"/>
                <a:gd name="T40" fmla="*/ 2 w 52"/>
                <a:gd name="T41" fmla="*/ 42 h 86"/>
                <a:gd name="T42" fmla="*/ 10 w 52"/>
                <a:gd name="T43" fmla="*/ 58 h 86"/>
                <a:gd name="T44" fmla="*/ 14 w 52"/>
                <a:gd name="T45" fmla="*/ 58 h 86"/>
                <a:gd name="T46" fmla="*/ 16 w 52"/>
                <a:gd name="T47" fmla="*/ 60 h 86"/>
                <a:gd name="T48" fmla="*/ 16 w 52"/>
                <a:gd name="T49" fmla="*/ 62 h 86"/>
                <a:gd name="T50" fmla="*/ 18 w 52"/>
                <a:gd name="T51" fmla="*/ 66 h 86"/>
                <a:gd name="T52" fmla="*/ 18 w 52"/>
                <a:gd name="T53" fmla="*/ 70 h 86"/>
                <a:gd name="T54" fmla="*/ 18 w 52"/>
                <a:gd name="T55" fmla="*/ 72 h 86"/>
                <a:gd name="T56" fmla="*/ 16 w 52"/>
                <a:gd name="T57" fmla="*/ 74 h 86"/>
                <a:gd name="T58" fmla="*/ 16 w 52"/>
                <a:gd name="T59" fmla="*/ 78 h 86"/>
                <a:gd name="T60" fmla="*/ 16 w 52"/>
                <a:gd name="T61" fmla="*/ 80 h 86"/>
                <a:gd name="T62" fmla="*/ 16 w 52"/>
                <a:gd name="T63" fmla="*/ 84 h 86"/>
                <a:gd name="T64" fmla="*/ 18 w 52"/>
                <a:gd name="T65" fmla="*/ 86 h 86"/>
                <a:gd name="T66" fmla="*/ 24 w 52"/>
                <a:gd name="T67" fmla="*/ 84 h 86"/>
                <a:gd name="T68" fmla="*/ 26 w 52"/>
                <a:gd name="T69" fmla="*/ 84 h 86"/>
                <a:gd name="T70" fmla="*/ 36 w 52"/>
                <a:gd name="T71" fmla="*/ 82 h 86"/>
                <a:gd name="T72" fmla="*/ 40 w 52"/>
                <a:gd name="T73" fmla="*/ 82 h 86"/>
                <a:gd name="T74" fmla="*/ 46 w 52"/>
                <a:gd name="T75" fmla="*/ 82 h 86"/>
                <a:gd name="T76" fmla="*/ 46 w 52"/>
                <a:gd name="T77" fmla="*/ 82 h 86"/>
                <a:gd name="T78" fmla="*/ 44 w 52"/>
                <a:gd name="T79" fmla="*/ 80 h 86"/>
                <a:gd name="T80" fmla="*/ 42 w 52"/>
                <a:gd name="T81" fmla="*/ 78 h 86"/>
                <a:gd name="T82" fmla="*/ 42 w 52"/>
                <a:gd name="T83" fmla="*/ 74 h 86"/>
                <a:gd name="T84" fmla="*/ 40 w 52"/>
                <a:gd name="T85" fmla="*/ 64 h 86"/>
                <a:gd name="T86" fmla="*/ 36 w 52"/>
                <a:gd name="T87" fmla="*/ 62 h 86"/>
                <a:gd name="T88" fmla="*/ 36 w 52"/>
                <a:gd name="T89" fmla="*/ 62 h 86"/>
                <a:gd name="T90" fmla="*/ 34 w 52"/>
                <a:gd name="T91" fmla="*/ 58 h 86"/>
                <a:gd name="T92" fmla="*/ 32 w 52"/>
                <a:gd name="T93" fmla="*/ 54 h 86"/>
                <a:gd name="T94" fmla="*/ 32 w 52"/>
                <a:gd name="T95" fmla="*/ 50 h 86"/>
                <a:gd name="T96" fmla="*/ 32 w 52"/>
                <a:gd name="T97" fmla="*/ 44 h 86"/>
                <a:gd name="T98" fmla="*/ 34 w 52"/>
                <a:gd name="T99" fmla="*/ 40 h 86"/>
                <a:gd name="T100" fmla="*/ 38 w 52"/>
                <a:gd name="T101" fmla="*/ 40 h 86"/>
                <a:gd name="T102" fmla="*/ 40 w 52"/>
                <a:gd name="T103" fmla="*/ 40 h 86"/>
                <a:gd name="T104" fmla="*/ 42 w 52"/>
                <a:gd name="T105" fmla="*/ 42 h 86"/>
                <a:gd name="T106" fmla="*/ 44 w 52"/>
                <a:gd name="T107" fmla="*/ 42 h 86"/>
                <a:gd name="T108" fmla="*/ 44 w 52"/>
                <a:gd name="T109" fmla="*/ 40 h 86"/>
                <a:gd name="T110" fmla="*/ 46 w 52"/>
                <a:gd name="T111" fmla="*/ 38 h 86"/>
                <a:gd name="T112" fmla="*/ 46 w 52"/>
                <a:gd name="T113" fmla="*/ 38 h 86"/>
                <a:gd name="T114" fmla="*/ 46 w 52"/>
                <a:gd name="T115" fmla="*/ 36 h 86"/>
                <a:gd name="T116" fmla="*/ 48 w 52"/>
                <a:gd name="T117" fmla="*/ 34 h 86"/>
                <a:gd name="T118" fmla="*/ 48 w 52"/>
                <a:gd name="T119" fmla="*/ 32 h 86"/>
                <a:gd name="T120" fmla="*/ 52 w 52"/>
                <a:gd name="T121"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 h="86">
                  <a:moveTo>
                    <a:pt x="52" y="28"/>
                  </a:moveTo>
                  <a:lnTo>
                    <a:pt x="52" y="28"/>
                  </a:lnTo>
                  <a:lnTo>
                    <a:pt x="48" y="26"/>
                  </a:lnTo>
                  <a:lnTo>
                    <a:pt x="46" y="22"/>
                  </a:lnTo>
                  <a:lnTo>
                    <a:pt x="40" y="16"/>
                  </a:lnTo>
                  <a:lnTo>
                    <a:pt x="34" y="12"/>
                  </a:lnTo>
                  <a:lnTo>
                    <a:pt x="28" y="6"/>
                  </a:lnTo>
                  <a:lnTo>
                    <a:pt x="22" y="0"/>
                  </a:lnTo>
                  <a:lnTo>
                    <a:pt x="22" y="0"/>
                  </a:lnTo>
                  <a:lnTo>
                    <a:pt x="20" y="2"/>
                  </a:lnTo>
                  <a:lnTo>
                    <a:pt x="16" y="4"/>
                  </a:lnTo>
                  <a:lnTo>
                    <a:pt x="14" y="4"/>
                  </a:lnTo>
                  <a:lnTo>
                    <a:pt x="10" y="6"/>
                  </a:lnTo>
                  <a:lnTo>
                    <a:pt x="10" y="6"/>
                  </a:lnTo>
                  <a:lnTo>
                    <a:pt x="12" y="18"/>
                  </a:lnTo>
                  <a:lnTo>
                    <a:pt x="2" y="20"/>
                  </a:lnTo>
                  <a:lnTo>
                    <a:pt x="0" y="26"/>
                  </a:lnTo>
                  <a:lnTo>
                    <a:pt x="0" y="32"/>
                  </a:lnTo>
                  <a:lnTo>
                    <a:pt x="0" y="38"/>
                  </a:lnTo>
                  <a:lnTo>
                    <a:pt x="2" y="40"/>
                  </a:lnTo>
                  <a:lnTo>
                    <a:pt x="2" y="42"/>
                  </a:lnTo>
                  <a:lnTo>
                    <a:pt x="10" y="58"/>
                  </a:lnTo>
                  <a:lnTo>
                    <a:pt x="14" y="58"/>
                  </a:lnTo>
                  <a:lnTo>
                    <a:pt x="16" y="60"/>
                  </a:lnTo>
                  <a:lnTo>
                    <a:pt x="16" y="62"/>
                  </a:lnTo>
                  <a:lnTo>
                    <a:pt x="18" y="66"/>
                  </a:lnTo>
                  <a:lnTo>
                    <a:pt x="18" y="70"/>
                  </a:lnTo>
                  <a:lnTo>
                    <a:pt x="18" y="72"/>
                  </a:lnTo>
                  <a:lnTo>
                    <a:pt x="16" y="74"/>
                  </a:lnTo>
                  <a:lnTo>
                    <a:pt x="16" y="78"/>
                  </a:lnTo>
                  <a:lnTo>
                    <a:pt x="16" y="80"/>
                  </a:lnTo>
                  <a:lnTo>
                    <a:pt x="16" y="84"/>
                  </a:lnTo>
                  <a:lnTo>
                    <a:pt x="18" y="86"/>
                  </a:lnTo>
                  <a:lnTo>
                    <a:pt x="24" y="84"/>
                  </a:lnTo>
                  <a:lnTo>
                    <a:pt x="26" y="84"/>
                  </a:lnTo>
                  <a:lnTo>
                    <a:pt x="36" y="82"/>
                  </a:lnTo>
                  <a:lnTo>
                    <a:pt x="40" y="82"/>
                  </a:lnTo>
                  <a:lnTo>
                    <a:pt x="46" y="82"/>
                  </a:lnTo>
                  <a:lnTo>
                    <a:pt x="46" y="82"/>
                  </a:lnTo>
                  <a:lnTo>
                    <a:pt x="44" y="80"/>
                  </a:lnTo>
                  <a:lnTo>
                    <a:pt x="42" y="78"/>
                  </a:lnTo>
                  <a:lnTo>
                    <a:pt x="42" y="74"/>
                  </a:lnTo>
                  <a:lnTo>
                    <a:pt x="40" y="64"/>
                  </a:lnTo>
                  <a:lnTo>
                    <a:pt x="36" y="62"/>
                  </a:lnTo>
                  <a:lnTo>
                    <a:pt x="36" y="62"/>
                  </a:lnTo>
                  <a:lnTo>
                    <a:pt x="34" y="58"/>
                  </a:lnTo>
                  <a:lnTo>
                    <a:pt x="32" y="54"/>
                  </a:lnTo>
                  <a:lnTo>
                    <a:pt x="32" y="50"/>
                  </a:lnTo>
                  <a:lnTo>
                    <a:pt x="32" y="44"/>
                  </a:lnTo>
                  <a:lnTo>
                    <a:pt x="34" y="40"/>
                  </a:lnTo>
                  <a:lnTo>
                    <a:pt x="38" y="40"/>
                  </a:lnTo>
                  <a:lnTo>
                    <a:pt x="40" y="40"/>
                  </a:lnTo>
                  <a:lnTo>
                    <a:pt x="42" y="42"/>
                  </a:lnTo>
                  <a:lnTo>
                    <a:pt x="44" y="42"/>
                  </a:lnTo>
                  <a:lnTo>
                    <a:pt x="44" y="40"/>
                  </a:lnTo>
                  <a:lnTo>
                    <a:pt x="46" y="38"/>
                  </a:lnTo>
                  <a:lnTo>
                    <a:pt x="46" y="38"/>
                  </a:lnTo>
                  <a:lnTo>
                    <a:pt x="46" y="36"/>
                  </a:lnTo>
                  <a:lnTo>
                    <a:pt x="48" y="34"/>
                  </a:lnTo>
                  <a:lnTo>
                    <a:pt x="48" y="32"/>
                  </a:lnTo>
                  <a:lnTo>
                    <a:pt x="52" y="28"/>
                  </a:lnTo>
                </a:path>
              </a:pathLst>
            </a:custGeom>
            <a:grpFill/>
            <a:ln w="6350">
              <a:solidFill>
                <a:schemeClr val="bg1"/>
              </a:solidFill>
              <a:prstDash val="solid"/>
              <a:round/>
              <a:headEnd/>
              <a:tailEnd/>
            </a:ln>
            <a:effectLst/>
          </p:spPr>
          <p:txBody>
            <a:bodyPr/>
            <a:lstStyle/>
            <a:p>
              <a:endParaRPr lang="zh-CN" altLang="en-US"/>
            </a:p>
          </p:txBody>
        </p:sp>
        <p:sp>
          <p:nvSpPr>
            <p:cNvPr id="141" name="Freeform 511">
              <a:extLst>
                <a:ext uri="{FF2B5EF4-FFF2-40B4-BE49-F238E27FC236}">
                  <a16:creationId xmlns="" xmlns:a16="http://schemas.microsoft.com/office/drawing/2014/main" id="{ABAD7B35-BE77-4ACF-8391-443BE88D5681}"/>
                </a:ext>
              </a:extLst>
            </p:cNvPr>
            <p:cNvSpPr>
              <a:spLocks/>
            </p:cNvSpPr>
            <p:nvPr/>
          </p:nvSpPr>
          <p:spPr bwMode="gray">
            <a:xfrm>
              <a:off x="7933412" y="4535765"/>
              <a:ext cx="85164" cy="103608"/>
            </a:xfrm>
            <a:custGeom>
              <a:avLst/>
              <a:gdLst>
                <a:gd name="T0" fmla="*/ 20 w 46"/>
                <a:gd name="T1" fmla="*/ 0 h 56"/>
                <a:gd name="T2" fmla="*/ 28 w 46"/>
                <a:gd name="T3" fmla="*/ 4 h 56"/>
                <a:gd name="T4" fmla="*/ 36 w 46"/>
                <a:gd name="T5" fmla="*/ 8 h 56"/>
                <a:gd name="T6" fmla="*/ 46 w 46"/>
                <a:gd name="T7" fmla="*/ 10 h 56"/>
                <a:gd name="T8" fmla="*/ 44 w 46"/>
                <a:gd name="T9" fmla="*/ 16 h 56"/>
                <a:gd name="T10" fmla="*/ 44 w 46"/>
                <a:gd name="T11" fmla="*/ 16 h 56"/>
                <a:gd name="T12" fmla="*/ 42 w 46"/>
                <a:gd name="T13" fmla="*/ 18 h 56"/>
                <a:gd name="T14" fmla="*/ 40 w 46"/>
                <a:gd name="T15" fmla="*/ 20 h 56"/>
                <a:gd name="T16" fmla="*/ 38 w 46"/>
                <a:gd name="T17" fmla="*/ 22 h 56"/>
                <a:gd name="T18" fmla="*/ 38 w 46"/>
                <a:gd name="T19" fmla="*/ 24 h 56"/>
                <a:gd name="T20" fmla="*/ 36 w 46"/>
                <a:gd name="T21" fmla="*/ 26 h 56"/>
                <a:gd name="T22" fmla="*/ 36 w 46"/>
                <a:gd name="T23" fmla="*/ 28 h 56"/>
                <a:gd name="T24" fmla="*/ 38 w 46"/>
                <a:gd name="T25" fmla="*/ 30 h 56"/>
                <a:gd name="T26" fmla="*/ 38 w 46"/>
                <a:gd name="T27" fmla="*/ 30 h 56"/>
                <a:gd name="T28" fmla="*/ 40 w 46"/>
                <a:gd name="T29" fmla="*/ 32 h 56"/>
                <a:gd name="T30" fmla="*/ 42 w 46"/>
                <a:gd name="T31" fmla="*/ 36 h 56"/>
                <a:gd name="T32" fmla="*/ 42 w 46"/>
                <a:gd name="T33" fmla="*/ 38 h 56"/>
                <a:gd name="T34" fmla="*/ 42 w 46"/>
                <a:gd name="T35" fmla="*/ 38 h 56"/>
                <a:gd name="T36" fmla="*/ 40 w 46"/>
                <a:gd name="T37" fmla="*/ 42 h 56"/>
                <a:gd name="T38" fmla="*/ 40 w 46"/>
                <a:gd name="T39" fmla="*/ 44 h 56"/>
                <a:gd name="T40" fmla="*/ 40 w 46"/>
                <a:gd name="T41" fmla="*/ 46 h 56"/>
                <a:gd name="T42" fmla="*/ 40 w 46"/>
                <a:gd name="T43" fmla="*/ 48 h 56"/>
                <a:gd name="T44" fmla="*/ 40 w 46"/>
                <a:gd name="T45" fmla="*/ 50 h 56"/>
                <a:gd name="T46" fmla="*/ 38 w 46"/>
                <a:gd name="T47" fmla="*/ 52 h 56"/>
                <a:gd name="T48" fmla="*/ 36 w 46"/>
                <a:gd name="T49" fmla="*/ 52 h 56"/>
                <a:gd name="T50" fmla="*/ 34 w 46"/>
                <a:gd name="T51" fmla="*/ 52 h 56"/>
                <a:gd name="T52" fmla="*/ 34 w 46"/>
                <a:gd name="T53" fmla="*/ 52 h 56"/>
                <a:gd name="T54" fmla="*/ 32 w 46"/>
                <a:gd name="T55" fmla="*/ 50 h 56"/>
                <a:gd name="T56" fmla="*/ 28 w 46"/>
                <a:gd name="T57" fmla="*/ 50 h 56"/>
                <a:gd name="T58" fmla="*/ 26 w 46"/>
                <a:gd name="T59" fmla="*/ 52 h 56"/>
                <a:gd name="T60" fmla="*/ 24 w 46"/>
                <a:gd name="T61" fmla="*/ 52 h 56"/>
                <a:gd name="T62" fmla="*/ 20 w 46"/>
                <a:gd name="T63" fmla="*/ 50 h 56"/>
                <a:gd name="T64" fmla="*/ 20 w 46"/>
                <a:gd name="T65" fmla="*/ 50 h 56"/>
                <a:gd name="T66" fmla="*/ 18 w 46"/>
                <a:gd name="T67" fmla="*/ 54 h 56"/>
                <a:gd name="T68" fmla="*/ 20 w 46"/>
                <a:gd name="T69" fmla="*/ 56 h 56"/>
                <a:gd name="T70" fmla="*/ 14 w 46"/>
                <a:gd name="T71" fmla="*/ 54 h 56"/>
                <a:gd name="T72" fmla="*/ 14 w 46"/>
                <a:gd name="T73" fmla="*/ 54 h 56"/>
                <a:gd name="T74" fmla="*/ 12 w 46"/>
                <a:gd name="T75" fmla="*/ 52 h 56"/>
                <a:gd name="T76" fmla="*/ 10 w 46"/>
                <a:gd name="T77" fmla="*/ 50 h 56"/>
                <a:gd name="T78" fmla="*/ 10 w 46"/>
                <a:gd name="T79" fmla="*/ 46 h 56"/>
                <a:gd name="T80" fmla="*/ 8 w 46"/>
                <a:gd name="T81" fmla="*/ 36 h 56"/>
                <a:gd name="T82" fmla="*/ 4 w 46"/>
                <a:gd name="T83" fmla="*/ 34 h 56"/>
                <a:gd name="T84" fmla="*/ 4 w 46"/>
                <a:gd name="T85" fmla="*/ 34 h 56"/>
                <a:gd name="T86" fmla="*/ 2 w 46"/>
                <a:gd name="T87" fmla="*/ 30 h 56"/>
                <a:gd name="T88" fmla="*/ 0 w 46"/>
                <a:gd name="T89" fmla="*/ 26 h 56"/>
                <a:gd name="T90" fmla="*/ 0 w 46"/>
                <a:gd name="T91" fmla="*/ 22 h 56"/>
                <a:gd name="T92" fmla="*/ 0 w 46"/>
                <a:gd name="T93" fmla="*/ 16 h 56"/>
                <a:gd name="T94" fmla="*/ 2 w 46"/>
                <a:gd name="T95" fmla="*/ 12 h 56"/>
                <a:gd name="T96" fmla="*/ 6 w 46"/>
                <a:gd name="T97" fmla="*/ 12 h 56"/>
                <a:gd name="T98" fmla="*/ 8 w 46"/>
                <a:gd name="T99" fmla="*/ 12 h 56"/>
                <a:gd name="T100" fmla="*/ 10 w 46"/>
                <a:gd name="T101" fmla="*/ 14 h 56"/>
                <a:gd name="T102" fmla="*/ 12 w 46"/>
                <a:gd name="T103" fmla="*/ 14 h 56"/>
                <a:gd name="T104" fmla="*/ 12 w 46"/>
                <a:gd name="T105" fmla="*/ 12 h 56"/>
                <a:gd name="T106" fmla="*/ 14 w 46"/>
                <a:gd name="T107" fmla="*/ 10 h 56"/>
                <a:gd name="T108" fmla="*/ 14 w 46"/>
                <a:gd name="T109" fmla="*/ 10 h 56"/>
                <a:gd name="T110" fmla="*/ 14 w 46"/>
                <a:gd name="T111" fmla="*/ 8 h 56"/>
                <a:gd name="T112" fmla="*/ 16 w 46"/>
                <a:gd name="T113" fmla="*/ 6 h 56"/>
                <a:gd name="T114" fmla="*/ 16 w 46"/>
                <a:gd name="T115" fmla="*/ 4 h 56"/>
                <a:gd name="T116" fmla="*/ 20 w 46"/>
                <a:gd name="T1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56">
                  <a:moveTo>
                    <a:pt x="20" y="0"/>
                  </a:moveTo>
                  <a:lnTo>
                    <a:pt x="28" y="4"/>
                  </a:lnTo>
                  <a:lnTo>
                    <a:pt x="36" y="8"/>
                  </a:lnTo>
                  <a:lnTo>
                    <a:pt x="46" y="10"/>
                  </a:lnTo>
                  <a:lnTo>
                    <a:pt x="44" y="16"/>
                  </a:lnTo>
                  <a:lnTo>
                    <a:pt x="44" y="16"/>
                  </a:lnTo>
                  <a:lnTo>
                    <a:pt x="42" y="18"/>
                  </a:lnTo>
                  <a:lnTo>
                    <a:pt x="40" y="20"/>
                  </a:lnTo>
                  <a:lnTo>
                    <a:pt x="38" y="22"/>
                  </a:lnTo>
                  <a:lnTo>
                    <a:pt x="38" y="24"/>
                  </a:lnTo>
                  <a:lnTo>
                    <a:pt x="36" y="26"/>
                  </a:lnTo>
                  <a:lnTo>
                    <a:pt x="36" y="28"/>
                  </a:lnTo>
                  <a:lnTo>
                    <a:pt x="38" y="30"/>
                  </a:lnTo>
                  <a:lnTo>
                    <a:pt x="38" y="30"/>
                  </a:lnTo>
                  <a:lnTo>
                    <a:pt x="40" y="32"/>
                  </a:lnTo>
                  <a:lnTo>
                    <a:pt x="42" y="36"/>
                  </a:lnTo>
                  <a:lnTo>
                    <a:pt x="42" y="38"/>
                  </a:lnTo>
                  <a:lnTo>
                    <a:pt x="42" y="38"/>
                  </a:lnTo>
                  <a:lnTo>
                    <a:pt x="40" y="42"/>
                  </a:lnTo>
                  <a:lnTo>
                    <a:pt x="40" y="44"/>
                  </a:lnTo>
                  <a:lnTo>
                    <a:pt x="40" y="46"/>
                  </a:lnTo>
                  <a:lnTo>
                    <a:pt x="40" y="48"/>
                  </a:lnTo>
                  <a:lnTo>
                    <a:pt x="40" y="50"/>
                  </a:lnTo>
                  <a:lnTo>
                    <a:pt x="38" y="52"/>
                  </a:lnTo>
                  <a:lnTo>
                    <a:pt x="36" y="52"/>
                  </a:lnTo>
                  <a:lnTo>
                    <a:pt x="34" y="52"/>
                  </a:lnTo>
                  <a:lnTo>
                    <a:pt x="34" y="52"/>
                  </a:lnTo>
                  <a:lnTo>
                    <a:pt x="32" y="50"/>
                  </a:lnTo>
                  <a:lnTo>
                    <a:pt x="28" y="50"/>
                  </a:lnTo>
                  <a:lnTo>
                    <a:pt x="26" y="52"/>
                  </a:lnTo>
                  <a:lnTo>
                    <a:pt x="24" y="52"/>
                  </a:lnTo>
                  <a:lnTo>
                    <a:pt x="20" y="50"/>
                  </a:lnTo>
                  <a:lnTo>
                    <a:pt x="20" y="50"/>
                  </a:lnTo>
                  <a:lnTo>
                    <a:pt x="18" y="54"/>
                  </a:lnTo>
                  <a:lnTo>
                    <a:pt x="20" y="56"/>
                  </a:lnTo>
                  <a:lnTo>
                    <a:pt x="14" y="54"/>
                  </a:lnTo>
                  <a:lnTo>
                    <a:pt x="14" y="54"/>
                  </a:lnTo>
                  <a:lnTo>
                    <a:pt x="12" y="52"/>
                  </a:lnTo>
                  <a:lnTo>
                    <a:pt x="10" y="50"/>
                  </a:lnTo>
                  <a:lnTo>
                    <a:pt x="10" y="46"/>
                  </a:lnTo>
                  <a:lnTo>
                    <a:pt x="8" y="36"/>
                  </a:lnTo>
                  <a:lnTo>
                    <a:pt x="4" y="34"/>
                  </a:lnTo>
                  <a:lnTo>
                    <a:pt x="4" y="34"/>
                  </a:lnTo>
                  <a:lnTo>
                    <a:pt x="2" y="30"/>
                  </a:lnTo>
                  <a:lnTo>
                    <a:pt x="0" y="26"/>
                  </a:lnTo>
                  <a:lnTo>
                    <a:pt x="0" y="22"/>
                  </a:lnTo>
                  <a:lnTo>
                    <a:pt x="0" y="16"/>
                  </a:lnTo>
                  <a:lnTo>
                    <a:pt x="2" y="12"/>
                  </a:lnTo>
                  <a:lnTo>
                    <a:pt x="6" y="12"/>
                  </a:lnTo>
                  <a:lnTo>
                    <a:pt x="8" y="12"/>
                  </a:lnTo>
                  <a:lnTo>
                    <a:pt x="10" y="14"/>
                  </a:lnTo>
                  <a:lnTo>
                    <a:pt x="12" y="14"/>
                  </a:lnTo>
                  <a:lnTo>
                    <a:pt x="12" y="12"/>
                  </a:lnTo>
                  <a:lnTo>
                    <a:pt x="14" y="10"/>
                  </a:lnTo>
                  <a:lnTo>
                    <a:pt x="14" y="10"/>
                  </a:lnTo>
                  <a:lnTo>
                    <a:pt x="14" y="8"/>
                  </a:lnTo>
                  <a:lnTo>
                    <a:pt x="16" y="6"/>
                  </a:lnTo>
                  <a:lnTo>
                    <a:pt x="16" y="4"/>
                  </a:lnTo>
                  <a:lnTo>
                    <a:pt x="20" y="0"/>
                  </a:lnTo>
                </a:path>
              </a:pathLst>
            </a:custGeom>
            <a:grpFill/>
            <a:ln w="6350">
              <a:solidFill>
                <a:schemeClr val="bg1"/>
              </a:solidFill>
              <a:prstDash val="solid"/>
              <a:round/>
              <a:headEnd/>
              <a:tailEnd/>
            </a:ln>
            <a:effectLst/>
          </p:spPr>
          <p:txBody>
            <a:bodyPr/>
            <a:lstStyle/>
            <a:p>
              <a:endParaRPr lang="zh-CN" altLang="en-US"/>
            </a:p>
          </p:txBody>
        </p:sp>
        <p:sp>
          <p:nvSpPr>
            <p:cNvPr id="142" name="Freeform 512">
              <a:extLst>
                <a:ext uri="{FF2B5EF4-FFF2-40B4-BE49-F238E27FC236}">
                  <a16:creationId xmlns="" xmlns:a16="http://schemas.microsoft.com/office/drawing/2014/main" id="{C412ECEB-6495-45BA-8E3F-C7FD7BC49235}"/>
                </a:ext>
              </a:extLst>
            </p:cNvPr>
            <p:cNvSpPr>
              <a:spLocks/>
            </p:cNvSpPr>
            <p:nvPr/>
          </p:nvSpPr>
          <p:spPr bwMode="gray">
            <a:xfrm>
              <a:off x="8000062" y="4554267"/>
              <a:ext cx="85164" cy="77706"/>
            </a:xfrm>
            <a:custGeom>
              <a:avLst/>
              <a:gdLst>
                <a:gd name="T0" fmla="*/ 46 w 46"/>
                <a:gd name="T1" fmla="*/ 18 h 42"/>
                <a:gd name="T2" fmla="*/ 38 w 46"/>
                <a:gd name="T3" fmla="*/ 12 h 42"/>
                <a:gd name="T4" fmla="*/ 32 w 46"/>
                <a:gd name="T5" fmla="*/ 8 h 42"/>
                <a:gd name="T6" fmla="*/ 20 w 46"/>
                <a:gd name="T7" fmla="*/ 4 h 42"/>
                <a:gd name="T8" fmla="*/ 10 w 46"/>
                <a:gd name="T9" fmla="*/ 0 h 42"/>
                <a:gd name="T10" fmla="*/ 8 w 46"/>
                <a:gd name="T11" fmla="*/ 2 h 42"/>
                <a:gd name="T12" fmla="*/ 8 w 46"/>
                <a:gd name="T13" fmla="*/ 6 h 42"/>
                <a:gd name="T14" fmla="*/ 8 w 46"/>
                <a:gd name="T15" fmla="*/ 6 h 42"/>
                <a:gd name="T16" fmla="*/ 6 w 46"/>
                <a:gd name="T17" fmla="*/ 8 h 42"/>
                <a:gd name="T18" fmla="*/ 4 w 46"/>
                <a:gd name="T19" fmla="*/ 10 h 42"/>
                <a:gd name="T20" fmla="*/ 2 w 46"/>
                <a:gd name="T21" fmla="*/ 12 h 42"/>
                <a:gd name="T22" fmla="*/ 2 w 46"/>
                <a:gd name="T23" fmla="*/ 14 h 42"/>
                <a:gd name="T24" fmla="*/ 0 w 46"/>
                <a:gd name="T25" fmla="*/ 16 h 42"/>
                <a:gd name="T26" fmla="*/ 0 w 46"/>
                <a:gd name="T27" fmla="*/ 18 h 42"/>
                <a:gd name="T28" fmla="*/ 2 w 46"/>
                <a:gd name="T29" fmla="*/ 20 h 42"/>
                <a:gd name="T30" fmla="*/ 2 w 46"/>
                <a:gd name="T31" fmla="*/ 20 h 42"/>
                <a:gd name="T32" fmla="*/ 4 w 46"/>
                <a:gd name="T33" fmla="*/ 22 h 42"/>
                <a:gd name="T34" fmla="*/ 6 w 46"/>
                <a:gd name="T35" fmla="*/ 26 h 42"/>
                <a:gd name="T36" fmla="*/ 6 w 46"/>
                <a:gd name="T37" fmla="*/ 28 h 42"/>
                <a:gd name="T38" fmla="*/ 6 w 46"/>
                <a:gd name="T39" fmla="*/ 28 h 42"/>
                <a:gd name="T40" fmla="*/ 4 w 46"/>
                <a:gd name="T41" fmla="*/ 32 h 42"/>
                <a:gd name="T42" fmla="*/ 4 w 46"/>
                <a:gd name="T43" fmla="*/ 34 h 42"/>
                <a:gd name="T44" fmla="*/ 4 w 46"/>
                <a:gd name="T45" fmla="*/ 36 h 42"/>
                <a:gd name="T46" fmla="*/ 4 w 46"/>
                <a:gd name="T47" fmla="*/ 38 h 42"/>
                <a:gd name="T48" fmla="*/ 4 w 46"/>
                <a:gd name="T49" fmla="*/ 40 h 42"/>
                <a:gd name="T50" fmla="*/ 2 w 46"/>
                <a:gd name="T51" fmla="*/ 40 h 42"/>
                <a:gd name="T52" fmla="*/ 2 w 46"/>
                <a:gd name="T53" fmla="*/ 42 h 42"/>
                <a:gd name="T54" fmla="*/ 4 w 46"/>
                <a:gd name="T55" fmla="*/ 42 h 42"/>
                <a:gd name="T56" fmla="*/ 8 w 46"/>
                <a:gd name="T57" fmla="*/ 42 h 42"/>
                <a:gd name="T58" fmla="*/ 8 w 46"/>
                <a:gd name="T59" fmla="*/ 42 h 42"/>
                <a:gd name="T60" fmla="*/ 10 w 46"/>
                <a:gd name="T61" fmla="*/ 40 h 42"/>
                <a:gd name="T62" fmla="*/ 10 w 46"/>
                <a:gd name="T63" fmla="*/ 40 h 42"/>
                <a:gd name="T64" fmla="*/ 12 w 46"/>
                <a:gd name="T65" fmla="*/ 40 h 42"/>
                <a:gd name="T66" fmla="*/ 14 w 46"/>
                <a:gd name="T67" fmla="*/ 40 h 42"/>
                <a:gd name="T68" fmla="*/ 16 w 46"/>
                <a:gd name="T69" fmla="*/ 40 h 42"/>
                <a:gd name="T70" fmla="*/ 16 w 46"/>
                <a:gd name="T71" fmla="*/ 40 h 42"/>
                <a:gd name="T72" fmla="*/ 18 w 46"/>
                <a:gd name="T73" fmla="*/ 40 h 42"/>
                <a:gd name="T74" fmla="*/ 20 w 46"/>
                <a:gd name="T75" fmla="*/ 40 h 42"/>
                <a:gd name="T76" fmla="*/ 22 w 46"/>
                <a:gd name="T77" fmla="*/ 42 h 42"/>
                <a:gd name="T78" fmla="*/ 24 w 46"/>
                <a:gd name="T79" fmla="*/ 42 h 42"/>
                <a:gd name="T80" fmla="*/ 26 w 46"/>
                <a:gd name="T81" fmla="*/ 42 h 42"/>
                <a:gd name="T82" fmla="*/ 26 w 46"/>
                <a:gd name="T83" fmla="*/ 42 h 42"/>
                <a:gd name="T84" fmla="*/ 28 w 46"/>
                <a:gd name="T85" fmla="*/ 42 h 42"/>
                <a:gd name="T86" fmla="*/ 28 w 46"/>
                <a:gd name="T87" fmla="*/ 40 h 42"/>
                <a:gd name="T88" fmla="*/ 30 w 46"/>
                <a:gd name="T89" fmla="*/ 38 h 42"/>
                <a:gd name="T90" fmla="*/ 30 w 46"/>
                <a:gd name="T91" fmla="*/ 36 h 42"/>
                <a:gd name="T92" fmla="*/ 32 w 46"/>
                <a:gd name="T93" fmla="*/ 32 h 42"/>
                <a:gd name="T94" fmla="*/ 34 w 46"/>
                <a:gd name="T95" fmla="*/ 28 h 42"/>
                <a:gd name="T96" fmla="*/ 36 w 46"/>
                <a:gd name="T97" fmla="*/ 26 h 42"/>
                <a:gd name="T98" fmla="*/ 40 w 46"/>
                <a:gd name="T99" fmla="*/ 26 h 42"/>
                <a:gd name="T100" fmla="*/ 42 w 46"/>
                <a:gd name="T101" fmla="*/ 22 h 42"/>
                <a:gd name="T102" fmla="*/ 46 w 46"/>
                <a:gd name="T10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 h="42">
                  <a:moveTo>
                    <a:pt x="46" y="18"/>
                  </a:moveTo>
                  <a:lnTo>
                    <a:pt x="38" y="12"/>
                  </a:lnTo>
                  <a:lnTo>
                    <a:pt x="32" y="8"/>
                  </a:lnTo>
                  <a:lnTo>
                    <a:pt x="20" y="4"/>
                  </a:lnTo>
                  <a:lnTo>
                    <a:pt x="10" y="0"/>
                  </a:lnTo>
                  <a:lnTo>
                    <a:pt x="8" y="2"/>
                  </a:lnTo>
                  <a:lnTo>
                    <a:pt x="8" y="6"/>
                  </a:lnTo>
                  <a:lnTo>
                    <a:pt x="8" y="6"/>
                  </a:lnTo>
                  <a:lnTo>
                    <a:pt x="6" y="8"/>
                  </a:lnTo>
                  <a:lnTo>
                    <a:pt x="4" y="10"/>
                  </a:lnTo>
                  <a:lnTo>
                    <a:pt x="2" y="12"/>
                  </a:lnTo>
                  <a:lnTo>
                    <a:pt x="2" y="14"/>
                  </a:lnTo>
                  <a:lnTo>
                    <a:pt x="0" y="16"/>
                  </a:lnTo>
                  <a:lnTo>
                    <a:pt x="0" y="18"/>
                  </a:lnTo>
                  <a:lnTo>
                    <a:pt x="2" y="20"/>
                  </a:lnTo>
                  <a:lnTo>
                    <a:pt x="2" y="20"/>
                  </a:lnTo>
                  <a:lnTo>
                    <a:pt x="4" y="22"/>
                  </a:lnTo>
                  <a:lnTo>
                    <a:pt x="6" y="26"/>
                  </a:lnTo>
                  <a:lnTo>
                    <a:pt x="6" y="28"/>
                  </a:lnTo>
                  <a:lnTo>
                    <a:pt x="6" y="28"/>
                  </a:lnTo>
                  <a:lnTo>
                    <a:pt x="4" y="32"/>
                  </a:lnTo>
                  <a:lnTo>
                    <a:pt x="4" y="34"/>
                  </a:lnTo>
                  <a:lnTo>
                    <a:pt x="4" y="36"/>
                  </a:lnTo>
                  <a:lnTo>
                    <a:pt x="4" y="38"/>
                  </a:lnTo>
                  <a:lnTo>
                    <a:pt x="4" y="40"/>
                  </a:lnTo>
                  <a:lnTo>
                    <a:pt x="2" y="40"/>
                  </a:lnTo>
                  <a:lnTo>
                    <a:pt x="2" y="42"/>
                  </a:lnTo>
                  <a:lnTo>
                    <a:pt x="4" y="42"/>
                  </a:lnTo>
                  <a:lnTo>
                    <a:pt x="8" y="42"/>
                  </a:lnTo>
                  <a:lnTo>
                    <a:pt x="8" y="42"/>
                  </a:lnTo>
                  <a:lnTo>
                    <a:pt x="10" y="40"/>
                  </a:lnTo>
                  <a:lnTo>
                    <a:pt x="10" y="40"/>
                  </a:lnTo>
                  <a:lnTo>
                    <a:pt x="12" y="40"/>
                  </a:lnTo>
                  <a:lnTo>
                    <a:pt x="14" y="40"/>
                  </a:lnTo>
                  <a:lnTo>
                    <a:pt x="16" y="40"/>
                  </a:lnTo>
                  <a:lnTo>
                    <a:pt x="16" y="40"/>
                  </a:lnTo>
                  <a:lnTo>
                    <a:pt x="18" y="40"/>
                  </a:lnTo>
                  <a:lnTo>
                    <a:pt x="20" y="40"/>
                  </a:lnTo>
                  <a:lnTo>
                    <a:pt x="22" y="42"/>
                  </a:lnTo>
                  <a:lnTo>
                    <a:pt x="24" y="42"/>
                  </a:lnTo>
                  <a:lnTo>
                    <a:pt x="26" y="42"/>
                  </a:lnTo>
                  <a:lnTo>
                    <a:pt x="26" y="42"/>
                  </a:lnTo>
                  <a:lnTo>
                    <a:pt x="28" y="42"/>
                  </a:lnTo>
                  <a:lnTo>
                    <a:pt x="28" y="40"/>
                  </a:lnTo>
                  <a:lnTo>
                    <a:pt x="30" y="38"/>
                  </a:lnTo>
                  <a:lnTo>
                    <a:pt x="30" y="36"/>
                  </a:lnTo>
                  <a:lnTo>
                    <a:pt x="32" y="32"/>
                  </a:lnTo>
                  <a:lnTo>
                    <a:pt x="34" y="28"/>
                  </a:lnTo>
                  <a:lnTo>
                    <a:pt x="36" y="26"/>
                  </a:lnTo>
                  <a:lnTo>
                    <a:pt x="40" y="26"/>
                  </a:lnTo>
                  <a:lnTo>
                    <a:pt x="42" y="22"/>
                  </a:lnTo>
                  <a:lnTo>
                    <a:pt x="46" y="18"/>
                  </a:lnTo>
                </a:path>
              </a:pathLst>
            </a:custGeom>
            <a:grpFill/>
            <a:ln w="6350">
              <a:solidFill>
                <a:schemeClr val="bg1"/>
              </a:solidFill>
              <a:prstDash val="solid"/>
              <a:round/>
              <a:headEnd/>
              <a:tailEnd/>
            </a:ln>
            <a:effectLst/>
          </p:spPr>
          <p:txBody>
            <a:bodyPr/>
            <a:lstStyle/>
            <a:p>
              <a:endParaRPr lang="zh-CN" altLang="en-US"/>
            </a:p>
          </p:txBody>
        </p:sp>
        <p:sp>
          <p:nvSpPr>
            <p:cNvPr id="143" name="Freeform 513">
              <a:extLst>
                <a:ext uri="{FF2B5EF4-FFF2-40B4-BE49-F238E27FC236}">
                  <a16:creationId xmlns="" xmlns:a16="http://schemas.microsoft.com/office/drawing/2014/main" id="{6E49F6B7-9E30-4578-809C-AEC21796094B}"/>
                </a:ext>
              </a:extLst>
            </p:cNvPr>
            <p:cNvSpPr>
              <a:spLocks/>
            </p:cNvSpPr>
            <p:nvPr/>
          </p:nvSpPr>
          <p:spPr bwMode="gray">
            <a:xfrm>
              <a:off x="7440940" y="4372952"/>
              <a:ext cx="274007" cy="447736"/>
            </a:xfrm>
            <a:custGeom>
              <a:avLst/>
              <a:gdLst>
                <a:gd name="T0" fmla="*/ 128 w 148"/>
                <a:gd name="T1" fmla="*/ 204 h 242"/>
                <a:gd name="T2" fmla="*/ 126 w 148"/>
                <a:gd name="T3" fmla="*/ 212 h 242"/>
                <a:gd name="T4" fmla="*/ 114 w 148"/>
                <a:gd name="T5" fmla="*/ 240 h 242"/>
                <a:gd name="T6" fmla="*/ 118 w 148"/>
                <a:gd name="T7" fmla="*/ 226 h 242"/>
                <a:gd name="T8" fmla="*/ 114 w 148"/>
                <a:gd name="T9" fmla="*/ 220 h 242"/>
                <a:gd name="T10" fmla="*/ 106 w 148"/>
                <a:gd name="T11" fmla="*/ 218 h 242"/>
                <a:gd name="T12" fmla="*/ 96 w 148"/>
                <a:gd name="T13" fmla="*/ 218 h 242"/>
                <a:gd name="T14" fmla="*/ 82 w 148"/>
                <a:gd name="T15" fmla="*/ 214 h 242"/>
                <a:gd name="T16" fmla="*/ 80 w 148"/>
                <a:gd name="T17" fmla="*/ 206 h 242"/>
                <a:gd name="T18" fmla="*/ 78 w 148"/>
                <a:gd name="T19" fmla="*/ 200 h 242"/>
                <a:gd name="T20" fmla="*/ 60 w 148"/>
                <a:gd name="T21" fmla="*/ 192 h 242"/>
                <a:gd name="T22" fmla="*/ 50 w 148"/>
                <a:gd name="T23" fmla="*/ 188 h 242"/>
                <a:gd name="T24" fmla="*/ 36 w 148"/>
                <a:gd name="T25" fmla="*/ 180 h 242"/>
                <a:gd name="T26" fmla="*/ 26 w 148"/>
                <a:gd name="T27" fmla="*/ 172 h 242"/>
                <a:gd name="T28" fmla="*/ 26 w 148"/>
                <a:gd name="T29" fmla="*/ 172 h 242"/>
                <a:gd name="T30" fmla="*/ 14 w 148"/>
                <a:gd name="T31" fmla="*/ 168 h 242"/>
                <a:gd name="T32" fmla="*/ 2 w 148"/>
                <a:gd name="T33" fmla="*/ 166 h 242"/>
                <a:gd name="T34" fmla="*/ 4 w 148"/>
                <a:gd name="T35" fmla="*/ 160 h 242"/>
                <a:gd name="T36" fmla="*/ 14 w 148"/>
                <a:gd name="T37" fmla="*/ 142 h 242"/>
                <a:gd name="T38" fmla="*/ 18 w 148"/>
                <a:gd name="T39" fmla="*/ 122 h 242"/>
                <a:gd name="T40" fmla="*/ 18 w 148"/>
                <a:gd name="T41" fmla="*/ 92 h 242"/>
                <a:gd name="T42" fmla="*/ 20 w 148"/>
                <a:gd name="T43" fmla="*/ 72 h 242"/>
                <a:gd name="T44" fmla="*/ 18 w 148"/>
                <a:gd name="T45" fmla="*/ 66 h 242"/>
                <a:gd name="T46" fmla="*/ 18 w 148"/>
                <a:gd name="T47" fmla="*/ 56 h 242"/>
                <a:gd name="T48" fmla="*/ 34 w 148"/>
                <a:gd name="T49" fmla="*/ 50 h 242"/>
                <a:gd name="T50" fmla="*/ 68 w 148"/>
                <a:gd name="T51" fmla="*/ 22 h 242"/>
                <a:gd name="T52" fmla="*/ 78 w 148"/>
                <a:gd name="T53" fmla="*/ 12 h 242"/>
                <a:gd name="T54" fmla="*/ 86 w 148"/>
                <a:gd name="T55" fmla="*/ 8 h 242"/>
                <a:gd name="T56" fmla="*/ 94 w 148"/>
                <a:gd name="T57" fmla="*/ 6 h 242"/>
                <a:gd name="T58" fmla="*/ 102 w 148"/>
                <a:gd name="T59" fmla="*/ 2 h 242"/>
                <a:gd name="T60" fmla="*/ 112 w 148"/>
                <a:gd name="T61" fmla="*/ 0 h 242"/>
                <a:gd name="T62" fmla="*/ 116 w 148"/>
                <a:gd name="T63" fmla="*/ 2 h 242"/>
                <a:gd name="T64" fmla="*/ 114 w 148"/>
                <a:gd name="T65" fmla="*/ 6 h 242"/>
                <a:gd name="T66" fmla="*/ 106 w 148"/>
                <a:gd name="T67" fmla="*/ 10 h 242"/>
                <a:gd name="T68" fmla="*/ 98 w 148"/>
                <a:gd name="T69" fmla="*/ 20 h 242"/>
                <a:gd name="T70" fmla="*/ 86 w 148"/>
                <a:gd name="T71" fmla="*/ 26 h 242"/>
                <a:gd name="T72" fmla="*/ 80 w 148"/>
                <a:gd name="T73" fmla="*/ 32 h 242"/>
                <a:gd name="T74" fmla="*/ 80 w 148"/>
                <a:gd name="T75" fmla="*/ 44 h 242"/>
                <a:gd name="T76" fmla="*/ 82 w 148"/>
                <a:gd name="T77" fmla="*/ 50 h 242"/>
                <a:gd name="T78" fmla="*/ 84 w 148"/>
                <a:gd name="T79" fmla="*/ 60 h 242"/>
                <a:gd name="T80" fmla="*/ 82 w 148"/>
                <a:gd name="T81" fmla="*/ 66 h 242"/>
                <a:gd name="T82" fmla="*/ 82 w 148"/>
                <a:gd name="T83" fmla="*/ 78 h 242"/>
                <a:gd name="T84" fmla="*/ 92 w 148"/>
                <a:gd name="T85" fmla="*/ 88 h 242"/>
                <a:gd name="T86" fmla="*/ 128 w 148"/>
                <a:gd name="T87" fmla="*/ 100 h 242"/>
                <a:gd name="T88" fmla="*/ 140 w 148"/>
                <a:gd name="T89" fmla="*/ 100 h 242"/>
                <a:gd name="T90" fmla="*/ 142 w 148"/>
                <a:gd name="T91" fmla="*/ 98 h 242"/>
                <a:gd name="T92" fmla="*/ 146 w 148"/>
                <a:gd name="T93" fmla="*/ 100 h 242"/>
                <a:gd name="T94" fmla="*/ 144 w 148"/>
                <a:gd name="T95" fmla="*/ 106 h 242"/>
                <a:gd name="T96" fmla="*/ 140 w 148"/>
                <a:gd name="T97" fmla="*/ 114 h 242"/>
                <a:gd name="T98" fmla="*/ 142 w 148"/>
                <a:gd name="T99" fmla="*/ 130 h 242"/>
                <a:gd name="T100" fmla="*/ 142 w 148"/>
                <a:gd name="T101" fmla="*/ 142 h 242"/>
                <a:gd name="T102" fmla="*/ 146 w 148"/>
                <a:gd name="T103" fmla="*/ 156 h 242"/>
                <a:gd name="T104" fmla="*/ 146 w 148"/>
                <a:gd name="T105" fmla="*/ 166 h 242"/>
                <a:gd name="T106" fmla="*/ 144 w 148"/>
                <a:gd name="T107" fmla="*/ 160 h 242"/>
                <a:gd name="T108" fmla="*/ 120 w 148"/>
                <a:gd name="T109" fmla="*/ 168 h 242"/>
                <a:gd name="T110" fmla="*/ 128 w 148"/>
                <a:gd name="T111" fmla="*/ 178 h 242"/>
                <a:gd name="T112" fmla="*/ 122 w 148"/>
                <a:gd name="T113" fmla="*/ 174 h 242"/>
                <a:gd name="T114" fmla="*/ 120 w 148"/>
                <a:gd name="T115" fmla="*/ 186 h 242"/>
                <a:gd name="T116" fmla="*/ 124 w 148"/>
                <a:gd name="T117" fmla="*/ 19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8" h="242">
                  <a:moveTo>
                    <a:pt x="124" y="194"/>
                  </a:moveTo>
                  <a:lnTo>
                    <a:pt x="126" y="200"/>
                  </a:lnTo>
                  <a:lnTo>
                    <a:pt x="128" y="204"/>
                  </a:lnTo>
                  <a:lnTo>
                    <a:pt x="128" y="208"/>
                  </a:lnTo>
                  <a:lnTo>
                    <a:pt x="126" y="212"/>
                  </a:lnTo>
                  <a:lnTo>
                    <a:pt x="126" y="212"/>
                  </a:lnTo>
                  <a:lnTo>
                    <a:pt x="118" y="242"/>
                  </a:lnTo>
                  <a:lnTo>
                    <a:pt x="116" y="240"/>
                  </a:lnTo>
                  <a:lnTo>
                    <a:pt x="114" y="240"/>
                  </a:lnTo>
                  <a:lnTo>
                    <a:pt x="112" y="242"/>
                  </a:lnTo>
                  <a:lnTo>
                    <a:pt x="112" y="242"/>
                  </a:lnTo>
                  <a:lnTo>
                    <a:pt x="118" y="226"/>
                  </a:lnTo>
                  <a:lnTo>
                    <a:pt x="118" y="224"/>
                  </a:lnTo>
                  <a:lnTo>
                    <a:pt x="116" y="222"/>
                  </a:lnTo>
                  <a:lnTo>
                    <a:pt x="114" y="220"/>
                  </a:lnTo>
                  <a:lnTo>
                    <a:pt x="114" y="220"/>
                  </a:lnTo>
                  <a:lnTo>
                    <a:pt x="110" y="220"/>
                  </a:lnTo>
                  <a:lnTo>
                    <a:pt x="106" y="218"/>
                  </a:lnTo>
                  <a:lnTo>
                    <a:pt x="102" y="218"/>
                  </a:lnTo>
                  <a:lnTo>
                    <a:pt x="98" y="218"/>
                  </a:lnTo>
                  <a:lnTo>
                    <a:pt x="96" y="218"/>
                  </a:lnTo>
                  <a:lnTo>
                    <a:pt x="90" y="218"/>
                  </a:lnTo>
                  <a:lnTo>
                    <a:pt x="86" y="216"/>
                  </a:lnTo>
                  <a:lnTo>
                    <a:pt x="82" y="214"/>
                  </a:lnTo>
                  <a:lnTo>
                    <a:pt x="82" y="210"/>
                  </a:lnTo>
                  <a:lnTo>
                    <a:pt x="80" y="208"/>
                  </a:lnTo>
                  <a:lnTo>
                    <a:pt x="80" y="206"/>
                  </a:lnTo>
                  <a:lnTo>
                    <a:pt x="80" y="204"/>
                  </a:lnTo>
                  <a:lnTo>
                    <a:pt x="80" y="204"/>
                  </a:lnTo>
                  <a:lnTo>
                    <a:pt x="78" y="200"/>
                  </a:lnTo>
                  <a:lnTo>
                    <a:pt x="72" y="196"/>
                  </a:lnTo>
                  <a:lnTo>
                    <a:pt x="66" y="194"/>
                  </a:lnTo>
                  <a:lnTo>
                    <a:pt x="60" y="192"/>
                  </a:lnTo>
                  <a:lnTo>
                    <a:pt x="56" y="190"/>
                  </a:lnTo>
                  <a:lnTo>
                    <a:pt x="52" y="188"/>
                  </a:lnTo>
                  <a:lnTo>
                    <a:pt x="50" y="188"/>
                  </a:lnTo>
                  <a:lnTo>
                    <a:pt x="46" y="186"/>
                  </a:lnTo>
                  <a:lnTo>
                    <a:pt x="40" y="184"/>
                  </a:lnTo>
                  <a:lnTo>
                    <a:pt x="36" y="180"/>
                  </a:lnTo>
                  <a:lnTo>
                    <a:pt x="32" y="178"/>
                  </a:lnTo>
                  <a:lnTo>
                    <a:pt x="28" y="174"/>
                  </a:lnTo>
                  <a:lnTo>
                    <a:pt x="26" y="172"/>
                  </a:lnTo>
                  <a:lnTo>
                    <a:pt x="26" y="172"/>
                  </a:lnTo>
                  <a:lnTo>
                    <a:pt x="26" y="172"/>
                  </a:lnTo>
                  <a:lnTo>
                    <a:pt x="26" y="172"/>
                  </a:lnTo>
                  <a:lnTo>
                    <a:pt x="26" y="172"/>
                  </a:lnTo>
                  <a:lnTo>
                    <a:pt x="20" y="170"/>
                  </a:lnTo>
                  <a:lnTo>
                    <a:pt x="14" y="168"/>
                  </a:lnTo>
                  <a:lnTo>
                    <a:pt x="10" y="168"/>
                  </a:lnTo>
                  <a:lnTo>
                    <a:pt x="4" y="166"/>
                  </a:lnTo>
                  <a:lnTo>
                    <a:pt x="2" y="166"/>
                  </a:lnTo>
                  <a:lnTo>
                    <a:pt x="0" y="166"/>
                  </a:lnTo>
                  <a:lnTo>
                    <a:pt x="2" y="162"/>
                  </a:lnTo>
                  <a:lnTo>
                    <a:pt x="4" y="160"/>
                  </a:lnTo>
                  <a:lnTo>
                    <a:pt x="4" y="160"/>
                  </a:lnTo>
                  <a:lnTo>
                    <a:pt x="10" y="154"/>
                  </a:lnTo>
                  <a:lnTo>
                    <a:pt x="14" y="142"/>
                  </a:lnTo>
                  <a:lnTo>
                    <a:pt x="16" y="136"/>
                  </a:lnTo>
                  <a:lnTo>
                    <a:pt x="18" y="130"/>
                  </a:lnTo>
                  <a:lnTo>
                    <a:pt x="18" y="122"/>
                  </a:lnTo>
                  <a:lnTo>
                    <a:pt x="18" y="114"/>
                  </a:lnTo>
                  <a:lnTo>
                    <a:pt x="18" y="104"/>
                  </a:lnTo>
                  <a:lnTo>
                    <a:pt x="18" y="92"/>
                  </a:lnTo>
                  <a:lnTo>
                    <a:pt x="18" y="80"/>
                  </a:lnTo>
                  <a:lnTo>
                    <a:pt x="20" y="74"/>
                  </a:lnTo>
                  <a:lnTo>
                    <a:pt x="20" y="72"/>
                  </a:lnTo>
                  <a:lnTo>
                    <a:pt x="20" y="70"/>
                  </a:lnTo>
                  <a:lnTo>
                    <a:pt x="18" y="68"/>
                  </a:lnTo>
                  <a:lnTo>
                    <a:pt x="18" y="66"/>
                  </a:lnTo>
                  <a:lnTo>
                    <a:pt x="20" y="62"/>
                  </a:lnTo>
                  <a:lnTo>
                    <a:pt x="18" y="58"/>
                  </a:lnTo>
                  <a:lnTo>
                    <a:pt x="18" y="56"/>
                  </a:lnTo>
                  <a:lnTo>
                    <a:pt x="20" y="56"/>
                  </a:lnTo>
                  <a:lnTo>
                    <a:pt x="20" y="54"/>
                  </a:lnTo>
                  <a:lnTo>
                    <a:pt x="34" y="50"/>
                  </a:lnTo>
                  <a:lnTo>
                    <a:pt x="44" y="34"/>
                  </a:lnTo>
                  <a:lnTo>
                    <a:pt x="50" y="24"/>
                  </a:lnTo>
                  <a:lnTo>
                    <a:pt x="68" y="22"/>
                  </a:lnTo>
                  <a:lnTo>
                    <a:pt x="76" y="14"/>
                  </a:lnTo>
                  <a:lnTo>
                    <a:pt x="76" y="14"/>
                  </a:lnTo>
                  <a:lnTo>
                    <a:pt x="78" y="12"/>
                  </a:lnTo>
                  <a:lnTo>
                    <a:pt x="80" y="10"/>
                  </a:lnTo>
                  <a:lnTo>
                    <a:pt x="84" y="8"/>
                  </a:lnTo>
                  <a:lnTo>
                    <a:pt x="86" y="8"/>
                  </a:lnTo>
                  <a:lnTo>
                    <a:pt x="88" y="8"/>
                  </a:lnTo>
                  <a:lnTo>
                    <a:pt x="92" y="8"/>
                  </a:lnTo>
                  <a:lnTo>
                    <a:pt x="94" y="6"/>
                  </a:lnTo>
                  <a:lnTo>
                    <a:pt x="96" y="6"/>
                  </a:lnTo>
                  <a:lnTo>
                    <a:pt x="98" y="4"/>
                  </a:lnTo>
                  <a:lnTo>
                    <a:pt x="102" y="2"/>
                  </a:lnTo>
                  <a:lnTo>
                    <a:pt x="106" y="2"/>
                  </a:lnTo>
                  <a:lnTo>
                    <a:pt x="110" y="0"/>
                  </a:lnTo>
                  <a:lnTo>
                    <a:pt x="112" y="0"/>
                  </a:lnTo>
                  <a:lnTo>
                    <a:pt x="114" y="0"/>
                  </a:lnTo>
                  <a:lnTo>
                    <a:pt x="114" y="2"/>
                  </a:lnTo>
                  <a:lnTo>
                    <a:pt x="116" y="2"/>
                  </a:lnTo>
                  <a:lnTo>
                    <a:pt x="116" y="4"/>
                  </a:lnTo>
                  <a:lnTo>
                    <a:pt x="114" y="4"/>
                  </a:lnTo>
                  <a:lnTo>
                    <a:pt x="114" y="6"/>
                  </a:lnTo>
                  <a:lnTo>
                    <a:pt x="112" y="6"/>
                  </a:lnTo>
                  <a:lnTo>
                    <a:pt x="110" y="8"/>
                  </a:lnTo>
                  <a:lnTo>
                    <a:pt x="106" y="10"/>
                  </a:lnTo>
                  <a:lnTo>
                    <a:pt x="102" y="14"/>
                  </a:lnTo>
                  <a:lnTo>
                    <a:pt x="98" y="18"/>
                  </a:lnTo>
                  <a:lnTo>
                    <a:pt x="98" y="20"/>
                  </a:lnTo>
                  <a:lnTo>
                    <a:pt x="94" y="20"/>
                  </a:lnTo>
                  <a:lnTo>
                    <a:pt x="90" y="22"/>
                  </a:lnTo>
                  <a:lnTo>
                    <a:pt x="86" y="26"/>
                  </a:lnTo>
                  <a:lnTo>
                    <a:pt x="82" y="28"/>
                  </a:lnTo>
                  <a:lnTo>
                    <a:pt x="80" y="32"/>
                  </a:lnTo>
                  <a:lnTo>
                    <a:pt x="80" y="32"/>
                  </a:lnTo>
                  <a:lnTo>
                    <a:pt x="80" y="34"/>
                  </a:lnTo>
                  <a:lnTo>
                    <a:pt x="80" y="38"/>
                  </a:lnTo>
                  <a:lnTo>
                    <a:pt x="80" y="44"/>
                  </a:lnTo>
                  <a:lnTo>
                    <a:pt x="80" y="48"/>
                  </a:lnTo>
                  <a:lnTo>
                    <a:pt x="82" y="50"/>
                  </a:lnTo>
                  <a:lnTo>
                    <a:pt x="82" y="50"/>
                  </a:lnTo>
                  <a:lnTo>
                    <a:pt x="82" y="52"/>
                  </a:lnTo>
                  <a:lnTo>
                    <a:pt x="84" y="56"/>
                  </a:lnTo>
                  <a:lnTo>
                    <a:pt x="84" y="60"/>
                  </a:lnTo>
                  <a:lnTo>
                    <a:pt x="82" y="62"/>
                  </a:lnTo>
                  <a:lnTo>
                    <a:pt x="82" y="64"/>
                  </a:lnTo>
                  <a:lnTo>
                    <a:pt x="82" y="66"/>
                  </a:lnTo>
                  <a:lnTo>
                    <a:pt x="80" y="70"/>
                  </a:lnTo>
                  <a:lnTo>
                    <a:pt x="80" y="74"/>
                  </a:lnTo>
                  <a:lnTo>
                    <a:pt x="82" y="78"/>
                  </a:lnTo>
                  <a:lnTo>
                    <a:pt x="82" y="82"/>
                  </a:lnTo>
                  <a:lnTo>
                    <a:pt x="86" y="86"/>
                  </a:lnTo>
                  <a:lnTo>
                    <a:pt x="92" y="88"/>
                  </a:lnTo>
                  <a:lnTo>
                    <a:pt x="124" y="92"/>
                  </a:lnTo>
                  <a:lnTo>
                    <a:pt x="128" y="100"/>
                  </a:lnTo>
                  <a:lnTo>
                    <a:pt x="128" y="100"/>
                  </a:lnTo>
                  <a:lnTo>
                    <a:pt x="132" y="100"/>
                  </a:lnTo>
                  <a:lnTo>
                    <a:pt x="136" y="100"/>
                  </a:lnTo>
                  <a:lnTo>
                    <a:pt x="140" y="100"/>
                  </a:lnTo>
                  <a:lnTo>
                    <a:pt x="140" y="100"/>
                  </a:lnTo>
                  <a:lnTo>
                    <a:pt x="142" y="98"/>
                  </a:lnTo>
                  <a:lnTo>
                    <a:pt x="142" y="98"/>
                  </a:lnTo>
                  <a:lnTo>
                    <a:pt x="144" y="98"/>
                  </a:lnTo>
                  <a:lnTo>
                    <a:pt x="146" y="98"/>
                  </a:lnTo>
                  <a:lnTo>
                    <a:pt x="146" y="100"/>
                  </a:lnTo>
                  <a:lnTo>
                    <a:pt x="146" y="104"/>
                  </a:lnTo>
                  <a:lnTo>
                    <a:pt x="146" y="104"/>
                  </a:lnTo>
                  <a:lnTo>
                    <a:pt x="144" y="106"/>
                  </a:lnTo>
                  <a:lnTo>
                    <a:pt x="142" y="108"/>
                  </a:lnTo>
                  <a:lnTo>
                    <a:pt x="140" y="110"/>
                  </a:lnTo>
                  <a:lnTo>
                    <a:pt x="140" y="114"/>
                  </a:lnTo>
                  <a:lnTo>
                    <a:pt x="138" y="118"/>
                  </a:lnTo>
                  <a:lnTo>
                    <a:pt x="140" y="124"/>
                  </a:lnTo>
                  <a:lnTo>
                    <a:pt x="142" y="130"/>
                  </a:lnTo>
                  <a:lnTo>
                    <a:pt x="148" y="134"/>
                  </a:lnTo>
                  <a:lnTo>
                    <a:pt x="140" y="142"/>
                  </a:lnTo>
                  <a:lnTo>
                    <a:pt x="142" y="142"/>
                  </a:lnTo>
                  <a:lnTo>
                    <a:pt x="142" y="146"/>
                  </a:lnTo>
                  <a:lnTo>
                    <a:pt x="144" y="150"/>
                  </a:lnTo>
                  <a:lnTo>
                    <a:pt x="146" y="156"/>
                  </a:lnTo>
                  <a:lnTo>
                    <a:pt x="148" y="162"/>
                  </a:lnTo>
                  <a:lnTo>
                    <a:pt x="148" y="166"/>
                  </a:lnTo>
                  <a:lnTo>
                    <a:pt x="146" y="166"/>
                  </a:lnTo>
                  <a:lnTo>
                    <a:pt x="146" y="166"/>
                  </a:lnTo>
                  <a:lnTo>
                    <a:pt x="146" y="164"/>
                  </a:lnTo>
                  <a:lnTo>
                    <a:pt x="144" y="160"/>
                  </a:lnTo>
                  <a:lnTo>
                    <a:pt x="142" y="156"/>
                  </a:lnTo>
                  <a:lnTo>
                    <a:pt x="118" y="160"/>
                  </a:lnTo>
                  <a:lnTo>
                    <a:pt x="120" y="168"/>
                  </a:lnTo>
                  <a:lnTo>
                    <a:pt x="126" y="168"/>
                  </a:lnTo>
                  <a:lnTo>
                    <a:pt x="130" y="178"/>
                  </a:lnTo>
                  <a:lnTo>
                    <a:pt x="128" y="178"/>
                  </a:lnTo>
                  <a:lnTo>
                    <a:pt x="126" y="176"/>
                  </a:lnTo>
                  <a:lnTo>
                    <a:pt x="124" y="176"/>
                  </a:lnTo>
                  <a:lnTo>
                    <a:pt x="122" y="174"/>
                  </a:lnTo>
                  <a:lnTo>
                    <a:pt x="120" y="174"/>
                  </a:lnTo>
                  <a:lnTo>
                    <a:pt x="120" y="176"/>
                  </a:lnTo>
                  <a:lnTo>
                    <a:pt x="120" y="186"/>
                  </a:lnTo>
                  <a:lnTo>
                    <a:pt x="120" y="186"/>
                  </a:lnTo>
                  <a:lnTo>
                    <a:pt x="122" y="188"/>
                  </a:lnTo>
                  <a:lnTo>
                    <a:pt x="124" y="194"/>
                  </a:lnTo>
                </a:path>
              </a:pathLst>
            </a:custGeom>
            <a:grpFill/>
            <a:ln w="6350">
              <a:solidFill>
                <a:schemeClr val="bg1"/>
              </a:solidFill>
              <a:prstDash val="solid"/>
              <a:round/>
              <a:headEnd/>
              <a:tailEnd/>
            </a:ln>
            <a:effectLst/>
          </p:spPr>
          <p:txBody>
            <a:bodyPr/>
            <a:lstStyle/>
            <a:p>
              <a:endParaRPr lang="zh-CN" altLang="en-US"/>
            </a:p>
          </p:txBody>
        </p:sp>
        <p:sp>
          <p:nvSpPr>
            <p:cNvPr id="144" name="Freeform 514">
              <a:extLst>
                <a:ext uri="{FF2B5EF4-FFF2-40B4-BE49-F238E27FC236}">
                  <a16:creationId xmlns="" xmlns:a16="http://schemas.microsoft.com/office/drawing/2014/main" id="{0991B70E-B8BD-4E35-9EB1-9633E9359C6E}"/>
                </a:ext>
              </a:extLst>
            </p:cNvPr>
            <p:cNvSpPr>
              <a:spLocks/>
            </p:cNvSpPr>
            <p:nvPr/>
          </p:nvSpPr>
          <p:spPr bwMode="gray">
            <a:xfrm>
              <a:off x="7366884" y="4680077"/>
              <a:ext cx="148112" cy="155413"/>
            </a:xfrm>
            <a:custGeom>
              <a:avLst/>
              <a:gdLst>
                <a:gd name="T0" fmla="*/ 10 w 80"/>
                <a:gd name="T1" fmla="*/ 80 h 84"/>
                <a:gd name="T2" fmla="*/ 10 w 80"/>
                <a:gd name="T3" fmla="*/ 74 h 84"/>
                <a:gd name="T4" fmla="*/ 6 w 80"/>
                <a:gd name="T5" fmla="*/ 74 h 84"/>
                <a:gd name="T6" fmla="*/ 4 w 80"/>
                <a:gd name="T7" fmla="*/ 72 h 84"/>
                <a:gd name="T8" fmla="*/ 2 w 80"/>
                <a:gd name="T9" fmla="*/ 70 h 84"/>
                <a:gd name="T10" fmla="*/ 0 w 80"/>
                <a:gd name="T11" fmla="*/ 68 h 84"/>
                <a:gd name="T12" fmla="*/ 0 w 80"/>
                <a:gd name="T13" fmla="*/ 66 h 84"/>
                <a:gd name="T14" fmla="*/ 6 w 80"/>
                <a:gd name="T15" fmla="*/ 54 h 84"/>
                <a:gd name="T16" fmla="*/ 14 w 80"/>
                <a:gd name="T17" fmla="*/ 44 h 84"/>
                <a:gd name="T18" fmla="*/ 24 w 80"/>
                <a:gd name="T19" fmla="*/ 36 h 84"/>
                <a:gd name="T20" fmla="*/ 28 w 80"/>
                <a:gd name="T21" fmla="*/ 34 h 84"/>
                <a:gd name="T22" fmla="*/ 30 w 80"/>
                <a:gd name="T23" fmla="*/ 22 h 84"/>
                <a:gd name="T24" fmla="*/ 32 w 80"/>
                <a:gd name="T25" fmla="*/ 20 h 84"/>
                <a:gd name="T26" fmla="*/ 34 w 80"/>
                <a:gd name="T27" fmla="*/ 18 h 84"/>
                <a:gd name="T28" fmla="*/ 36 w 80"/>
                <a:gd name="T29" fmla="*/ 18 h 84"/>
                <a:gd name="T30" fmla="*/ 38 w 80"/>
                <a:gd name="T31" fmla="*/ 16 h 84"/>
                <a:gd name="T32" fmla="*/ 38 w 80"/>
                <a:gd name="T33" fmla="*/ 12 h 84"/>
                <a:gd name="T34" fmla="*/ 38 w 80"/>
                <a:gd name="T35" fmla="*/ 8 h 84"/>
                <a:gd name="T36" fmla="*/ 38 w 80"/>
                <a:gd name="T37" fmla="*/ 6 h 84"/>
                <a:gd name="T38" fmla="*/ 40 w 80"/>
                <a:gd name="T39" fmla="*/ 2 h 84"/>
                <a:gd name="T40" fmla="*/ 40 w 80"/>
                <a:gd name="T41" fmla="*/ 0 h 84"/>
                <a:gd name="T42" fmla="*/ 42 w 80"/>
                <a:gd name="T43" fmla="*/ 0 h 84"/>
                <a:gd name="T44" fmla="*/ 44 w 80"/>
                <a:gd name="T45" fmla="*/ 0 h 84"/>
                <a:gd name="T46" fmla="*/ 50 w 80"/>
                <a:gd name="T47" fmla="*/ 2 h 84"/>
                <a:gd name="T48" fmla="*/ 54 w 80"/>
                <a:gd name="T49" fmla="*/ 2 h 84"/>
                <a:gd name="T50" fmla="*/ 60 w 80"/>
                <a:gd name="T51" fmla="*/ 4 h 84"/>
                <a:gd name="T52" fmla="*/ 66 w 80"/>
                <a:gd name="T53" fmla="*/ 6 h 84"/>
                <a:gd name="T54" fmla="*/ 66 w 80"/>
                <a:gd name="T55" fmla="*/ 6 h 84"/>
                <a:gd name="T56" fmla="*/ 66 w 80"/>
                <a:gd name="T57" fmla="*/ 6 h 84"/>
                <a:gd name="T58" fmla="*/ 66 w 80"/>
                <a:gd name="T59" fmla="*/ 6 h 84"/>
                <a:gd name="T60" fmla="*/ 68 w 80"/>
                <a:gd name="T61" fmla="*/ 6 h 84"/>
                <a:gd name="T62" fmla="*/ 70 w 80"/>
                <a:gd name="T63" fmla="*/ 10 h 84"/>
                <a:gd name="T64" fmla="*/ 74 w 80"/>
                <a:gd name="T65" fmla="*/ 12 h 84"/>
                <a:gd name="T66" fmla="*/ 78 w 80"/>
                <a:gd name="T67" fmla="*/ 16 h 84"/>
                <a:gd name="T68" fmla="*/ 78 w 80"/>
                <a:gd name="T69" fmla="*/ 18 h 84"/>
                <a:gd name="T70" fmla="*/ 78 w 80"/>
                <a:gd name="T71" fmla="*/ 20 h 84"/>
                <a:gd name="T72" fmla="*/ 78 w 80"/>
                <a:gd name="T73" fmla="*/ 24 h 84"/>
                <a:gd name="T74" fmla="*/ 80 w 80"/>
                <a:gd name="T75" fmla="*/ 26 h 84"/>
                <a:gd name="T76" fmla="*/ 80 w 80"/>
                <a:gd name="T77" fmla="*/ 30 h 84"/>
                <a:gd name="T78" fmla="*/ 78 w 80"/>
                <a:gd name="T79" fmla="*/ 34 h 84"/>
                <a:gd name="T80" fmla="*/ 74 w 80"/>
                <a:gd name="T81" fmla="*/ 44 h 84"/>
                <a:gd name="T82" fmla="*/ 66 w 80"/>
                <a:gd name="T83" fmla="*/ 52 h 84"/>
                <a:gd name="T84" fmla="*/ 56 w 80"/>
                <a:gd name="T85" fmla="*/ 60 h 84"/>
                <a:gd name="T86" fmla="*/ 44 w 80"/>
                <a:gd name="T87" fmla="*/ 64 h 84"/>
                <a:gd name="T88" fmla="*/ 42 w 80"/>
                <a:gd name="T89" fmla="*/ 64 h 84"/>
                <a:gd name="T90" fmla="*/ 42 w 80"/>
                <a:gd name="T91" fmla="*/ 64 h 84"/>
                <a:gd name="T92" fmla="*/ 40 w 80"/>
                <a:gd name="T93" fmla="*/ 66 h 84"/>
                <a:gd name="T94" fmla="*/ 38 w 80"/>
                <a:gd name="T95" fmla="*/ 70 h 84"/>
                <a:gd name="T96" fmla="*/ 38 w 80"/>
                <a:gd name="T97" fmla="*/ 70 h 84"/>
                <a:gd name="T98" fmla="*/ 36 w 80"/>
                <a:gd name="T99" fmla="*/ 72 h 84"/>
                <a:gd name="T100" fmla="*/ 36 w 80"/>
                <a:gd name="T101" fmla="*/ 76 h 84"/>
                <a:gd name="T102" fmla="*/ 34 w 80"/>
                <a:gd name="T103" fmla="*/ 78 h 84"/>
                <a:gd name="T104" fmla="*/ 32 w 80"/>
                <a:gd name="T105" fmla="*/ 80 h 84"/>
                <a:gd name="T106" fmla="*/ 32 w 80"/>
                <a:gd name="T107" fmla="*/ 80 h 84"/>
                <a:gd name="T108" fmla="*/ 32 w 80"/>
                <a:gd name="T109" fmla="*/ 82 h 84"/>
                <a:gd name="T110" fmla="*/ 30 w 80"/>
                <a:gd name="T111" fmla="*/ 84 h 84"/>
                <a:gd name="T112" fmla="*/ 26 w 80"/>
                <a:gd name="T113" fmla="*/ 84 h 84"/>
                <a:gd name="T114" fmla="*/ 24 w 80"/>
                <a:gd name="T115" fmla="*/ 84 h 84"/>
                <a:gd name="T116" fmla="*/ 22 w 80"/>
                <a:gd name="T117" fmla="*/ 82 h 84"/>
                <a:gd name="T118" fmla="*/ 12 w 80"/>
                <a:gd name="T119" fmla="*/ 82 h 84"/>
                <a:gd name="T120" fmla="*/ 10 w 80"/>
                <a:gd name="T12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84">
                  <a:moveTo>
                    <a:pt x="10" y="80"/>
                  </a:moveTo>
                  <a:lnTo>
                    <a:pt x="10" y="74"/>
                  </a:lnTo>
                  <a:lnTo>
                    <a:pt x="6" y="74"/>
                  </a:lnTo>
                  <a:lnTo>
                    <a:pt x="4" y="72"/>
                  </a:lnTo>
                  <a:lnTo>
                    <a:pt x="2" y="70"/>
                  </a:lnTo>
                  <a:lnTo>
                    <a:pt x="0" y="68"/>
                  </a:lnTo>
                  <a:lnTo>
                    <a:pt x="0" y="66"/>
                  </a:lnTo>
                  <a:lnTo>
                    <a:pt x="6" y="54"/>
                  </a:lnTo>
                  <a:lnTo>
                    <a:pt x="14" y="44"/>
                  </a:lnTo>
                  <a:lnTo>
                    <a:pt x="24" y="36"/>
                  </a:lnTo>
                  <a:lnTo>
                    <a:pt x="28" y="34"/>
                  </a:lnTo>
                  <a:lnTo>
                    <a:pt x="30" y="22"/>
                  </a:lnTo>
                  <a:lnTo>
                    <a:pt x="32" y="20"/>
                  </a:lnTo>
                  <a:lnTo>
                    <a:pt x="34" y="18"/>
                  </a:lnTo>
                  <a:lnTo>
                    <a:pt x="36" y="18"/>
                  </a:lnTo>
                  <a:lnTo>
                    <a:pt x="38" y="16"/>
                  </a:lnTo>
                  <a:lnTo>
                    <a:pt x="38" y="12"/>
                  </a:lnTo>
                  <a:lnTo>
                    <a:pt x="38" y="8"/>
                  </a:lnTo>
                  <a:lnTo>
                    <a:pt x="38" y="6"/>
                  </a:lnTo>
                  <a:lnTo>
                    <a:pt x="40" y="2"/>
                  </a:lnTo>
                  <a:lnTo>
                    <a:pt x="40" y="0"/>
                  </a:lnTo>
                  <a:lnTo>
                    <a:pt x="42" y="0"/>
                  </a:lnTo>
                  <a:lnTo>
                    <a:pt x="44" y="0"/>
                  </a:lnTo>
                  <a:lnTo>
                    <a:pt x="50" y="2"/>
                  </a:lnTo>
                  <a:lnTo>
                    <a:pt x="54" y="2"/>
                  </a:lnTo>
                  <a:lnTo>
                    <a:pt x="60" y="4"/>
                  </a:lnTo>
                  <a:lnTo>
                    <a:pt x="66" y="6"/>
                  </a:lnTo>
                  <a:lnTo>
                    <a:pt x="66" y="6"/>
                  </a:lnTo>
                  <a:lnTo>
                    <a:pt x="66" y="6"/>
                  </a:lnTo>
                  <a:lnTo>
                    <a:pt x="66" y="6"/>
                  </a:lnTo>
                  <a:lnTo>
                    <a:pt x="68" y="6"/>
                  </a:lnTo>
                  <a:lnTo>
                    <a:pt x="70" y="10"/>
                  </a:lnTo>
                  <a:lnTo>
                    <a:pt x="74" y="12"/>
                  </a:lnTo>
                  <a:lnTo>
                    <a:pt x="78" y="16"/>
                  </a:lnTo>
                  <a:lnTo>
                    <a:pt x="78" y="18"/>
                  </a:lnTo>
                  <a:lnTo>
                    <a:pt x="78" y="20"/>
                  </a:lnTo>
                  <a:lnTo>
                    <a:pt x="78" y="24"/>
                  </a:lnTo>
                  <a:lnTo>
                    <a:pt x="80" y="26"/>
                  </a:lnTo>
                  <a:lnTo>
                    <a:pt x="80" y="30"/>
                  </a:lnTo>
                  <a:lnTo>
                    <a:pt x="78" y="34"/>
                  </a:lnTo>
                  <a:lnTo>
                    <a:pt x="74" y="44"/>
                  </a:lnTo>
                  <a:lnTo>
                    <a:pt x="66" y="52"/>
                  </a:lnTo>
                  <a:lnTo>
                    <a:pt x="56" y="60"/>
                  </a:lnTo>
                  <a:lnTo>
                    <a:pt x="44" y="64"/>
                  </a:lnTo>
                  <a:lnTo>
                    <a:pt x="42" y="64"/>
                  </a:lnTo>
                  <a:lnTo>
                    <a:pt x="42" y="64"/>
                  </a:lnTo>
                  <a:lnTo>
                    <a:pt x="40" y="66"/>
                  </a:lnTo>
                  <a:lnTo>
                    <a:pt x="38" y="70"/>
                  </a:lnTo>
                  <a:lnTo>
                    <a:pt x="38" y="70"/>
                  </a:lnTo>
                  <a:lnTo>
                    <a:pt x="36" y="72"/>
                  </a:lnTo>
                  <a:lnTo>
                    <a:pt x="36" y="76"/>
                  </a:lnTo>
                  <a:lnTo>
                    <a:pt x="34" y="78"/>
                  </a:lnTo>
                  <a:lnTo>
                    <a:pt x="32" y="80"/>
                  </a:lnTo>
                  <a:lnTo>
                    <a:pt x="32" y="80"/>
                  </a:lnTo>
                  <a:lnTo>
                    <a:pt x="32" y="82"/>
                  </a:lnTo>
                  <a:lnTo>
                    <a:pt x="30" y="84"/>
                  </a:lnTo>
                  <a:lnTo>
                    <a:pt x="26" y="84"/>
                  </a:lnTo>
                  <a:lnTo>
                    <a:pt x="24" y="84"/>
                  </a:lnTo>
                  <a:lnTo>
                    <a:pt x="22" y="82"/>
                  </a:lnTo>
                  <a:lnTo>
                    <a:pt x="12" y="82"/>
                  </a:lnTo>
                  <a:lnTo>
                    <a:pt x="10" y="80"/>
                  </a:lnTo>
                </a:path>
              </a:pathLst>
            </a:custGeom>
            <a:grpFill/>
            <a:ln w="6350">
              <a:solidFill>
                <a:schemeClr val="bg1"/>
              </a:solidFill>
              <a:prstDash val="solid"/>
              <a:round/>
              <a:headEnd/>
              <a:tailEnd/>
            </a:ln>
            <a:effectLst/>
          </p:spPr>
          <p:txBody>
            <a:bodyPr/>
            <a:lstStyle/>
            <a:p>
              <a:endParaRPr lang="zh-CN" altLang="en-US"/>
            </a:p>
          </p:txBody>
        </p:sp>
        <p:sp>
          <p:nvSpPr>
            <p:cNvPr id="145" name="Freeform 515">
              <a:extLst>
                <a:ext uri="{FF2B5EF4-FFF2-40B4-BE49-F238E27FC236}">
                  <a16:creationId xmlns="" xmlns:a16="http://schemas.microsoft.com/office/drawing/2014/main" id="{F9B96A54-0FF1-4889-8BF5-AE0FDC2C60EE}"/>
                </a:ext>
              </a:extLst>
            </p:cNvPr>
            <p:cNvSpPr>
              <a:spLocks/>
            </p:cNvSpPr>
            <p:nvPr/>
          </p:nvSpPr>
          <p:spPr bwMode="gray">
            <a:xfrm>
              <a:off x="7570538" y="5309128"/>
              <a:ext cx="496174" cy="1221099"/>
            </a:xfrm>
            <a:custGeom>
              <a:avLst/>
              <a:gdLst>
                <a:gd name="T0" fmla="*/ 82 w 268"/>
                <a:gd name="T1" fmla="*/ 28 h 660"/>
                <a:gd name="T2" fmla="*/ 78 w 268"/>
                <a:gd name="T3" fmla="*/ 38 h 660"/>
                <a:gd name="T4" fmla="*/ 68 w 268"/>
                <a:gd name="T5" fmla="*/ 58 h 660"/>
                <a:gd name="T6" fmla="*/ 52 w 268"/>
                <a:gd name="T7" fmla="*/ 90 h 660"/>
                <a:gd name="T8" fmla="*/ 46 w 268"/>
                <a:gd name="T9" fmla="*/ 126 h 660"/>
                <a:gd name="T10" fmla="*/ 44 w 268"/>
                <a:gd name="T11" fmla="*/ 238 h 660"/>
                <a:gd name="T12" fmla="*/ 32 w 268"/>
                <a:gd name="T13" fmla="*/ 256 h 660"/>
                <a:gd name="T14" fmla="*/ 22 w 268"/>
                <a:gd name="T15" fmla="*/ 282 h 660"/>
                <a:gd name="T16" fmla="*/ 24 w 268"/>
                <a:gd name="T17" fmla="*/ 310 h 660"/>
                <a:gd name="T18" fmla="*/ 20 w 268"/>
                <a:gd name="T19" fmla="*/ 332 h 660"/>
                <a:gd name="T20" fmla="*/ 20 w 268"/>
                <a:gd name="T21" fmla="*/ 370 h 660"/>
                <a:gd name="T22" fmla="*/ 18 w 268"/>
                <a:gd name="T23" fmla="*/ 382 h 660"/>
                <a:gd name="T24" fmla="*/ 22 w 268"/>
                <a:gd name="T25" fmla="*/ 390 h 660"/>
                <a:gd name="T26" fmla="*/ 20 w 268"/>
                <a:gd name="T27" fmla="*/ 428 h 660"/>
                <a:gd name="T28" fmla="*/ 10 w 268"/>
                <a:gd name="T29" fmla="*/ 438 h 660"/>
                <a:gd name="T30" fmla="*/ 2 w 268"/>
                <a:gd name="T31" fmla="*/ 466 h 660"/>
                <a:gd name="T32" fmla="*/ 2 w 268"/>
                <a:gd name="T33" fmla="*/ 530 h 660"/>
                <a:gd name="T34" fmla="*/ 2 w 268"/>
                <a:gd name="T35" fmla="*/ 554 h 660"/>
                <a:gd name="T36" fmla="*/ 54 w 268"/>
                <a:gd name="T37" fmla="*/ 570 h 660"/>
                <a:gd name="T38" fmla="*/ 56 w 268"/>
                <a:gd name="T39" fmla="*/ 588 h 660"/>
                <a:gd name="T40" fmla="*/ 114 w 268"/>
                <a:gd name="T41" fmla="*/ 660 h 660"/>
                <a:gd name="T42" fmla="*/ 106 w 268"/>
                <a:gd name="T43" fmla="*/ 624 h 660"/>
                <a:gd name="T44" fmla="*/ 82 w 268"/>
                <a:gd name="T45" fmla="*/ 616 h 660"/>
                <a:gd name="T46" fmla="*/ 56 w 268"/>
                <a:gd name="T47" fmla="*/ 568 h 660"/>
                <a:gd name="T48" fmla="*/ 54 w 268"/>
                <a:gd name="T49" fmla="*/ 534 h 660"/>
                <a:gd name="T50" fmla="*/ 78 w 268"/>
                <a:gd name="T51" fmla="*/ 506 h 660"/>
                <a:gd name="T52" fmla="*/ 92 w 268"/>
                <a:gd name="T53" fmla="*/ 492 h 660"/>
                <a:gd name="T54" fmla="*/ 96 w 268"/>
                <a:gd name="T55" fmla="*/ 482 h 660"/>
                <a:gd name="T56" fmla="*/ 96 w 268"/>
                <a:gd name="T57" fmla="*/ 466 h 660"/>
                <a:gd name="T58" fmla="*/ 82 w 268"/>
                <a:gd name="T59" fmla="*/ 456 h 660"/>
                <a:gd name="T60" fmla="*/ 74 w 268"/>
                <a:gd name="T61" fmla="*/ 436 h 660"/>
                <a:gd name="T62" fmla="*/ 82 w 268"/>
                <a:gd name="T63" fmla="*/ 424 h 660"/>
                <a:gd name="T64" fmla="*/ 88 w 268"/>
                <a:gd name="T65" fmla="*/ 424 h 660"/>
                <a:gd name="T66" fmla="*/ 124 w 268"/>
                <a:gd name="T67" fmla="*/ 368 h 660"/>
                <a:gd name="T68" fmla="*/ 112 w 268"/>
                <a:gd name="T69" fmla="*/ 346 h 660"/>
                <a:gd name="T70" fmla="*/ 112 w 268"/>
                <a:gd name="T71" fmla="*/ 334 h 660"/>
                <a:gd name="T72" fmla="*/ 142 w 268"/>
                <a:gd name="T73" fmla="*/ 314 h 660"/>
                <a:gd name="T74" fmla="*/ 148 w 268"/>
                <a:gd name="T75" fmla="*/ 300 h 660"/>
                <a:gd name="T76" fmla="*/ 164 w 268"/>
                <a:gd name="T77" fmla="*/ 294 h 660"/>
                <a:gd name="T78" fmla="*/ 210 w 268"/>
                <a:gd name="T79" fmla="*/ 282 h 660"/>
                <a:gd name="T80" fmla="*/ 218 w 268"/>
                <a:gd name="T81" fmla="*/ 250 h 660"/>
                <a:gd name="T82" fmla="*/ 206 w 268"/>
                <a:gd name="T83" fmla="*/ 216 h 660"/>
                <a:gd name="T84" fmla="*/ 200 w 268"/>
                <a:gd name="T85" fmla="*/ 202 h 660"/>
                <a:gd name="T86" fmla="*/ 200 w 268"/>
                <a:gd name="T87" fmla="*/ 180 h 660"/>
                <a:gd name="T88" fmla="*/ 214 w 268"/>
                <a:gd name="T89" fmla="*/ 134 h 660"/>
                <a:gd name="T90" fmla="*/ 220 w 268"/>
                <a:gd name="T91" fmla="*/ 120 h 660"/>
                <a:gd name="T92" fmla="*/ 230 w 268"/>
                <a:gd name="T93" fmla="*/ 110 h 660"/>
                <a:gd name="T94" fmla="*/ 262 w 268"/>
                <a:gd name="T95" fmla="*/ 84 h 660"/>
                <a:gd name="T96" fmla="*/ 268 w 268"/>
                <a:gd name="T97" fmla="*/ 68 h 660"/>
                <a:gd name="T98" fmla="*/ 262 w 268"/>
                <a:gd name="T99" fmla="*/ 62 h 660"/>
                <a:gd name="T100" fmla="*/ 258 w 268"/>
                <a:gd name="T101" fmla="*/ 58 h 660"/>
                <a:gd name="T102" fmla="*/ 252 w 268"/>
                <a:gd name="T103" fmla="*/ 58 h 660"/>
                <a:gd name="T104" fmla="*/ 250 w 268"/>
                <a:gd name="T105" fmla="*/ 72 h 660"/>
                <a:gd name="T106" fmla="*/ 246 w 268"/>
                <a:gd name="T107" fmla="*/ 86 h 660"/>
                <a:gd name="T108" fmla="*/ 176 w 268"/>
                <a:gd name="T109" fmla="*/ 34 h 660"/>
                <a:gd name="T110" fmla="*/ 146 w 268"/>
                <a:gd name="T111" fmla="*/ 18 h 660"/>
                <a:gd name="T112" fmla="*/ 144 w 268"/>
                <a:gd name="T113" fmla="*/ 6 h 660"/>
                <a:gd name="T114" fmla="*/ 138 w 268"/>
                <a:gd name="T115" fmla="*/ 2 h 660"/>
                <a:gd name="T116" fmla="*/ 120 w 268"/>
                <a:gd name="T117" fmla="*/ 16 h 660"/>
                <a:gd name="T118" fmla="*/ 118 w 268"/>
                <a:gd name="T119" fmla="*/ 8 h 660"/>
                <a:gd name="T120" fmla="*/ 94 w 268"/>
                <a:gd name="T121" fmla="*/ 0 h 660"/>
                <a:gd name="T122" fmla="*/ 86 w 268"/>
                <a:gd name="T123" fmla="*/ 14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660">
                  <a:moveTo>
                    <a:pt x="82" y="18"/>
                  </a:moveTo>
                  <a:lnTo>
                    <a:pt x="82" y="20"/>
                  </a:lnTo>
                  <a:lnTo>
                    <a:pt x="82" y="22"/>
                  </a:lnTo>
                  <a:lnTo>
                    <a:pt x="82" y="28"/>
                  </a:lnTo>
                  <a:lnTo>
                    <a:pt x="82" y="32"/>
                  </a:lnTo>
                  <a:lnTo>
                    <a:pt x="82" y="36"/>
                  </a:lnTo>
                  <a:lnTo>
                    <a:pt x="80" y="36"/>
                  </a:lnTo>
                  <a:lnTo>
                    <a:pt x="78" y="38"/>
                  </a:lnTo>
                  <a:lnTo>
                    <a:pt x="76" y="40"/>
                  </a:lnTo>
                  <a:lnTo>
                    <a:pt x="72" y="44"/>
                  </a:lnTo>
                  <a:lnTo>
                    <a:pt x="70" y="50"/>
                  </a:lnTo>
                  <a:lnTo>
                    <a:pt x="68" y="58"/>
                  </a:lnTo>
                  <a:lnTo>
                    <a:pt x="66" y="62"/>
                  </a:lnTo>
                  <a:lnTo>
                    <a:pt x="62" y="70"/>
                  </a:lnTo>
                  <a:lnTo>
                    <a:pt x="56" y="80"/>
                  </a:lnTo>
                  <a:lnTo>
                    <a:pt x="52" y="90"/>
                  </a:lnTo>
                  <a:lnTo>
                    <a:pt x="50" y="98"/>
                  </a:lnTo>
                  <a:lnTo>
                    <a:pt x="48" y="104"/>
                  </a:lnTo>
                  <a:lnTo>
                    <a:pt x="48" y="112"/>
                  </a:lnTo>
                  <a:lnTo>
                    <a:pt x="46" y="126"/>
                  </a:lnTo>
                  <a:lnTo>
                    <a:pt x="48" y="144"/>
                  </a:lnTo>
                  <a:lnTo>
                    <a:pt x="46" y="234"/>
                  </a:lnTo>
                  <a:lnTo>
                    <a:pt x="46" y="236"/>
                  </a:lnTo>
                  <a:lnTo>
                    <a:pt x="44" y="238"/>
                  </a:lnTo>
                  <a:lnTo>
                    <a:pt x="40" y="242"/>
                  </a:lnTo>
                  <a:lnTo>
                    <a:pt x="38" y="246"/>
                  </a:lnTo>
                  <a:lnTo>
                    <a:pt x="34" y="250"/>
                  </a:lnTo>
                  <a:lnTo>
                    <a:pt x="32" y="256"/>
                  </a:lnTo>
                  <a:lnTo>
                    <a:pt x="30" y="260"/>
                  </a:lnTo>
                  <a:lnTo>
                    <a:pt x="28" y="262"/>
                  </a:lnTo>
                  <a:lnTo>
                    <a:pt x="24" y="280"/>
                  </a:lnTo>
                  <a:lnTo>
                    <a:pt x="22" y="282"/>
                  </a:lnTo>
                  <a:lnTo>
                    <a:pt x="22" y="284"/>
                  </a:lnTo>
                  <a:lnTo>
                    <a:pt x="24" y="292"/>
                  </a:lnTo>
                  <a:lnTo>
                    <a:pt x="22" y="302"/>
                  </a:lnTo>
                  <a:lnTo>
                    <a:pt x="24" y="310"/>
                  </a:lnTo>
                  <a:lnTo>
                    <a:pt x="22" y="322"/>
                  </a:lnTo>
                  <a:lnTo>
                    <a:pt x="18" y="324"/>
                  </a:lnTo>
                  <a:lnTo>
                    <a:pt x="18" y="332"/>
                  </a:lnTo>
                  <a:lnTo>
                    <a:pt x="20" y="332"/>
                  </a:lnTo>
                  <a:lnTo>
                    <a:pt x="20" y="336"/>
                  </a:lnTo>
                  <a:lnTo>
                    <a:pt x="20" y="348"/>
                  </a:lnTo>
                  <a:lnTo>
                    <a:pt x="20" y="360"/>
                  </a:lnTo>
                  <a:lnTo>
                    <a:pt x="20" y="370"/>
                  </a:lnTo>
                  <a:lnTo>
                    <a:pt x="20" y="374"/>
                  </a:lnTo>
                  <a:lnTo>
                    <a:pt x="18" y="378"/>
                  </a:lnTo>
                  <a:lnTo>
                    <a:pt x="18" y="380"/>
                  </a:lnTo>
                  <a:lnTo>
                    <a:pt x="18" y="382"/>
                  </a:lnTo>
                  <a:lnTo>
                    <a:pt x="18" y="384"/>
                  </a:lnTo>
                  <a:lnTo>
                    <a:pt x="20" y="386"/>
                  </a:lnTo>
                  <a:lnTo>
                    <a:pt x="20" y="388"/>
                  </a:lnTo>
                  <a:lnTo>
                    <a:pt x="22" y="390"/>
                  </a:lnTo>
                  <a:lnTo>
                    <a:pt x="22" y="396"/>
                  </a:lnTo>
                  <a:lnTo>
                    <a:pt x="22" y="408"/>
                  </a:lnTo>
                  <a:lnTo>
                    <a:pt x="22" y="420"/>
                  </a:lnTo>
                  <a:lnTo>
                    <a:pt x="20" y="428"/>
                  </a:lnTo>
                  <a:lnTo>
                    <a:pt x="20" y="430"/>
                  </a:lnTo>
                  <a:lnTo>
                    <a:pt x="16" y="432"/>
                  </a:lnTo>
                  <a:lnTo>
                    <a:pt x="14" y="434"/>
                  </a:lnTo>
                  <a:lnTo>
                    <a:pt x="10" y="438"/>
                  </a:lnTo>
                  <a:lnTo>
                    <a:pt x="6" y="442"/>
                  </a:lnTo>
                  <a:lnTo>
                    <a:pt x="4" y="446"/>
                  </a:lnTo>
                  <a:lnTo>
                    <a:pt x="2" y="452"/>
                  </a:lnTo>
                  <a:lnTo>
                    <a:pt x="2" y="466"/>
                  </a:lnTo>
                  <a:lnTo>
                    <a:pt x="2" y="486"/>
                  </a:lnTo>
                  <a:lnTo>
                    <a:pt x="2" y="506"/>
                  </a:lnTo>
                  <a:lnTo>
                    <a:pt x="2" y="524"/>
                  </a:lnTo>
                  <a:lnTo>
                    <a:pt x="2" y="530"/>
                  </a:lnTo>
                  <a:lnTo>
                    <a:pt x="0" y="532"/>
                  </a:lnTo>
                  <a:lnTo>
                    <a:pt x="0" y="536"/>
                  </a:lnTo>
                  <a:lnTo>
                    <a:pt x="2" y="542"/>
                  </a:lnTo>
                  <a:lnTo>
                    <a:pt x="2" y="554"/>
                  </a:lnTo>
                  <a:lnTo>
                    <a:pt x="14" y="568"/>
                  </a:lnTo>
                  <a:lnTo>
                    <a:pt x="52" y="568"/>
                  </a:lnTo>
                  <a:lnTo>
                    <a:pt x="54" y="568"/>
                  </a:lnTo>
                  <a:lnTo>
                    <a:pt x="54" y="570"/>
                  </a:lnTo>
                  <a:lnTo>
                    <a:pt x="54" y="572"/>
                  </a:lnTo>
                  <a:lnTo>
                    <a:pt x="54" y="574"/>
                  </a:lnTo>
                  <a:lnTo>
                    <a:pt x="54" y="580"/>
                  </a:lnTo>
                  <a:lnTo>
                    <a:pt x="56" y="588"/>
                  </a:lnTo>
                  <a:lnTo>
                    <a:pt x="56" y="612"/>
                  </a:lnTo>
                  <a:lnTo>
                    <a:pt x="60" y="638"/>
                  </a:lnTo>
                  <a:lnTo>
                    <a:pt x="100" y="640"/>
                  </a:lnTo>
                  <a:lnTo>
                    <a:pt x="114" y="660"/>
                  </a:lnTo>
                  <a:lnTo>
                    <a:pt x="116" y="654"/>
                  </a:lnTo>
                  <a:lnTo>
                    <a:pt x="118" y="648"/>
                  </a:lnTo>
                  <a:lnTo>
                    <a:pt x="118" y="638"/>
                  </a:lnTo>
                  <a:lnTo>
                    <a:pt x="106" y="624"/>
                  </a:lnTo>
                  <a:lnTo>
                    <a:pt x="94" y="614"/>
                  </a:lnTo>
                  <a:lnTo>
                    <a:pt x="92" y="616"/>
                  </a:lnTo>
                  <a:lnTo>
                    <a:pt x="88" y="616"/>
                  </a:lnTo>
                  <a:lnTo>
                    <a:pt x="82" y="616"/>
                  </a:lnTo>
                  <a:lnTo>
                    <a:pt x="74" y="612"/>
                  </a:lnTo>
                  <a:lnTo>
                    <a:pt x="66" y="604"/>
                  </a:lnTo>
                  <a:lnTo>
                    <a:pt x="60" y="590"/>
                  </a:lnTo>
                  <a:lnTo>
                    <a:pt x="56" y="568"/>
                  </a:lnTo>
                  <a:lnTo>
                    <a:pt x="56" y="564"/>
                  </a:lnTo>
                  <a:lnTo>
                    <a:pt x="54" y="554"/>
                  </a:lnTo>
                  <a:lnTo>
                    <a:pt x="52" y="544"/>
                  </a:lnTo>
                  <a:lnTo>
                    <a:pt x="54" y="534"/>
                  </a:lnTo>
                  <a:lnTo>
                    <a:pt x="62" y="526"/>
                  </a:lnTo>
                  <a:lnTo>
                    <a:pt x="74" y="508"/>
                  </a:lnTo>
                  <a:lnTo>
                    <a:pt x="74" y="508"/>
                  </a:lnTo>
                  <a:lnTo>
                    <a:pt x="78" y="506"/>
                  </a:lnTo>
                  <a:lnTo>
                    <a:pt x="80" y="502"/>
                  </a:lnTo>
                  <a:lnTo>
                    <a:pt x="84" y="500"/>
                  </a:lnTo>
                  <a:lnTo>
                    <a:pt x="88" y="496"/>
                  </a:lnTo>
                  <a:lnTo>
                    <a:pt x="92" y="492"/>
                  </a:lnTo>
                  <a:lnTo>
                    <a:pt x="94" y="490"/>
                  </a:lnTo>
                  <a:lnTo>
                    <a:pt x="94" y="486"/>
                  </a:lnTo>
                  <a:lnTo>
                    <a:pt x="94" y="484"/>
                  </a:lnTo>
                  <a:lnTo>
                    <a:pt x="96" y="482"/>
                  </a:lnTo>
                  <a:lnTo>
                    <a:pt x="96" y="478"/>
                  </a:lnTo>
                  <a:lnTo>
                    <a:pt x="96" y="474"/>
                  </a:lnTo>
                  <a:lnTo>
                    <a:pt x="96" y="470"/>
                  </a:lnTo>
                  <a:lnTo>
                    <a:pt x="96" y="466"/>
                  </a:lnTo>
                  <a:lnTo>
                    <a:pt x="94" y="462"/>
                  </a:lnTo>
                  <a:lnTo>
                    <a:pt x="90" y="460"/>
                  </a:lnTo>
                  <a:lnTo>
                    <a:pt x="86" y="458"/>
                  </a:lnTo>
                  <a:lnTo>
                    <a:pt x="82" y="456"/>
                  </a:lnTo>
                  <a:lnTo>
                    <a:pt x="78" y="452"/>
                  </a:lnTo>
                  <a:lnTo>
                    <a:pt x="76" y="448"/>
                  </a:lnTo>
                  <a:lnTo>
                    <a:pt x="74" y="444"/>
                  </a:lnTo>
                  <a:lnTo>
                    <a:pt x="74" y="436"/>
                  </a:lnTo>
                  <a:lnTo>
                    <a:pt x="74" y="432"/>
                  </a:lnTo>
                  <a:lnTo>
                    <a:pt x="76" y="428"/>
                  </a:lnTo>
                  <a:lnTo>
                    <a:pt x="78" y="426"/>
                  </a:lnTo>
                  <a:lnTo>
                    <a:pt x="82" y="424"/>
                  </a:lnTo>
                  <a:lnTo>
                    <a:pt x="84" y="424"/>
                  </a:lnTo>
                  <a:lnTo>
                    <a:pt x="86" y="424"/>
                  </a:lnTo>
                  <a:lnTo>
                    <a:pt x="88" y="424"/>
                  </a:lnTo>
                  <a:lnTo>
                    <a:pt x="88" y="424"/>
                  </a:lnTo>
                  <a:lnTo>
                    <a:pt x="104" y="402"/>
                  </a:lnTo>
                  <a:lnTo>
                    <a:pt x="112" y="382"/>
                  </a:lnTo>
                  <a:lnTo>
                    <a:pt x="112" y="370"/>
                  </a:lnTo>
                  <a:lnTo>
                    <a:pt x="124" y="368"/>
                  </a:lnTo>
                  <a:lnTo>
                    <a:pt x="124" y="354"/>
                  </a:lnTo>
                  <a:lnTo>
                    <a:pt x="112" y="348"/>
                  </a:lnTo>
                  <a:lnTo>
                    <a:pt x="112" y="348"/>
                  </a:lnTo>
                  <a:lnTo>
                    <a:pt x="112" y="346"/>
                  </a:lnTo>
                  <a:lnTo>
                    <a:pt x="110" y="344"/>
                  </a:lnTo>
                  <a:lnTo>
                    <a:pt x="110" y="340"/>
                  </a:lnTo>
                  <a:lnTo>
                    <a:pt x="110" y="336"/>
                  </a:lnTo>
                  <a:lnTo>
                    <a:pt x="112" y="334"/>
                  </a:lnTo>
                  <a:lnTo>
                    <a:pt x="114" y="332"/>
                  </a:lnTo>
                  <a:lnTo>
                    <a:pt x="118" y="332"/>
                  </a:lnTo>
                  <a:lnTo>
                    <a:pt x="138" y="334"/>
                  </a:lnTo>
                  <a:lnTo>
                    <a:pt x="142" y="314"/>
                  </a:lnTo>
                  <a:lnTo>
                    <a:pt x="142" y="312"/>
                  </a:lnTo>
                  <a:lnTo>
                    <a:pt x="144" y="310"/>
                  </a:lnTo>
                  <a:lnTo>
                    <a:pt x="144" y="306"/>
                  </a:lnTo>
                  <a:lnTo>
                    <a:pt x="148" y="300"/>
                  </a:lnTo>
                  <a:lnTo>
                    <a:pt x="150" y="296"/>
                  </a:lnTo>
                  <a:lnTo>
                    <a:pt x="154" y="294"/>
                  </a:lnTo>
                  <a:lnTo>
                    <a:pt x="160" y="292"/>
                  </a:lnTo>
                  <a:lnTo>
                    <a:pt x="164" y="294"/>
                  </a:lnTo>
                  <a:lnTo>
                    <a:pt x="172" y="294"/>
                  </a:lnTo>
                  <a:lnTo>
                    <a:pt x="184" y="294"/>
                  </a:lnTo>
                  <a:lnTo>
                    <a:pt x="198" y="290"/>
                  </a:lnTo>
                  <a:lnTo>
                    <a:pt x="210" y="282"/>
                  </a:lnTo>
                  <a:lnTo>
                    <a:pt x="218" y="266"/>
                  </a:lnTo>
                  <a:lnTo>
                    <a:pt x="220" y="262"/>
                  </a:lnTo>
                  <a:lnTo>
                    <a:pt x="220" y="256"/>
                  </a:lnTo>
                  <a:lnTo>
                    <a:pt x="218" y="250"/>
                  </a:lnTo>
                  <a:lnTo>
                    <a:pt x="216" y="242"/>
                  </a:lnTo>
                  <a:lnTo>
                    <a:pt x="214" y="234"/>
                  </a:lnTo>
                  <a:lnTo>
                    <a:pt x="208" y="218"/>
                  </a:lnTo>
                  <a:lnTo>
                    <a:pt x="206" y="216"/>
                  </a:lnTo>
                  <a:lnTo>
                    <a:pt x="206" y="214"/>
                  </a:lnTo>
                  <a:lnTo>
                    <a:pt x="204" y="210"/>
                  </a:lnTo>
                  <a:lnTo>
                    <a:pt x="202" y="206"/>
                  </a:lnTo>
                  <a:lnTo>
                    <a:pt x="200" y="202"/>
                  </a:lnTo>
                  <a:lnTo>
                    <a:pt x="200" y="196"/>
                  </a:lnTo>
                  <a:lnTo>
                    <a:pt x="202" y="194"/>
                  </a:lnTo>
                  <a:lnTo>
                    <a:pt x="202" y="190"/>
                  </a:lnTo>
                  <a:lnTo>
                    <a:pt x="200" y="180"/>
                  </a:lnTo>
                  <a:lnTo>
                    <a:pt x="200" y="168"/>
                  </a:lnTo>
                  <a:lnTo>
                    <a:pt x="200" y="158"/>
                  </a:lnTo>
                  <a:lnTo>
                    <a:pt x="202" y="152"/>
                  </a:lnTo>
                  <a:lnTo>
                    <a:pt x="214" y="134"/>
                  </a:lnTo>
                  <a:lnTo>
                    <a:pt x="214" y="132"/>
                  </a:lnTo>
                  <a:lnTo>
                    <a:pt x="214" y="128"/>
                  </a:lnTo>
                  <a:lnTo>
                    <a:pt x="218" y="124"/>
                  </a:lnTo>
                  <a:lnTo>
                    <a:pt x="220" y="120"/>
                  </a:lnTo>
                  <a:lnTo>
                    <a:pt x="224" y="116"/>
                  </a:lnTo>
                  <a:lnTo>
                    <a:pt x="228" y="112"/>
                  </a:lnTo>
                  <a:lnTo>
                    <a:pt x="230" y="110"/>
                  </a:lnTo>
                  <a:lnTo>
                    <a:pt x="230" y="110"/>
                  </a:lnTo>
                  <a:lnTo>
                    <a:pt x="238" y="104"/>
                  </a:lnTo>
                  <a:lnTo>
                    <a:pt x="246" y="98"/>
                  </a:lnTo>
                  <a:lnTo>
                    <a:pt x="254" y="90"/>
                  </a:lnTo>
                  <a:lnTo>
                    <a:pt x="262" y="84"/>
                  </a:lnTo>
                  <a:lnTo>
                    <a:pt x="264" y="82"/>
                  </a:lnTo>
                  <a:lnTo>
                    <a:pt x="266" y="76"/>
                  </a:lnTo>
                  <a:lnTo>
                    <a:pt x="268" y="72"/>
                  </a:lnTo>
                  <a:lnTo>
                    <a:pt x="268" y="68"/>
                  </a:lnTo>
                  <a:lnTo>
                    <a:pt x="268" y="64"/>
                  </a:lnTo>
                  <a:lnTo>
                    <a:pt x="266" y="62"/>
                  </a:lnTo>
                  <a:lnTo>
                    <a:pt x="264" y="62"/>
                  </a:lnTo>
                  <a:lnTo>
                    <a:pt x="262" y="62"/>
                  </a:lnTo>
                  <a:lnTo>
                    <a:pt x="262" y="60"/>
                  </a:lnTo>
                  <a:lnTo>
                    <a:pt x="260" y="60"/>
                  </a:lnTo>
                  <a:lnTo>
                    <a:pt x="258" y="60"/>
                  </a:lnTo>
                  <a:lnTo>
                    <a:pt x="258" y="58"/>
                  </a:lnTo>
                  <a:lnTo>
                    <a:pt x="258" y="58"/>
                  </a:lnTo>
                  <a:lnTo>
                    <a:pt x="258" y="56"/>
                  </a:lnTo>
                  <a:lnTo>
                    <a:pt x="260" y="56"/>
                  </a:lnTo>
                  <a:lnTo>
                    <a:pt x="252" y="58"/>
                  </a:lnTo>
                  <a:lnTo>
                    <a:pt x="252" y="60"/>
                  </a:lnTo>
                  <a:lnTo>
                    <a:pt x="250" y="66"/>
                  </a:lnTo>
                  <a:lnTo>
                    <a:pt x="250" y="70"/>
                  </a:lnTo>
                  <a:lnTo>
                    <a:pt x="250" y="72"/>
                  </a:lnTo>
                  <a:lnTo>
                    <a:pt x="250" y="74"/>
                  </a:lnTo>
                  <a:lnTo>
                    <a:pt x="248" y="78"/>
                  </a:lnTo>
                  <a:lnTo>
                    <a:pt x="246" y="82"/>
                  </a:lnTo>
                  <a:lnTo>
                    <a:pt x="246" y="86"/>
                  </a:lnTo>
                  <a:lnTo>
                    <a:pt x="246" y="88"/>
                  </a:lnTo>
                  <a:lnTo>
                    <a:pt x="194" y="88"/>
                  </a:lnTo>
                  <a:lnTo>
                    <a:pt x="210" y="52"/>
                  </a:lnTo>
                  <a:lnTo>
                    <a:pt x="176" y="34"/>
                  </a:lnTo>
                  <a:lnTo>
                    <a:pt x="170" y="28"/>
                  </a:lnTo>
                  <a:lnTo>
                    <a:pt x="154" y="22"/>
                  </a:lnTo>
                  <a:lnTo>
                    <a:pt x="150" y="20"/>
                  </a:lnTo>
                  <a:lnTo>
                    <a:pt x="146" y="18"/>
                  </a:lnTo>
                  <a:lnTo>
                    <a:pt x="144" y="16"/>
                  </a:lnTo>
                  <a:lnTo>
                    <a:pt x="144" y="14"/>
                  </a:lnTo>
                  <a:lnTo>
                    <a:pt x="144" y="10"/>
                  </a:lnTo>
                  <a:lnTo>
                    <a:pt x="144" y="6"/>
                  </a:lnTo>
                  <a:lnTo>
                    <a:pt x="144" y="6"/>
                  </a:lnTo>
                  <a:lnTo>
                    <a:pt x="142" y="4"/>
                  </a:lnTo>
                  <a:lnTo>
                    <a:pt x="140" y="2"/>
                  </a:lnTo>
                  <a:lnTo>
                    <a:pt x="138" y="2"/>
                  </a:lnTo>
                  <a:lnTo>
                    <a:pt x="134" y="0"/>
                  </a:lnTo>
                  <a:lnTo>
                    <a:pt x="132" y="2"/>
                  </a:lnTo>
                  <a:lnTo>
                    <a:pt x="130" y="4"/>
                  </a:lnTo>
                  <a:lnTo>
                    <a:pt x="120" y="16"/>
                  </a:lnTo>
                  <a:lnTo>
                    <a:pt x="120" y="16"/>
                  </a:lnTo>
                  <a:lnTo>
                    <a:pt x="120" y="14"/>
                  </a:lnTo>
                  <a:lnTo>
                    <a:pt x="120" y="12"/>
                  </a:lnTo>
                  <a:lnTo>
                    <a:pt x="118" y="8"/>
                  </a:lnTo>
                  <a:lnTo>
                    <a:pt x="116" y="6"/>
                  </a:lnTo>
                  <a:lnTo>
                    <a:pt x="114" y="4"/>
                  </a:lnTo>
                  <a:lnTo>
                    <a:pt x="108" y="4"/>
                  </a:lnTo>
                  <a:lnTo>
                    <a:pt x="94" y="0"/>
                  </a:lnTo>
                  <a:lnTo>
                    <a:pt x="94" y="2"/>
                  </a:lnTo>
                  <a:lnTo>
                    <a:pt x="92" y="6"/>
                  </a:lnTo>
                  <a:lnTo>
                    <a:pt x="90" y="10"/>
                  </a:lnTo>
                  <a:lnTo>
                    <a:pt x="86" y="14"/>
                  </a:lnTo>
                  <a:lnTo>
                    <a:pt x="82" y="18"/>
                  </a:lnTo>
                </a:path>
              </a:pathLst>
            </a:custGeom>
            <a:grpFill/>
            <a:ln w="6350">
              <a:solidFill>
                <a:schemeClr val="bg1"/>
              </a:solidFill>
              <a:prstDash val="solid"/>
              <a:round/>
              <a:headEnd/>
              <a:tailEnd/>
            </a:ln>
            <a:effectLst/>
          </p:spPr>
          <p:txBody>
            <a:bodyPr/>
            <a:lstStyle/>
            <a:p>
              <a:endParaRPr lang="zh-CN" altLang="en-US"/>
            </a:p>
          </p:txBody>
        </p:sp>
        <p:sp>
          <p:nvSpPr>
            <p:cNvPr id="146" name="Freeform 516">
              <a:extLst>
                <a:ext uri="{FF2B5EF4-FFF2-40B4-BE49-F238E27FC236}">
                  <a16:creationId xmlns="" xmlns:a16="http://schemas.microsoft.com/office/drawing/2014/main" id="{8479E678-A50C-4127-919F-7296B9E2E826}"/>
                </a:ext>
              </a:extLst>
            </p:cNvPr>
            <p:cNvSpPr>
              <a:spLocks/>
            </p:cNvSpPr>
            <p:nvPr/>
          </p:nvSpPr>
          <p:spPr bwMode="gray">
            <a:xfrm>
              <a:off x="7563133" y="4587570"/>
              <a:ext cx="984943" cy="1058286"/>
            </a:xfrm>
            <a:custGeom>
              <a:avLst/>
              <a:gdLst>
                <a:gd name="T0" fmla="*/ 324 w 532"/>
                <a:gd name="T1" fmla="*/ 492 h 572"/>
                <a:gd name="T2" fmla="*/ 418 w 532"/>
                <a:gd name="T3" fmla="*/ 404 h 572"/>
                <a:gd name="T4" fmla="*/ 474 w 532"/>
                <a:gd name="T5" fmla="*/ 284 h 572"/>
                <a:gd name="T6" fmla="*/ 532 w 532"/>
                <a:gd name="T7" fmla="*/ 162 h 572"/>
                <a:gd name="T8" fmla="*/ 478 w 532"/>
                <a:gd name="T9" fmla="*/ 116 h 572"/>
                <a:gd name="T10" fmla="*/ 382 w 532"/>
                <a:gd name="T11" fmla="*/ 96 h 572"/>
                <a:gd name="T12" fmla="*/ 384 w 532"/>
                <a:gd name="T13" fmla="*/ 80 h 572"/>
                <a:gd name="T14" fmla="*/ 366 w 532"/>
                <a:gd name="T15" fmla="*/ 76 h 572"/>
                <a:gd name="T16" fmla="*/ 336 w 532"/>
                <a:gd name="T17" fmla="*/ 72 h 572"/>
                <a:gd name="T18" fmla="*/ 306 w 532"/>
                <a:gd name="T19" fmla="*/ 84 h 572"/>
                <a:gd name="T20" fmla="*/ 282 w 532"/>
                <a:gd name="T21" fmla="*/ 96 h 572"/>
                <a:gd name="T22" fmla="*/ 300 w 532"/>
                <a:gd name="T23" fmla="*/ 76 h 572"/>
                <a:gd name="T24" fmla="*/ 322 w 532"/>
                <a:gd name="T25" fmla="*/ 50 h 572"/>
                <a:gd name="T26" fmla="*/ 282 w 532"/>
                <a:gd name="T27" fmla="*/ 0 h 572"/>
                <a:gd name="T28" fmla="*/ 264 w 532"/>
                <a:gd name="T29" fmla="*/ 20 h 572"/>
                <a:gd name="T30" fmla="*/ 254 w 532"/>
                <a:gd name="T31" fmla="*/ 22 h 572"/>
                <a:gd name="T32" fmla="*/ 244 w 532"/>
                <a:gd name="T33" fmla="*/ 22 h 572"/>
                <a:gd name="T34" fmla="*/ 234 w 532"/>
                <a:gd name="T35" fmla="*/ 24 h 572"/>
                <a:gd name="T36" fmla="*/ 218 w 532"/>
                <a:gd name="T37" fmla="*/ 22 h 572"/>
                <a:gd name="T38" fmla="*/ 202 w 532"/>
                <a:gd name="T39" fmla="*/ 26 h 572"/>
                <a:gd name="T40" fmla="*/ 184 w 532"/>
                <a:gd name="T41" fmla="*/ 24 h 572"/>
                <a:gd name="T42" fmla="*/ 176 w 532"/>
                <a:gd name="T43" fmla="*/ 2 h 572"/>
                <a:gd name="T44" fmla="*/ 156 w 532"/>
                <a:gd name="T45" fmla="*/ 14 h 572"/>
                <a:gd name="T46" fmla="*/ 120 w 532"/>
                <a:gd name="T47" fmla="*/ 6 h 572"/>
                <a:gd name="T48" fmla="*/ 120 w 532"/>
                <a:gd name="T49" fmla="*/ 10 h 572"/>
                <a:gd name="T50" fmla="*/ 130 w 532"/>
                <a:gd name="T51" fmla="*/ 26 h 572"/>
                <a:gd name="T52" fmla="*/ 90 w 532"/>
                <a:gd name="T53" fmla="*/ 52 h 572"/>
                <a:gd name="T54" fmla="*/ 76 w 532"/>
                <a:gd name="T55" fmla="*/ 44 h 572"/>
                <a:gd name="T56" fmla="*/ 62 w 532"/>
                <a:gd name="T57" fmla="*/ 62 h 572"/>
                <a:gd name="T58" fmla="*/ 52 w 532"/>
                <a:gd name="T59" fmla="*/ 70 h 572"/>
                <a:gd name="T60" fmla="*/ 60 w 532"/>
                <a:gd name="T61" fmla="*/ 96 h 572"/>
                <a:gd name="T62" fmla="*/ 36 w 532"/>
                <a:gd name="T63" fmla="*/ 132 h 572"/>
                <a:gd name="T64" fmla="*/ 10 w 532"/>
                <a:gd name="T65" fmla="*/ 146 h 572"/>
                <a:gd name="T66" fmla="*/ 2 w 532"/>
                <a:gd name="T67" fmla="*/ 164 h 572"/>
                <a:gd name="T68" fmla="*/ 4 w 532"/>
                <a:gd name="T69" fmla="*/ 194 h 572"/>
                <a:gd name="T70" fmla="*/ 12 w 532"/>
                <a:gd name="T71" fmla="*/ 198 h 572"/>
                <a:gd name="T72" fmla="*/ 26 w 532"/>
                <a:gd name="T73" fmla="*/ 206 h 572"/>
                <a:gd name="T74" fmla="*/ 42 w 532"/>
                <a:gd name="T75" fmla="*/ 198 h 572"/>
                <a:gd name="T76" fmla="*/ 50 w 532"/>
                <a:gd name="T77" fmla="*/ 226 h 572"/>
                <a:gd name="T78" fmla="*/ 78 w 532"/>
                <a:gd name="T79" fmla="*/ 224 h 572"/>
                <a:gd name="T80" fmla="*/ 96 w 532"/>
                <a:gd name="T81" fmla="*/ 210 h 572"/>
                <a:gd name="T82" fmla="*/ 110 w 532"/>
                <a:gd name="T83" fmla="*/ 206 h 572"/>
                <a:gd name="T84" fmla="*/ 124 w 532"/>
                <a:gd name="T85" fmla="*/ 248 h 572"/>
                <a:gd name="T86" fmla="*/ 156 w 532"/>
                <a:gd name="T87" fmla="*/ 266 h 572"/>
                <a:gd name="T88" fmla="*/ 182 w 532"/>
                <a:gd name="T89" fmla="*/ 288 h 572"/>
                <a:gd name="T90" fmla="*/ 206 w 532"/>
                <a:gd name="T91" fmla="*/ 310 h 572"/>
                <a:gd name="T92" fmla="*/ 214 w 532"/>
                <a:gd name="T93" fmla="*/ 326 h 572"/>
                <a:gd name="T94" fmla="*/ 214 w 532"/>
                <a:gd name="T95" fmla="*/ 372 h 572"/>
                <a:gd name="T96" fmla="*/ 220 w 532"/>
                <a:gd name="T97" fmla="*/ 416 h 572"/>
                <a:gd name="T98" fmla="*/ 242 w 532"/>
                <a:gd name="T99" fmla="*/ 422 h 572"/>
                <a:gd name="T100" fmla="*/ 254 w 532"/>
                <a:gd name="T101" fmla="*/ 436 h 572"/>
                <a:gd name="T102" fmla="*/ 264 w 532"/>
                <a:gd name="T103" fmla="*/ 450 h 572"/>
                <a:gd name="T104" fmla="*/ 270 w 532"/>
                <a:gd name="T105" fmla="*/ 466 h 572"/>
                <a:gd name="T106" fmla="*/ 232 w 532"/>
                <a:gd name="T107" fmla="*/ 500 h 572"/>
                <a:gd name="T108" fmla="*/ 216 w 532"/>
                <a:gd name="T109" fmla="*/ 524 h 572"/>
                <a:gd name="T110" fmla="*/ 240 w 532"/>
                <a:gd name="T111" fmla="*/ 538 h 572"/>
                <a:gd name="T112" fmla="*/ 264 w 532"/>
                <a:gd name="T113" fmla="*/ 55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2" h="572">
                  <a:moveTo>
                    <a:pt x="290" y="562"/>
                  </a:moveTo>
                  <a:lnTo>
                    <a:pt x="292" y="556"/>
                  </a:lnTo>
                  <a:lnTo>
                    <a:pt x="294" y="552"/>
                  </a:lnTo>
                  <a:lnTo>
                    <a:pt x="296" y="548"/>
                  </a:lnTo>
                  <a:lnTo>
                    <a:pt x="304" y="536"/>
                  </a:lnTo>
                  <a:lnTo>
                    <a:pt x="314" y="518"/>
                  </a:lnTo>
                  <a:lnTo>
                    <a:pt x="324" y="492"/>
                  </a:lnTo>
                  <a:lnTo>
                    <a:pt x="336" y="458"/>
                  </a:lnTo>
                  <a:lnTo>
                    <a:pt x="342" y="452"/>
                  </a:lnTo>
                  <a:lnTo>
                    <a:pt x="354" y="440"/>
                  </a:lnTo>
                  <a:lnTo>
                    <a:pt x="370" y="426"/>
                  </a:lnTo>
                  <a:lnTo>
                    <a:pt x="392" y="414"/>
                  </a:lnTo>
                  <a:lnTo>
                    <a:pt x="416" y="406"/>
                  </a:lnTo>
                  <a:lnTo>
                    <a:pt x="418" y="404"/>
                  </a:lnTo>
                  <a:lnTo>
                    <a:pt x="426" y="400"/>
                  </a:lnTo>
                  <a:lnTo>
                    <a:pt x="434" y="394"/>
                  </a:lnTo>
                  <a:lnTo>
                    <a:pt x="446" y="382"/>
                  </a:lnTo>
                  <a:lnTo>
                    <a:pt x="456" y="366"/>
                  </a:lnTo>
                  <a:lnTo>
                    <a:pt x="466" y="344"/>
                  </a:lnTo>
                  <a:lnTo>
                    <a:pt x="472" y="318"/>
                  </a:lnTo>
                  <a:lnTo>
                    <a:pt x="474" y="284"/>
                  </a:lnTo>
                  <a:lnTo>
                    <a:pt x="514" y="216"/>
                  </a:lnTo>
                  <a:lnTo>
                    <a:pt x="516" y="214"/>
                  </a:lnTo>
                  <a:lnTo>
                    <a:pt x="524" y="204"/>
                  </a:lnTo>
                  <a:lnTo>
                    <a:pt x="530" y="190"/>
                  </a:lnTo>
                  <a:lnTo>
                    <a:pt x="532" y="170"/>
                  </a:lnTo>
                  <a:lnTo>
                    <a:pt x="532" y="168"/>
                  </a:lnTo>
                  <a:lnTo>
                    <a:pt x="532" y="162"/>
                  </a:lnTo>
                  <a:lnTo>
                    <a:pt x="532" y="154"/>
                  </a:lnTo>
                  <a:lnTo>
                    <a:pt x="528" y="146"/>
                  </a:lnTo>
                  <a:lnTo>
                    <a:pt x="518" y="138"/>
                  </a:lnTo>
                  <a:lnTo>
                    <a:pt x="502" y="132"/>
                  </a:lnTo>
                  <a:lnTo>
                    <a:pt x="498" y="130"/>
                  </a:lnTo>
                  <a:lnTo>
                    <a:pt x="490" y="124"/>
                  </a:lnTo>
                  <a:lnTo>
                    <a:pt x="478" y="116"/>
                  </a:lnTo>
                  <a:lnTo>
                    <a:pt x="464" y="110"/>
                  </a:lnTo>
                  <a:lnTo>
                    <a:pt x="448" y="110"/>
                  </a:lnTo>
                  <a:lnTo>
                    <a:pt x="398" y="94"/>
                  </a:lnTo>
                  <a:lnTo>
                    <a:pt x="394" y="92"/>
                  </a:lnTo>
                  <a:lnTo>
                    <a:pt x="390" y="94"/>
                  </a:lnTo>
                  <a:lnTo>
                    <a:pt x="386" y="94"/>
                  </a:lnTo>
                  <a:lnTo>
                    <a:pt x="382" y="96"/>
                  </a:lnTo>
                  <a:lnTo>
                    <a:pt x="380" y="98"/>
                  </a:lnTo>
                  <a:lnTo>
                    <a:pt x="378" y="98"/>
                  </a:lnTo>
                  <a:lnTo>
                    <a:pt x="380" y="94"/>
                  </a:lnTo>
                  <a:lnTo>
                    <a:pt x="382" y="90"/>
                  </a:lnTo>
                  <a:lnTo>
                    <a:pt x="382" y="86"/>
                  </a:lnTo>
                  <a:lnTo>
                    <a:pt x="384" y="82"/>
                  </a:lnTo>
                  <a:lnTo>
                    <a:pt x="384" y="80"/>
                  </a:lnTo>
                  <a:lnTo>
                    <a:pt x="382" y="78"/>
                  </a:lnTo>
                  <a:lnTo>
                    <a:pt x="380" y="76"/>
                  </a:lnTo>
                  <a:lnTo>
                    <a:pt x="376" y="76"/>
                  </a:lnTo>
                  <a:lnTo>
                    <a:pt x="374" y="76"/>
                  </a:lnTo>
                  <a:lnTo>
                    <a:pt x="370" y="76"/>
                  </a:lnTo>
                  <a:lnTo>
                    <a:pt x="368" y="76"/>
                  </a:lnTo>
                  <a:lnTo>
                    <a:pt x="366" y="76"/>
                  </a:lnTo>
                  <a:lnTo>
                    <a:pt x="362" y="76"/>
                  </a:lnTo>
                  <a:lnTo>
                    <a:pt x="358" y="74"/>
                  </a:lnTo>
                  <a:lnTo>
                    <a:pt x="352" y="74"/>
                  </a:lnTo>
                  <a:lnTo>
                    <a:pt x="346" y="72"/>
                  </a:lnTo>
                  <a:lnTo>
                    <a:pt x="340" y="72"/>
                  </a:lnTo>
                  <a:lnTo>
                    <a:pt x="338" y="72"/>
                  </a:lnTo>
                  <a:lnTo>
                    <a:pt x="336" y="72"/>
                  </a:lnTo>
                  <a:lnTo>
                    <a:pt x="330" y="72"/>
                  </a:lnTo>
                  <a:lnTo>
                    <a:pt x="324" y="76"/>
                  </a:lnTo>
                  <a:lnTo>
                    <a:pt x="318" y="78"/>
                  </a:lnTo>
                  <a:lnTo>
                    <a:pt x="314" y="80"/>
                  </a:lnTo>
                  <a:lnTo>
                    <a:pt x="310" y="82"/>
                  </a:lnTo>
                  <a:lnTo>
                    <a:pt x="306" y="84"/>
                  </a:lnTo>
                  <a:lnTo>
                    <a:pt x="306" y="84"/>
                  </a:lnTo>
                  <a:lnTo>
                    <a:pt x="298" y="90"/>
                  </a:lnTo>
                  <a:lnTo>
                    <a:pt x="292" y="94"/>
                  </a:lnTo>
                  <a:lnTo>
                    <a:pt x="286" y="98"/>
                  </a:lnTo>
                  <a:lnTo>
                    <a:pt x="282" y="98"/>
                  </a:lnTo>
                  <a:lnTo>
                    <a:pt x="278" y="98"/>
                  </a:lnTo>
                  <a:lnTo>
                    <a:pt x="278" y="98"/>
                  </a:lnTo>
                  <a:lnTo>
                    <a:pt x="282" y="96"/>
                  </a:lnTo>
                  <a:lnTo>
                    <a:pt x="286" y="94"/>
                  </a:lnTo>
                  <a:lnTo>
                    <a:pt x="290" y="90"/>
                  </a:lnTo>
                  <a:lnTo>
                    <a:pt x="292" y="86"/>
                  </a:lnTo>
                  <a:lnTo>
                    <a:pt x="294" y="84"/>
                  </a:lnTo>
                  <a:lnTo>
                    <a:pt x="294" y="84"/>
                  </a:lnTo>
                  <a:lnTo>
                    <a:pt x="298" y="80"/>
                  </a:lnTo>
                  <a:lnTo>
                    <a:pt x="300" y="76"/>
                  </a:lnTo>
                  <a:lnTo>
                    <a:pt x="304" y="72"/>
                  </a:lnTo>
                  <a:lnTo>
                    <a:pt x="308" y="68"/>
                  </a:lnTo>
                  <a:lnTo>
                    <a:pt x="312" y="66"/>
                  </a:lnTo>
                  <a:lnTo>
                    <a:pt x="314" y="64"/>
                  </a:lnTo>
                  <a:lnTo>
                    <a:pt x="316" y="62"/>
                  </a:lnTo>
                  <a:lnTo>
                    <a:pt x="320" y="56"/>
                  </a:lnTo>
                  <a:lnTo>
                    <a:pt x="322" y="50"/>
                  </a:lnTo>
                  <a:lnTo>
                    <a:pt x="322" y="46"/>
                  </a:lnTo>
                  <a:lnTo>
                    <a:pt x="322" y="46"/>
                  </a:lnTo>
                  <a:lnTo>
                    <a:pt x="312" y="26"/>
                  </a:lnTo>
                  <a:lnTo>
                    <a:pt x="296" y="8"/>
                  </a:lnTo>
                  <a:lnTo>
                    <a:pt x="290" y="4"/>
                  </a:lnTo>
                  <a:lnTo>
                    <a:pt x="282" y="0"/>
                  </a:lnTo>
                  <a:lnTo>
                    <a:pt x="282" y="0"/>
                  </a:lnTo>
                  <a:lnTo>
                    <a:pt x="276" y="4"/>
                  </a:lnTo>
                  <a:lnTo>
                    <a:pt x="274" y="8"/>
                  </a:lnTo>
                  <a:lnTo>
                    <a:pt x="270" y="8"/>
                  </a:lnTo>
                  <a:lnTo>
                    <a:pt x="270" y="10"/>
                  </a:lnTo>
                  <a:lnTo>
                    <a:pt x="268" y="14"/>
                  </a:lnTo>
                  <a:lnTo>
                    <a:pt x="266" y="18"/>
                  </a:lnTo>
                  <a:lnTo>
                    <a:pt x="264" y="20"/>
                  </a:lnTo>
                  <a:lnTo>
                    <a:pt x="264" y="22"/>
                  </a:lnTo>
                  <a:lnTo>
                    <a:pt x="262" y="24"/>
                  </a:lnTo>
                  <a:lnTo>
                    <a:pt x="260" y="24"/>
                  </a:lnTo>
                  <a:lnTo>
                    <a:pt x="260" y="24"/>
                  </a:lnTo>
                  <a:lnTo>
                    <a:pt x="258" y="24"/>
                  </a:lnTo>
                  <a:lnTo>
                    <a:pt x="256" y="24"/>
                  </a:lnTo>
                  <a:lnTo>
                    <a:pt x="254" y="22"/>
                  </a:lnTo>
                  <a:lnTo>
                    <a:pt x="252" y="22"/>
                  </a:lnTo>
                  <a:lnTo>
                    <a:pt x="252" y="22"/>
                  </a:lnTo>
                  <a:lnTo>
                    <a:pt x="250" y="22"/>
                  </a:lnTo>
                  <a:lnTo>
                    <a:pt x="248" y="22"/>
                  </a:lnTo>
                  <a:lnTo>
                    <a:pt x="248" y="22"/>
                  </a:lnTo>
                  <a:lnTo>
                    <a:pt x="246" y="22"/>
                  </a:lnTo>
                  <a:lnTo>
                    <a:pt x="244" y="22"/>
                  </a:lnTo>
                  <a:lnTo>
                    <a:pt x="242" y="24"/>
                  </a:lnTo>
                  <a:lnTo>
                    <a:pt x="242" y="24"/>
                  </a:lnTo>
                  <a:lnTo>
                    <a:pt x="240" y="24"/>
                  </a:lnTo>
                  <a:lnTo>
                    <a:pt x="238" y="24"/>
                  </a:lnTo>
                  <a:lnTo>
                    <a:pt x="236" y="24"/>
                  </a:lnTo>
                  <a:lnTo>
                    <a:pt x="236" y="24"/>
                  </a:lnTo>
                  <a:lnTo>
                    <a:pt x="234" y="24"/>
                  </a:lnTo>
                  <a:lnTo>
                    <a:pt x="232" y="22"/>
                  </a:lnTo>
                  <a:lnTo>
                    <a:pt x="230" y="22"/>
                  </a:lnTo>
                  <a:lnTo>
                    <a:pt x="230" y="22"/>
                  </a:lnTo>
                  <a:lnTo>
                    <a:pt x="228" y="22"/>
                  </a:lnTo>
                  <a:lnTo>
                    <a:pt x="226" y="24"/>
                  </a:lnTo>
                  <a:lnTo>
                    <a:pt x="224" y="24"/>
                  </a:lnTo>
                  <a:lnTo>
                    <a:pt x="218" y="22"/>
                  </a:lnTo>
                  <a:lnTo>
                    <a:pt x="218" y="26"/>
                  </a:lnTo>
                  <a:lnTo>
                    <a:pt x="218" y="28"/>
                  </a:lnTo>
                  <a:lnTo>
                    <a:pt x="218" y="28"/>
                  </a:lnTo>
                  <a:lnTo>
                    <a:pt x="214" y="28"/>
                  </a:lnTo>
                  <a:lnTo>
                    <a:pt x="212" y="26"/>
                  </a:lnTo>
                  <a:lnTo>
                    <a:pt x="206" y="26"/>
                  </a:lnTo>
                  <a:lnTo>
                    <a:pt x="202" y="26"/>
                  </a:lnTo>
                  <a:lnTo>
                    <a:pt x="194" y="28"/>
                  </a:lnTo>
                  <a:lnTo>
                    <a:pt x="192" y="28"/>
                  </a:lnTo>
                  <a:lnTo>
                    <a:pt x="184" y="30"/>
                  </a:lnTo>
                  <a:lnTo>
                    <a:pt x="184" y="30"/>
                  </a:lnTo>
                  <a:lnTo>
                    <a:pt x="184" y="30"/>
                  </a:lnTo>
                  <a:lnTo>
                    <a:pt x="184" y="28"/>
                  </a:lnTo>
                  <a:lnTo>
                    <a:pt x="184" y="24"/>
                  </a:lnTo>
                  <a:lnTo>
                    <a:pt x="184" y="20"/>
                  </a:lnTo>
                  <a:lnTo>
                    <a:pt x="184" y="18"/>
                  </a:lnTo>
                  <a:lnTo>
                    <a:pt x="184" y="14"/>
                  </a:lnTo>
                  <a:lnTo>
                    <a:pt x="184" y="10"/>
                  </a:lnTo>
                  <a:lnTo>
                    <a:pt x="184" y="6"/>
                  </a:lnTo>
                  <a:lnTo>
                    <a:pt x="182" y="2"/>
                  </a:lnTo>
                  <a:lnTo>
                    <a:pt x="176" y="2"/>
                  </a:lnTo>
                  <a:lnTo>
                    <a:pt x="176" y="2"/>
                  </a:lnTo>
                  <a:lnTo>
                    <a:pt x="176" y="4"/>
                  </a:lnTo>
                  <a:lnTo>
                    <a:pt x="174" y="6"/>
                  </a:lnTo>
                  <a:lnTo>
                    <a:pt x="172" y="8"/>
                  </a:lnTo>
                  <a:lnTo>
                    <a:pt x="166" y="6"/>
                  </a:lnTo>
                  <a:lnTo>
                    <a:pt x="156" y="10"/>
                  </a:lnTo>
                  <a:lnTo>
                    <a:pt x="156" y="14"/>
                  </a:lnTo>
                  <a:lnTo>
                    <a:pt x="142" y="16"/>
                  </a:lnTo>
                  <a:lnTo>
                    <a:pt x="138" y="10"/>
                  </a:lnTo>
                  <a:lnTo>
                    <a:pt x="136" y="10"/>
                  </a:lnTo>
                  <a:lnTo>
                    <a:pt x="134" y="10"/>
                  </a:lnTo>
                  <a:lnTo>
                    <a:pt x="128" y="8"/>
                  </a:lnTo>
                  <a:lnTo>
                    <a:pt x="124" y="8"/>
                  </a:lnTo>
                  <a:lnTo>
                    <a:pt x="120" y="6"/>
                  </a:lnTo>
                  <a:lnTo>
                    <a:pt x="116" y="4"/>
                  </a:lnTo>
                  <a:lnTo>
                    <a:pt x="116" y="6"/>
                  </a:lnTo>
                  <a:lnTo>
                    <a:pt x="116" y="8"/>
                  </a:lnTo>
                  <a:lnTo>
                    <a:pt x="116" y="8"/>
                  </a:lnTo>
                  <a:lnTo>
                    <a:pt x="116" y="10"/>
                  </a:lnTo>
                  <a:lnTo>
                    <a:pt x="118" y="10"/>
                  </a:lnTo>
                  <a:lnTo>
                    <a:pt x="120" y="10"/>
                  </a:lnTo>
                  <a:lnTo>
                    <a:pt x="122" y="12"/>
                  </a:lnTo>
                  <a:lnTo>
                    <a:pt x="124" y="14"/>
                  </a:lnTo>
                  <a:lnTo>
                    <a:pt x="124" y="18"/>
                  </a:lnTo>
                  <a:lnTo>
                    <a:pt x="124" y="22"/>
                  </a:lnTo>
                  <a:lnTo>
                    <a:pt x="126" y="24"/>
                  </a:lnTo>
                  <a:lnTo>
                    <a:pt x="128" y="26"/>
                  </a:lnTo>
                  <a:lnTo>
                    <a:pt x="130" y="26"/>
                  </a:lnTo>
                  <a:lnTo>
                    <a:pt x="134" y="26"/>
                  </a:lnTo>
                  <a:lnTo>
                    <a:pt x="136" y="26"/>
                  </a:lnTo>
                  <a:lnTo>
                    <a:pt x="136" y="34"/>
                  </a:lnTo>
                  <a:lnTo>
                    <a:pt x="128" y="38"/>
                  </a:lnTo>
                  <a:lnTo>
                    <a:pt x="110" y="58"/>
                  </a:lnTo>
                  <a:lnTo>
                    <a:pt x="92" y="52"/>
                  </a:lnTo>
                  <a:lnTo>
                    <a:pt x="90" y="52"/>
                  </a:lnTo>
                  <a:lnTo>
                    <a:pt x="88" y="52"/>
                  </a:lnTo>
                  <a:lnTo>
                    <a:pt x="84" y="50"/>
                  </a:lnTo>
                  <a:lnTo>
                    <a:pt x="80" y="50"/>
                  </a:lnTo>
                  <a:lnTo>
                    <a:pt x="78" y="50"/>
                  </a:lnTo>
                  <a:lnTo>
                    <a:pt x="78" y="50"/>
                  </a:lnTo>
                  <a:lnTo>
                    <a:pt x="78" y="46"/>
                  </a:lnTo>
                  <a:lnTo>
                    <a:pt x="76" y="44"/>
                  </a:lnTo>
                  <a:lnTo>
                    <a:pt x="76" y="42"/>
                  </a:lnTo>
                  <a:lnTo>
                    <a:pt x="76" y="42"/>
                  </a:lnTo>
                  <a:lnTo>
                    <a:pt x="74" y="40"/>
                  </a:lnTo>
                  <a:lnTo>
                    <a:pt x="52" y="44"/>
                  </a:lnTo>
                  <a:lnTo>
                    <a:pt x="52" y="52"/>
                  </a:lnTo>
                  <a:lnTo>
                    <a:pt x="60" y="52"/>
                  </a:lnTo>
                  <a:lnTo>
                    <a:pt x="62" y="62"/>
                  </a:lnTo>
                  <a:lnTo>
                    <a:pt x="62" y="62"/>
                  </a:lnTo>
                  <a:lnTo>
                    <a:pt x="60" y="60"/>
                  </a:lnTo>
                  <a:lnTo>
                    <a:pt x="58" y="60"/>
                  </a:lnTo>
                  <a:lnTo>
                    <a:pt x="56" y="58"/>
                  </a:lnTo>
                  <a:lnTo>
                    <a:pt x="54" y="58"/>
                  </a:lnTo>
                  <a:lnTo>
                    <a:pt x="52" y="60"/>
                  </a:lnTo>
                  <a:lnTo>
                    <a:pt x="52" y="70"/>
                  </a:lnTo>
                  <a:lnTo>
                    <a:pt x="54" y="70"/>
                  </a:lnTo>
                  <a:lnTo>
                    <a:pt x="54" y="72"/>
                  </a:lnTo>
                  <a:lnTo>
                    <a:pt x="56" y="76"/>
                  </a:lnTo>
                  <a:lnTo>
                    <a:pt x="58" y="80"/>
                  </a:lnTo>
                  <a:lnTo>
                    <a:pt x="60" y="86"/>
                  </a:lnTo>
                  <a:lnTo>
                    <a:pt x="60" y="92"/>
                  </a:lnTo>
                  <a:lnTo>
                    <a:pt x="60" y="96"/>
                  </a:lnTo>
                  <a:lnTo>
                    <a:pt x="52" y="126"/>
                  </a:lnTo>
                  <a:lnTo>
                    <a:pt x="50" y="132"/>
                  </a:lnTo>
                  <a:lnTo>
                    <a:pt x="44" y="132"/>
                  </a:lnTo>
                  <a:lnTo>
                    <a:pt x="44" y="132"/>
                  </a:lnTo>
                  <a:lnTo>
                    <a:pt x="42" y="130"/>
                  </a:lnTo>
                  <a:lnTo>
                    <a:pt x="38" y="130"/>
                  </a:lnTo>
                  <a:lnTo>
                    <a:pt x="36" y="132"/>
                  </a:lnTo>
                  <a:lnTo>
                    <a:pt x="34" y="132"/>
                  </a:lnTo>
                  <a:lnTo>
                    <a:pt x="32" y="132"/>
                  </a:lnTo>
                  <a:lnTo>
                    <a:pt x="28" y="134"/>
                  </a:lnTo>
                  <a:lnTo>
                    <a:pt x="22" y="134"/>
                  </a:lnTo>
                  <a:lnTo>
                    <a:pt x="18" y="138"/>
                  </a:lnTo>
                  <a:lnTo>
                    <a:pt x="14" y="142"/>
                  </a:lnTo>
                  <a:lnTo>
                    <a:pt x="10" y="146"/>
                  </a:lnTo>
                  <a:lnTo>
                    <a:pt x="10" y="148"/>
                  </a:lnTo>
                  <a:lnTo>
                    <a:pt x="10" y="152"/>
                  </a:lnTo>
                  <a:lnTo>
                    <a:pt x="8" y="156"/>
                  </a:lnTo>
                  <a:lnTo>
                    <a:pt x="6" y="158"/>
                  </a:lnTo>
                  <a:lnTo>
                    <a:pt x="6" y="160"/>
                  </a:lnTo>
                  <a:lnTo>
                    <a:pt x="4" y="162"/>
                  </a:lnTo>
                  <a:lnTo>
                    <a:pt x="2" y="164"/>
                  </a:lnTo>
                  <a:lnTo>
                    <a:pt x="0" y="168"/>
                  </a:lnTo>
                  <a:lnTo>
                    <a:pt x="0" y="174"/>
                  </a:lnTo>
                  <a:lnTo>
                    <a:pt x="0" y="182"/>
                  </a:lnTo>
                  <a:lnTo>
                    <a:pt x="2" y="188"/>
                  </a:lnTo>
                  <a:lnTo>
                    <a:pt x="2" y="190"/>
                  </a:lnTo>
                  <a:lnTo>
                    <a:pt x="4" y="192"/>
                  </a:lnTo>
                  <a:lnTo>
                    <a:pt x="4" y="194"/>
                  </a:lnTo>
                  <a:lnTo>
                    <a:pt x="6" y="198"/>
                  </a:lnTo>
                  <a:lnTo>
                    <a:pt x="6" y="200"/>
                  </a:lnTo>
                  <a:lnTo>
                    <a:pt x="4" y="200"/>
                  </a:lnTo>
                  <a:lnTo>
                    <a:pt x="4" y="200"/>
                  </a:lnTo>
                  <a:lnTo>
                    <a:pt x="6" y="200"/>
                  </a:lnTo>
                  <a:lnTo>
                    <a:pt x="10" y="198"/>
                  </a:lnTo>
                  <a:lnTo>
                    <a:pt x="12" y="198"/>
                  </a:lnTo>
                  <a:lnTo>
                    <a:pt x="14" y="200"/>
                  </a:lnTo>
                  <a:lnTo>
                    <a:pt x="16" y="202"/>
                  </a:lnTo>
                  <a:lnTo>
                    <a:pt x="16" y="202"/>
                  </a:lnTo>
                  <a:lnTo>
                    <a:pt x="16" y="202"/>
                  </a:lnTo>
                  <a:lnTo>
                    <a:pt x="18" y="204"/>
                  </a:lnTo>
                  <a:lnTo>
                    <a:pt x="22" y="204"/>
                  </a:lnTo>
                  <a:lnTo>
                    <a:pt x="26" y="206"/>
                  </a:lnTo>
                  <a:lnTo>
                    <a:pt x="30" y="206"/>
                  </a:lnTo>
                  <a:lnTo>
                    <a:pt x="30" y="206"/>
                  </a:lnTo>
                  <a:lnTo>
                    <a:pt x="30" y="206"/>
                  </a:lnTo>
                  <a:lnTo>
                    <a:pt x="34" y="204"/>
                  </a:lnTo>
                  <a:lnTo>
                    <a:pt x="36" y="202"/>
                  </a:lnTo>
                  <a:lnTo>
                    <a:pt x="38" y="200"/>
                  </a:lnTo>
                  <a:lnTo>
                    <a:pt x="42" y="198"/>
                  </a:lnTo>
                  <a:lnTo>
                    <a:pt x="42" y="196"/>
                  </a:lnTo>
                  <a:lnTo>
                    <a:pt x="42" y="222"/>
                  </a:lnTo>
                  <a:lnTo>
                    <a:pt x="42" y="222"/>
                  </a:lnTo>
                  <a:lnTo>
                    <a:pt x="42" y="224"/>
                  </a:lnTo>
                  <a:lnTo>
                    <a:pt x="44" y="224"/>
                  </a:lnTo>
                  <a:lnTo>
                    <a:pt x="48" y="226"/>
                  </a:lnTo>
                  <a:lnTo>
                    <a:pt x="50" y="226"/>
                  </a:lnTo>
                  <a:lnTo>
                    <a:pt x="54" y="226"/>
                  </a:lnTo>
                  <a:lnTo>
                    <a:pt x="58" y="226"/>
                  </a:lnTo>
                  <a:lnTo>
                    <a:pt x="64" y="226"/>
                  </a:lnTo>
                  <a:lnTo>
                    <a:pt x="70" y="226"/>
                  </a:lnTo>
                  <a:lnTo>
                    <a:pt x="74" y="224"/>
                  </a:lnTo>
                  <a:lnTo>
                    <a:pt x="74" y="224"/>
                  </a:lnTo>
                  <a:lnTo>
                    <a:pt x="78" y="224"/>
                  </a:lnTo>
                  <a:lnTo>
                    <a:pt x="80" y="222"/>
                  </a:lnTo>
                  <a:lnTo>
                    <a:pt x="84" y="218"/>
                  </a:lnTo>
                  <a:lnTo>
                    <a:pt x="86" y="216"/>
                  </a:lnTo>
                  <a:lnTo>
                    <a:pt x="86" y="214"/>
                  </a:lnTo>
                  <a:lnTo>
                    <a:pt x="90" y="212"/>
                  </a:lnTo>
                  <a:lnTo>
                    <a:pt x="94" y="210"/>
                  </a:lnTo>
                  <a:lnTo>
                    <a:pt x="96" y="210"/>
                  </a:lnTo>
                  <a:lnTo>
                    <a:pt x="100" y="212"/>
                  </a:lnTo>
                  <a:lnTo>
                    <a:pt x="102" y="212"/>
                  </a:lnTo>
                  <a:lnTo>
                    <a:pt x="102" y="212"/>
                  </a:lnTo>
                  <a:lnTo>
                    <a:pt x="104" y="210"/>
                  </a:lnTo>
                  <a:lnTo>
                    <a:pt x="106" y="208"/>
                  </a:lnTo>
                  <a:lnTo>
                    <a:pt x="108" y="206"/>
                  </a:lnTo>
                  <a:lnTo>
                    <a:pt x="110" y="206"/>
                  </a:lnTo>
                  <a:lnTo>
                    <a:pt x="112" y="206"/>
                  </a:lnTo>
                  <a:lnTo>
                    <a:pt x="112" y="208"/>
                  </a:lnTo>
                  <a:lnTo>
                    <a:pt x="112" y="212"/>
                  </a:lnTo>
                  <a:lnTo>
                    <a:pt x="112" y="216"/>
                  </a:lnTo>
                  <a:lnTo>
                    <a:pt x="112" y="226"/>
                  </a:lnTo>
                  <a:lnTo>
                    <a:pt x="114" y="238"/>
                  </a:lnTo>
                  <a:lnTo>
                    <a:pt x="124" y="248"/>
                  </a:lnTo>
                  <a:lnTo>
                    <a:pt x="136" y="252"/>
                  </a:lnTo>
                  <a:lnTo>
                    <a:pt x="146" y="250"/>
                  </a:lnTo>
                  <a:lnTo>
                    <a:pt x="148" y="252"/>
                  </a:lnTo>
                  <a:lnTo>
                    <a:pt x="148" y="254"/>
                  </a:lnTo>
                  <a:lnTo>
                    <a:pt x="150" y="258"/>
                  </a:lnTo>
                  <a:lnTo>
                    <a:pt x="152" y="262"/>
                  </a:lnTo>
                  <a:lnTo>
                    <a:pt x="156" y="266"/>
                  </a:lnTo>
                  <a:lnTo>
                    <a:pt x="162" y="268"/>
                  </a:lnTo>
                  <a:lnTo>
                    <a:pt x="164" y="268"/>
                  </a:lnTo>
                  <a:lnTo>
                    <a:pt x="166" y="272"/>
                  </a:lnTo>
                  <a:lnTo>
                    <a:pt x="170" y="274"/>
                  </a:lnTo>
                  <a:lnTo>
                    <a:pt x="174" y="278"/>
                  </a:lnTo>
                  <a:lnTo>
                    <a:pt x="178" y="284"/>
                  </a:lnTo>
                  <a:lnTo>
                    <a:pt x="182" y="288"/>
                  </a:lnTo>
                  <a:lnTo>
                    <a:pt x="182" y="294"/>
                  </a:lnTo>
                  <a:lnTo>
                    <a:pt x="206" y="296"/>
                  </a:lnTo>
                  <a:lnTo>
                    <a:pt x="206" y="298"/>
                  </a:lnTo>
                  <a:lnTo>
                    <a:pt x="204" y="300"/>
                  </a:lnTo>
                  <a:lnTo>
                    <a:pt x="204" y="304"/>
                  </a:lnTo>
                  <a:lnTo>
                    <a:pt x="204" y="308"/>
                  </a:lnTo>
                  <a:lnTo>
                    <a:pt x="206" y="310"/>
                  </a:lnTo>
                  <a:lnTo>
                    <a:pt x="206" y="310"/>
                  </a:lnTo>
                  <a:lnTo>
                    <a:pt x="208" y="312"/>
                  </a:lnTo>
                  <a:lnTo>
                    <a:pt x="210" y="312"/>
                  </a:lnTo>
                  <a:lnTo>
                    <a:pt x="212" y="314"/>
                  </a:lnTo>
                  <a:lnTo>
                    <a:pt x="214" y="318"/>
                  </a:lnTo>
                  <a:lnTo>
                    <a:pt x="214" y="322"/>
                  </a:lnTo>
                  <a:lnTo>
                    <a:pt x="214" y="326"/>
                  </a:lnTo>
                  <a:lnTo>
                    <a:pt x="214" y="338"/>
                  </a:lnTo>
                  <a:lnTo>
                    <a:pt x="214" y="350"/>
                  </a:lnTo>
                  <a:lnTo>
                    <a:pt x="214" y="362"/>
                  </a:lnTo>
                  <a:lnTo>
                    <a:pt x="210" y="368"/>
                  </a:lnTo>
                  <a:lnTo>
                    <a:pt x="212" y="368"/>
                  </a:lnTo>
                  <a:lnTo>
                    <a:pt x="212" y="370"/>
                  </a:lnTo>
                  <a:lnTo>
                    <a:pt x="214" y="372"/>
                  </a:lnTo>
                  <a:lnTo>
                    <a:pt x="214" y="374"/>
                  </a:lnTo>
                  <a:lnTo>
                    <a:pt x="214" y="380"/>
                  </a:lnTo>
                  <a:lnTo>
                    <a:pt x="216" y="384"/>
                  </a:lnTo>
                  <a:lnTo>
                    <a:pt x="216" y="396"/>
                  </a:lnTo>
                  <a:lnTo>
                    <a:pt x="218" y="408"/>
                  </a:lnTo>
                  <a:lnTo>
                    <a:pt x="218" y="416"/>
                  </a:lnTo>
                  <a:lnTo>
                    <a:pt x="220" y="416"/>
                  </a:lnTo>
                  <a:lnTo>
                    <a:pt x="220" y="418"/>
                  </a:lnTo>
                  <a:lnTo>
                    <a:pt x="222" y="420"/>
                  </a:lnTo>
                  <a:lnTo>
                    <a:pt x="226" y="420"/>
                  </a:lnTo>
                  <a:lnTo>
                    <a:pt x="236" y="424"/>
                  </a:lnTo>
                  <a:lnTo>
                    <a:pt x="238" y="422"/>
                  </a:lnTo>
                  <a:lnTo>
                    <a:pt x="240" y="422"/>
                  </a:lnTo>
                  <a:lnTo>
                    <a:pt x="242" y="422"/>
                  </a:lnTo>
                  <a:lnTo>
                    <a:pt x="244" y="422"/>
                  </a:lnTo>
                  <a:lnTo>
                    <a:pt x="246" y="422"/>
                  </a:lnTo>
                  <a:lnTo>
                    <a:pt x="248" y="424"/>
                  </a:lnTo>
                  <a:lnTo>
                    <a:pt x="248" y="424"/>
                  </a:lnTo>
                  <a:lnTo>
                    <a:pt x="250" y="428"/>
                  </a:lnTo>
                  <a:lnTo>
                    <a:pt x="252" y="432"/>
                  </a:lnTo>
                  <a:lnTo>
                    <a:pt x="254" y="436"/>
                  </a:lnTo>
                  <a:lnTo>
                    <a:pt x="256" y="442"/>
                  </a:lnTo>
                  <a:lnTo>
                    <a:pt x="256" y="446"/>
                  </a:lnTo>
                  <a:lnTo>
                    <a:pt x="256" y="448"/>
                  </a:lnTo>
                  <a:lnTo>
                    <a:pt x="256" y="448"/>
                  </a:lnTo>
                  <a:lnTo>
                    <a:pt x="260" y="450"/>
                  </a:lnTo>
                  <a:lnTo>
                    <a:pt x="264" y="450"/>
                  </a:lnTo>
                  <a:lnTo>
                    <a:pt x="264" y="450"/>
                  </a:lnTo>
                  <a:lnTo>
                    <a:pt x="266" y="452"/>
                  </a:lnTo>
                  <a:lnTo>
                    <a:pt x="266" y="452"/>
                  </a:lnTo>
                  <a:lnTo>
                    <a:pt x="268" y="452"/>
                  </a:lnTo>
                  <a:lnTo>
                    <a:pt x="270" y="454"/>
                  </a:lnTo>
                  <a:lnTo>
                    <a:pt x="270" y="458"/>
                  </a:lnTo>
                  <a:lnTo>
                    <a:pt x="270" y="462"/>
                  </a:lnTo>
                  <a:lnTo>
                    <a:pt x="270" y="466"/>
                  </a:lnTo>
                  <a:lnTo>
                    <a:pt x="266" y="472"/>
                  </a:lnTo>
                  <a:lnTo>
                    <a:pt x="264" y="474"/>
                  </a:lnTo>
                  <a:lnTo>
                    <a:pt x="258" y="480"/>
                  </a:lnTo>
                  <a:lnTo>
                    <a:pt x="248" y="488"/>
                  </a:lnTo>
                  <a:lnTo>
                    <a:pt x="240" y="494"/>
                  </a:lnTo>
                  <a:lnTo>
                    <a:pt x="234" y="500"/>
                  </a:lnTo>
                  <a:lnTo>
                    <a:pt x="232" y="500"/>
                  </a:lnTo>
                  <a:lnTo>
                    <a:pt x="230" y="502"/>
                  </a:lnTo>
                  <a:lnTo>
                    <a:pt x="228" y="506"/>
                  </a:lnTo>
                  <a:lnTo>
                    <a:pt x="224" y="510"/>
                  </a:lnTo>
                  <a:lnTo>
                    <a:pt x="220" y="514"/>
                  </a:lnTo>
                  <a:lnTo>
                    <a:pt x="218" y="518"/>
                  </a:lnTo>
                  <a:lnTo>
                    <a:pt x="216" y="522"/>
                  </a:lnTo>
                  <a:lnTo>
                    <a:pt x="216" y="524"/>
                  </a:lnTo>
                  <a:lnTo>
                    <a:pt x="216" y="524"/>
                  </a:lnTo>
                  <a:lnTo>
                    <a:pt x="218" y="524"/>
                  </a:lnTo>
                  <a:lnTo>
                    <a:pt x="220" y="522"/>
                  </a:lnTo>
                  <a:lnTo>
                    <a:pt x="224" y="524"/>
                  </a:lnTo>
                  <a:lnTo>
                    <a:pt x="226" y="526"/>
                  </a:lnTo>
                  <a:lnTo>
                    <a:pt x="230" y="530"/>
                  </a:lnTo>
                  <a:lnTo>
                    <a:pt x="240" y="538"/>
                  </a:lnTo>
                  <a:lnTo>
                    <a:pt x="240" y="540"/>
                  </a:lnTo>
                  <a:lnTo>
                    <a:pt x="244" y="540"/>
                  </a:lnTo>
                  <a:lnTo>
                    <a:pt x="248" y="542"/>
                  </a:lnTo>
                  <a:lnTo>
                    <a:pt x="254" y="544"/>
                  </a:lnTo>
                  <a:lnTo>
                    <a:pt x="258" y="546"/>
                  </a:lnTo>
                  <a:lnTo>
                    <a:pt x="262" y="548"/>
                  </a:lnTo>
                  <a:lnTo>
                    <a:pt x="264" y="552"/>
                  </a:lnTo>
                  <a:lnTo>
                    <a:pt x="278" y="568"/>
                  </a:lnTo>
                  <a:lnTo>
                    <a:pt x="282" y="572"/>
                  </a:lnTo>
                  <a:lnTo>
                    <a:pt x="290" y="562"/>
                  </a:lnTo>
                </a:path>
              </a:pathLst>
            </a:custGeom>
            <a:grpFill/>
            <a:ln w="6350">
              <a:solidFill>
                <a:schemeClr val="bg1"/>
              </a:solidFill>
              <a:prstDash val="solid"/>
              <a:round/>
              <a:headEnd/>
              <a:tailEnd/>
            </a:ln>
            <a:effectLst/>
          </p:spPr>
          <p:txBody>
            <a:bodyPr/>
            <a:lstStyle/>
            <a:p>
              <a:endParaRPr lang="zh-CN" altLang="en-US"/>
            </a:p>
          </p:txBody>
        </p:sp>
        <p:sp>
          <p:nvSpPr>
            <p:cNvPr id="147" name="Freeform 517">
              <a:extLst>
                <a:ext uri="{FF2B5EF4-FFF2-40B4-BE49-F238E27FC236}">
                  <a16:creationId xmlns="" xmlns:a16="http://schemas.microsoft.com/office/drawing/2014/main" id="{9670F932-C2AD-43FE-9C9E-BB47CD6DE5D1}"/>
                </a:ext>
              </a:extLst>
            </p:cNvPr>
            <p:cNvSpPr>
              <a:spLocks/>
            </p:cNvSpPr>
            <p:nvPr/>
          </p:nvSpPr>
          <p:spPr bwMode="gray">
            <a:xfrm>
              <a:off x="7503888" y="5146315"/>
              <a:ext cx="277709" cy="1398713"/>
            </a:xfrm>
            <a:custGeom>
              <a:avLst/>
              <a:gdLst>
                <a:gd name="T0" fmla="*/ 130 w 150"/>
                <a:gd name="T1" fmla="*/ 742 h 756"/>
                <a:gd name="T2" fmla="*/ 102 w 150"/>
                <a:gd name="T3" fmla="*/ 748 h 756"/>
                <a:gd name="T4" fmla="*/ 92 w 150"/>
                <a:gd name="T5" fmla="*/ 748 h 756"/>
                <a:gd name="T6" fmla="*/ 54 w 150"/>
                <a:gd name="T7" fmla="*/ 716 h 756"/>
                <a:gd name="T8" fmla="*/ 70 w 150"/>
                <a:gd name="T9" fmla="*/ 688 h 756"/>
                <a:gd name="T10" fmla="*/ 58 w 150"/>
                <a:gd name="T11" fmla="*/ 678 h 756"/>
                <a:gd name="T12" fmla="*/ 42 w 150"/>
                <a:gd name="T13" fmla="*/ 678 h 756"/>
                <a:gd name="T14" fmla="*/ 34 w 150"/>
                <a:gd name="T15" fmla="*/ 686 h 756"/>
                <a:gd name="T16" fmla="*/ 0 w 150"/>
                <a:gd name="T17" fmla="*/ 622 h 756"/>
                <a:gd name="T18" fmla="*/ 8 w 150"/>
                <a:gd name="T19" fmla="*/ 540 h 756"/>
                <a:gd name="T20" fmla="*/ 30 w 150"/>
                <a:gd name="T21" fmla="*/ 452 h 756"/>
                <a:gd name="T22" fmla="*/ 28 w 150"/>
                <a:gd name="T23" fmla="*/ 398 h 756"/>
                <a:gd name="T24" fmla="*/ 48 w 150"/>
                <a:gd name="T25" fmla="*/ 368 h 756"/>
                <a:gd name="T26" fmla="*/ 46 w 150"/>
                <a:gd name="T27" fmla="*/ 336 h 756"/>
                <a:gd name="T28" fmla="*/ 38 w 150"/>
                <a:gd name="T29" fmla="*/ 352 h 756"/>
                <a:gd name="T30" fmla="*/ 36 w 150"/>
                <a:gd name="T31" fmla="*/ 372 h 756"/>
                <a:gd name="T32" fmla="*/ 30 w 150"/>
                <a:gd name="T33" fmla="*/ 380 h 756"/>
                <a:gd name="T34" fmla="*/ 50 w 150"/>
                <a:gd name="T35" fmla="*/ 260 h 756"/>
                <a:gd name="T36" fmla="*/ 56 w 150"/>
                <a:gd name="T37" fmla="*/ 214 h 756"/>
                <a:gd name="T38" fmla="*/ 66 w 150"/>
                <a:gd name="T39" fmla="*/ 184 h 756"/>
                <a:gd name="T40" fmla="*/ 66 w 150"/>
                <a:gd name="T41" fmla="*/ 166 h 756"/>
                <a:gd name="T42" fmla="*/ 68 w 150"/>
                <a:gd name="T43" fmla="*/ 150 h 756"/>
                <a:gd name="T44" fmla="*/ 70 w 150"/>
                <a:gd name="T45" fmla="*/ 134 h 756"/>
                <a:gd name="T46" fmla="*/ 68 w 150"/>
                <a:gd name="T47" fmla="*/ 110 h 756"/>
                <a:gd name="T48" fmla="*/ 72 w 150"/>
                <a:gd name="T49" fmla="*/ 88 h 756"/>
                <a:gd name="T50" fmla="*/ 64 w 150"/>
                <a:gd name="T51" fmla="*/ 30 h 756"/>
                <a:gd name="T52" fmla="*/ 46 w 150"/>
                <a:gd name="T53" fmla="*/ 10 h 756"/>
                <a:gd name="T54" fmla="*/ 60 w 150"/>
                <a:gd name="T55" fmla="*/ 6 h 756"/>
                <a:gd name="T56" fmla="*/ 74 w 150"/>
                <a:gd name="T57" fmla="*/ 8 h 756"/>
                <a:gd name="T58" fmla="*/ 100 w 150"/>
                <a:gd name="T59" fmla="*/ 46 h 756"/>
                <a:gd name="T60" fmla="*/ 110 w 150"/>
                <a:gd name="T61" fmla="*/ 106 h 756"/>
                <a:gd name="T62" fmla="*/ 116 w 150"/>
                <a:gd name="T63" fmla="*/ 108 h 756"/>
                <a:gd name="T64" fmla="*/ 118 w 150"/>
                <a:gd name="T65" fmla="*/ 116 h 756"/>
                <a:gd name="T66" fmla="*/ 114 w 150"/>
                <a:gd name="T67" fmla="*/ 126 h 756"/>
                <a:gd name="T68" fmla="*/ 104 w 150"/>
                <a:gd name="T69" fmla="*/ 146 h 756"/>
                <a:gd name="T70" fmla="*/ 88 w 150"/>
                <a:gd name="T71" fmla="*/ 178 h 756"/>
                <a:gd name="T72" fmla="*/ 82 w 150"/>
                <a:gd name="T73" fmla="*/ 214 h 756"/>
                <a:gd name="T74" fmla="*/ 80 w 150"/>
                <a:gd name="T75" fmla="*/ 326 h 756"/>
                <a:gd name="T76" fmla="*/ 68 w 150"/>
                <a:gd name="T77" fmla="*/ 344 h 756"/>
                <a:gd name="T78" fmla="*/ 58 w 150"/>
                <a:gd name="T79" fmla="*/ 370 h 756"/>
                <a:gd name="T80" fmla="*/ 60 w 150"/>
                <a:gd name="T81" fmla="*/ 398 h 756"/>
                <a:gd name="T82" fmla="*/ 56 w 150"/>
                <a:gd name="T83" fmla="*/ 420 h 756"/>
                <a:gd name="T84" fmla="*/ 56 w 150"/>
                <a:gd name="T85" fmla="*/ 458 h 756"/>
                <a:gd name="T86" fmla="*/ 54 w 150"/>
                <a:gd name="T87" fmla="*/ 470 h 756"/>
                <a:gd name="T88" fmla="*/ 58 w 150"/>
                <a:gd name="T89" fmla="*/ 478 h 756"/>
                <a:gd name="T90" fmla="*/ 56 w 150"/>
                <a:gd name="T91" fmla="*/ 516 h 756"/>
                <a:gd name="T92" fmla="*/ 46 w 150"/>
                <a:gd name="T93" fmla="*/ 526 h 756"/>
                <a:gd name="T94" fmla="*/ 38 w 150"/>
                <a:gd name="T95" fmla="*/ 554 h 756"/>
                <a:gd name="T96" fmla="*/ 38 w 150"/>
                <a:gd name="T97" fmla="*/ 618 h 756"/>
                <a:gd name="T98" fmla="*/ 38 w 150"/>
                <a:gd name="T99" fmla="*/ 642 h 756"/>
                <a:gd name="T100" fmla="*/ 90 w 150"/>
                <a:gd name="T101" fmla="*/ 658 h 756"/>
                <a:gd name="T102" fmla="*/ 92 w 150"/>
                <a:gd name="T103" fmla="*/ 676 h 756"/>
                <a:gd name="T104" fmla="*/ 150 w 150"/>
                <a:gd name="T105" fmla="*/ 748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756">
                  <a:moveTo>
                    <a:pt x="150" y="748"/>
                  </a:moveTo>
                  <a:lnTo>
                    <a:pt x="144" y="752"/>
                  </a:lnTo>
                  <a:lnTo>
                    <a:pt x="136" y="748"/>
                  </a:lnTo>
                  <a:lnTo>
                    <a:pt x="130" y="742"/>
                  </a:lnTo>
                  <a:lnTo>
                    <a:pt x="122" y="744"/>
                  </a:lnTo>
                  <a:lnTo>
                    <a:pt x="112" y="750"/>
                  </a:lnTo>
                  <a:lnTo>
                    <a:pt x="106" y="756"/>
                  </a:lnTo>
                  <a:lnTo>
                    <a:pt x="102" y="748"/>
                  </a:lnTo>
                  <a:lnTo>
                    <a:pt x="104" y="738"/>
                  </a:lnTo>
                  <a:lnTo>
                    <a:pt x="102" y="732"/>
                  </a:lnTo>
                  <a:lnTo>
                    <a:pt x="92" y="736"/>
                  </a:lnTo>
                  <a:lnTo>
                    <a:pt x="92" y="748"/>
                  </a:lnTo>
                  <a:lnTo>
                    <a:pt x="76" y="748"/>
                  </a:lnTo>
                  <a:lnTo>
                    <a:pt x="70" y="728"/>
                  </a:lnTo>
                  <a:lnTo>
                    <a:pt x="54" y="730"/>
                  </a:lnTo>
                  <a:lnTo>
                    <a:pt x="54" y="716"/>
                  </a:lnTo>
                  <a:lnTo>
                    <a:pt x="66" y="712"/>
                  </a:lnTo>
                  <a:lnTo>
                    <a:pt x="72" y="694"/>
                  </a:lnTo>
                  <a:lnTo>
                    <a:pt x="72" y="690"/>
                  </a:lnTo>
                  <a:lnTo>
                    <a:pt x="70" y="688"/>
                  </a:lnTo>
                  <a:lnTo>
                    <a:pt x="66" y="684"/>
                  </a:lnTo>
                  <a:lnTo>
                    <a:pt x="62" y="682"/>
                  </a:lnTo>
                  <a:lnTo>
                    <a:pt x="60" y="680"/>
                  </a:lnTo>
                  <a:lnTo>
                    <a:pt x="58" y="678"/>
                  </a:lnTo>
                  <a:lnTo>
                    <a:pt x="56" y="676"/>
                  </a:lnTo>
                  <a:lnTo>
                    <a:pt x="50" y="676"/>
                  </a:lnTo>
                  <a:lnTo>
                    <a:pt x="46" y="676"/>
                  </a:lnTo>
                  <a:lnTo>
                    <a:pt x="42" y="678"/>
                  </a:lnTo>
                  <a:lnTo>
                    <a:pt x="38" y="680"/>
                  </a:lnTo>
                  <a:lnTo>
                    <a:pt x="36" y="682"/>
                  </a:lnTo>
                  <a:lnTo>
                    <a:pt x="34" y="684"/>
                  </a:lnTo>
                  <a:lnTo>
                    <a:pt x="34" y="686"/>
                  </a:lnTo>
                  <a:lnTo>
                    <a:pt x="34" y="686"/>
                  </a:lnTo>
                  <a:lnTo>
                    <a:pt x="2" y="654"/>
                  </a:lnTo>
                  <a:lnTo>
                    <a:pt x="0" y="642"/>
                  </a:lnTo>
                  <a:lnTo>
                    <a:pt x="0" y="622"/>
                  </a:lnTo>
                  <a:lnTo>
                    <a:pt x="0" y="600"/>
                  </a:lnTo>
                  <a:lnTo>
                    <a:pt x="4" y="576"/>
                  </a:lnTo>
                  <a:lnTo>
                    <a:pt x="6" y="554"/>
                  </a:lnTo>
                  <a:lnTo>
                    <a:pt x="8" y="540"/>
                  </a:lnTo>
                  <a:lnTo>
                    <a:pt x="8" y="534"/>
                  </a:lnTo>
                  <a:lnTo>
                    <a:pt x="26" y="510"/>
                  </a:lnTo>
                  <a:lnTo>
                    <a:pt x="30" y="484"/>
                  </a:lnTo>
                  <a:lnTo>
                    <a:pt x="30" y="452"/>
                  </a:lnTo>
                  <a:lnTo>
                    <a:pt x="16" y="432"/>
                  </a:lnTo>
                  <a:lnTo>
                    <a:pt x="34" y="414"/>
                  </a:lnTo>
                  <a:lnTo>
                    <a:pt x="36" y="398"/>
                  </a:lnTo>
                  <a:lnTo>
                    <a:pt x="28" y="398"/>
                  </a:lnTo>
                  <a:lnTo>
                    <a:pt x="32" y="388"/>
                  </a:lnTo>
                  <a:lnTo>
                    <a:pt x="38" y="388"/>
                  </a:lnTo>
                  <a:lnTo>
                    <a:pt x="46" y="384"/>
                  </a:lnTo>
                  <a:lnTo>
                    <a:pt x="48" y="368"/>
                  </a:lnTo>
                  <a:lnTo>
                    <a:pt x="48" y="358"/>
                  </a:lnTo>
                  <a:lnTo>
                    <a:pt x="50" y="348"/>
                  </a:lnTo>
                  <a:lnTo>
                    <a:pt x="54" y="332"/>
                  </a:lnTo>
                  <a:lnTo>
                    <a:pt x="46" y="336"/>
                  </a:lnTo>
                  <a:lnTo>
                    <a:pt x="42" y="344"/>
                  </a:lnTo>
                  <a:lnTo>
                    <a:pt x="40" y="346"/>
                  </a:lnTo>
                  <a:lnTo>
                    <a:pt x="40" y="348"/>
                  </a:lnTo>
                  <a:lnTo>
                    <a:pt x="38" y="352"/>
                  </a:lnTo>
                  <a:lnTo>
                    <a:pt x="38" y="356"/>
                  </a:lnTo>
                  <a:lnTo>
                    <a:pt x="38" y="362"/>
                  </a:lnTo>
                  <a:lnTo>
                    <a:pt x="38" y="368"/>
                  </a:lnTo>
                  <a:lnTo>
                    <a:pt x="36" y="372"/>
                  </a:lnTo>
                  <a:lnTo>
                    <a:pt x="34" y="376"/>
                  </a:lnTo>
                  <a:lnTo>
                    <a:pt x="32" y="378"/>
                  </a:lnTo>
                  <a:lnTo>
                    <a:pt x="30" y="378"/>
                  </a:lnTo>
                  <a:lnTo>
                    <a:pt x="30" y="380"/>
                  </a:lnTo>
                  <a:lnTo>
                    <a:pt x="28" y="352"/>
                  </a:lnTo>
                  <a:lnTo>
                    <a:pt x="40" y="314"/>
                  </a:lnTo>
                  <a:lnTo>
                    <a:pt x="46" y="282"/>
                  </a:lnTo>
                  <a:lnTo>
                    <a:pt x="50" y="260"/>
                  </a:lnTo>
                  <a:lnTo>
                    <a:pt x="50" y="244"/>
                  </a:lnTo>
                  <a:lnTo>
                    <a:pt x="50" y="240"/>
                  </a:lnTo>
                  <a:lnTo>
                    <a:pt x="50" y="228"/>
                  </a:lnTo>
                  <a:lnTo>
                    <a:pt x="56" y="214"/>
                  </a:lnTo>
                  <a:lnTo>
                    <a:pt x="60" y="200"/>
                  </a:lnTo>
                  <a:lnTo>
                    <a:pt x="64" y="190"/>
                  </a:lnTo>
                  <a:lnTo>
                    <a:pt x="66" y="186"/>
                  </a:lnTo>
                  <a:lnTo>
                    <a:pt x="66" y="184"/>
                  </a:lnTo>
                  <a:lnTo>
                    <a:pt x="66" y="182"/>
                  </a:lnTo>
                  <a:lnTo>
                    <a:pt x="66" y="176"/>
                  </a:lnTo>
                  <a:lnTo>
                    <a:pt x="66" y="172"/>
                  </a:lnTo>
                  <a:lnTo>
                    <a:pt x="66" y="166"/>
                  </a:lnTo>
                  <a:lnTo>
                    <a:pt x="66" y="164"/>
                  </a:lnTo>
                  <a:lnTo>
                    <a:pt x="68" y="160"/>
                  </a:lnTo>
                  <a:lnTo>
                    <a:pt x="68" y="154"/>
                  </a:lnTo>
                  <a:lnTo>
                    <a:pt x="68" y="150"/>
                  </a:lnTo>
                  <a:lnTo>
                    <a:pt x="70" y="146"/>
                  </a:lnTo>
                  <a:lnTo>
                    <a:pt x="70" y="142"/>
                  </a:lnTo>
                  <a:lnTo>
                    <a:pt x="70" y="140"/>
                  </a:lnTo>
                  <a:lnTo>
                    <a:pt x="70" y="134"/>
                  </a:lnTo>
                  <a:lnTo>
                    <a:pt x="70" y="128"/>
                  </a:lnTo>
                  <a:lnTo>
                    <a:pt x="70" y="122"/>
                  </a:lnTo>
                  <a:lnTo>
                    <a:pt x="70" y="116"/>
                  </a:lnTo>
                  <a:lnTo>
                    <a:pt x="68" y="110"/>
                  </a:lnTo>
                  <a:lnTo>
                    <a:pt x="70" y="106"/>
                  </a:lnTo>
                  <a:lnTo>
                    <a:pt x="70" y="100"/>
                  </a:lnTo>
                  <a:lnTo>
                    <a:pt x="72" y="96"/>
                  </a:lnTo>
                  <a:lnTo>
                    <a:pt x="72" y="88"/>
                  </a:lnTo>
                  <a:lnTo>
                    <a:pt x="74" y="74"/>
                  </a:lnTo>
                  <a:lnTo>
                    <a:pt x="72" y="56"/>
                  </a:lnTo>
                  <a:lnTo>
                    <a:pt x="68" y="36"/>
                  </a:lnTo>
                  <a:lnTo>
                    <a:pt x="64" y="30"/>
                  </a:lnTo>
                  <a:lnTo>
                    <a:pt x="60" y="22"/>
                  </a:lnTo>
                  <a:lnTo>
                    <a:pt x="54" y="16"/>
                  </a:lnTo>
                  <a:lnTo>
                    <a:pt x="48" y="12"/>
                  </a:lnTo>
                  <a:lnTo>
                    <a:pt x="46" y="10"/>
                  </a:lnTo>
                  <a:lnTo>
                    <a:pt x="46" y="10"/>
                  </a:lnTo>
                  <a:lnTo>
                    <a:pt x="50" y="8"/>
                  </a:lnTo>
                  <a:lnTo>
                    <a:pt x="54" y="8"/>
                  </a:lnTo>
                  <a:lnTo>
                    <a:pt x="60" y="6"/>
                  </a:lnTo>
                  <a:lnTo>
                    <a:pt x="66" y="2"/>
                  </a:lnTo>
                  <a:lnTo>
                    <a:pt x="72" y="0"/>
                  </a:lnTo>
                  <a:lnTo>
                    <a:pt x="72" y="2"/>
                  </a:lnTo>
                  <a:lnTo>
                    <a:pt x="74" y="8"/>
                  </a:lnTo>
                  <a:lnTo>
                    <a:pt x="80" y="18"/>
                  </a:lnTo>
                  <a:lnTo>
                    <a:pt x="90" y="34"/>
                  </a:lnTo>
                  <a:lnTo>
                    <a:pt x="98" y="46"/>
                  </a:lnTo>
                  <a:lnTo>
                    <a:pt x="100" y="46"/>
                  </a:lnTo>
                  <a:lnTo>
                    <a:pt x="100" y="48"/>
                  </a:lnTo>
                  <a:lnTo>
                    <a:pt x="102" y="52"/>
                  </a:lnTo>
                  <a:lnTo>
                    <a:pt x="102" y="60"/>
                  </a:lnTo>
                  <a:lnTo>
                    <a:pt x="110" y="106"/>
                  </a:lnTo>
                  <a:lnTo>
                    <a:pt x="112" y="106"/>
                  </a:lnTo>
                  <a:lnTo>
                    <a:pt x="112" y="106"/>
                  </a:lnTo>
                  <a:lnTo>
                    <a:pt x="114" y="108"/>
                  </a:lnTo>
                  <a:lnTo>
                    <a:pt x="116" y="108"/>
                  </a:lnTo>
                  <a:lnTo>
                    <a:pt x="118" y="106"/>
                  </a:lnTo>
                  <a:lnTo>
                    <a:pt x="118" y="108"/>
                  </a:lnTo>
                  <a:lnTo>
                    <a:pt x="118" y="110"/>
                  </a:lnTo>
                  <a:lnTo>
                    <a:pt x="118" y="116"/>
                  </a:lnTo>
                  <a:lnTo>
                    <a:pt x="118" y="120"/>
                  </a:lnTo>
                  <a:lnTo>
                    <a:pt x="118" y="124"/>
                  </a:lnTo>
                  <a:lnTo>
                    <a:pt x="116" y="124"/>
                  </a:lnTo>
                  <a:lnTo>
                    <a:pt x="114" y="126"/>
                  </a:lnTo>
                  <a:lnTo>
                    <a:pt x="112" y="128"/>
                  </a:lnTo>
                  <a:lnTo>
                    <a:pt x="108" y="132"/>
                  </a:lnTo>
                  <a:lnTo>
                    <a:pt x="106" y="138"/>
                  </a:lnTo>
                  <a:lnTo>
                    <a:pt x="104" y="146"/>
                  </a:lnTo>
                  <a:lnTo>
                    <a:pt x="102" y="150"/>
                  </a:lnTo>
                  <a:lnTo>
                    <a:pt x="98" y="158"/>
                  </a:lnTo>
                  <a:lnTo>
                    <a:pt x="92" y="168"/>
                  </a:lnTo>
                  <a:lnTo>
                    <a:pt x="88" y="178"/>
                  </a:lnTo>
                  <a:lnTo>
                    <a:pt x="86" y="186"/>
                  </a:lnTo>
                  <a:lnTo>
                    <a:pt x="84" y="192"/>
                  </a:lnTo>
                  <a:lnTo>
                    <a:pt x="84" y="200"/>
                  </a:lnTo>
                  <a:lnTo>
                    <a:pt x="82" y="214"/>
                  </a:lnTo>
                  <a:lnTo>
                    <a:pt x="84" y="232"/>
                  </a:lnTo>
                  <a:lnTo>
                    <a:pt x="82" y="322"/>
                  </a:lnTo>
                  <a:lnTo>
                    <a:pt x="82" y="324"/>
                  </a:lnTo>
                  <a:lnTo>
                    <a:pt x="80" y="326"/>
                  </a:lnTo>
                  <a:lnTo>
                    <a:pt x="76" y="330"/>
                  </a:lnTo>
                  <a:lnTo>
                    <a:pt x="74" y="334"/>
                  </a:lnTo>
                  <a:lnTo>
                    <a:pt x="70" y="338"/>
                  </a:lnTo>
                  <a:lnTo>
                    <a:pt x="68" y="344"/>
                  </a:lnTo>
                  <a:lnTo>
                    <a:pt x="66" y="348"/>
                  </a:lnTo>
                  <a:lnTo>
                    <a:pt x="64" y="350"/>
                  </a:lnTo>
                  <a:lnTo>
                    <a:pt x="60" y="368"/>
                  </a:lnTo>
                  <a:lnTo>
                    <a:pt x="58" y="370"/>
                  </a:lnTo>
                  <a:lnTo>
                    <a:pt x="58" y="372"/>
                  </a:lnTo>
                  <a:lnTo>
                    <a:pt x="60" y="380"/>
                  </a:lnTo>
                  <a:lnTo>
                    <a:pt x="58" y="390"/>
                  </a:lnTo>
                  <a:lnTo>
                    <a:pt x="60" y="398"/>
                  </a:lnTo>
                  <a:lnTo>
                    <a:pt x="58" y="410"/>
                  </a:lnTo>
                  <a:lnTo>
                    <a:pt x="54" y="412"/>
                  </a:lnTo>
                  <a:lnTo>
                    <a:pt x="54" y="420"/>
                  </a:lnTo>
                  <a:lnTo>
                    <a:pt x="56" y="420"/>
                  </a:lnTo>
                  <a:lnTo>
                    <a:pt x="56" y="424"/>
                  </a:lnTo>
                  <a:lnTo>
                    <a:pt x="56" y="436"/>
                  </a:lnTo>
                  <a:lnTo>
                    <a:pt x="56" y="448"/>
                  </a:lnTo>
                  <a:lnTo>
                    <a:pt x="56" y="458"/>
                  </a:lnTo>
                  <a:lnTo>
                    <a:pt x="56" y="462"/>
                  </a:lnTo>
                  <a:lnTo>
                    <a:pt x="54" y="466"/>
                  </a:lnTo>
                  <a:lnTo>
                    <a:pt x="54" y="468"/>
                  </a:lnTo>
                  <a:lnTo>
                    <a:pt x="54" y="470"/>
                  </a:lnTo>
                  <a:lnTo>
                    <a:pt x="54" y="472"/>
                  </a:lnTo>
                  <a:lnTo>
                    <a:pt x="56" y="474"/>
                  </a:lnTo>
                  <a:lnTo>
                    <a:pt x="56" y="476"/>
                  </a:lnTo>
                  <a:lnTo>
                    <a:pt x="58" y="478"/>
                  </a:lnTo>
                  <a:lnTo>
                    <a:pt x="58" y="484"/>
                  </a:lnTo>
                  <a:lnTo>
                    <a:pt x="58" y="496"/>
                  </a:lnTo>
                  <a:lnTo>
                    <a:pt x="58" y="508"/>
                  </a:lnTo>
                  <a:lnTo>
                    <a:pt x="56" y="516"/>
                  </a:lnTo>
                  <a:lnTo>
                    <a:pt x="56" y="518"/>
                  </a:lnTo>
                  <a:lnTo>
                    <a:pt x="52" y="520"/>
                  </a:lnTo>
                  <a:lnTo>
                    <a:pt x="50" y="522"/>
                  </a:lnTo>
                  <a:lnTo>
                    <a:pt x="46" y="526"/>
                  </a:lnTo>
                  <a:lnTo>
                    <a:pt x="42" y="530"/>
                  </a:lnTo>
                  <a:lnTo>
                    <a:pt x="40" y="534"/>
                  </a:lnTo>
                  <a:lnTo>
                    <a:pt x="38" y="540"/>
                  </a:lnTo>
                  <a:lnTo>
                    <a:pt x="38" y="554"/>
                  </a:lnTo>
                  <a:lnTo>
                    <a:pt x="38" y="574"/>
                  </a:lnTo>
                  <a:lnTo>
                    <a:pt x="38" y="594"/>
                  </a:lnTo>
                  <a:lnTo>
                    <a:pt x="38" y="612"/>
                  </a:lnTo>
                  <a:lnTo>
                    <a:pt x="38" y="618"/>
                  </a:lnTo>
                  <a:lnTo>
                    <a:pt x="36" y="620"/>
                  </a:lnTo>
                  <a:lnTo>
                    <a:pt x="36" y="624"/>
                  </a:lnTo>
                  <a:lnTo>
                    <a:pt x="38" y="630"/>
                  </a:lnTo>
                  <a:lnTo>
                    <a:pt x="38" y="642"/>
                  </a:lnTo>
                  <a:lnTo>
                    <a:pt x="50" y="656"/>
                  </a:lnTo>
                  <a:lnTo>
                    <a:pt x="88" y="656"/>
                  </a:lnTo>
                  <a:lnTo>
                    <a:pt x="90" y="656"/>
                  </a:lnTo>
                  <a:lnTo>
                    <a:pt x="90" y="658"/>
                  </a:lnTo>
                  <a:lnTo>
                    <a:pt x="90" y="660"/>
                  </a:lnTo>
                  <a:lnTo>
                    <a:pt x="90" y="662"/>
                  </a:lnTo>
                  <a:lnTo>
                    <a:pt x="90" y="668"/>
                  </a:lnTo>
                  <a:lnTo>
                    <a:pt x="92" y="676"/>
                  </a:lnTo>
                  <a:lnTo>
                    <a:pt x="92" y="700"/>
                  </a:lnTo>
                  <a:lnTo>
                    <a:pt x="96" y="726"/>
                  </a:lnTo>
                  <a:lnTo>
                    <a:pt x="136" y="728"/>
                  </a:lnTo>
                  <a:lnTo>
                    <a:pt x="150" y="748"/>
                  </a:lnTo>
                </a:path>
              </a:pathLst>
            </a:custGeom>
            <a:grpFill/>
            <a:ln w="6350">
              <a:solidFill>
                <a:schemeClr val="bg1"/>
              </a:solidFill>
              <a:prstDash val="solid"/>
              <a:round/>
              <a:headEnd/>
              <a:tailEnd/>
            </a:ln>
            <a:effectLst/>
          </p:spPr>
          <p:txBody>
            <a:bodyPr/>
            <a:lstStyle/>
            <a:p>
              <a:endParaRPr lang="zh-CN" altLang="en-US"/>
            </a:p>
          </p:txBody>
        </p:sp>
        <p:sp>
          <p:nvSpPr>
            <p:cNvPr id="148" name="Freeform 518">
              <a:extLst>
                <a:ext uri="{FF2B5EF4-FFF2-40B4-BE49-F238E27FC236}">
                  <a16:creationId xmlns="" xmlns:a16="http://schemas.microsoft.com/office/drawing/2014/main" id="{647ECECB-E407-4104-AD37-9343F554DBAC}"/>
                </a:ext>
              </a:extLst>
            </p:cNvPr>
            <p:cNvSpPr>
              <a:spLocks/>
            </p:cNvSpPr>
            <p:nvPr/>
          </p:nvSpPr>
          <p:spPr bwMode="gray">
            <a:xfrm>
              <a:off x="7837139" y="5238822"/>
              <a:ext cx="203654" cy="233119"/>
            </a:xfrm>
            <a:custGeom>
              <a:avLst/>
              <a:gdLst>
                <a:gd name="T0" fmla="*/ 110 w 110"/>
                <a:gd name="T1" fmla="*/ 94 h 126"/>
                <a:gd name="T2" fmla="*/ 108 w 110"/>
                <a:gd name="T3" fmla="*/ 84 h 126"/>
                <a:gd name="T4" fmla="*/ 104 w 110"/>
                <a:gd name="T5" fmla="*/ 76 h 126"/>
                <a:gd name="T6" fmla="*/ 102 w 110"/>
                <a:gd name="T7" fmla="*/ 72 h 126"/>
                <a:gd name="T8" fmla="*/ 98 w 110"/>
                <a:gd name="T9" fmla="*/ 70 h 126"/>
                <a:gd name="T10" fmla="*/ 92 w 110"/>
                <a:gd name="T11" fmla="*/ 70 h 126"/>
                <a:gd name="T12" fmla="*/ 90 w 110"/>
                <a:gd name="T13" fmla="*/ 72 h 126"/>
                <a:gd name="T14" fmla="*/ 76 w 110"/>
                <a:gd name="T15" fmla="*/ 68 h 126"/>
                <a:gd name="T16" fmla="*/ 72 w 110"/>
                <a:gd name="T17" fmla="*/ 64 h 126"/>
                <a:gd name="T18" fmla="*/ 72 w 110"/>
                <a:gd name="T19" fmla="*/ 54 h 126"/>
                <a:gd name="T20" fmla="*/ 68 w 110"/>
                <a:gd name="T21" fmla="*/ 32 h 126"/>
                <a:gd name="T22" fmla="*/ 68 w 110"/>
                <a:gd name="T23" fmla="*/ 24 h 126"/>
                <a:gd name="T24" fmla="*/ 68 w 110"/>
                <a:gd name="T25" fmla="*/ 18 h 126"/>
                <a:gd name="T26" fmla="*/ 68 w 110"/>
                <a:gd name="T27" fmla="*/ 18 h 126"/>
                <a:gd name="T28" fmla="*/ 64 w 110"/>
                <a:gd name="T29" fmla="*/ 16 h 126"/>
                <a:gd name="T30" fmla="*/ 56 w 110"/>
                <a:gd name="T31" fmla="*/ 8 h 126"/>
                <a:gd name="T32" fmla="*/ 46 w 110"/>
                <a:gd name="T33" fmla="*/ 2 h 126"/>
                <a:gd name="T34" fmla="*/ 36 w 110"/>
                <a:gd name="T35" fmla="*/ 0 h 126"/>
                <a:gd name="T36" fmla="*/ 30 w 110"/>
                <a:gd name="T37" fmla="*/ 4 h 126"/>
                <a:gd name="T38" fmla="*/ 18 w 110"/>
                <a:gd name="T39" fmla="*/ 10 h 126"/>
                <a:gd name="T40" fmla="*/ 8 w 110"/>
                <a:gd name="T41" fmla="*/ 24 h 126"/>
                <a:gd name="T42" fmla="*/ 6 w 110"/>
                <a:gd name="T43" fmla="*/ 28 h 126"/>
                <a:gd name="T44" fmla="*/ 2 w 110"/>
                <a:gd name="T45" fmla="*/ 38 h 126"/>
                <a:gd name="T46" fmla="*/ 0 w 110"/>
                <a:gd name="T47" fmla="*/ 52 h 126"/>
                <a:gd name="T48" fmla="*/ 2 w 110"/>
                <a:gd name="T49" fmla="*/ 56 h 126"/>
                <a:gd name="T50" fmla="*/ 10 w 110"/>
                <a:gd name="T51" fmla="*/ 60 h 126"/>
                <a:gd name="T52" fmla="*/ 32 w 110"/>
                <a:gd name="T53" fmla="*/ 72 h 126"/>
                <a:gd name="T54" fmla="*/ 50 w 110"/>
                <a:gd name="T55" fmla="*/ 126 h 126"/>
                <a:gd name="T56" fmla="*/ 102 w 110"/>
                <a:gd name="T57" fmla="*/ 124 h 126"/>
                <a:gd name="T58" fmla="*/ 104 w 110"/>
                <a:gd name="T59" fmla="*/ 116 h 126"/>
                <a:gd name="T60" fmla="*/ 106 w 110"/>
                <a:gd name="T61" fmla="*/ 110 h 126"/>
                <a:gd name="T62" fmla="*/ 106 w 110"/>
                <a:gd name="T63" fmla="*/ 104 h 126"/>
                <a:gd name="T64" fmla="*/ 108 w 110"/>
                <a:gd name="T65" fmla="*/ 9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6">
                  <a:moveTo>
                    <a:pt x="108" y="96"/>
                  </a:moveTo>
                  <a:lnTo>
                    <a:pt x="110" y="94"/>
                  </a:lnTo>
                  <a:lnTo>
                    <a:pt x="108" y="90"/>
                  </a:lnTo>
                  <a:lnTo>
                    <a:pt x="108" y="84"/>
                  </a:lnTo>
                  <a:lnTo>
                    <a:pt x="106" y="80"/>
                  </a:lnTo>
                  <a:lnTo>
                    <a:pt x="104" y="76"/>
                  </a:lnTo>
                  <a:lnTo>
                    <a:pt x="102" y="72"/>
                  </a:lnTo>
                  <a:lnTo>
                    <a:pt x="102" y="72"/>
                  </a:lnTo>
                  <a:lnTo>
                    <a:pt x="100" y="70"/>
                  </a:lnTo>
                  <a:lnTo>
                    <a:pt x="98" y="70"/>
                  </a:lnTo>
                  <a:lnTo>
                    <a:pt x="94" y="70"/>
                  </a:lnTo>
                  <a:lnTo>
                    <a:pt x="92" y="70"/>
                  </a:lnTo>
                  <a:lnTo>
                    <a:pt x="90" y="70"/>
                  </a:lnTo>
                  <a:lnTo>
                    <a:pt x="90" y="72"/>
                  </a:lnTo>
                  <a:lnTo>
                    <a:pt x="78" y="68"/>
                  </a:lnTo>
                  <a:lnTo>
                    <a:pt x="76" y="68"/>
                  </a:lnTo>
                  <a:lnTo>
                    <a:pt x="74" y="66"/>
                  </a:lnTo>
                  <a:lnTo>
                    <a:pt x="72" y="64"/>
                  </a:lnTo>
                  <a:lnTo>
                    <a:pt x="72" y="64"/>
                  </a:lnTo>
                  <a:lnTo>
                    <a:pt x="72" y="54"/>
                  </a:lnTo>
                  <a:lnTo>
                    <a:pt x="70" y="42"/>
                  </a:lnTo>
                  <a:lnTo>
                    <a:pt x="68" y="32"/>
                  </a:lnTo>
                  <a:lnTo>
                    <a:pt x="68" y="28"/>
                  </a:lnTo>
                  <a:lnTo>
                    <a:pt x="68" y="24"/>
                  </a:lnTo>
                  <a:lnTo>
                    <a:pt x="68" y="20"/>
                  </a:lnTo>
                  <a:lnTo>
                    <a:pt x="68" y="18"/>
                  </a:lnTo>
                  <a:lnTo>
                    <a:pt x="68" y="18"/>
                  </a:lnTo>
                  <a:lnTo>
                    <a:pt x="68" y="18"/>
                  </a:lnTo>
                  <a:lnTo>
                    <a:pt x="66" y="18"/>
                  </a:lnTo>
                  <a:lnTo>
                    <a:pt x="64" y="16"/>
                  </a:lnTo>
                  <a:lnTo>
                    <a:pt x="60" y="12"/>
                  </a:lnTo>
                  <a:lnTo>
                    <a:pt x="56" y="8"/>
                  </a:lnTo>
                  <a:lnTo>
                    <a:pt x="52" y="6"/>
                  </a:lnTo>
                  <a:lnTo>
                    <a:pt x="46" y="2"/>
                  </a:lnTo>
                  <a:lnTo>
                    <a:pt x="42" y="2"/>
                  </a:lnTo>
                  <a:lnTo>
                    <a:pt x="36" y="0"/>
                  </a:lnTo>
                  <a:lnTo>
                    <a:pt x="34" y="2"/>
                  </a:lnTo>
                  <a:lnTo>
                    <a:pt x="30" y="4"/>
                  </a:lnTo>
                  <a:lnTo>
                    <a:pt x="24" y="6"/>
                  </a:lnTo>
                  <a:lnTo>
                    <a:pt x="18" y="10"/>
                  </a:lnTo>
                  <a:lnTo>
                    <a:pt x="12" y="16"/>
                  </a:lnTo>
                  <a:lnTo>
                    <a:pt x="8" y="24"/>
                  </a:lnTo>
                  <a:lnTo>
                    <a:pt x="6" y="24"/>
                  </a:lnTo>
                  <a:lnTo>
                    <a:pt x="6" y="28"/>
                  </a:lnTo>
                  <a:lnTo>
                    <a:pt x="4" y="32"/>
                  </a:lnTo>
                  <a:lnTo>
                    <a:pt x="2" y="38"/>
                  </a:lnTo>
                  <a:lnTo>
                    <a:pt x="0" y="46"/>
                  </a:lnTo>
                  <a:lnTo>
                    <a:pt x="0" y="52"/>
                  </a:lnTo>
                  <a:lnTo>
                    <a:pt x="0" y="54"/>
                  </a:lnTo>
                  <a:lnTo>
                    <a:pt x="2" y="56"/>
                  </a:lnTo>
                  <a:lnTo>
                    <a:pt x="6" y="58"/>
                  </a:lnTo>
                  <a:lnTo>
                    <a:pt x="10" y="60"/>
                  </a:lnTo>
                  <a:lnTo>
                    <a:pt x="26" y="66"/>
                  </a:lnTo>
                  <a:lnTo>
                    <a:pt x="32" y="72"/>
                  </a:lnTo>
                  <a:lnTo>
                    <a:pt x="66" y="90"/>
                  </a:lnTo>
                  <a:lnTo>
                    <a:pt x="50" y="126"/>
                  </a:lnTo>
                  <a:lnTo>
                    <a:pt x="102" y="126"/>
                  </a:lnTo>
                  <a:lnTo>
                    <a:pt x="102" y="124"/>
                  </a:lnTo>
                  <a:lnTo>
                    <a:pt x="102" y="120"/>
                  </a:lnTo>
                  <a:lnTo>
                    <a:pt x="104" y="116"/>
                  </a:lnTo>
                  <a:lnTo>
                    <a:pt x="106" y="112"/>
                  </a:lnTo>
                  <a:lnTo>
                    <a:pt x="106" y="110"/>
                  </a:lnTo>
                  <a:lnTo>
                    <a:pt x="106" y="108"/>
                  </a:lnTo>
                  <a:lnTo>
                    <a:pt x="106" y="104"/>
                  </a:lnTo>
                  <a:lnTo>
                    <a:pt x="108" y="98"/>
                  </a:lnTo>
                  <a:lnTo>
                    <a:pt x="108" y="96"/>
                  </a:lnTo>
                </a:path>
              </a:pathLst>
            </a:custGeom>
            <a:grpFill/>
            <a:ln w="6350">
              <a:solidFill>
                <a:schemeClr val="bg1"/>
              </a:solidFill>
              <a:prstDash val="solid"/>
              <a:round/>
              <a:headEnd/>
              <a:tailEnd/>
            </a:ln>
            <a:effectLst/>
          </p:spPr>
          <p:txBody>
            <a:bodyPr/>
            <a:lstStyle/>
            <a:p>
              <a:endParaRPr lang="zh-CN" altLang="en-US"/>
            </a:p>
          </p:txBody>
        </p:sp>
        <p:sp>
          <p:nvSpPr>
            <p:cNvPr id="149" name="Freeform 519">
              <a:extLst>
                <a:ext uri="{FF2B5EF4-FFF2-40B4-BE49-F238E27FC236}">
                  <a16:creationId xmlns="" xmlns:a16="http://schemas.microsoft.com/office/drawing/2014/main" id="{AAF40B5E-959C-45A5-81B0-744EA326AE1C}"/>
                </a:ext>
              </a:extLst>
            </p:cNvPr>
            <p:cNvSpPr>
              <a:spLocks/>
            </p:cNvSpPr>
            <p:nvPr/>
          </p:nvSpPr>
          <p:spPr bwMode="gray">
            <a:xfrm>
              <a:off x="7237287" y="4358151"/>
              <a:ext cx="96273" cy="129510"/>
            </a:xfrm>
            <a:custGeom>
              <a:avLst/>
              <a:gdLst>
                <a:gd name="T0" fmla="*/ 50 w 52"/>
                <a:gd name="T1" fmla="*/ 64 h 70"/>
                <a:gd name="T2" fmla="*/ 46 w 52"/>
                <a:gd name="T3" fmla="*/ 60 h 70"/>
                <a:gd name="T4" fmla="*/ 44 w 52"/>
                <a:gd name="T5" fmla="*/ 54 h 70"/>
                <a:gd name="T6" fmla="*/ 46 w 52"/>
                <a:gd name="T7" fmla="*/ 46 h 70"/>
                <a:gd name="T8" fmla="*/ 48 w 52"/>
                <a:gd name="T9" fmla="*/ 42 h 70"/>
                <a:gd name="T10" fmla="*/ 48 w 52"/>
                <a:gd name="T11" fmla="*/ 36 h 70"/>
                <a:gd name="T12" fmla="*/ 48 w 52"/>
                <a:gd name="T13" fmla="*/ 32 h 70"/>
                <a:gd name="T14" fmla="*/ 50 w 52"/>
                <a:gd name="T15" fmla="*/ 20 h 70"/>
                <a:gd name="T16" fmla="*/ 52 w 52"/>
                <a:gd name="T17" fmla="*/ 10 h 70"/>
                <a:gd name="T18" fmla="*/ 52 w 52"/>
                <a:gd name="T19" fmla="*/ 6 h 70"/>
                <a:gd name="T20" fmla="*/ 52 w 52"/>
                <a:gd name="T21" fmla="*/ 0 h 70"/>
                <a:gd name="T22" fmla="*/ 48 w 52"/>
                <a:gd name="T23" fmla="*/ 0 h 70"/>
                <a:gd name="T24" fmla="*/ 44 w 52"/>
                <a:gd name="T25" fmla="*/ 0 h 70"/>
                <a:gd name="T26" fmla="*/ 40 w 52"/>
                <a:gd name="T27" fmla="*/ 2 h 70"/>
                <a:gd name="T28" fmla="*/ 36 w 52"/>
                <a:gd name="T29" fmla="*/ 0 h 70"/>
                <a:gd name="T30" fmla="*/ 34 w 52"/>
                <a:gd name="T31" fmla="*/ 2 h 70"/>
                <a:gd name="T32" fmla="*/ 30 w 52"/>
                <a:gd name="T33" fmla="*/ 10 h 70"/>
                <a:gd name="T34" fmla="*/ 28 w 52"/>
                <a:gd name="T35" fmla="*/ 14 h 70"/>
                <a:gd name="T36" fmla="*/ 24 w 52"/>
                <a:gd name="T37" fmla="*/ 20 h 70"/>
                <a:gd name="T38" fmla="*/ 20 w 52"/>
                <a:gd name="T39" fmla="*/ 22 h 70"/>
                <a:gd name="T40" fmla="*/ 16 w 52"/>
                <a:gd name="T41" fmla="*/ 24 h 70"/>
                <a:gd name="T42" fmla="*/ 14 w 52"/>
                <a:gd name="T43" fmla="*/ 28 h 70"/>
                <a:gd name="T44" fmla="*/ 14 w 52"/>
                <a:gd name="T45" fmla="*/ 32 h 70"/>
                <a:gd name="T46" fmla="*/ 10 w 52"/>
                <a:gd name="T47" fmla="*/ 36 h 70"/>
                <a:gd name="T48" fmla="*/ 8 w 52"/>
                <a:gd name="T49" fmla="*/ 38 h 70"/>
                <a:gd name="T50" fmla="*/ 6 w 52"/>
                <a:gd name="T51" fmla="*/ 40 h 70"/>
                <a:gd name="T52" fmla="*/ 6 w 52"/>
                <a:gd name="T53" fmla="*/ 42 h 70"/>
                <a:gd name="T54" fmla="*/ 4 w 52"/>
                <a:gd name="T55" fmla="*/ 44 h 70"/>
                <a:gd name="T56" fmla="*/ 2 w 52"/>
                <a:gd name="T57" fmla="*/ 44 h 70"/>
                <a:gd name="T58" fmla="*/ 0 w 52"/>
                <a:gd name="T59" fmla="*/ 42 h 70"/>
                <a:gd name="T60" fmla="*/ 0 w 52"/>
                <a:gd name="T61" fmla="*/ 44 h 70"/>
                <a:gd name="T62" fmla="*/ 8 w 52"/>
                <a:gd name="T63" fmla="*/ 52 h 70"/>
                <a:gd name="T64" fmla="*/ 12 w 52"/>
                <a:gd name="T65" fmla="*/ 60 h 70"/>
                <a:gd name="T66" fmla="*/ 16 w 52"/>
                <a:gd name="T67" fmla="*/ 64 h 70"/>
                <a:gd name="T68" fmla="*/ 20 w 52"/>
                <a:gd name="T69" fmla="*/ 62 h 70"/>
                <a:gd name="T70" fmla="*/ 26 w 52"/>
                <a:gd name="T71" fmla="*/ 66 h 70"/>
                <a:gd name="T72" fmla="*/ 30 w 52"/>
                <a:gd name="T73" fmla="*/ 66 h 70"/>
                <a:gd name="T74" fmla="*/ 36 w 52"/>
                <a:gd name="T75" fmla="*/ 66 h 70"/>
                <a:gd name="T76" fmla="*/ 40 w 52"/>
                <a:gd name="T77" fmla="*/ 66 h 70"/>
                <a:gd name="T78" fmla="*/ 44 w 52"/>
                <a:gd name="T79" fmla="*/ 68 h 70"/>
                <a:gd name="T80" fmla="*/ 48 w 52"/>
                <a:gd name="T81" fmla="*/ 70 h 70"/>
                <a:gd name="T82" fmla="*/ 50 w 52"/>
                <a:gd name="T83" fmla="*/ 70 h 70"/>
                <a:gd name="T84" fmla="*/ 52 w 52"/>
                <a:gd name="T8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70">
                  <a:moveTo>
                    <a:pt x="52" y="70"/>
                  </a:moveTo>
                  <a:lnTo>
                    <a:pt x="50" y="64"/>
                  </a:lnTo>
                  <a:lnTo>
                    <a:pt x="46" y="60"/>
                  </a:lnTo>
                  <a:lnTo>
                    <a:pt x="46" y="60"/>
                  </a:lnTo>
                  <a:lnTo>
                    <a:pt x="44" y="58"/>
                  </a:lnTo>
                  <a:lnTo>
                    <a:pt x="44" y="54"/>
                  </a:lnTo>
                  <a:lnTo>
                    <a:pt x="44" y="50"/>
                  </a:lnTo>
                  <a:lnTo>
                    <a:pt x="46" y="46"/>
                  </a:lnTo>
                  <a:lnTo>
                    <a:pt x="46" y="46"/>
                  </a:lnTo>
                  <a:lnTo>
                    <a:pt x="48" y="42"/>
                  </a:lnTo>
                  <a:lnTo>
                    <a:pt x="48" y="40"/>
                  </a:lnTo>
                  <a:lnTo>
                    <a:pt x="48" y="36"/>
                  </a:lnTo>
                  <a:lnTo>
                    <a:pt x="48" y="34"/>
                  </a:lnTo>
                  <a:lnTo>
                    <a:pt x="48" y="32"/>
                  </a:lnTo>
                  <a:lnTo>
                    <a:pt x="48" y="26"/>
                  </a:lnTo>
                  <a:lnTo>
                    <a:pt x="50" y="20"/>
                  </a:lnTo>
                  <a:lnTo>
                    <a:pt x="50" y="14"/>
                  </a:lnTo>
                  <a:lnTo>
                    <a:pt x="52" y="10"/>
                  </a:lnTo>
                  <a:lnTo>
                    <a:pt x="52" y="8"/>
                  </a:lnTo>
                  <a:lnTo>
                    <a:pt x="52" y="6"/>
                  </a:lnTo>
                  <a:lnTo>
                    <a:pt x="52" y="2"/>
                  </a:lnTo>
                  <a:lnTo>
                    <a:pt x="52" y="0"/>
                  </a:lnTo>
                  <a:lnTo>
                    <a:pt x="50" y="0"/>
                  </a:lnTo>
                  <a:lnTo>
                    <a:pt x="48" y="0"/>
                  </a:lnTo>
                  <a:lnTo>
                    <a:pt x="46" y="0"/>
                  </a:lnTo>
                  <a:lnTo>
                    <a:pt x="44" y="0"/>
                  </a:lnTo>
                  <a:lnTo>
                    <a:pt x="42" y="0"/>
                  </a:lnTo>
                  <a:lnTo>
                    <a:pt x="40" y="2"/>
                  </a:lnTo>
                  <a:lnTo>
                    <a:pt x="38" y="0"/>
                  </a:lnTo>
                  <a:lnTo>
                    <a:pt x="36" y="0"/>
                  </a:lnTo>
                  <a:lnTo>
                    <a:pt x="36" y="0"/>
                  </a:lnTo>
                  <a:lnTo>
                    <a:pt x="34" y="2"/>
                  </a:lnTo>
                  <a:lnTo>
                    <a:pt x="32" y="4"/>
                  </a:lnTo>
                  <a:lnTo>
                    <a:pt x="30" y="10"/>
                  </a:lnTo>
                  <a:lnTo>
                    <a:pt x="30" y="10"/>
                  </a:lnTo>
                  <a:lnTo>
                    <a:pt x="28" y="14"/>
                  </a:lnTo>
                  <a:lnTo>
                    <a:pt x="26" y="16"/>
                  </a:lnTo>
                  <a:lnTo>
                    <a:pt x="24" y="20"/>
                  </a:lnTo>
                  <a:lnTo>
                    <a:pt x="20" y="22"/>
                  </a:lnTo>
                  <a:lnTo>
                    <a:pt x="20" y="22"/>
                  </a:lnTo>
                  <a:lnTo>
                    <a:pt x="18" y="22"/>
                  </a:lnTo>
                  <a:lnTo>
                    <a:pt x="16" y="24"/>
                  </a:lnTo>
                  <a:lnTo>
                    <a:pt x="14" y="26"/>
                  </a:lnTo>
                  <a:lnTo>
                    <a:pt x="14" y="28"/>
                  </a:lnTo>
                  <a:lnTo>
                    <a:pt x="14" y="30"/>
                  </a:lnTo>
                  <a:lnTo>
                    <a:pt x="14" y="32"/>
                  </a:lnTo>
                  <a:lnTo>
                    <a:pt x="12" y="34"/>
                  </a:lnTo>
                  <a:lnTo>
                    <a:pt x="10" y="36"/>
                  </a:lnTo>
                  <a:lnTo>
                    <a:pt x="8" y="36"/>
                  </a:lnTo>
                  <a:lnTo>
                    <a:pt x="8" y="38"/>
                  </a:lnTo>
                  <a:lnTo>
                    <a:pt x="6" y="40"/>
                  </a:lnTo>
                  <a:lnTo>
                    <a:pt x="6" y="40"/>
                  </a:lnTo>
                  <a:lnTo>
                    <a:pt x="6" y="40"/>
                  </a:lnTo>
                  <a:lnTo>
                    <a:pt x="6" y="42"/>
                  </a:lnTo>
                  <a:lnTo>
                    <a:pt x="6" y="42"/>
                  </a:lnTo>
                  <a:lnTo>
                    <a:pt x="4" y="44"/>
                  </a:lnTo>
                  <a:lnTo>
                    <a:pt x="2" y="44"/>
                  </a:lnTo>
                  <a:lnTo>
                    <a:pt x="2" y="44"/>
                  </a:lnTo>
                  <a:lnTo>
                    <a:pt x="0" y="42"/>
                  </a:lnTo>
                  <a:lnTo>
                    <a:pt x="0" y="42"/>
                  </a:lnTo>
                  <a:lnTo>
                    <a:pt x="0" y="44"/>
                  </a:lnTo>
                  <a:lnTo>
                    <a:pt x="0" y="44"/>
                  </a:lnTo>
                  <a:lnTo>
                    <a:pt x="8" y="52"/>
                  </a:lnTo>
                  <a:lnTo>
                    <a:pt x="8" y="52"/>
                  </a:lnTo>
                  <a:lnTo>
                    <a:pt x="10" y="56"/>
                  </a:lnTo>
                  <a:lnTo>
                    <a:pt x="12" y="60"/>
                  </a:lnTo>
                  <a:lnTo>
                    <a:pt x="14" y="64"/>
                  </a:lnTo>
                  <a:lnTo>
                    <a:pt x="16" y="64"/>
                  </a:lnTo>
                  <a:lnTo>
                    <a:pt x="18" y="62"/>
                  </a:lnTo>
                  <a:lnTo>
                    <a:pt x="20" y="62"/>
                  </a:lnTo>
                  <a:lnTo>
                    <a:pt x="24" y="64"/>
                  </a:lnTo>
                  <a:lnTo>
                    <a:pt x="26" y="66"/>
                  </a:lnTo>
                  <a:lnTo>
                    <a:pt x="28" y="66"/>
                  </a:lnTo>
                  <a:lnTo>
                    <a:pt x="30" y="66"/>
                  </a:lnTo>
                  <a:lnTo>
                    <a:pt x="34" y="66"/>
                  </a:lnTo>
                  <a:lnTo>
                    <a:pt x="36" y="66"/>
                  </a:lnTo>
                  <a:lnTo>
                    <a:pt x="40" y="66"/>
                  </a:lnTo>
                  <a:lnTo>
                    <a:pt x="40" y="66"/>
                  </a:lnTo>
                  <a:lnTo>
                    <a:pt x="42" y="66"/>
                  </a:lnTo>
                  <a:lnTo>
                    <a:pt x="44" y="68"/>
                  </a:lnTo>
                  <a:lnTo>
                    <a:pt x="48" y="68"/>
                  </a:lnTo>
                  <a:lnTo>
                    <a:pt x="48" y="70"/>
                  </a:lnTo>
                  <a:lnTo>
                    <a:pt x="50" y="70"/>
                  </a:lnTo>
                  <a:lnTo>
                    <a:pt x="50" y="70"/>
                  </a:lnTo>
                  <a:lnTo>
                    <a:pt x="52" y="70"/>
                  </a:lnTo>
                  <a:lnTo>
                    <a:pt x="52" y="70"/>
                  </a:lnTo>
                </a:path>
              </a:pathLst>
            </a:custGeom>
            <a:grpFill/>
            <a:ln w="6350">
              <a:solidFill>
                <a:schemeClr val="bg1"/>
              </a:solidFill>
              <a:prstDash val="solid"/>
              <a:round/>
              <a:headEnd/>
              <a:tailEnd/>
            </a:ln>
            <a:effectLst/>
          </p:spPr>
          <p:txBody>
            <a:bodyPr/>
            <a:lstStyle/>
            <a:p>
              <a:endParaRPr lang="zh-CN" altLang="en-US"/>
            </a:p>
          </p:txBody>
        </p:sp>
        <p:sp>
          <p:nvSpPr>
            <p:cNvPr id="150" name="Freeform 520">
              <a:extLst>
                <a:ext uri="{FF2B5EF4-FFF2-40B4-BE49-F238E27FC236}">
                  <a16:creationId xmlns="" xmlns:a16="http://schemas.microsoft.com/office/drawing/2014/main" id="{DBCFBADD-E42C-4CB9-84A9-BC929CE7B806}"/>
                </a:ext>
              </a:extLst>
            </p:cNvPr>
            <p:cNvSpPr>
              <a:spLocks/>
            </p:cNvSpPr>
            <p:nvPr/>
          </p:nvSpPr>
          <p:spPr bwMode="gray">
            <a:xfrm>
              <a:off x="7126203" y="4269344"/>
              <a:ext cx="111084" cy="136911"/>
            </a:xfrm>
            <a:custGeom>
              <a:avLst/>
              <a:gdLst>
                <a:gd name="T0" fmla="*/ 60 w 60"/>
                <a:gd name="T1" fmla="*/ 40 h 74"/>
                <a:gd name="T2" fmla="*/ 60 w 60"/>
                <a:gd name="T3" fmla="*/ 40 h 74"/>
                <a:gd name="T4" fmla="*/ 58 w 60"/>
                <a:gd name="T5" fmla="*/ 42 h 74"/>
                <a:gd name="T6" fmla="*/ 56 w 60"/>
                <a:gd name="T7" fmla="*/ 46 h 74"/>
                <a:gd name="T8" fmla="*/ 54 w 60"/>
                <a:gd name="T9" fmla="*/ 48 h 74"/>
                <a:gd name="T10" fmla="*/ 50 w 60"/>
                <a:gd name="T11" fmla="*/ 50 h 74"/>
                <a:gd name="T12" fmla="*/ 46 w 60"/>
                <a:gd name="T13" fmla="*/ 52 h 74"/>
                <a:gd name="T14" fmla="*/ 46 w 60"/>
                <a:gd name="T15" fmla="*/ 52 h 74"/>
                <a:gd name="T16" fmla="*/ 44 w 60"/>
                <a:gd name="T17" fmla="*/ 52 h 74"/>
                <a:gd name="T18" fmla="*/ 42 w 60"/>
                <a:gd name="T19" fmla="*/ 54 h 74"/>
                <a:gd name="T20" fmla="*/ 40 w 60"/>
                <a:gd name="T21" fmla="*/ 58 h 74"/>
                <a:gd name="T22" fmla="*/ 40 w 60"/>
                <a:gd name="T23" fmla="*/ 58 h 74"/>
                <a:gd name="T24" fmla="*/ 38 w 60"/>
                <a:gd name="T25" fmla="*/ 60 h 74"/>
                <a:gd name="T26" fmla="*/ 36 w 60"/>
                <a:gd name="T27" fmla="*/ 62 h 74"/>
                <a:gd name="T28" fmla="*/ 32 w 60"/>
                <a:gd name="T29" fmla="*/ 62 h 74"/>
                <a:gd name="T30" fmla="*/ 32 w 60"/>
                <a:gd name="T31" fmla="*/ 62 h 74"/>
                <a:gd name="T32" fmla="*/ 30 w 60"/>
                <a:gd name="T33" fmla="*/ 64 h 74"/>
                <a:gd name="T34" fmla="*/ 26 w 60"/>
                <a:gd name="T35" fmla="*/ 66 h 74"/>
                <a:gd name="T36" fmla="*/ 24 w 60"/>
                <a:gd name="T37" fmla="*/ 68 h 74"/>
                <a:gd name="T38" fmla="*/ 16 w 60"/>
                <a:gd name="T39" fmla="*/ 74 h 74"/>
                <a:gd name="T40" fmla="*/ 10 w 60"/>
                <a:gd name="T41" fmla="*/ 70 h 74"/>
                <a:gd name="T42" fmla="*/ 6 w 60"/>
                <a:gd name="T43" fmla="*/ 66 h 74"/>
                <a:gd name="T44" fmla="*/ 4 w 60"/>
                <a:gd name="T45" fmla="*/ 62 h 74"/>
                <a:gd name="T46" fmla="*/ 0 w 60"/>
                <a:gd name="T47" fmla="*/ 54 h 74"/>
                <a:gd name="T48" fmla="*/ 2 w 60"/>
                <a:gd name="T49" fmla="*/ 54 h 74"/>
                <a:gd name="T50" fmla="*/ 2 w 60"/>
                <a:gd name="T51" fmla="*/ 50 h 74"/>
                <a:gd name="T52" fmla="*/ 4 w 60"/>
                <a:gd name="T53" fmla="*/ 48 h 74"/>
                <a:gd name="T54" fmla="*/ 6 w 60"/>
                <a:gd name="T55" fmla="*/ 44 h 74"/>
                <a:gd name="T56" fmla="*/ 8 w 60"/>
                <a:gd name="T57" fmla="*/ 42 h 74"/>
                <a:gd name="T58" fmla="*/ 8 w 60"/>
                <a:gd name="T59" fmla="*/ 40 h 74"/>
                <a:gd name="T60" fmla="*/ 8 w 60"/>
                <a:gd name="T61" fmla="*/ 38 h 74"/>
                <a:gd name="T62" fmla="*/ 8 w 60"/>
                <a:gd name="T63" fmla="*/ 36 h 74"/>
                <a:gd name="T64" fmla="*/ 6 w 60"/>
                <a:gd name="T65" fmla="*/ 34 h 74"/>
                <a:gd name="T66" fmla="*/ 6 w 60"/>
                <a:gd name="T67" fmla="*/ 32 h 74"/>
                <a:gd name="T68" fmla="*/ 6 w 60"/>
                <a:gd name="T69" fmla="*/ 32 h 74"/>
                <a:gd name="T70" fmla="*/ 6 w 60"/>
                <a:gd name="T71" fmla="*/ 30 h 74"/>
                <a:gd name="T72" fmla="*/ 6 w 60"/>
                <a:gd name="T73" fmla="*/ 28 h 74"/>
                <a:gd name="T74" fmla="*/ 8 w 60"/>
                <a:gd name="T75" fmla="*/ 28 h 74"/>
                <a:gd name="T76" fmla="*/ 32 w 60"/>
                <a:gd name="T77" fmla="*/ 28 h 74"/>
                <a:gd name="T78" fmla="*/ 32 w 60"/>
                <a:gd name="T79" fmla="*/ 18 h 74"/>
                <a:gd name="T80" fmla="*/ 22 w 60"/>
                <a:gd name="T81" fmla="*/ 8 h 74"/>
                <a:gd name="T82" fmla="*/ 26 w 60"/>
                <a:gd name="T83" fmla="*/ 8 h 74"/>
                <a:gd name="T84" fmla="*/ 26 w 60"/>
                <a:gd name="T85" fmla="*/ 0 h 74"/>
                <a:gd name="T86" fmla="*/ 46 w 60"/>
                <a:gd name="T87" fmla="*/ 0 h 74"/>
                <a:gd name="T88" fmla="*/ 46 w 60"/>
                <a:gd name="T89" fmla="*/ 2 h 74"/>
                <a:gd name="T90" fmla="*/ 46 w 60"/>
                <a:gd name="T91" fmla="*/ 32 h 74"/>
                <a:gd name="T92" fmla="*/ 54 w 60"/>
                <a:gd name="T93" fmla="*/ 32 h 74"/>
                <a:gd name="T94" fmla="*/ 54 w 60"/>
                <a:gd name="T95" fmla="*/ 34 h 74"/>
                <a:gd name="T96" fmla="*/ 54 w 60"/>
                <a:gd name="T97" fmla="*/ 34 h 74"/>
                <a:gd name="T98" fmla="*/ 54 w 60"/>
                <a:gd name="T99" fmla="*/ 36 h 74"/>
                <a:gd name="T100" fmla="*/ 56 w 60"/>
                <a:gd name="T101" fmla="*/ 38 h 74"/>
                <a:gd name="T102" fmla="*/ 60 w 60"/>
                <a:gd name="T10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 h="74">
                  <a:moveTo>
                    <a:pt x="60" y="40"/>
                  </a:moveTo>
                  <a:lnTo>
                    <a:pt x="60" y="40"/>
                  </a:lnTo>
                  <a:lnTo>
                    <a:pt x="58" y="42"/>
                  </a:lnTo>
                  <a:lnTo>
                    <a:pt x="56" y="46"/>
                  </a:lnTo>
                  <a:lnTo>
                    <a:pt x="54" y="48"/>
                  </a:lnTo>
                  <a:lnTo>
                    <a:pt x="50" y="50"/>
                  </a:lnTo>
                  <a:lnTo>
                    <a:pt x="46" y="52"/>
                  </a:lnTo>
                  <a:lnTo>
                    <a:pt x="46" y="52"/>
                  </a:lnTo>
                  <a:lnTo>
                    <a:pt x="44" y="52"/>
                  </a:lnTo>
                  <a:lnTo>
                    <a:pt x="42" y="54"/>
                  </a:lnTo>
                  <a:lnTo>
                    <a:pt x="40" y="58"/>
                  </a:lnTo>
                  <a:lnTo>
                    <a:pt x="40" y="58"/>
                  </a:lnTo>
                  <a:lnTo>
                    <a:pt x="38" y="60"/>
                  </a:lnTo>
                  <a:lnTo>
                    <a:pt x="36" y="62"/>
                  </a:lnTo>
                  <a:lnTo>
                    <a:pt x="32" y="62"/>
                  </a:lnTo>
                  <a:lnTo>
                    <a:pt x="32" y="62"/>
                  </a:lnTo>
                  <a:lnTo>
                    <a:pt x="30" y="64"/>
                  </a:lnTo>
                  <a:lnTo>
                    <a:pt x="26" y="66"/>
                  </a:lnTo>
                  <a:lnTo>
                    <a:pt x="24" y="68"/>
                  </a:lnTo>
                  <a:lnTo>
                    <a:pt x="16" y="74"/>
                  </a:lnTo>
                  <a:lnTo>
                    <a:pt x="10" y="70"/>
                  </a:lnTo>
                  <a:lnTo>
                    <a:pt x="6" y="66"/>
                  </a:lnTo>
                  <a:lnTo>
                    <a:pt x="4" y="62"/>
                  </a:lnTo>
                  <a:lnTo>
                    <a:pt x="0" y="54"/>
                  </a:lnTo>
                  <a:lnTo>
                    <a:pt x="2" y="54"/>
                  </a:lnTo>
                  <a:lnTo>
                    <a:pt x="2" y="50"/>
                  </a:lnTo>
                  <a:lnTo>
                    <a:pt x="4" y="48"/>
                  </a:lnTo>
                  <a:lnTo>
                    <a:pt x="6" y="44"/>
                  </a:lnTo>
                  <a:lnTo>
                    <a:pt x="8" y="42"/>
                  </a:lnTo>
                  <a:lnTo>
                    <a:pt x="8" y="40"/>
                  </a:lnTo>
                  <a:lnTo>
                    <a:pt x="8" y="38"/>
                  </a:lnTo>
                  <a:lnTo>
                    <a:pt x="8" y="36"/>
                  </a:lnTo>
                  <a:lnTo>
                    <a:pt x="6" y="34"/>
                  </a:lnTo>
                  <a:lnTo>
                    <a:pt x="6" y="32"/>
                  </a:lnTo>
                  <a:lnTo>
                    <a:pt x="6" y="32"/>
                  </a:lnTo>
                  <a:lnTo>
                    <a:pt x="6" y="30"/>
                  </a:lnTo>
                  <a:lnTo>
                    <a:pt x="6" y="28"/>
                  </a:lnTo>
                  <a:lnTo>
                    <a:pt x="8" y="28"/>
                  </a:lnTo>
                  <a:lnTo>
                    <a:pt x="32" y="28"/>
                  </a:lnTo>
                  <a:lnTo>
                    <a:pt x="32" y="18"/>
                  </a:lnTo>
                  <a:lnTo>
                    <a:pt x="22" y="8"/>
                  </a:lnTo>
                  <a:lnTo>
                    <a:pt x="26" y="8"/>
                  </a:lnTo>
                  <a:lnTo>
                    <a:pt x="26" y="0"/>
                  </a:lnTo>
                  <a:lnTo>
                    <a:pt x="46" y="0"/>
                  </a:lnTo>
                  <a:lnTo>
                    <a:pt x="46" y="2"/>
                  </a:lnTo>
                  <a:lnTo>
                    <a:pt x="46" y="32"/>
                  </a:lnTo>
                  <a:lnTo>
                    <a:pt x="54" y="32"/>
                  </a:lnTo>
                  <a:lnTo>
                    <a:pt x="54" y="34"/>
                  </a:lnTo>
                  <a:lnTo>
                    <a:pt x="54" y="34"/>
                  </a:lnTo>
                  <a:lnTo>
                    <a:pt x="54" y="36"/>
                  </a:lnTo>
                  <a:lnTo>
                    <a:pt x="56" y="38"/>
                  </a:lnTo>
                  <a:lnTo>
                    <a:pt x="60" y="40"/>
                  </a:lnTo>
                </a:path>
              </a:pathLst>
            </a:custGeom>
            <a:grpFill/>
            <a:ln w="6350">
              <a:solidFill>
                <a:schemeClr val="bg1"/>
              </a:solidFill>
              <a:prstDash val="solid"/>
              <a:round/>
              <a:headEnd/>
              <a:tailEnd/>
            </a:ln>
            <a:effectLst/>
          </p:spPr>
          <p:txBody>
            <a:bodyPr/>
            <a:lstStyle/>
            <a:p>
              <a:endParaRPr lang="zh-CN" altLang="en-US"/>
            </a:p>
          </p:txBody>
        </p:sp>
        <p:sp>
          <p:nvSpPr>
            <p:cNvPr id="151" name="Freeform 521">
              <a:extLst>
                <a:ext uri="{FF2B5EF4-FFF2-40B4-BE49-F238E27FC236}">
                  <a16:creationId xmlns="" xmlns:a16="http://schemas.microsoft.com/office/drawing/2014/main" id="{6B65D1B7-9853-44EA-BA56-0D1B5A91EF84}"/>
                </a:ext>
              </a:extLst>
            </p:cNvPr>
            <p:cNvSpPr>
              <a:spLocks/>
            </p:cNvSpPr>
            <p:nvPr/>
          </p:nvSpPr>
          <p:spPr bwMode="gray">
            <a:xfrm>
              <a:off x="7211367" y="4254543"/>
              <a:ext cx="25920" cy="74006"/>
            </a:xfrm>
            <a:custGeom>
              <a:avLst/>
              <a:gdLst>
                <a:gd name="T0" fmla="*/ 14 w 14"/>
                <a:gd name="T1" fmla="*/ 0 h 40"/>
                <a:gd name="T2" fmla="*/ 14 w 14"/>
                <a:gd name="T3" fmla="*/ 0 h 40"/>
                <a:gd name="T4" fmla="*/ 12 w 14"/>
                <a:gd name="T5" fmla="*/ 0 h 40"/>
                <a:gd name="T6" fmla="*/ 10 w 14"/>
                <a:gd name="T7" fmla="*/ 0 h 40"/>
                <a:gd name="T8" fmla="*/ 10 w 14"/>
                <a:gd name="T9" fmla="*/ 2 h 40"/>
                <a:gd name="T10" fmla="*/ 8 w 14"/>
                <a:gd name="T11" fmla="*/ 2 h 40"/>
                <a:gd name="T12" fmla="*/ 6 w 14"/>
                <a:gd name="T13" fmla="*/ 4 h 40"/>
                <a:gd name="T14" fmla="*/ 6 w 14"/>
                <a:gd name="T15" fmla="*/ 4 h 40"/>
                <a:gd name="T16" fmla="*/ 4 w 14"/>
                <a:gd name="T17" fmla="*/ 6 h 40"/>
                <a:gd name="T18" fmla="*/ 2 w 14"/>
                <a:gd name="T19" fmla="*/ 4 h 40"/>
                <a:gd name="T20" fmla="*/ 0 w 14"/>
                <a:gd name="T21" fmla="*/ 4 h 40"/>
                <a:gd name="T22" fmla="*/ 0 w 14"/>
                <a:gd name="T23" fmla="*/ 6 h 40"/>
                <a:gd name="T24" fmla="*/ 0 w 14"/>
                <a:gd name="T25" fmla="*/ 8 h 40"/>
                <a:gd name="T26" fmla="*/ 0 w 14"/>
                <a:gd name="T27" fmla="*/ 8 h 40"/>
                <a:gd name="T28" fmla="*/ 0 w 14"/>
                <a:gd name="T29" fmla="*/ 40 h 40"/>
                <a:gd name="T30" fmla="*/ 8 w 14"/>
                <a:gd name="T31" fmla="*/ 40 h 40"/>
                <a:gd name="T32" fmla="*/ 8 w 14"/>
                <a:gd name="T33" fmla="*/ 40 h 40"/>
                <a:gd name="T34" fmla="*/ 8 w 14"/>
                <a:gd name="T35" fmla="*/ 38 h 40"/>
                <a:gd name="T36" fmla="*/ 10 w 14"/>
                <a:gd name="T37" fmla="*/ 36 h 40"/>
                <a:gd name="T38" fmla="*/ 12 w 14"/>
                <a:gd name="T39" fmla="*/ 34 h 40"/>
                <a:gd name="T40" fmla="*/ 12 w 14"/>
                <a:gd name="T41" fmla="*/ 32 h 40"/>
                <a:gd name="T42" fmla="*/ 12 w 14"/>
                <a:gd name="T43" fmla="*/ 30 h 40"/>
                <a:gd name="T44" fmla="*/ 12 w 14"/>
                <a:gd name="T45" fmla="*/ 28 h 40"/>
                <a:gd name="T46" fmla="*/ 10 w 14"/>
                <a:gd name="T47" fmla="*/ 24 h 40"/>
                <a:gd name="T48" fmla="*/ 10 w 14"/>
                <a:gd name="T49" fmla="*/ 18 h 40"/>
                <a:gd name="T50" fmla="*/ 10 w 14"/>
                <a:gd name="T51" fmla="*/ 14 h 40"/>
                <a:gd name="T52" fmla="*/ 10 w 14"/>
                <a:gd name="T53" fmla="*/ 12 h 40"/>
                <a:gd name="T54" fmla="*/ 12 w 14"/>
                <a:gd name="T55" fmla="*/ 10 h 40"/>
                <a:gd name="T56" fmla="*/ 12 w 14"/>
                <a:gd name="T57" fmla="*/ 8 h 40"/>
                <a:gd name="T58" fmla="*/ 14 w 14"/>
                <a:gd name="T59" fmla="*/ 4 h 40"/>
                <a:gd name="T60" fmla="*/ 14 w 14"/>
                <a:gd name="T6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40">
                  <a:moveTo>
                    <a:pt x="14" y="0"/>
                  </a:moveTo>
                  <a:lnTo>
                    <a:pt x="14" y="0"/>
                  </a:lnTo>
                  <a:lnTo>
                    <a:pt x="12" y="0"/>
                  </a:lnTo>
                  <a:lnTo>
                    <a:pt x="10" y="0"/>
                  </a:lnTo>
                  <a:lnTo>
                    <a:pt x="10" y="2"/>
                  </a:lnTo>
                  <a:lnTo>
                    <a:pt x="8" y="2"/>
                  </a:lnTo>
                  <a:lnTo>
                    <a:pt x="6" y="4"/>
                  </a:lnTo>
                  <a:lnTo>
                    <a:pt x="6" y="4"/>
                  </a:lnTo>
                  <a:lnTo>
                    <a:pt x="4" y="6"/>
                  </a:lnTo>
                  <a:lnTo>
                    <a:pt x="2" y="4"/>
                  </a:lnTo>
                  <a:lnTo>
                    <a:pt x="0" y="4"/>
                  </a:lnTo>
                  <a:lnTo>
                    <a:pt x="0" y="6"/>
                  </a:lnTo>
                  <a:lnTo>
                    <a:pt x="0" y="8"/>
                  </a:lnTo>
                  <a:lnTo>
                    <a:pt x="0" y="8"/>
                  </a:lnTo>
                  <a:lnTo>
                    <a:pt x="0" y="40"/>
                  </a:lnTo>
                  <a:lnTo>
                    <a:pt x="8" y="40"/>
                  </a:lnTo>
                  <a:lnTo>
                    <a:pt x="8" y="40"/>
                  </a:lnTo>
                  <a:lnTo>
                    <a:pt x="8" y="38"/>
                  </a:lnTo>
                  <a:lnTo>
                    <a:pt x="10" y="36"/>
                  </a:lnTo>
                  <a:lnTo>
                    <a:pt x="12" y="34"/>
                  </a:lnTo>
                  <a:lnTo>
                    <a:pt x="12" y="32"/>
                  </a:lnTo>
                  <a:lnTo>
                    <a:pt x="12" y="30"/>
                  </a:lnTo>
                  <a:lnTo>
                    <a:pt x="12" y="28"/>
                  </a:lnTo>
                  <a:lnTo>
                    <a:pt x="10" y="24"/>
                  </a:lnTo>
                  <a:lnTo>
                    <a:pt x="10" y="18"/>
                  </a:lnTo>
                  <a:lnTo>
                    <a:pt x="10" y="14"/>
                  </a:lnTo>
                  <a:lnTo>
                    <a:pt x="10" y="12"/>
                  </a:lnTo>
                  <a:lnTo>
                    <a:pt x="12" y="10"/>
                  </a:lnTo>
                  <a:lnTo>
                    <a:pt x="12" y="8"/>
                  </a:lnTo>
                  <a:lnTo>
                    <a:pt x="14" y="4"/>
                  </a:lnTo>
                  <a:lnTo>
                    <a:pt x="14" y="0"/>
                  </a:lnTo>
                </a:path>
              </a:pathLst>
            </a:custGeom>
            <a:grpFill/>
            <a:ln w="6350">
              <a:solidFill>
                <a:schemeClr val="bg1"/>
              </a:solidFill>
              <a:prstDash val="solid"/>
              <a:round/>
              <a:headEnd/>
              <a:tailEnd/>
            </a:ln>
            <a:effectLst/>
          </p:spPr>
          <p:txBody>
            <a:bodyPr/>
            <a:lstStyle/>
            <a:p>
              <a:endParaRPr lang="zh-CN" altLang="en-US"/>
            </a:p>
          </p:txBody>
        </p:sp>
        <p:sp>
          <p:nvSpPr>
            <p:cNvPr id="152" name="Freeform 522">
              <a:extLst>
                <a:ext uri="{FF2B5EF4-FFF2-40B4-BE49-F238E27FC236}">
                  <a16:creationId xmlns="" xmlns:a16="http://schemas.microsoft.com/office/drawing/2014/main" id="{234A93B5-0C85-4267-B7A8-9C7CFA8B7477}"/>
                </a:ext>
              </a:extLst>
            </p:cNvPr>
            <p:cNvSpPr>
              <a:spLocks/>
            </p:cNvSpPr>
            <p:nvPr/>
          </p:nvSpPr>
          <p:spPr bwMode="gray">
            <a:xfrm>
              <a:off x="7263206" y="4476561"/>
              <a:ext cx="88867" cy="74006"/>
            </a:xfrm>
            <a:custGeom>
              <a:avLst/>
              <a:gdLst>
                <a:gd name="T0" fmla="*/ 48 w 48"/>
                <a:gd name="T1" fmla="*/ 16 h 40"/>
                <a:gd name="T2" fmla="*/ 46 w 48"/>
                <a:gd name="T3" fmla="*/ 14 h 40"/>
                <a:gd name="T4" fmla="*/ 42 w 48"/>
                <a:gd name="T5" fmla="*/ 12 h 40"/>
                <a:gd name="T6" fmla="*/ 40 w 48"/>
                <a:gd name="T7" fmla="*/ 8 h 40"/>
                <a:gd name="T8" fmla="*/ 38 w 48"/>
                <a:gd name="T9" fmla="*/ 6 h 40"/>
                <a:gd name="T10" fmla="*/ 36 w 48"/>
                <a:gd name="T11" fmla="*/ 6 h 40"/>
                <a:gd name="T12" fmla="*/ 34 w 48"/>
                <a:gd name="T13" fmla="*/ 6 h 40"/>
                <a:gd name="T14" fmla="*/ 30 w 48"/>
                <a:gd name="T15" fmla="*/ 4 h 40"/>
                <a:gd name="T16" fmla="*/ 26 w 48"/>
                <a:gd name="T17" fmla="*/ 2 h 40"/>
                <a:gd name="T18" fmla="*/ 22 w 48"/>
                <a:gd name="T19" fmla="*/ 2 h 40"/>
                <a:gd name="T20" fmla="*/ 16 w 48"/>
                <a:gd name="T21" fmla="*/ 2 h 40"/>
                <a:gd name="T22" fmla="*/ 12 w 48"/>
                <a:gd name="T23" fmla="*/ 2 h 40"/>
                <a:gd name="T24" fmla="*/ 6 w 48"/>
                <a:gd name="T25" fmla="*/ 0 h 40"/>
                <a:gd name="T26" fmla="*/ 2 w 48"/>
                <a:gd name="T27" fmla="*/ 0 h 40"/>
                <a:gd name="T28" fmla="*/ 2 w 48"/>
                <a:gd name="T29" fmla="*/ 2 h 40"/>
                <a:gd name="T30" fmla="*/ 2 w 48"/>
                <a:gd name="T31" fmla="*/ 6 h 40"/>
                <a:gd name="T32" fmla="*/ 2 w 48"/>
                <a:gd name="T33" fmla="*/ 10 h 40"/>
                <a:gd name="T34" fmla="*/ 2 w 48"/>
                <a:gd name="T35" fmla="*/ 16 h 40"/>
                <a:gd name="T36" fmla="*/ 8 w 48"/>
                <a:gd name="T37" fmla="*/ 24 h 40"/>
                <a:gd name="T38" fmla="*/ 8 w 48"/>
                <a:gd name="T39" fmla="*/ 20 h 40"/>
                <a:gd name="T40" fmla="*/ 6 w 48"/>
                <a:gd name="T41" fmla="*/ 18 h 40"/>
                <a:gd name="T42" fmla="*/ 8 w 48"/>
                <a:gd name="T43" fmla="*/ 16 h 40"/>
                <a:gd name="T44" fmla="*/ 14 w 48"/>
                <a:gd name="T45" fmla="*/ 20 h 40"/>
                <a:gd name="T46" fmla="*/ 24 w 48"/>
                <a:gd name="T47" fmla="*/ 30 h 40"/>
                <a:gd name="T48" fmla="*/ 22 w 48"/>
                <a:gd name="T49" fmla="*/ 32 h 40"/>
                <a:gd name="T50" fmla="*/ 24 w 48"/>
                <a:gd name="T51" fmla="*/ 36 h 40"/>
                <a:gd name="T52" fmla="*/ 24 w 48"/>
                <a:gd name="T53" fmla="*/ 36 h 40"/>
                <a:gd name="T54" fmla="*/ 26 w 48"/>
                <a:gd name="T55" fmla="*/ 34 h 40"/>
                <a:gd name="T56" fmla="*/ 26 w 48"/>
                <a:gd name="T57" fmla="*/ 34 h 40"/>
                <a:gd name="T58" fmla="*/ 28 w 48"/>
                <a:gd name="T59" fmla="*/ 34 h 40"/>
                <a:gd name="T60" fmla="*/ 28 w 48"/>
                <a:gd name="T61" fmla="*/ 36 h 40"/>
                <a:gd name="T62" fmla="*/ 32 w 48"/>
                <a:gd name="T63" fmla="*/ 40 h 40"/>
                <a:gd name="T64" fmla="*/ 36 w 48"/>
                <a:gd name="T65" fmla="*/ 38 h 40"/>
                <a:gd name="T66" fmla="*/ 40 w 48"/>
                <a:gd name="T67" fmla="*/ 32 h 40"/>
                <a:gd name="T68" fmla="*/ 40 w 48"/>
                <a:gd name="T69" fmla="*/ 28 h 40"/>
                <a:gd name="T70" fmla="*/ 44 w 48"/>
                <a:gd name="T7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40">
                  <a:moveTo>
                    <a:pt x="48" y="16"/>
                  </a:moveTo>
                  <a:lnTo>
                    <a:pt x="48" y="16"/>
                  </a:lnTo>
                  <a:lnTo>
                    <a:pt x="48" y="16"/>
                  </a:lnTo>
                  <a:lnTo>
                    <a:pt x="46" y="14"/>
                  </a:lnTo>
                  <a:lnTo>
                    <a:pt x="44" y="14"/>
                  </a:lnTo>
                  <a:lnTo>
                    <a:pt x="42" y="12"/>
                  </a:lnTo>
                  <a:lnTo>
                    <a:pt x="40" y="10"/>
                  </a:lnTo>
                  <a:lnTo>
                    <a:pt x="40" y="8"/>
                  </a:lnTo>
                  <a:lnTo>
                    <a:pt x="38" y="6"/>
                  </a:lnTo>
                  <a:lnTo>
                    <a:pt x="38" y="6"/>
                  </a:lnTo>
                  <a:lnTo>
                    <a:pt x="38" y="6"/>
                  </a:lnTo>
                  <a:lnTo>
                    <a:pt x="36" y="6"/>
                  </a:lnTo>
                  <a:lnTo>
                    <a:pt x="36" y="6"/>
                  </a:lnTo>
                  <a:lnTo>
                    <a:pt x="34" y="6"/>
                  </a:lnTo>
                  <a:lnTo>
                    <a:pt x="34" y="6"/>
                  </a:lnTo>
                  <a:lnTo>
                    <a:pt x="30" y="4"/>
                  </a:lnTo>
                  <a:lnTo>
                    <a:pt x="28" y="4"/>
                  </a:lnTo>
                  <a:lnTo>
                    <a:pt x="26" y="2"/>
                  </a:lnTo>
                  <a:lnTo>
                    <a:pt x="26" y="2"/>
                  </a:lnTo>
                  <a:lnTo>
                    <a:pt x="22" y="2"/>
                  </a:lnTo>
                  <a:lnTo>
                    <a:pt x="20" y="2"/>
                  </a:lnTo>
                  <a:lnTo>
                    <a:pt x="16" y="2"/>
                  </a:lnTo>
                  <a:lnTo>
                    <a:pt x="14" y="2"/>
                  </a:lnTo>
                  <a:lnTo>
                    <a:pt x="12" y="2"/>
                  </a:lnTo>
                  <a:lnTo>
                    <a:pt x="10" y="0"/>
                  </a:lnTo>
                  <a:lnTo>
                    <a:pt x="6" y="0"/>
                  </a:lnTo>
                  <a:lnTo>
                    <a:pt x="4" y="0"/>
                  </a:lnTo>
                  <a:lnTo>
                    <a:pt x="2" y="0"/>
                  </a:lnTo>
                  <a:lnTo>
                    <a:pt x="0" y="0"/>
                  </a:lnTo>
                  <a:lnTo>
                    <a:pt x="2" y="2"/>
                  </a:lnTo>
                  <a:lnTo>
                    <a:pt x="2" y="4"/>
                  </a:lnTo>
                  <a:lnTo>
                    <a:pt x="2" y="6"/>
                  </a:lnTo>
                  <a:lnTo>
                    <a:pt x="2" y="8"/>
                  </a:lnTo>
                  <a:lnTo>
                    <a:pt x="2" y="10"/>
                  </a:lnTo>
                  <a:lnTo>
                    <a:pt x="2" y="12"/>
                  </a:lnTo>
                  <a:lnTo>
                    <a:pt x="2" y="16"/>
                  </a:lnTo>
                  <a:lnTo>
                    <a:pt x="4" y="20"/>
                  </a:lnTo>
                  <a:lnTo>
                    <a:pt x="8" y="24"/>
                  </a:lnTo>
                  <a:lnTo>
                    <a:pt x="10" y="22"/>
                  </a:lnTo>
                  <a:lnTo>
                    <a:pt x="8" y="20"/>
                  </a:lnTo>
                  <a:lnTo>
                    <a:pt x="8" y="18"/>
                  </a:lnTo>
                  <a:lnTo>
                    <a:pt x="6" y="18"/>
                  </a:lnTo>
                  <a:lnTo>
                    <a:pt x="8" y="16"/>
                  </a:lnTo>
                  <a:lnTo>
                    <a:pt x="8" y="16"/>
                  </a:lnTo>
                  <a:lnTo>
                    <a:pt x="10" y="18"/>
                  </a:lnTo>
                  <a:lnTo>
                    <a:pt x="14" y="20"/>
                  </a:lnTo>
                  <a:lnTo>
                    <a:pt x="18" y="24"/>
                  </a:lnTo>
                  <a:lnTo>
                    <a:pt x="24" y="30"/>
                  </a:lnTo>
                  <a:lnTo>
                    <a:pt x="22" y="30"/>
                  </a:lnTo>
                  <a:lnTo>
                    <a:pt x="22" y="32"/>
                  </a:lnTo>
                  <a:lnTo>
                    <a:pt x="22" y="34"/>
                  </a:lnTo>
                  <a:lnTo>
                    <a:pt x="24" y="36"/>
                  </a:lnTo>
                  <a:lnTo>
                    <a:pt x="24" y="36"/>
                  </a:lnTo>
                  <a:lnTo>
                    <a:pt x="24" y="36"/>
                  </a:lnTo>
                  <a:lnTo>
                    <a:pt x="26" y="36"/>
                  </a:lnTo>
                  <a:lnTo>
                    <a:pt x="26" y="34"/>
                  </a:lnTo>
                  <a:lnTo>
                    <a:pt x="26" y="34"/>
                  </a:lnTo>
                  <a:lnTo>
                    <a:pt x="26" y="34"/>
                  </a:lnTo>
                  <a:lnTo>
                    <a:pt x="28" y="34"/>
                  </a:lnTo>
                  <a:lnTo>
                    <a:pt x="28" y="34"/>
                  </a:lnTo>
                  <a:lnTo>
                    <a:pt x="28" y="36"/>
                  </a:lnTo>
                  <a:lnTo>
                    <a:pt x="28" y="36"/>
                  </a:lnTo>
                  <a:lnTo>
                    <a:pt x="30" y="38"/>
                  </a:lnTo>
                  <a:lnTo>
                    <a:pt x="32" y="40"/>
                  </a:lnTo>
                  <a:lnTo>
                    <a:pt x="34" y="38"/>
                  </a:lnTo>
                  <a:lnTo>
                    <a:pt x="36" y="38"/>
                  </a:lnTo>
                  <a:lnTo>
                    <a:pt x="38" y="36"/>
                  </a:lnTo>
                  <a:lnTo>
                    <a:pt x="40" y="32"/>
                  </a:lnTo>
                  <a:lnTo>
                    <a:pt x="40" y="30"/>
                  </a:lnTo>
                  <a:lnTo>
                    <a:pt x="40" y="28"/>
                  </a:lnTo>
                  <a:lnTo>
                    <a:pt x="42" y="24"/>
                  </a:lnTo>
                  <a:lnTo>
                    <a:pt x="44" y="22"/>
                  </a:lnTo>
                  <a:lnTo>
                    <a:pt x="48" y="16"/>
                  </a:lnTo>
                </a:path>
              </a:pathLst>
            </a:custGeom>
            <a:grpFill/>
            <a:ln w="6350">
              <a:solidFill>
                <a:schemeClr val="bg1"/>
              </a:solidFill>
              <a:prstDash val="solid"/>
              <a:round/>
              <a:headEnd/>
              <a:tailEnd/>
            </a:ln>
            <a:effectLst/>
          </p:spPr>
          <p:txBody>
            <a:bodyPr/>
            <a:lstStyle/>
            <a:p>
              <a:endParaRPr lang="zh-CN" altLang="en-US"/>
            </a:p>
          </p:txBody>
        </p:sp>
        <p:sp>
          <p:nvSpPr>
            <p:cNvPr id="153" name="Freeform 523">
              <a:extLst>
                <a:ext uri="{FF2B5EF4-FFF2-40B4-BE49-F238E27FC236}">
                  <a16:creationId xmlns="" xmlns:a16="http://schemas.microsoft.com/office/drawing/2014/main" id="{3F0490C2-1DF8-468D-A520-7E2FDC1DE270}"/>
                </a:ext>
              </a:extLst>
            </p:cNvPr>
            <p:cNvSpPr>
              <a:spLocks/>
            </p:cNvSpPr>
            <p:nvPr/>
          </p:nvSpPr>
          <p:spPr bwMode="gray">
            <a:xfrm>
              <a:off x="7326154" y="4509863"/>
              <a:ext cx="151815" cy="55504"/>
            </a:xfrm>
            <a:custGeom>
              <a:avLst/>
              <a:gdLst>
                <a:gd name="T0" fmla="*/ 12 w 82"/>
                <a:gd name="T1" fmla="*/ 6 h 30"/>
                <a:gd name="T2" fmla="*/ 8 w 82"/>
                <a:gd name="T3" fmla="*/ 10 h 30"/>
                <a:gd name="T4" fmla="*/ 6 w 82"/>
                <a:gd name="T5" fmla="*/ 14 h 30"/>
                <a:gd name="T6" fmla="*/ 2 w 82"/>
                <a:gd name="T7" fmla="*/ 20 h 30"/>
                <a:gd name="T8" fmla="*/ 0 w 82"/>
                <a:gd name="T9" fmla="*/ 20 h 30"/>
                <a:gd name="T10" fmla="*/ 6 w 82"/>
                <a:gd name="T11" fmla="*/ 22 h 30"/>
                <a:gd name="T12" fmla="*/ 10 w 82"/>
                <a:gd name="T13" fmla="*/ 20 h 30"/>
                <a:gd name="T14" fmla="*/ 16 w 82"/>
                <a:gd name="T15" fmla="*/ 20 h 30"/>
                <a:gd name="T16" fmla="*/ 28 w 82"/>
                <a:gd name="T17" fmla="*/ 18 h 30"/>
                <a:gd name="T18" fmla="*/ 32 w 82"/>
                <a:gd name="T19" fmla="*/ 18 h 30"/>
                <a:gd name="T20" fmla="*/ 40 w 82"/>
                <a:gd name="T21" fmla="*/ 20 h 30"/>
                <a:gd name="T22" fmla="*/ 42 w 82"/>
                <a:gd name="T23" fmla="*/ 22 h 30"/>
                <a:gd name="T24" fmla="*/ 46 w 82"/>
                <a:gd name="T25" fmla="*/ 26 h 30"/>
                <a:gd name="T26" fmla="*/ 50 w 82"/>
                <a:gd name="T27" fmla="*/ 28 h 30"/>
                <a:gd name="T28" fmla="*/ 56 w 82"/>
                <a:gd name="T29" fmla="*/ 28 h 30"/>
                <a:gd name="T30" fmla="*/ 56 w 82"/>
                <a:gd name="T31" fmla="*/ 26 h 30"/>
                <a:gd name="T32" fmla="*/ 56 w 82"/>
                <a:gd name="T33" fmla="*/ 26 h 30"/>
                <a:gd name="T34" fmla="*/ 54 w 82"/>
                <a:gd name="T35" fmla="*/ 24 h 30"/>
                <a:gd name="T36" fmla="*/ 52 w 82"/>
                <a:gd name="T37" fmla="*/ 22 h 30"/>
                <a:gd name="T38" fmla="*/ 54 w 82"/>
                <a:gd name="T39" fmla="*/ 20 h 30"/>
                <a:gd name="T40" fmla="*/ 60 w 82"/>
                <a:gd name="T41" fmla="*/ 18 h 30"/>
                <a:gd name="T42" fmla="*/ 62 w 82"/>
                <a:gd name="T43" fmla="*/ 14 h 30"/>
                <a:gd name="T44" fmla="*/ 64 w 82"/>
                <a:gd name="T45" fmla="*/ 12 h 30"/>
                <a:gd name="T46" fmla="*/ 68 w 82"/>
                <a:gd name="T47" fmla="*/ 12 h 30"/>
                <a:gd name="T48" fmla="*/ 72 w 82"/>
                <a:gd name="T49" fmla="*/ 12 h 30"/>
                <a:gd name="T50" fmla="*/ 76 w 82"/>
                <a:gd name="T51" fmla="*/ 14 h 30"/>
                <a:gd name="T52" fmla="*/ 80 w 82"/>
                <a:gd name="T53" fmla="*/ 18 h 30"/>
                <a:gd name="T54" fmla="*/ 82 w 82"/>
                <a:gd name="T55" fmla="*/ 14 h 30"/>
                <a:gd name="T56" fmla="*/ 80 w 82"/>
                <a:gd name="T57" fmla="*/ 10 h 30"/>
                <a:gd name="T58" fmla="*/ 78 w 82"/>
                <a:gd name="T59" fmla="*/ 6 h 30"/>
                <a:gd name="T60" fmla="*/ 70 w 82"/>
                <a:gd name="T61" fmla="*/ 4 h 30"/>
                <a:gd name="T62" fmla="*/ 66 w 82"/>
                <a:gd name="T63" fmla="*/ 4 h 30"/>
                <a:gd name="T64" fmla="*/ 62 w 82"/>
                <a:gd name="T65" fmla="*/ 4 h 30"/>
                <a:gd name="T66" fmla="*/ 50 w 82"/>
                <a:gd name="T67" fmla="*/ 8 h 30"/>
                <a:gd name="T68" fmla="*/ 44 w 82"/>
                <a:gd name="T69" fmla="*/ 10 h 30"/>
                <a:gd name="T70" fmla="*/ 40 w 82"/>
                <a:gd name="T71" fmla="*/ 10 h 30"/>
                <a:gd name="T72" fmla="*/ 34 w 82"/>
                <a:gd name="T73" fmla="*/ 8 h 30"/>
                <a:gd name="T74" fmla="*/ 32 w 82"/>
                <a:gd name="T75" fmla="*/ 8 h 30"/>
                <a:gd name="T76" fmla="*/ 30 w 82"/>
                <a:gd name="T77" fmla="*/ 6 h 30"/>
                <a:gd name="T78" fmla="*/ 16 w 82"/>
                <a:gd name="T7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30">
                  <a:moveTo>
                    <a:pt x="16" y="0"/>
                  </a:moveTo>
                  <a:lnTo>
                    <a:pt x="12" y="6"/>
                  </a:lnTo>
                  <a:lnTo>
                    <a:pt x="10" y="8"/>
                  </a:lnTo>
                  <a:lnTo>
                    <a:pt x="8" y="10"/>
                  </a:lnTo>
                  <a:lnTo>
                    <a:pt x="6" y="14"/>
                  </a:lnTo>
                  <a:lnTo>
                    <a:pt x="6" y="14"/>
                  </a:lnTo>
                  <a:lnTo>
                    <a:pt x="4" y="18"/>
                  </a:lnTo>
                  <a:lnTo>
                    <a:pt x="2" y="20"/>
                  </a:lnTo>
                  <a:lnTo>
                    <a:pt x="0" y="20"/>
                  </a:lnTo>
                  <a:lnTo>
                    <a:pt x="0" y="20"/>
                  </a:lnTo>
                  <a:lnTo>
                    <a:pt x="6" y="22"/>
                  </a:lnTo>
                  <a:lnTo>
                    <a:pt x="6" y="22"/>
                  </a:lnTo>
                  <a:lnTo>
                    <a:pt x="8" y="22"/>
                  </a:lnTo>
                  <a:lnTo>
                    <a:pt x="10" y="20"/>
                  </a:lnTo>
                  <a:lnTo>
                    <a:pt x="12" y="20"/>
                  </a:lnTo>
                  <a:lnTo>
                    <a:pt x="16" y="20"/>
                  </a:lnTo>
                  <a:lnTo>
                    <a:pt x="22" y="18"/>
                  </a:lnTo>
                  <a:lnTo>
                    <a:pt x="28" y="18"/>
                  </a:lnTo>
                  <a:lnTo>
                    <a:pt x="30" y="18"/>
                  </a:lnTo>
                  <a:lnTo>
                    <a:pt x="32" y="18"/>
                  </a:lnTo>
                  <a:lnTo>
                    <a:pt x="36" y="18"/>
                  </a:lnTo>
                  <a:lnTo>
                    <a:pt x="40" y="20"/>
                  </a:lnTo>
                  <a:lnTo>
                    <a:pt x="42" y="22"/>
                  </a:lnTo>
                  <a:lnTo>
                    <a:pt x="42" y="22"/>
                  </a:lnTo>
                  <a:lnTo>
                    <a:pt x="44" y="24"/>
                  </a:lnTo>
                  <a:lnTo>
                    <a:pt x="46" y="26"/>
                  </a:lnTo>
                  <a:lnTo>
                    <a:pt x="50" y="30"/>
                  </a:lnTo>
                  <a:lnTo>
                    <a:pt x="50" y="28"/>
                  </a:lnTo>
                  <a:lnTo>
                    <a:pt x="54" y="28"/>
                  </a:lnTo>
                  <a:lnTo>
                    <a:pt x="56" y="28"/>
                  </a:lnTo>
                  <a:lnTo>
                    <a:pt x="56" y="26"/>
                  </a:lnTo>
                  <a:lnTo>
                    <a:pt x="56" y="26"/>
                  </a:lnTo>
                  <a:lnTo>
                    <a:pt x="56" y="26"/>
                  </a:lnTo>
                  <a:lnTo>
                    <a:pt x="56" y="26"/>
                  </a:lnTo>
                  <a:lnTo>
                    <a:pt x="54" y="24"/>
                  </a:lnTo>
                  <a:lnTo>
                    <a:pt x="54" y="24"/>
                  </a:lnTo>
                  <a:lnTo>
                    <a:pt x="52" y="22"/>
                  </a:lnTo>
                  <a:lnTo>
                    <a:pt x="52" y="22"/>
                  </a:lnTo>
                  <a:lnTo>
                    <a:pt x="54" y="20"/>
                  </a:lnTo>
                  <a:lnTo>
                    <a:pt x="54" y="20"/>
                  </a:lnTo>
                  <a:lnTo>
                    <a:pt x="58" y="18"/>
                  </a:lnTo>
                  <a:lnTo>
                    <a:pt x="60" y="18"/>
                  </a:lnTo>
                  <a:lnTo>
                    <a:pt x="62" y="16"/>
                  </a:lnTo>
                  <a:lnTo>
                    <a:pt x="62" y="14"/>
                  </a:lnTo>
                  <a:lnTo>
                    <a:pt x="64" y="14"/>
                  </a:lnTo>
                  <a:lnTo>
                    <a:pt x="64" y="12"/>
                  </a:lnTo>
                  <a:lnTo>
                    <a:pt x="66" y="12"/>
                  </a:lnTo>
                  <a:lnTo>
                    <a:pt x="68" y="12"/>
                  </a:lnTo>
                  <a:lnTo>
                    <a:pt x="70" y="10"/>
                  </a:lnTo>
                  <a:lnTo>
                    <a:pt x="72" y="12"/>
                  </a:lnTo>
                  <a:lnTo>
                    <a:pt x="76" y="14"/>
                  </a:lnTo>
                  <a:lnTo>
                    <a:pt x="76" y="14"/>
                  </a:lnTo>
                  <a:lnTo>
                    <a:pt x="78" y="16"/>
                  </a:lnTo>
                  <a:lnTo>
                    <a:pt x="80" y="18"/>
                  </a:lnTo>
                  <a:lnTo>
                    <a:pt x="82" y="14"/>
                  </a:lnTo>
                  <a:lnTo>
                    <a:pt x="82" y="14"/>
                  </a:lnTo>
                  <a:lnTo>
                    <a:pt x="80" y="12"/>
                  </a:lnTo>
                  <a:lnTo>
                    <a:pt x="80" y="10"/>
                  </a:lnTo>
                  <a:lnTo>
                    <a:pt x="82" y="8"/>
                  </a:lnTo>
                  <a:lnTo>
                    <a:pt x="78" y="6"/>
                  </a:lnTo>
                  <a:lnTo>
                    <a:pt x="74" y="4"/>
                  </a:lnTo>
                  <a:lnTo>
                    <a:pt x="70" y="4"/>
                  </a:lnTo>
                  <a:lnTo>
                    <a:pt x="68" y="4"/>
                  </a:lnTo>
                  <a:lnTo>
                    <a:pt x="66" y="4"/>
                  </a:lnTo>
                  <a:lnTo>
                    <a:pt x="64" y="4"/>
                  </a:lnTo>
                  <a:lnTo>
                    <a:pt x="62" y="4"/>
                  </a:lnTo>
                  <a:lnTo>
                    <a:pt x="56" y="6"/>
                  </a:lnTo>
                  <a:lnTo>
                    <a:pt x="50" y="8"/>
                  </a:lnTo>
                  <a:lnTo>
                    <a:pt x="46" y="8"/>
                  </a:lnTo>
                  <a:lnTo>
                    <a:pt x="44" y="10"/>
                  </a:lnTo>
                  <a:lnTo>
                    <a:pt x="42" y="10"/>
                  </a:lnTo>
                  <a:lnTo>
                    <a:pt x="40" y="10"/>
                  </a:lnTo>
                  <a:lnTo>
                    <a:pt x="36" y="8"/>
                  </a:lnTo>
                  <a:lnTo>
                    <a:pt x="34" y="8"/>
                  </a:lnTo>
                  <a:lnTo>
                    <a:pt x="32" y="8"/>
                  </a:lnTo>
                  <a:lnTo>
                    <a:pt x="32" y="8"/>
                  </a:lnTo>
                  <a:lnTo>
                    <a:pt x="32" y="6"/>
                  </a:lnTo>
                  <a:lnTo>
                    <a:pt x="30" y="6"/>
                  </a:lnTo>
                  <a:lnTo>
                    <a:pt x="26" y="4"/>
                  </a:lnTo>
                  <a:lnTo>
                    <a:pt x="16" y="0"/>
                  </a:lnTo>
                </a:path>
              </a:pathLst>
            </a:custGeom>
            <a:grpFill/>
            <a:ln w="6350">
              <a:solidFill>
                <a:schemeClr val="bg1"/>
              </a:solidFill>
              <a:prstDash val="solid"/>
              <a:round/>
              <a:headEnd/>
              <a:tailEnd/>
            </a:ln>
            <a:effectLst/>
          </p:spPr>
          <p:txBody>
            <a:bodyPr/>
            <a:lstStyle/>
            <a:p>
              <a:endParaRPr lang="zh-CN" altLang="en-US"/>
            </a:p>
          </p:txBody>
        </p:sp>
        <p:sp>
          <p:nvSpPr>
            <p:cNvPr id="154" name="Freeform 524">
              <a:extLst>
                <a:ext uri="{FF2B5EF4-FFF2-40B4-BE49-F238E27FC236}">
                  <a16:creationId xmlns="" xmlns:a16="http://schemas.microsoft.com/office/drawing/2014/main" id="{6ACC3F0B-4CEA-4E85-8737-820B6C182ABE}"/>
                </a:ext>
              </a:extLst>
            </p:cNvPr>
            <p:cNvSpPr>
              <a:spLocks/>
            </p:cNvSpPr>
            <p:nvPr/>
          </p:nvSpPr>
          <p:spPr bwMode="gray">
            <a:xfrm>
              <a:off x="6544864" y="3910415"/>
              <a:ext cx="714639" cy="458837"/>
            </a:xfrm>
            <a:custGeom>
              <a:avLst/>
              <a:gdLst>
                <a:gd name="T0" fmla="*/ 380 w 386"/>
                <a:gd name="T1" fmla="*/ 178 h 248"/>
                <a:gd name="T2" fmla="*/ 384 w 386"/>
                <a:gd name="T3" fmla="*/ 170 h 248"/>
                <a:gd name="T4" fmla="*/ 386 w 386"/>
                <a:gd name="T5" fmla="*/ 164 h 248"/>
                <a:gd name="T6" fmla="*/ 374 w 386"/>
                <a:gd name="T7" fmla="*/ 162 h 248"/>
                <a:gd name="T8" fmla="*/ 356 w 386"/>
                <a:gd name="T9" fmla="*/ 162 h 248"/>
                <a:gd name="T10" fmla="*/ 346 w 386"/>
                <a:gd name="T11" fmla="*/ 166 h 248"/>
                <a:gd name="T12" fmla="*/ 340 w 386"/>
                <a:gd name="T13" fmla="*/ 164 h 248"/>
                <a:gd name="T14" fmla="*/ 334 w 386"/>
                <a:gd name="T15" fmla="*/ 170 h 248"/>
                <a:gd name="T16" fmla="*/ 332 w 386"/>
                <a:gd name="T17" fmla="*/ 184 h 248"/>
                <a:gd name="T18" fmla="*/ 326 w 386"/>
                <a:gd name="T19" fmla="*/ 192 h 248"/>
                <a:gd name="T20" fmla="*/ 314 w 386"/>
                <a:gd name="T21" fmla="*/ 196 h 248"/>
                <a:gd name="T22" fmla="*/ 302 w 386"/>
                <a:gd name="T23" fmla="*/ 198 h 248"/>
                <a:gd name="T24" fmla="*/ 268 w 386"/>
                <a:gd name="T25" fmla="*/ 190 h 248"/>
                <a:gd name="T26" fmla="*/ 258 w 386"/>
                <a:gd name="T27" fmla="*/ 184 h 248"/>
                <a:gd name="T28" fmla="*/ 254 w 386"/>
                <a:gd name="T29" fmla="*/ 162 h 248"/>
                <a:gd name="T30" fmla="*/ 244 w 386"/>
                <a:gd name="T31" fmla="*/ 136 h 248"/>
                <a:gd name="T32" fmla="*/ 244 w 386"/>
                <a:gd name="T33" fmla="*/ 116 h 248"/>
                <a:gd name="T34" fmla="*/ 232 w 386"/>
                <a:gd name="T35" fmla="*/ 90 h 248"/>
                <a:gd name="T36" fmla="*/ 208 w 386"/>
                <a:gd name="T37" fmla="*/ 62 h 248"/>
                <a:gd name="T38" fmla="*/ 194 w 386"/>
                <a:gd name="T39" fmla="*/ 50 h 248"/>
                <a:gd name="T40" fmla="*/ 184 w 386"/>
                <a:gd name="T41" fmla="*/ 54 h 248"/>
                <a:gd name="T42" fmla="*/ 164 w 386"/>
                <a:gd name="T43" fmla="*/ 48 h 248"/>
                <a:gd name="T44" fmla="*/ 142 w 386"/>
                <a:gd name="T45" fmla="*/ 12 h 248"/>
                <a:gd name="T46" fmla="*/ 126 w 386"/>
                <a:gd name="T47" fmla="*/ 10 h 248"/>
                <a:gd name="T48" fmla="*/ 100 w 386"/>
                <a:gd name="T49" fmla="*/ 20 h 248"/>
                <a:gd name="T50" fmla="*/ 54 w 386"/>
                <a:gd name="T51" fmla="*/ 14 h 248"/>
                <a:gd name="T52" fmla="*/ 26 w 386"/>
                <a:gd name="T53" fmla="*/ 0 h 248"/>
                <a:gd name="T54" fmla="*/ 6 w 386"/>
                <a:gd name="T55" fmla="*/ 22 h 248"/>
                <a:gd name="T56" fmla="*/ 22 w 386"/>
                <a:gd name="T57" fmla="*/ 58 h 248"/>
                <a:gd name="T58" fmla="*/ 30 w 386"/>
                <a:gd name="T59" fmla="*/ 80 h 248"/>
                <a:gd name="T60" fmla="*/ 44 w 386"/>
                <a:gd name="T61" fmla="*/ 88 h 248"/>
                <a:gd name="T62" fmla="*/ 58 w 386"/>
                <a:gd name="T63" fmla="*/ 108 h 248"/>
                <a:gd name="T64" fmla="*/ 82 w 386"/>
                <a:gd name="T65" fmla="*/ 142 h 248"/>
                <a:gd name="T66" fmla="*/ 94 w 386"/>
                <a:gd name="T67" fmla="*/ 148 h 248"/>
                <a:gd name="T68" fmla="*/ 94 w 386"/>
                <a:gd name="T69" fmla="*/ 140 h 248"/>
                <a:gd name="T70" fmla="*/ 80 w 386"/>
                <a:gd name="T71" fmla="*/ 116 h 248"/>
                <a:gd name="T72" fmla="*/ 52 w 386"/>
                <a:gd name="T73" fmla="*/ 72 h 248"/>
                <a:gd name="T74" fmla="*/ 30 w 386"/>
                <a:gd name="T75" fmla="*/ 24 h 248"/>
                <a:gd name="T76" fmla="*/ 30 w 386"/>
                <a:gd name="T77" fmla="*/ 16 h 248"/>
                <a:gd name="T78" fmla="*/ 42 w 386"/>
                <a:gd name="T79" fmla="*/ 18 h 248"/>
                <a:gd name="T80" fmla="*/ 68 w 386"/>
                <a:gd name="T81" fmla="*/ 66 h 248"/>
                <a:gd name="T82" fmla="*/ 84 w 386"/>
                <a:gd name="T83" fmla="*/ 80 h 248"/>
                <a:gd name="T84" fmla="*/ 96 w 386"/>
                <a:gd name="T85" fmla="*/ 90 h 248"/>
                <a:gd name="T86" fmla="*/ 116 w 386"/>
                <a:gd name="T87" fmla="*/ 116 h 248"/>
                <a:gd name="T88" fmla="*/ 142 w 386"/>
                <a:gd name="T89" fmla="*/ 148 h 248"/>
                <a:gd name="T90" fmla="*/ 150 w 386"/>
                <a:gd name="T91" fmla="*/ 198 h 248"/>
                <a:gd name="T92" fmla="*/ 174 w 386"/>
                <a:gd name="T93" fmla="*/ 204 h 248"/>
                <a:gd name="T94" fmla="*/ 226 w 386"/>
                <a:gd name="T95" fmla="*/ 224 h 248"/>
                <a:gd name="T96" fmla="*/ 272 w 386"/>
                <a:gd name="T97" fmla="*/ 240 h 248"/>
                <a:gd name="T98" fmla="*/ 304 w 386"/>
                <a:gd name="T99" fmla="*/ 240 h 248"/>
                <a:gd name="T100" fmla="*/ 314 w 386"/>
                <a:gd name="T101" fmla="*/ 244 h 248"/>
                <a:gd name="T102" fmla="*/ 318 w 386"/>
                <a:gd name="T103" fmla="*/ 242 h 248"/>
                <a:gd name="T104" fmla="*/ 322 w 386"/>
                <a:gd name="T105" fmla="*/ 232 h 248"/>
                <a:gd name="T106" fmla="*/ 320 w 386"/>
                <a:gd name="T107" fmla="*/ 226 h 248"/>
                <a:gd name="T108" fmla="*/ 346 w 386"/>
                <a:gd name="T109" fmla="*/ 222 h 248"/>
                <a:gd name="T110" fmla="*/ 340 w 386"/>
                <a:gd name="T111" fmla="*/ 194 h 248"/>
                <a:gd name="T112" fmla="*/ 360 w 386"/>
                <a:gd name="T113" fmla="*/ 190 h 248"/>
                <a:gd name="T114" fmla="*/ 366 w 386"/>
                <a:gd name="T115" fmla="*/ 190 h 248"/>
                <a:gd name="T116" fmla="*/ 374 w 386"/>
                <a:gd name="T117" fmla="*/ 18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248">
                  <a:moveTo>
                    <a:pt x="374" y="186"/>
                  </a:moveTo>
                  <a:lnTo>
                    <a:pt x="378" y="182"/>
                  </a:lnTo>
                  <a:lnTo>
                    <a:pt x="378" y="178"/>
                  </a:lnTo>
                  <a:lnTo>
                    <a:pt x="380" y="178"/>
                  </a:lnTo>
                  <a:lnTo>
                    <a:pt x="382" y="174"/>
                  </a:lnTo>
                  <a:lnTo>
                    <a:pt x="382" y="172"/>
                  </a:lnTo>
                  <a:lnTo>
                    <a:pt x="384" y="172"/>
                  </a:lnTo>
                  <a:lnTo>
                    <a:pt x="384" y="170"/>
                  </a:lnTo>
                  <a:lnTo>
                    <a:pt x="386" y="168"/>
                  </a:lnTo>
                  <a:lnTo>
                    <a:pt x="386" y="166"/>
                  </a:lnTo>
                  <a:lnTo>
                    <a:pt x="386" y="164"/>
                  </a:lnTo>
                  <a:lnTo>
                    <a:pt x="386" y="164"/>
                  </a:lnTo>
                  <a:lnTo>
                    <a:pt x="384" y="164"/>
                  </a:lnTo>
                  <a:lnTo>
                    <a:pt x="382" y="162"/>
                  </a:lnTo>
                  <a:lnTo>
                    <a:pt x="376" y="162"/>
                  </a:lnTo>
                  <a:lnTo>
                    <a:pt x="374" y="162"/>
                  </a:lnTo>
                  <a:lnTo>
                    <a:pt x="372" y="162"/>
                  </a:lnTo>
                  <a:lnTo>
                    <a:pt x="366" y="162"/>
                  </a:lnTo>
                  <a:lnTo>
                    <a:pt x="362" y="162"/>
                  </a:lnTo>
                  <a:lnTo>
                    <a:pt x="356" y="162"/>
                  </a:lnTo>
                  <a:lnTo>
                    <a:pt x="352" y="164"/>
                  </a:lnTo>
                  <a:lnTo>
                    <a:pt x="350" y="164"/>
                  </a:lnTo>
                  <a:lnTo>
                    <a:pt x="348" y="164"/>
                  </a:lnTo>
                  <a:lnTo>
                    <a:pt x="346" y="166"/>
                  </a:lnTo>
                  <a:lnTo>
                    <a:pt x="342" y="164"/>
                  </a:lnTo>
                  <a:lnTo>
                    <a:pt x="342" y="164"/>
                  </a:lnTo>
                  <a:lnTo>
                    <a:pt x="340" y="164"/>
                  </a:lnTo>
                  <a:lnTo>
                    <a:pt x="340" y="164"/>
                  </a:lnTo>
                  <a:lnTo>
                    <a:pt x="338" y="164"/>
                  </a:lnTo>
                  <a:lnTo>
                    <a:pt x="336" y="166"/>
                  </a:lnTo>
                  <a:lnTo>
                    <a:pt x="334" y="170"/>
                  </a:lnTo>
                  <a:lnTo>
                    <a:pt x="334" y="170"/>
                  </a:lnTo>
                  <a:lnTo>
                    <a:pt x="334" y="174"/>
                  </a:lnTo>
                  <a:lnTo>
                    <a:pt x="332" y="178"/>
                  </a:lnTo>
                  <a:lnTo>
                    <a:pt x="332" y="182"/>
                  </a:lnTo>
                  <a:lnTo>
                    <a:pt x="332" y="184"/>
                  </a:lnTo>
                  <a:lnTo>
                    <a:pt x="332" y="186"/>
                  </a:lnTo>
                  <a:lnTo>
                    <a:pt x="332" y="188"/>
                  </a:lnTo>
                  <a:lnTo>
                    <a:pt x="328" y="190"/>
                  </a:lnTo>
                  <a:lnTo>
                    <a:pt x="326" y="192"/>
                  </a:lnTo>
                  <a:lnTo>
                    <a:pt x="324" y="192"/>
                  </a:lnTo>
                  <a:lnTo>
                    <a:pt x="322" y="192"/>
                  </a:lnTo>
                  <a:lnTo>
                    <a:pt x="318" y="194"/>
                  </a:lnTo>
                  <a:lnTo>
                    <a:pt x="314" y="196"/>
                  </a:lnTo>
                  <a:lnTo>
                    <a:pt x="314" y="196"/>
                  </a:lnTo>
                  <a:lnTo>
                    <a:pt x="312" y="196"/>
                  </a:lnTo>
                  <a:lnTo>
                    <a:pt x="308" y="198"/>
                  </a:lnTo>
                  <a:lnTo>
                    <a:pt x="302" y="198"/>
                  </a:lnTo>
                  <a:lnTo>
                    <a:pt x="294" y="198"/>
                  </a:lnTo>
                  <a:lnTo>
                    <a:pt x="284" y="196"/>
                  </a:lnTo>
                  <a:lnTo>
                    <a:pt x="276" y="194"/>
                  </a:lnTo>
                  <a:lnTo>
                    <a:pt x="268" y="190"/>
                  </a:lnTo>
                  <a:lnTo>
                    <a:pt x="262" y="188"/>
                  </a:lnTo>
                  <a:lnTo>
                    <a:pt x="262" y="186"/>
                  </a:lnTo>
                  <a:lnTo>
                    <a:pt x="260" y="186"/>
                  </a:lnTo>
                  <a:lnTo>
                    <a:pt x="258" y="184"/>
                  </a:lnTo>
                  <a:lnTo>
                    <a:pt x="256" y="180"/>
                  </a:lnTo>
                  <a:lnTo>
                    <a:pt x="256" y="176"/>
                  </a:lnTo>
                  <a:lnTo>
                    <a:pt x="254" y="172"/>
                  </a:lnTo>
                  <a:lnTo>
                    <a:pt x="254" y="162"/>
                  </a:lnTo>
                  <a:lnTo>
                    <a:pt x="250" y="152"/>
                  </a:lnTo>
                  <a:lnTo>
                    <a:pt x="244" y="142"/>
                  </a:lnTo>
                  <a:lnTo>
                    <a:pt x="244" y="140"/>
                  </a:lnTo>
                  <a:lnTo>
                    <a:pt x="244" y="136"/>
                  </a:lnTo>
                  <a:lnTo>
                    <a:pt x="244" y="132"/>
                  </a:lnTo>
                  <a:lnTo>
                    <a:pt x="242" y="126"/>
                  </a:lnTo>
                  <a:lnTo>
                    <a:pt x="242" y="122"/>
                  </a:lnTo>
                  <a:lnTo>
                    <a:pt x="244" y="116"/>
                  </a:lnTo>
                  <a:lnTo>
                    <a:pt x="244" y="112"/>
                  </a:lnTo>
                  <a:lnTo>
                    <a:pt x="242" y="96"/>
                  </a:lnTo>
                  <a:lnTo>
                    <a:pt x="240" y="96"/>
                  </a:lnTo>
                  <a:lnTo>
                    <a:pt x="232" y="90"/>
                  </a:lnTo>
                  <a:lnTo>
                    <a:pt x="222" y="80"/>
                  </a:lnTo>
                  <a:lnTo>
                    <a:pt x="210" y="64"/>
                  </a:lnTo>
                  <a:lnTo>
                    <a:pt x="210" y="64"/>
                  </a:lnTo>
                  <a:lnTo>
                    <a:pt x="208" y="62"/>
                  </a:lnTo>
                  <a:lnTo>
                    <a:pt x="206" y="58"/>
                  </a:lnTo>
                  <a:lnTo>
                    <a:pt x="202" y="56"/>
                  </a:lnTo>
                  <a:lnTo>
                    <a:pt x="198" y="52"/>
                  </a:lnTo>
                  <a:lnTo>
                    <a:pt x="194" y="50"/>
                  </a:lnTo>
                  <a:lnTo>
                    <a:pt x="190" y="50"/>
                  </a:lnTo>
                  <a:lnTo>
                    <a:pt x="188" y="52"/>
                  </a:lnTo>
                  <a:lnTo>
                    <a:pt x="186" y="52"/>
                  </a:lnTo>
                  <a:lnTo>
                    <a:pt x="184" y="54"/>
                  </a:lnTo>
                  <a:lnTo>
                    <a:pt x="180" y="54"/>
                  </a:lnTo>
                  <a:lnTo>
                    <a:pt x="174" y="54"/>
                  </a:lnTo>
                  <a:lnTo>
                    <a:pt x="168" y="50"/>
                  </a:lnTo>
                  <a:lnTo>
                    <a:pt x="164" y="48"/>
                  </a:lnTo>
                  <a:lnTo>
                    <a:pt x="156" y="42"/>
                  </a:lnTo>
                  <a:lnTo>
                    <a:pt x="148" y="30"/>
                  </a:lnTo>
                  <a:lnTo>
                    <a:pt x="144" y="14"/>
                  </a:lnTo>
                  <a:lnTo>
                    <a:pt x="142" y="12"/>
                  </a:lnTo>
                  <a:lnTo>
                    <a:pt x="140" y="12"/>
                  </a:lnTo>
                  <a:lnTo>
                    <a:pt x="136" y="10"/>
                  </a:lnTo>
                  <a:lnTo>
                    <a:pt x="130" y="10"/>
                  </a:lnTo>
                  <a:lnTo>
                    <a:pt x="126" y="10"/>
                  </a:lnTo>
                  <a:lnTo>
                    <a:pt x="120" y="10"/>
                  </a:lnTo>
                  <a:lnTo>
                    <a:pt x="116" y="14"/>
                  </a:lnTo>
                  <a:lnTo>
                    <a:pt x="112" y="16"/>
                  </a:lnTo>
                  <a:lnTo>
                    <a:pt x="100" y="20"/>
                  </a:lnTo>
                  <a:lnTo>
                    <a:pt x="82" y="20"/>
                  </a:lnTo>
                  <a:lnTo>
                    <a:pt x="78" y="20"/>
                  </a:lnTo>
                  <a:lnTo>
                    <a:pt x="68" y="18"/>
                  </a:lnTo>
                  <a:lnTo>
                    <a:pt x="54" y="14"/>
                  </a:lnTo>
                  <a:lnTo>
                    <a:pt x="42" y="10"/>
                  </a:lnTo>
                  <a:lnTo>
                    <a:pt x="32" y="4"/>
                  </a:lnTo>
                  <a:lnTo>
                    <a:pt x="30" y="2"/>
                  </a:lnTo>
                  <a:lnTo>
                    <a:pt x="26" y="0"/>
                  </a:lnTo>
                  <a:lnTo>
                    <a:pt x="14" y="2"/>
                  </a:lnTo>
                  <a:lnTo>
                    <a:pt x="0" y="10"/>
                  </a:lnTo>
                  <a:lnTo>
                    <a:pt x="2" y="14"/>
                  </a:lnTo>
                  <a:lnTo>
                    <a:pt x="6" y="22"/>
                  </a:lnTo>
                  <a:lnTo>
                    <a:pt x="12" y="36"/>
                  </a:lnTo>
                  <a:lnTo>
                    <a:pt x="18" y="48"/>
                  </a:lnTo>
                  <a:lnTo>
                    <a:pt x="22" y="58"/>
                  </a:lnTo>
                  <a:lnTo>
                    <a:pt x="22" y="58"/>
                  </a:lnTo>
                  <a:lnTo>
                    <a:pt x="24" y="62"/>
                  </a:lnTo>
                  <a:lnTo>
                    <a:pt x="26" y="68"/>
                  </a:lnTo>
                  <a:lnTo>
                    <a:pt x="28" y="74"/>
                  </a:lnTo>
                  <a:lnTo>
                    <a:pt x="30" y="80"/>
                  </a:lnTo>
                  <a:lnTo>
                    <a:pt x="32" y="82"/>
                  </a:lnTo>
                  <a:lnTo>
                    <a:pt x="34" y="82"/>
                  </a:lnTo>
                  <a:lnTo>
                    <a:pt x="38" y="84"/>
                  </a:lnTo>
                  <a:lnTo>
                    <a:pt x="44" y="88"/>
                  </a:lnTo>
                  <a:lnTo>
                    <a:pt x="48" y="92"/>
                  </a:lnTo>
                  <a:lnTo>
                    <a:pt x="52" y="98"/>
                  </a:lnTo>
                  <a:lnTo>
                    <a:pt x="56" y="106"/>
                  </a:lnTo>
                  <a:lnTo>
                    <a:pt x="58" y="108"/>
                  </a:lnTo>
                  <a:lnTo>
                    <a:pt x="62" y="118"/>
                  </a:lnTo>
                  <a:lnTo>
                    <a:pt x="68" y="128"/>
                  </a:lnTo>
                  <a:lnTo>
                    <a:pt x="76" y="136"/>
                  </a:lnTo>
                  <a:lnTo>
                    <a:pt x="82" y="142"/>
                  </a:lnTo>
                  <a:lnTo>
                    <a:pt x="84" y="144"/>
                  </a:lnTo>
                  <a:lnTo>
                    <a:pt x="88" y="146"/>
                  </a:lnTo>
                  <a:lnTo>
                    <a:pt x="92" y="148"/>
                  </a:lnTo>
                  <a:lnTo>
                    <a:pt x="94" y="148"/>
                  </a:lnTo>
                  <a:lnTo>
                    <a:pt x="96" y="148"/>
                  </a:lnTo>
                  <a:lnTo>
                    <a:pt x="98" y="148"/>
                  </a:lnTo>
                  <a:lnTo>
                    <a:pt x="98" y="144"/>
                  </a:lnTo>
                  <a:lnTo>
                    <a:pt x="94" y="140"/>
                  </a:lnTo>
                  <a:lnTo>
                    <a:pt x="90" y="134"/>
                  </a:lnTo>
                  <a:lnTo>
                    <a:pt x="86" y="126"/>
                  </a:lnTo>
                  <a:lnTo>
                    <a:pt x="82" y="120"/>
                  </a:lnTo>
                  <a:lnTo>
                    <a:pt x="80" y="116"/>
                  </a:lnTo>
                  <a:lnTo>
                    <a:pt x="74" y="108"/>
                  </a:lnTo>
                  <a:lnTo>
                    <a:pt x="68" y="94"/>
                  </a:lnTo>
                  <a:lnTo>
                    <a:pt x="62" y="82"/>
                  </a:lnTo>
                  <a:lnTo>
                    <a:pt x="52" y="72"/>
                  </a:lnTo>
                  <a:lnTo>
                    <a:pt x="42" y="58"/>
                  </a:lnTo>
                  <a:lnTo>
                    <a:pt x="34" y="42"/>
                  </a:lnTo>
                  <a:lnTo>
                    <a:pt x="30" y="24"/>
                  </a:lnTo>
                  <a:lnTo>
                    <a:pt x="30" y="24"/>
                  </a:lnTo>
                  <a:lnTo>
                    <a:pt x="30" y="22"/>
                  </a:lnTo>
                  <a:lnTo>
                    <a:pt x="30" y="20"/>
                  </a:lnTo>
                  <a:lnTo>
                    <a:pt x="30" y="18"/>
                  </a:lnTo>
                  <a:lnTo>
                    <a:pt x="30" y="16"/>
                  </a:lnTo>
                  <a:lnTo>
                    <a:pt x="32" y="14"/>
                  </a:lnTo>
                  <a:lnTo>
                    <a:pt x="34" y="14"/>
                  </a:lnTo>
                  <a:lnTo>
                    <a:pt x="38" y="16"/>
                  </a:lnTo>
                  <a:lnTo>
                    <a:pt x="42" y="18"/>
                  </a:lnTo>
                  <a:lnTo>
                    <a:pt x="44" y="24"/>
                  </a:lnTo>
                  <a:lnTo>
                    <a:pt x="50" y="36"/>
                  </a:lnTo>
                  <a:lnTo>
                    <a:pt x="58" y="52"/>
                  </a:lnTo>
                  <a:lnTo>
                    <a:pt x="68" y="66"/>
                  </a:lnTo>
                  <a:lnTo>
                    <a:pt x="78" y="78"/>
                  </a:lnTo>
                  <a:lnTo>
                    <a:pt x="78" y="78"/>
                  </a:lnTo>
                  <a:lnTo>
                    <a:pt x="80" y="78"/>
                  </a:lnTo>
                  <a:lnTo>
                    <a:pt x="84" y="80"/>
                  </a:lnTo>
                  <a:lnTo>
                    <a:pt x="88" y="80"/>
                  </a:lnTo>
                  <a:lnTo>
                    <a:pt x="92" y="84"/>
                  </a:lnTo>
                  <a:lnTo>
                    <a:pt x="94" y="86"/>
                  </a:lnTo>
                  <a:lnTo>
                    <a:pt x="96" y="90"/>
                  </a:lnTo>
                  <a:lnTo>
                    <a:pt x="98" y="96"/>
                  </a:lnTo>
                  <a:lnTo>
                    <a:pt x="100" y="98"/>
                  </a:lnTo>
                  <a:lnTo>
                    <a:pt x="106" y="106"/>
                  </a:lnTo>
                  <a:lnTo>
                    <a:pt x="116" y="116"/>
                  </a:lnTo>
                  <a:lnTo>
                    <a:pt x="124" y="126"/>
                  </a:lnTo>
                  <a:lnTo>
                    <a:pt x="134" y="136"/>
                  </a:lnTo>
                  <a:lnTo>
                    <a:pt x="140" y="142"/>
                  </a:lnTo>
                  <a:lnTo>
                    <a:pt x="142" y="148"/>
                  </a:lnTo>
                  <a:lnTo>
                    <a:pt x="144" y="160"/>
                  </a:lnTo>
                  <a:lnTo>
                    <a:pt x="148" y="176"/>
                  </a:lnTo>
                  <a:lnTo>
                    <a:pt x="148" y="198"/>
                  </a:lnTo>
                  <a:lnTo>
                    <a:pt x="150" y="198"/>
                  </a:lnTo>
                  <a:lnTo>
                    <a:pt x="154" y="200"/>
                  </a:lnTo>
                  <a:lnTo>
                    <a:pt x="160" y="202"/>
                  </a:lnTo>
                  <a:lnTo>
                    <a:pt x="170" y="204"/>
                  </a:lnTo>
                  <a:lnTo>
                    <a:pt x="174" y="204"/>
                  </a:lnTo>
                  <a:lnTo>
                    <a:pt x="186" y="208"/>
                  </a:lnTo>
                  <a:lnTo>
                    <a:pt x="198" y="216"/>
                  </a:lnTo>
                  <a:lnTo>
                    <a:pt x="208" y="224"/>
                  </a:lnTo>
                  <a:lnTo>
                    <a:pt x="226" y="224"/>
                  </a:lnTo>
                  <a:lnTo>
                    <a:pt x="230" y="226"/>
                  </a:lnTo>
                  <a:lnTo>
                    <a:pt x="240" y="230"/>
                  </a:lnTo>
                  <a:lnTo>
                    <a:pt x="254" y="236"/>
                  </a:lnTo>
                  <a:lnTo>
                    <a:pt x="272" y="240"/>
                  </a:lnTo>
                  <a:lnTo>
                    <a:pt x="278" y="240"/>
                  </a:lnTo>
                  <a:lnTo>
                    <a:pt x="290" y="240"/>
                  </a:lnTo>
                  <a:lnTo>
                    <a:pt x="304" y="240"/>
                  </a:lnTo>
                  <a:lnTo>
                    <a:pt x="304" y="240"/>
                  </a:lnTo>
                  <a:lnTo>
                    <a:pt x="306" y="240"/>
                  </a:lnTo>
                  <a:lnTo>
                    <a:pt x="308" y="240"/>
                  </a:lnTo>
                  <a:lnTo>
                    <a:pt x="310" y="242"/>
                  </a:lnTo>
                  <a:lnTo>
                    <a:pt x="314" y="244"/>
                  </a:lnTo>
                  <a:lnTo>
                    <a:pt x="314" y="248"/>
                  </a:lnTo>
                  <a:lnTo>
                    <a:pt x="316" y="248"/>
                  </a:lnTo>
                  <a:lnTo>
                    <a:pt x="316" y="244"/>
                  </a:lnTo>
                  <a:lnTo>
                    <a:pt x="318" y="242"/>
                  </a:lnTo>
                  <a:lnTo>
                    <a:pt x="320" y="238"/>
                  </a:lnTo>
                  <a:lnTo>
                    <a:pt x="322" y="236"/>
                  </a:lnTo>
                  <a:lnTo>
                    <a:pt x="322" y="234"/>
                  </a:lnTo>
                  <a:lnTo>
                    <a:pt x="322" y="232"/>
                  </a:lnTo>
                  <a:lnTo>
                    <a:pt x="322" y="230"/>
                  </a:lnTo>
                  <a:lnTo>
                    <a:pt x="320" y="228"/>
                  </a:lnTo>
                  <a:lnTo>
                    <a:pt x="320" y="226"/>
                  </a:lnTo>
                  <a:lnTo>
                    <a:pt x="320" y="226"/>
                  </a:lnTo>
                  <a:lnTo>
                    <a:pt x="320" y="224"/>
                  </a:lnTo>
                  <a:lnTo>
                    <a:pt x="320" y="222"/>
                  </a:lnTo>
                  <a:lnTo>
                    <a:pt x="322" y="222"/>
                  </a:lnTo>
                  <a:lnTo>
                    <a:pt x="346" y="222"/>
                  </a:lnTo>
                  <a:lnTo>
                    <a:pt x="346" y="212"/>
                  </a:lnTo>
                  <a:lnTo>
                    <a:pt x="336" y="202"/>
                  </a:lnTo>
                  <a:lnTo>
                    <a:pt x="340" y="202"/>
                  </a:lnTo>
                  <a:lnTo>
                    <a:pt x="340" y="194"/>
                  </a:lnTo>
                  <a:lnTo>
                    <a:pt x="360" y="194"/>
                  </a:lnTo>
                  <a:lnTo>
                    <a:pt x="360" y="194"/>
                  </a:lnTo>
                  <a:lnTo>
                    <a:pt x="360" y="192"/>
                  </a:lnTo>
                  <a:lnTo>
                    <a:pt x="360" y="190"/>
                  </a:lnTo>
                  <a:lnTo>
                    <a:pt x="362" y="190"/>
                  </a:lnTo>
                  <a:lnTo>
                    <a:pt x="364" y="192"/>
                  </a:lnTo>
                  <a:lnTo>
                    <a:pt x="366" y="190"/>
                  </a:lnTo>
                  <a:lnTo>
                    <a:pt x="366" y="190"/>
                  </a:lnTo>
                  <a:lnTo>
                    <a:pt x="368" y="188"/>
                  </a:lnTo>
                  <a:lnTo>
                    <a:pt x="370" y="188"/>
                  </a:lnTo>
                  <a:lnTo>
                    <a:pt x="372" y="188"/>
                  </a:lnTo>
                  <a:lnTo>
                    <a:pt x="374" y="186"/>
                  </a:lnTo>
                  <a:lnTo>
                    <a:pt x="374" y="186"/>
                  </a:lnTo>
                </a:path>
              </a:pathLst>
            </a:custGeom>
            <a:grpFill/>
            <a:ln w="6350">
              <a:solidFill>
                <a:schemeClr val="bg1"/>
              </a:solidFill>
              <a:prstDash val="solid"/>
              <a:round/>
              <a:headEnd/>
              <a:tailEnd/>
            </a:ln>
            <a:effectLst/>
          </p:spPr>
          <p:txBody>
            <a:bodyPr/>
            <a:lstStyle/>
            <a:p>
              <a:endParaRPr lang="zh-CN" altLang="en-US"/>
            </a:p>
          </p:txBody>
        </p:sp>
        <p:sp>
          <p:nvSpPr>
            <p:cNvPr id="155" name="Freeform 525">
              <a:extLst>
                <a:ext uri="{FF2B5EF4-FFF2-40B4-BE49-F238E27FC236}">
                  <a16:creationId xmlns="" xmlns:a16="http://schemas.microsoft.com/office/drawing/2014/main" id="{7F928B17-3F53-4DAA-AF01-E2A5B596FFE9}"/>
                </a:ext>
              </a:extLst>
            </p:cNvPr>
            <p:cNvSpPr>
              <a:spLocks/>
            </p:cNvSpPr>
            <p:nvPr/>
          </p:nvSpPr>
          <p:spPr bwMode="gray">
            <a:xfrm>
              <a:off x="7181745" y="4343350"/>
              <a:ext cx="151815" cy="85107"/>
            </a:xfrm>
            <a:custGeom>
              <a:avLst/>
              <a:gdLst>
                <a:gd name="T0" fmla="*/ 80 w 82"/>
                <a:gd name="T1" fmla="*/ 8 h 46"/>
                <a:gd name="T2" fmla="*/ 76 w 82"/>
                <a:gd name="T3" fmla="*/ 8 h 46"/>
                <a:gd name="T4" fmla="*/ 72 w 82"/>
                <a:gd name="T5" fmla="*/ 8 h 46"/>
                <a:gd name="T6" fmla="*/ 68 w 82"/>
                <a:gd name="T7" fmla="*/ 8 h 46"/>
                <a:gd name="T8" fmla="*/ 66 w 82"/>
                <a:gd name="T9" fmla="*/ 8 h 46"/>
                <a:gd name="T10" fmla="*/ 62 w 82"/>
                <a:gd name="T11" fmla="*/ 12 h 46"/>
                <a:gd name="T12" fmla="*/ 60 w 82"/>
                <a:gd name="T13" fmla="*/ 18 h 46"/>
                <a:gd name="T14" fmla="*/ 56 w 82"/>
                <a:gd name="T15" fmla="*/ 24 h 46"/>
                <a:gd name="T16" fmla="*/ 50 w 82"/>
                <a:gd name="T17" fmla="*/ 30 h 46"/>
                <a:gd name="T18" fmla="*/ 48 w 82"/>
                <a:gd name="T19" fmla="*/ 30 h 46"/>
                <a:gd name="T20" fmla="*/ 44 w 82"/>
                <a:gd name="T21" fmla="*/ 34 h 46"/>
                <a:gd name="T22" fmla="*/ 44 w 82"/>
                <a:gd name="T23" fmla="*/ 38 h 46"/>
                <a:gd name="T24" fmla="*/ 42 w 82"/>
                <a:gd name="T25" fmla="*/ 42 h 46"/>
                <a:gd name="T26" fmla="*/ 38 w 82"/>
                <a:gd name="T27" fmla="*/ 44 h 46"/>
                <a:gd name="T28" fmla="*/ 36 w 82"/>
                <a:gd name="T29" fmla="*/ 46 h 46"/>
                <a:gd name="T30" fmla="*/ 34 w 82"/>
                <a:gd name="T31" fmla="*/ 42 h 46"/>
                <a:gd name="T32" fmla="*/ 32 w 82"/>
                <a:gd name="T33" fmla="*/ 42 h 46"/>
                <a:gd name="T34" fmla="*/ 30 w 82"/>
                <a:gd name="T35" fmla="*/ 44 h 46"/>
                <a:gd name="T36" fmla="*/ 30 w 82"/>
                <a:gd name="T37" fmla="*/ 42 h 46"/>
                <a:gd name="T38" fmla="*/ 30 w 82"/>
                <a:gd name="T39" fmla="*/ 36 h 46"/>
                <a:gd name="T40" fmla="*/ 30 w 82"/>
                <a:gd name="T41" fmla="*/ 34 h 46"/>
                <a:gd name="T42" fmla="*/ 26 w 82"/>
                <a:gd name="T43" fmla="*/ 32 h 46"/>
                <a:gd name="T44" fmla="*/ 22 w 82"/>
                <a:gd name="T45" fmla="*/ 30 h 46"/>
                <a:gd name="T46" fmla="*/ 18 w 82"/>
                <a:gd name="T47" fmla="*/ 30 h 46"/>
                <a:gd name="T48" fmla="*/ 16 w 82"/>
                <a:gd name="T49" fmla="*/ 32 h 46"/>
                <a:gd name="T50" fmla="*/ 12 w 82"/>
                <a:gd name="T51" fmla="*/ 30 h 46"/>
                <a:gd name="T52" fmla="*/ 10 w 82"/>
                <a:gd name="T53" fmla="*/ 28 h 46"/>
                <a:gd name="T54" fmla="*/ 2 w 82"/>
                <a:gd name="T55" fmla="*/ 24 h 46"/>
                <a:gd name="T56" fmla="*/ 2 w 82"/>
                <a:gd name="T57" fmla="*/ 22 h 46"/>
                <a:gd name="T58" fmla="*/ 2 w 82"/>
                <a:gd name="T59" fmla="*/ 22 h 46"/>
                <a:gd name="T60" fmla="*/ 6 w 82"/>
                <a:gd name="T61" fmla="*/ 22 h 46"/>
                <a:gd name="T62" fmla="*/ 10 w 82"/>
                <a:gd name="T63" fmla="*/ 18 h 46"/>
                <a:gd name="T64" fmla="*/ 12 w 82"/>
                <a:gd name="T65" fmla="*/ 14 h 46"/>
                <a:gd name="T66" fmla="*/ 16 w 82"/>
                <a:gd name="T67" fmla="*/ 12 h 46"/>
                <a:gd name="T68" fmla="*/ 20 w 82"/>
                <a:gd name="T69" fmla="*/ 10 h 46"/>
                <a:gd name="T70" fmla="*/ 26 w 82"/>
                <a:gd name="T71" fmla="*/ 4 h 46"/>
                <a:gd name="T72" fmla="*/ 28 w 82"/>
                <a:gd name="T73" fmla="*/ 2 h 46"/>
                <a:gd name="T74" fmla="*/ 32 w 82"/>
                <a:gd name="T75" fmla="*/ 0 h 46"/>
                <a:gd name="T76" fmla="*/ 34 w 82"/>
                <a:gd name="T77" fmla="*/ 0 h 46"/>
                <a:gd name="T78" fmla="*/ 40 w 82"/>
                <a:gd name="T79" fmla="*/ 0 h 46"/>
                <a:gd name="T80" fmla="*/ 42 w 82"/>
                <a:gd name="T81" fmla="*/ 0 h 46"/>
                <a:gd name="T82" fmla="*/ 48 w 82"/>
                <a:gd name="T83" fmla="*/ 0 h 46"/>
                <a:gd name="T84" fmla="*/ 58 w 82"/>
                <a:gd name="T85" fmla="*/ 0 h 46"/>
                <a:gd name="T86" fmla="*/ 70 w 82"/>
                <a:gd name="T87" fmla="*/ 2 h 46"/>
                <a:gd name="T88" fmla="*/ 80 w 82"/>
                <a:gd name="T89" fmla="*/ 2 h 46"/>
                <a:gd name="T90" fmla="*/ 82 w 82"/>
                <a:gd name="T91" fmla="*/ 4 h 46"/>
                <a:gd name="T92" fmla="*/ 82 w 82"/>
                <a:gd name="T93"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46">
                  <a:moveTo>
                    <a:pt x="82" y="8"/>
                  </a:moveTo>
                  <a:lnTo>
                    <a:pt x="80" y="8"/>
                  </a:lnTo>
                  <a:lnTo>
                    <a:pt x="78" y="8"/>
                  </a:lnTo>
                  <a:lnTo>
                    <a:pt x="76" y="8"/>
                  </a:lnTo>
                  <a:lnTo>
                    <a:pt x="74" y="8"/>
                  </a:lnTo>
                  <a:lnTo>
                    <a:pt x="72" y="8"/>
                  </a:lnTo>
                  <a:lnTo>
                    <a:pt x="70" y="10"/>
                  </a:lnTo>
                  <a:lnTo>
                    <a:pt x="68" y="8"/>
                  </a:lnTo>
                  <a:lnTo>
                    <a:pt x="66" y="8"/>
                  </a:lnTo>
                  <a:lnTo>
                    <a:pt x="66" y="8"/>
                  </a:lnTo>
                  <a:lnTo>
                    <a:pt x="64" y="10"/>
                  </a:lnTo>
                  <a:lnTo>
                    <a:pt x="62" y="12"/>
                  </a:lnTo>
                  <a:lnTo>
                    <a:pt x="60" y="18"/>
                  </a:lnTo>
                  <a:lnTo>
                    <a:pt x="60" y="18"/>
                  </a:lnTo>
                  <a:lnTo>
                    <a:pt x="58" y="22"/>
                  </a:lnTo>
                  <a:lnTo>
                    <a:pt x="56" y="24"/>
                  </a:lnTo>
                  <a:lnTo>
                    <a:pt x="54" y="28"/>
                  </a:lnTo>
                  <a:lnTo>
                    <a:pt x="50" y="30"/>
                  </a:lnTo>
                  <a:lnTo>
                    <a:pt x="50" y="30"/>
                  </a:lnTo>
                  <a:lnTo>
                    <a:pt x="48" y="30"/>
                  </a:lnTo>
                  <a:lnTo>
                    <a:pt x="46" y="32"/>
                  </a:lnTo>
                  <a:lnTo>
                    <a:pt x="44" y="34"/>
                  </a:lnTo>
                  <a:lnTo>
                    <a:pt x="44" y="36"/>
                  </a:lnTo>
                  <a:lnTo>
                    <a:pt x="44" y="38"/>
                  </a:lnTo>
                  <a:lnTo>
                    <a:pt x="44" y="40"/>
                  </a:lnTo>
                  <a:lnTo>
                    <a:pt x="42" y="42"/>
                  </a:lnTo>
                  <a:lnTo>
                    <a:pt x="40" y="44"/>
                  </a:lnTo>
                  <a:lnTo>
                    <a:pt x="38" y="44"/>
                  </a:lnTo>
                  <a:lnTo>
                    <a:pt x="38" y="46"/>
                  </a:lnTo>
                  <a:lnTo>
                    <a:pt x="36" y="46"/>
                  </a:lnTo>
                  <a:lnTo>
                    <a:pt x="34" y="44"/>
                  </a:lnTo>
                  <a:lnTo>
                    <a:pt x="34" y="42"/>
                  </a:lnTo>
                  <a:lnTo>
                    <a:pt x="32" y="42"/>
                  </a:lnTo>
                  <a:lnTo>
                    <a:pt x="32" y="42"/>
                  </a:lnTo>
                  <a:lnTo>
                    <a:pt x="32" y="44"/>
                  </a:lnTo>
                  <a:lnTo>
                    <a:pt x="30" y="44"/>
                  </a:lnTo>
                  <a:lnTo>
                    <a:pt x="30" y="42"/>
                  </a:lnTo>
                  <a:lnTo>
                    <a:pt x="30" y="42"/>
                  </a:lnTo>
                  <a:lnTo>
                    <a:pt x="30" y="38"/>
                  </a:lnTo>
                  <a:lnTo>
                    <a:pt x="30" y="36"/>
                  </a:lnTo>
                  <a:lnTo>
                    <a:pt x="30" y="36"/>
                  </a:lnTo>
                  <a:lnTo>
                    <a:pt x="30" y="34"/>
                  </a:lnTo>
                  <a:lnTo>
                    <a:pt x="28" y="32"/>
                  </a:lnTo>
                  <a:lnTo>
                    <a:pt x="26" y="32"/>
                  </a:lnTo>
                  <a:lnTo>
                    <a:pt x="24" y="30"/>
                  </a:lnTo>
                  <a:lnTo>
                    <a:pt x="22" y="30"/>
                  </a:lnTo>
                  <a:lnTo>
                    <a:pt x="20" y="30"/>
                  </a:lnTo>
                  <a:lnTo>
                    <a:pt x="18" y="30"/>
                  </a:lnTo>
                  <a:lnTo>
                    <a:pt x="16" y="32"/>
                  </a:lnTo>
                  <a:lnTo>
                    <a:pt x="16" y="32"/>
                  </a:lnTo>
                  <a:lnTo>
                    <a:pt x="14" y="32"/>
                  </a:lnTo>
                  <a:lnTo>
                    <a:pt x="12" y="30"/>
                  </a:lnTo>
                  <a:lnTo>
                    <a:pt x="12" y="28"/>
                  </a:lnTo>
                  <a:lnTo>
                    <a:pt x="10" y="28"/>
                  </a:lnTo>
                  <a:lnTo>
                    <a:pt x="6" y="24"/>
                  </a:lnTo>
                  <a:lnTo>
                    <a:pt x="2" y="24"/>
                  </a:lnTo>
                  <a:lnTo>
                    <a:pt x="0" y="24"/>
                  </a:lnTo>
                  <a:lnTo>
                    <a:pt x="2" y="22"/>
                  </a:lnTo>
                  <a:lnTo>
                    <a:pt x="2" y="22"/>
                  </a:lnTo>
                  <a:lnTo>
                    <a:pt x="2" y="22"/>
                  </a:lnTo>
                  <a:lnTo>
                    <a:pt x="2" y="22"/>
                  </a:lnTo>
                  <a:lnTo>
                    <a:pt x="6" y="22"/>
                  </a:lnTo>
                  <a:lnTo>
                    <a:pt x="8" y="20"/>
                  </a:lnTo>
                  <a:lnTo>
                    <a:pt x="10" y="18"/>
                  </a:lnTo>
                  <a:lnTo>
                    <a:pt x="10" y="18"/>
                  </a:lnTo>
                  <a:lnTo>
                    <a:pt x="12" y="14"/>
                  </a:lnTo>
                  <a:lnTo>
                    <a:pt x="14" y="12"/>
                  </a:lnTo>
                  <a:lnTo>
                    <a:pt x="16" y="12"/>
                  </a:lnTo>
                  <a:lnTo>
                    <a:pt x="16" y="12"/>
                  </a:lnTo>
                  <a:lnTo>
                    <a:pt x="20" y="10"/>
                  </a:lnTo>
                  <a:lnTo>
                    <a:pt x="24" y="8"/>
                  </a:lnTo>
                  <a:lnTo>
                    <a:pt x="26" y="4"/>
                  </a:lnTo>
                  <a:lnTo>
                    <a:pt x="28" y="2"/>
                  </a:lnTo>
                  <a:lnTo>
                    <a:pt x="28" y="2"/>
                  </a:lnTo>
                  <a:lnTo>
                    <a:pt x="30" y="0"/>
                  </a:lnTo>
                  <a:lnTo>
                    <a:pt x="32" y="0"/>
                  </a:lnTo>
                  <a:lnTo>
                    <a:pt x="34" y="0"/>
                  </a:lnTo>
                  <a:lnTo>
                    <a:pt x="34" y="0"/>
                  </a:lnTo>
                  <a:lnTo>
                    <a:pt x="36" y="0"/>
                  </a:lnTo>
                  <a:lnTo>
                    <a:pt x="40" y="0"/>
                  </a:lnTo>
                  <a:lnTo>
                    <a:pt x="42" y="0"/>
                  </a:lnTo>
                  <a:lnTo>
                    <a:pt x="42" y="0"/>
                  </a:lnTo>
                  <a:lnTo>
                    <a:pt x="44" y="0"/>
                  </a:lnTo>
                  <a:lnTo>
                    <a:pt x="48" y="0"/>
                  </a:lnTo>
                  <a:lnTo>
                    <a:pt x="54" y="0"/>
                  </a:lnTo>
                  <a:lnTo>
                    <a:pt x="58" y="0"/>
                  </a:lnTo>
                  <a:lnTo>
                    <a:pt x="64" y="0"/>
                  </a:lnTo>
                  <a:lnTo>
                    <a:pt x="70" y="2"/>
                  </a:lnTo>
                  <a:lnTo>
                    <a:pt x="76" y="2"/>
                  </a:lnTo>
                  <a:lnTo>
                    <a:pt x="80" y="2"/>
                  </a:lnTo>
                  <a:lnTo>
                    <a:pt x="80" y="4"/>
                  </a:lnTo>
                  <a:lnTo>
                    <a:pt x="82" y="4"/>
                  </a:lnTo>
                  <a:lnTo>
                    <a:pt x="82" y="6"/>
                  </a:lnTo>
                  <a:lnTo>
                    <a:pt x="82" y="6"/>
                  </a:lnTo>
                  <a:lnTo>
                    <a:pt x="82" y="8"/>
                  </a:lnTo>
                </a:path>
              </a:pathLst>
            </a:custGeom>
            <a:grpFill/>
            <a:ln w="6350">
              <a:solidFill>
                <a:schemeClr val="bg1"/>
              </a:solidFill>
              <a:prstDash val="solid"/>
              <a:round/>
              <a:headEnd/>
              <a:tailEnd/>
            </a:ln>
            <a:effectLst/>
          </p:spPr>
          <p:txBody>
            <a:bodyPr/>
            <a:lstStyle/>
            <a:p>
              <a:endParaRPr lang="zh-CN" altLang="en-US"/>
            </a:p>
          </p:txBody>
        </p:sp>
        <p:sp>
          <p:nvSpPr>
            <p:cNvPr id="156" name="Freeform 526">
              <a:extLst>
                <a:ext uri="{FF2B5EF4-FFF2-40B4-BE49-F238E27FC236}">
                  <a16:creationId xmlns="" xmlns:a16="http://schemas.microsoft.com/office/drawing/2014/main" id="{66AFAD3D-2842-4474-8035-7D55A1922CB5}"/>
                </a:ext>
              </a:extLst>
            </p:cNvPr>
            <p:cNvSpPr>
              <a:spLocks/>
            </p:cNvSpPr>
            <p:nvPr/>
          </p:nvSpPr>
          <p:spPr bwMode="gray">
            <a:xfrm>
              <a:off x="7159528" y="4387754"/>
              <a:ext cx="81461" cy="44404"/>
            </a:xfrm>
            <a:custGeom>
              <a:avLst/>
              <a:gdLst>
                <a:gd name="T0" fmla="*/ 44 w 44"/>
                <a:gd name="T1" fmla="*/ 20 h 24"/>
                <a:gd name="T2" fmla="*/ 42 w 44"/>
                <a:gd name="T3" fmla="*/ 22 h 24"/>
                <a:gd name="T4" fmla="*/ 40 w 44"/>
                <a:gd name="T5" fmla="*/ 22 h 24"/>
                <a:gd name="T6" fmla="*/ 40 w 44"/>
                <a:gd name="T7" fmla="*/ 24 h 24"/>
                <a:gd name="T8" fmla="*/ 32 w 44"/>
                <a:gd name="T9" fmla="*/ 22 h 24"/>
                <a:gd name="T10" fmla="*/ 26 w 44"/>
                <a:gd name="T11" fmla="*/ 22 h 24"/>
                <a:gd name="T12" fmla="*/ 20 w 44"/>
                <a:gd name="T13" fmla="*/ 20 h 24"/>
                <a:gd name="T14" fmla="*/ 16 w 44"/>
                <a:gd name="T15" fmla="*/ 18 h 24"/>
                <a:gd name="T16" fmla="*/ 12 w 44"/>
                <a:gd name="T17" fmla="*/ 18 h 24"/>
                <a:gd name="T18" fmla="*/ 12 w 44"/>
                <a:gd name="T19" fmla="*/ 16 h 24"/>
                <a:gd name="T20" fmla="*/ 6 w 44"/>
                <a:gd name="T21" fmla="*/ 14 h 24"/>
                <a:gd name="T22" fmla="*/ 2 w 44"/>
                <a:gd name="T23" fmla="*/ 12 h 24"/>
                <a:gd name="T24" fmla="*/ 0 w 44"/>
                <a:gd name="T25" fmla="*/ 10 h 24"/>
                <a:gd name="T26" fmla="*/ 8 w 44"/>
                <a:gd name="T27" fmla="*/ 4 h 24"/>
                <a:gd name="T28" fmla="*/ 10 w 44"/>
                <a:gd name="T29" fmla="*/ 2 h 24"/>
                <a:gd name="T30" fmla="*/ 12 w 44"/>
                <a:gd name="T31" fmla="*/ 0 h 24"/>
                <a:gd name="T32" fmla="*/ 14 w 44"/>
                <a:gd name="T33" fmla="*/ 0 h 24"/>
                <a:gd name="T34" fmla="*/ 16 w 44"/>
                <a:gd name="T35" fmla="*/ 0 h 24"/>
                <a:gd name="T36" fmla="*/ 20 w 44"/>
                <a:gd name="T37" fmla="*/ 2 h 24"/>
                <a:gd name="T38" fmla="*/ 24 w 44"/>
                <a:gd name="T39" fmla="*/ 4 h 24"/>
                <a:gd name="T40" fmla="*/ 24 w 44"/>
                <a:gd name="T41" fmla="*/ 6 h 24"/>
                <a:gd name="T42" fmla="*/ 26 w 44"/>
                <a:gd name="T43" fmla="*/ 6 h 24"/>
                <a:gd name="T44" fmla="*/ 26 w 44"/>
                <a:gd name="T45" fmla="*/ 8 h 24"/>
                <a:gd name="T46" fmla="*/ 30 w 44"/>
                <a:gd name="T47" fmla="*/ 8 h 24"/>
                <a:gd name="T48" fmla="*/ 30 w 44"/>
                <a:gd name="T49" fmla="*/ 8 h 24"/>
                <a:gd name="T50" fmla="*/ 32 w 44"/>
                <a:gd name="T51" fmla="*/ 6 h 24"/>
                <a:gd name="T52" fmla="*/ 34 w 44"/>
                <a:gd name="T53" fmla="*/ 6 h 24"/>
                <a:gd name="T54" fmla="*/ 38 w 44"/>
                <a:gd name="T55" fmla="*/ 6 h 24"/>
                <a:gd name="T56" fmla="*/ 38 w 44"/>
                <a:gd name="T57" fmla="*/ 6 h 24"/>
                <a:gd name="T58" fmla="*/ 40 w 44"/>
                <a:gd name="T59" fmla="*/ 8 h 24"/>
                <a:gd name="T60" fmla="*/ 42 w 44"/>
                <a:gd name="T61" fmla="*/ 10 h 24"/>
                <a:gd name="T62" fmla="*/ 44 w 44"/>
                <a:gd name="T63" fmla="*/ 12 h 24"/>
                <a:gd name="T64" fmla="*/ 44 w 44"/>
                <a:gd name="T65" fmla="*/ 14 h 24"/>
                <a:gd name="T66" fmla="*/ 44 w 44"/>
                <a:gd name="T67" fmla="*/ 16 h 24"/>
                <a:gd name="T68" fmla="*/ 44 w 44"/>
                <a:gd name="T69" fmla="*/ 18 h 24"/>
                <a:gd name="T70" fmla="*/ 44 w 44"/>
                <a:gd name="T71"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4">
                  <a:moveTo>
                    <a:pt x="44" y="20"/>
                  </a:moveTo>
                  <a:lnTo>
                    <a:pt x="42" y="22"/>
                  </a:lnTo>
                  <a:lnTo>
                    <a:pt x="40" y="22"/>
                  </a:lnTo>
                  <a:lnTo>
                    <a:pt x="40" y="24"/>
                  </a:lnTo>
                  <a:lnTo>
                    <a:pt x="32" y="22"/>
                  </a:lnTo>
                  <a:lnTo>
                    <a:pt x="26" y="22"/>
                  </a:lnTo>
                  <a:lnTo>
                    <a:pt x="20" y="20"/>
                  </a:lnTo>
                  <a:lnTo>
                    <a:pt x="16" y="18"/>
                  </a:lnTo>
                  <a:lnTo>
                    <a:pt x="12" y="18"/>
                  </a:lnTo>
                  <a:lnTo>
                    <a:pt x="12" y="16"/>
                  </a:lnTo>
                  <a:lnTo>
                    <a:pt x="6" y="14"/>
                  </a:lnTo>
                  <a:lnTo>
                    <a:pt x="2" y="12"/>
                  </a:lnTo>
                  <a:lnTo>
                    <a:pt x="0" y="10"/>
                  </a:lnTo>
                  <a:lnTo>
                    <a:pt x="8" y="4"/>
                  </a:lnTo>
                  <a:lnTo>
                    <a:pt x="10" y="2"/>
                  </a:lnTo>
                  <a:lnTo>
                    <a:pt x="12" y="0"/>
                  </a:lnTo>
                  <a:lnTo>
                    <a:pt x="14" y="0"/>
                  </a:lnTo>
                  <a:lnTo>
                    <a:pt x="16" y="0"/>
                  </a:lnTo>
                  <a:lnTo>
                    <a:pt x="20" y="2"/>
                  </a:lnTo>
                  <a:lnTo>
                    <a:pt x="24" y="4"/>
                  </a:lnTo>
                  <a:lnTo>
                    <a:pt x="24" y="6"/>
                  </a:lnTo>
                  <a:lnTo>
                    <a:pt x="26" y="6"/>
                  </a:lnTo>
                  <a:lnTo>
                    <a:pt x="26" y="8"/>
                  </a:lnTo>
                  <a:lnTo>
                    <a:pt x="30" y="8"/>
                  </a:lnTo>
                  <a:lnTo>
                    <a:pt x="30" y="8"/>
                  </a:lnTo>
                  <a:lnTo>
                    <a:pt x="32" y="6"/>
                  </a:lnTo>
                  <a:lnTo>
                    <a:pt x="34" y="6"/>
                  </a:lnTo>
                  <a:lnTo>
                    <a:pt x="38" y="6"/>
                  </a:lnTo>
                  <a:lnTo>
                    <a:pt x="38" y="6"/>
                  </a:lnTo>
                  <a:lnTo>
                    <a:pt x="40" y="8"/>
                  </a:lnTo>
                  <a:lnTo>
                    <a:pt x="42" y="10"/>
                  </a:lnTo>
                  <a:lnTo>
                    <a:pt x="44" y="12"/>
                  </a:lnTo>
                  <a:lnTo>
                    <a:pt x="44" y="14"/>
                  </a:lnTo>
                  <a:lnTo>
                    <a:pt x="44" y="16"/>
                  </a:lnTo>
                  <a:lnTo>
                    <a:pt x="44" y="18"/>
                  </a:lnTo>
                  <a:lnTo>
                    <a:pt x="44" y="20"/>
                  </a:lnTo>
                </a:path>
              </a:pathLst>
            </a:custGeom>
            <a:grpFill/>
            <a:ln w="6350">
              <a:solidFill>
                <a:schemeClr val="bg1"/>
              </a:solidFill>
              <a:prstDash val="solid"/>
              <a:round/>
              <a:headEnd/>
              <a:tailEnd/>
            </a:ln>
            <a:effectLst/>
          </p:spPr>
          <p:txBody>
            <a:bodyPr/>
            <a:lstStyle/>
            <a:p>
              <a:endParaRPr lang="zh-CN" altLang="en-US"/>
            </a:p>
          </p:txBody>
        </p:sp>
        <p:sp>
          <p:nvSpPr>
            <p:cNvPr id="157" name="Freeform 527">
              <a:extLst>
                <a:ext uri="{FF2B5EF4-FFF2-40B4-BE49-F238E27FC236}">
                  <a16:creationId xmlns="" xmlns:a16="http://schemas.microsoft.com/office/drawing/2014/main" id="{6BC3FD86-FD37-4763-873F-99C9474259C9}"/>
                </a:ext>
              </a:extLst>
            </p:cNvPr>
            <p:cNvSpPr>
              <a:spLocks/>
            </p:cNvSpPr>
            <p:nvPr/>
          </p:nvSpPr>
          <p:spPr bwMode="gray">
            <a:xfrm>
              <a:off x="7622377" y="4254543"/>
              <a:ext cx="70353" cy="51804"/>
            </a:xfrm>
            <a:custGeom>
              <a:avLst/>
              <a:gdLst>
                <a:gd name="T0" fmla="*/ 4 w 38"/>
                <a:gd name="T1" fmla="*/ 0 h 28"/>
                <a:gd name="T2" fmla="*/ 6 w 38"/>
                <a:gd name="T3" fmla="*/ 2 h 28"/>
                <a:gd name="T4" fmla="*/ 6 w 38"/>
                <a:gd name="T5" fmla="*/ 6 h 28"/>
                <a:gd name="T6" fmla="*/ 6 w 38"/>
                <a:gd name="T7" fmla="*/ 10 h 28"/>
                <a:gd name="T8" fmla="*/ 4 w 38"/>
                <a:gd name="T9" fmla="*/ 12 h 28"/>
                <a:gd name="T10" fmla="*/ 2 w 38"/>
                <a:gd name="T11" fmla="*/ 14 h 28"/>
                <a:gd name="T12" fmla="*/ 0 w 38"/>
                <a:gd name="T13" fmla="*/ 14 h 28"/>
                <a:gd name="T14" fmla="*/ 0 w 38"/>
                <a:gd name="T15" fmla="*/ 16 h 28"/>
                <a:gd name="T16" fmla="*/ 0 w 38"/>
                <a:gd name="T17" fmla="*/ 20 h 28"/>
                <a:gd name="T18" fmla="*/ 2 w 38"/>
                <a:gd name="T19" fmla="*/ 22 h 28"/>
                <a:gd name="T20" fmla="*/ 2 w 38"/>
                <a:gd name="T21" fmla="*/ 24 h 28"/>
                <a:gd name="T22" fmla="*/ 4 w 38"/>
                <a:gd name="T23" fmla="*/ 26 h 28"/>
                <a:gd name="T24" fmla="*/ 4 w 38"/>
                <a:gd name="T25" fmla="*/ 28 h 28"/>
                <a:gd name="T26" fmla="*/ 4 w 38"/>
                <a:gd name="T27" fmla="*/ 28 h 28"/>
                <a:gd name="T28" fmla="*/ 6 w 38"/>
                <a:gd name="T29" fmla="*/ 28 h 28"/>
                <a:gd name="T30" fmla="*/ 8 w 38"/>
                <a:gd name="T31" fmla="*/ 28 h 28"/>
                <a:gd name="T32" fmla="*/ 12 w 38"/>
                <a:gd name="T33" fmla="*/ 26 h 28"/>
                <a:gd name="T34" fmla="*/ 14 w 38"/>
                <a:gd name="T35" fmla="*/ 24 h 28"/>
                <a:gd name="T36" fmla="*/ 16 w 38"/>
                <a:gd name="T37" fmla="*/ 24 h 28"/>
                <a:gd name="T38" fmla="*/ 18 w 38"/>
                <a:gd name="T39" fmla="*/ 22 h 28"/>
                <a:gd name="T40" fmla="*/ 20 w 38"/>
                <a:gd name="T41" fmla="*/ 22 h 28"/>
                <a:gd name="T42" fmla="*/ 22 w 38"/>
                <a:gd name="T43" fmla="*/ 24 h 28"/>
                <a:gd name="T44" fmla="*/ 22 w 38"/>
                <a:gd name="T45" fmla="*/ 24 h 28"/>
                <a:gd name="T46" fmla="*/ 32 w 38"/>
                <a:gd name="T47" fmla="*/ 22 h 28"/>
                <a:gd name="T48" fmla="*/ 38 w 38"/>
                <a:gd name="T49" fmla="*/ 20 h 28"/>
                <a:gd name="T50" fmla="*/ 38 w 38"/>
                <a:gd name="T51" fmla="*/ 12 h 28"/>
                <a:gd name="T52" fmla="*/ 32 w 38"/>
                <a:gd name="T53" fmla="*/ 10 h 28"/>
                <a:gd name="T54" fmla="*/ 24 w 38"/>
                <a:gd name="T55" fmla="*/ 8 h 28"/>
                <a:gd name="T56" fmla="*/ 30 w 38"/>
                <a:gd name="T57" fmla="*/ 6 h 28"/>
                <a:gd name="T58" fmla="*/ 20 w 38"/>
                <a:gd name="T59" fmla="*/ 6 h 28"/>
                <a:gd name="T60" fmla="*/ 14 w 38"/>
                <a:gd name="T61" fmla="*/ 2 h 28"/>
                <a:gd name="T62" fmla="*/ 4 w 38"/>
                <a:gd name="T6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8">
                  <a:moveTo>
                    <a:pt x="4" y="0"/>
                  </a:moveTo>
                  <a:lnTo>
                    <a:pt x="6" y="2"/>
                  </a:lnTo>
                  <a:lnTo>
                    <a:pt x="6" y="6"/>
                  </a:lnTo>
                  <a:lnTo>
                    <a:pt x="6" y="10"/>
                  </a:lnTo>
                  <a:lnTo>
                    <a:pt x="4" y="12"/>
                  </a:lnTo>
                  <a:lnTo>
                    <a:pt x="2" y="14"/>
                  </a:lnTo>
                  <a:lnTo>
                    <a:pt x="0" y="14"/>
                  </a:lnTo>
                  <a:lnTo>
                    <a:pt x="0" y="16"/>
                  </a:lnTo>
                  <a:lnTo>
                    <a:pt x="0" y="20"/>
                  </a:lnTo>
                  <a:lnTo>
                    <a:pt x="2" y="22"/>
                  </a:lnTo>
                  <a:lnTo>
                    <a:pt x="2" y="24"/>
                  </a:lnTo>
                  <a:lnTo>
                    <a:pt x="4" y="26"/>
                  </a:lnTo>
                  <a:lnTo>
                    <a:pt x="4" y="28"/>
                  </a:lnTo>
                  <a:lnTo>
                    <a:pt x="4" y="28"/>
                  </a:lnTo>
                  <a:lnTo>
                    <a:pt x="6" y="28"/>
                  </a:lnTo>
                  <a:lnTo>
                    <a:pt x="8" y="28"/>
                  </a:lnTo>
                  <a:lnTo>
                    <a:pt x="12" y="26"/>
                  </a:lnTo>
                  <a:lnTo>
                    <a:pt x="14" y="24"/>
                  </a:lnTo>
                  <a:lnTo>
                    <a:pt x="16" y="24"/>
                  </a:lnTo>
                  <a:lnTo>
                    <a:pt x="18" y="22"/>
                  </a:lnTo>
                  <a:lnTo>
                    <a:pt x="20" y="22"/>
                  </a:lnTo>
                  <a:lnTo>
                    <a:pt x="22" y="24"/>
                  </a:lnTo>
                  <a:lnTo>
                    <a:pt x="22" y="24"/>
                  </a:lnTo>
                  <a:lnTo>
                    <a:pt x="32" y="22"/>
                  </a:lnTo>
                  <a:lnTo>
                    <a:pt x="38" y="20"/>
                  </a:lnTo>
                  <a:lnTo>
                    <a:pt x="38" y="12"/>
                  </a:lnTo>
                  <a:lnTo>
                    <a:pt x="32" y="10"/>
                  </a:lnTo>
                  <a:lnTo>
                    <a:pt x="24" y="8"/>
                  </a:lnTo>
                  <a:lnTo>
                    <a:pt x="30" y="6"/>
                  </a:lnTo>
                  <a:lnTo>
                    <a:pt x="20" y="6"/>
                  </a:lnTo>
                  <a:lnTo>
                    <a:pt x="14" y="2"/>
                  </a:lnTo>
                  <a:lnTo>
                    <a:pt x="4" y="0"/>
                  </a:lnTo>
                </a:path>
              </a:pathLst>
            </a:custGeom>
            <a:grpFill/>
            <a:ln w="6350">
              <a:solidFill>
                <a:schemeClr val="bg1"/>
              </a:solidFill>
              <a:prstDash val="solid"/>
              <a:round/>
              <a:headEnd/>
              <a:tailEnd/>
            </a:ln>
            <a:effectLst/>
          </p:spPr>
          <p:txBody>
            <a:bodyPr/>
            <a:lstStyle/>
            <a:p>
              <a:endParaRPr lang="zh-CN" altLang="en-US"/>
            </a:p>
          </p:txBody>
        </p:sp>
        <p:sp>
          <p:nvSpPr>
            <p:cNvPr id="158" name="Freeform 528">
              <a:extLst>
                <a:ext uri="{FF2B5EF4-FFF2-40B4-BE49-F238E27FC236}">
                  <a16:creationId xmlns="" xmlns:a16="http://schemas.microsoft.com/office/drawing/2014/main" id="{722455C5-4F94-4BDF-8607-7015C1DE2F18}"/>
                </a:ext>
              </a:extLst>
            </p:cNvPr>
            <p:cNvSpPr>
              <a:spLocks/>
            </p:cNvSpPr>
            <p:nvPr/>
          </p:nvSpPr>
          <p:spPr bwMode="gray">
            <a:xfrm>
              <a:off x="7552024" y="4243442"/>
              <a:ext cx="81461" cy="66605"/>
            </a:xfrm>
            <a:custGeom>
              <a:avLst/>
              <a:gdLst>
                <a:gd name="T0" fmla="*/ 12 w 44"/>
                <a:gd name="T1" fmla="*/ 2 h 36"/>
                <a:gd name="T2" fmla="*/ 8 w 44"/>
                <a:gd name="T3" fmla="*/ 6 h 36"/>
                <a:gd name="T4" fmla="*/ 12 w 44"/>
                <a:gd name="T5" fmla="*/ 8 h 36"/>
                <a:gd name="T6" fmla="*/ 14 w 44"/>
                <a:gd name="T7" fmla="*/ 8 h 36"/>
                <a:gd name="T8" fmla="*/ 16 w 44"/>
                <a:gd name="T9" fmla="*/ 8 h 36"/>
                <a:gd name="T10" fmla="*/ 18 w 44"/>
                <a:gd name="T11" fmla="*/ 8 h 36"/>
                <a:gd name="T12" fmla="*/ 22 w 44"/>
                <a:gd name="T13" fmla="*/ 10 h 36"/>
                <a:gd name="T14" fmla="*/ 24 w 44"/>
                <a:gd name="T15" fmla="*/ 10 h 36"/>
                <a:gd name="T16" fmla="*/ 26 w 44"/>
                <a:gd name="T17" fmla="*/ 14 h 36"/>
                <a:gd name="T18" fmla="*/ 26 w 44"/>
                <a:gd name="T19" fmla="*/ 14 h 36"/>
                <a:gd name="T20" fmla="*/ 26 w 44"/>
                <a:gd name="T21" fmla="*/ 16 h 36"/>
                <a:gd name="T22" fmla="*/ 26 w 44"/>
                <a:gd name="T23" fmla="*/ 18 h 36"/>
                <a:gd name="T24" fmla="*/ 26 w 44"/>
                <a:gd name="T25" fmla="*/ 20 h 36"/>
                <a:gd name="T26" fmla="*/ 24 w 44"/>
                <a:gd name="T27" fmla="*/ 22 h 36"/>
                <a:gd name="T28" fmla="*/ 20 w 44"/>
                <a:gd name="T29" fmla="*/ 22 h 36"/>
                <a:gd name="T30" fmla="*/ 10 w 44"/>
                <a:gd name="T31" fmla="*/ 18 h 36"/>
                <a:gd name="T32" fmla="*/ 4 w 44"/>
                <a:gd name="T33" fmla="*/ 18 h 36"/>
                <a:gd name="T34" fmla="*/ 0 w 44"/>
                <a:gd name="T35" fmla="*/ 22 h 36"/>
                <a:gd name="T36" fmla="*/ 6 w 44"/>
                <a:gd name="T37" fmla="*/ 26 h 36"/>
                <a:gd name="T38" fmla="*/ 6 w 44"/>
                <a:gd name="T39" fmla="*/ 26 h 36"/>
                <a:gd name="T40" fmla="*/ 10 w 44"/>
                <a:gd name="T41" fmla="*/ 26 h 36"/>
                <a:gd name="T42" fmla="*/ 14 w 44"/>
                <a:gd name="T43" fmla="*/ 26 h 36"/>
                <a:gd name="T44" fmla="*/ 16 w 44"/>
                <a:gd name="T45" fmla="*/ 26 h 36"/>
                <a:gd name="T46" fmla="*/ 20 w 44"/>
                <a:gd name="T47" fmla="*/ 28 h 36"/>
                <a:gd name="T48" fmla="*/ 20 w 44"/>
                <a:gd name="T49" fmla="*/ 30 h 36"/>
                <a:gd name="T50" fmla="*/ 22 w 44"/>
                <a:gd name="T51" fmla="*/ 32 h 36"/>
                <a:gd name="T52" fmla="*/ 26 w 44"/>
                <a:gd name="T53" fmla="*/ 34 h 36"/>
                <a:gd name="T54" fmla="*/ 30 w 44"/>
                <a:gd name="T55" fmla="*/ 36 h 36"/>
                <a:gd name="T56" fmla="*/ 34 w 44"/>
                <a:gd name="T57" fmla="*/ 36 h 36"/>
                <a:gd name="T58" fmla="*/ 36 w 44"/>
                <a:gd name="T59" fmla="*/ 36 h 36"/>
                <a:gd name="T60" fmla="*/ 40 w 44"/>
                <a:gd name="T61" fmla="*/ 36 h 36"/>
                <a:gd name="T62" fmla="*/ 42 w 44"/>
                <a:gd name="T63" fmla="*/ 36 h 36"/>
                <a:gd name="T64" fmla="*/ 42 w 44"/>
                <a:gd name="T65" fmla="*/ 34 h 36"/>
                <a:gd name="T66" fmla="*/ 42 w 44"/>
                <a:gd name="T67" fmla="*/ 30 h 36"/>
                <a:gd name="T68" fmla="*/ 40 w 44"/>
                <a:gd name="T69" fmla="*/ 30 h 36"/>
                <a:gd name="T70" fmla="*/ 40 w 44"/>
                <a:gd name="T71" fmla="*/ 28 h 36"/>
                <a:gd name="T72" fmla="*/ 38 w 44"/>
                <a:gd name="T73" fmla="*/ 24 h 36"/>
                <a:gd name="T74" fmla="*/ 38 w 44"/>
                <a:gd name="T75" fmla="*/ 22 h 36"/>
                <a:gd name="T76" fmla="*/ 38 w 44"/>
                <a:gd name="T77" fmla="*/ 18 h 36"/>
                <a:gd name="T78" fmla="*/ 40 w 44"/>
                <a:gd name="T79" fmla="*/ 18 h 36"/>
                <a:gd name="T80" fmla="*/ 42 w 44"/>
                <a:gd name="T81" fmla="*/ 16 h 36"/>
                <a:gd name="T82" fmla="*/ 44 w 44"/>
                <a:gd name="T83" fmla="*/ 14 h 36"/>
                <a:gd name="T84" fmla="*/ 44 w 44"/>
                <a:gd name="T85" fmla="*/ 12 h 36"/>
                <a:gd name="T86" fmla="*/ 44 w 44"/>
                <a:gd name="T87" fmla="*/ 8 h 36"/>
                <a:gd name="T88" fmla="*/ 42 w 44"/>
                <a:gd name="T89" fmla="*/ 4 h 36"/>
                <a:gd name="T90" fmla="*/ 28 w 44"/>
                <a:gd name="T91" fmla="*/ 2 h 36"/>
                <a:gd name="T92" fmla="*/ 20 w 44"/>
                <a:gd name="T93" fmla="*/ 0 h 36"/>
                <a:gd name="T94" fmla="*/ 12 w 44"/>
                <a:gd name="T95"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 h="36">
                  <a:moveTo>
                    <a:pt x="12" y="2"/>
                  </a:moveTo>
                  <a:lnTo>
                    <a:pt x="8" y="6"/>
                  </a:lnTo>
                  <a:lnTo>
                    <a:pt x="12" y="8"/>
                  </a:lnTo>
                  <a:lnTo>
                    <a:pt x="14" y="8"/>
                  </a:lnTo>
                  <a:lnTo>
                    <a:pt x="16" y="8"/>
                  </a:lnTo>
                  <a:lnTo>
                    <a:pt x="18" y="8"/>
                  </a:lnTo>
                  <a:lnTo>
                    <a:pt x="22" y="10"/>
                  </a:lnTo>
                  <a:lnTo>
                    <a:pt x="24" y="10"/>
                  </a:lnTo>
                  <a:lnTo>
                    <a:pt x="26" y="14"/>
                  </a:lnTo>
                  <a:lnTo>
                    <a:pt x="26" y="14"/>
                  </a:lnTo>
                  <a:lnTo>
                    <a:pt x="26" y="16"/>
                  </a:lnTo>
                  <a:lnTo>
                    <a:pt x="26" y="18"/>
                  </a:lnTo>
                  <a:lnTo>
                    <a:pt x="26" y="20"/>
                  </a:lnTo>
                  <a:lnTo>
                    <a:pt x="24" y="22"/>
                  </a:lnTo>
                  <a:lnTo>
                    <a:pt x="20" y="22"/>
                  </a:lnTo>
                  <a:lnTo>
                    <a:pt x="10" y="18"/>
                  </a:lnTo>
                  <a:lnTo>
                    <a:pt x="4" y="18"/>
                  </a:lnTo>
                  <a:lnTo>
                    <a:pt x="0" y="22"/>
                  </a:lnTo>
                  <a:lnTo>
                    <a:pt x="6" y="26"/>
                  </a:lnTo>
                  <a:lnTo>
                    <a:pt x="6" y="26"/>
                  </a:lnTo>
                  <a:lnTo>
                    <a:pt x="10" y="26"/>
                  </a:lnTo>
                  <a:lnTo>
                    <a:pt x="14" y="26"/>
                  </a:lnTo>
                  <a:lnTo>
                    <a:pt x="16" y="26"/>
                  </a:lnTo>
                  <a:lnTo>
                    <a:pt x="20" y="28"/>
                  </a:lnTo>
                  <a:lnTo>
                    <a:pt x="20" y="30"/>
                  </a:lnTo>
                  <a:lnTo>
                    <a:pt x="22" y="32"/>
                  </a:lnTo>
                  <a:lnTo>
                    <a:pt x="26" y="34"/>
                  </a:lnTo>
                  <a:lnTo>
                    <a:pt x="30" y="36"/>
                  </a:lnTo>
                  <a:lnTo>
                    <a:pt x="34" y="36"/>
                  </a:lnTo>
                  <a:lnTo>
                    <a:pt x="36" y="36"/>
                  </a:lnTo>
                  <a:lnTo>
                    <a:pt x="40" y="36"/>
                  </a:lnTo>
                  <a:lnTo>
                    <a:pt x="42" y="36"/>
                  </a:lnTo>
                  <a:lnTo>
                    <a:pt x="42" y="34"/>
                  </a:lnTo>
                  <a:lnTo>
                    <a:pt x="42" y="30"/>
                  </a:lnTo>
                  <a:lnTo>
                    <a:pt x="40" y="30"/>
                  </a:lnTo>
                  <a:lnTo>
                    <a:pt x="40" y="28"/>
                  </a:lnTo>
                  <a:lnTo>
                    <a:pt x="38" y="24"/>
                  </a:lnTo>
                  <a:lnTo>
                    <a:pt x="38" y="22"/>
                  </a:lnTo>
                  <a:lnTo>
                    <a:pt x="38" y="18"/>
                  </a:lnTo>
                  <a:lnTo>
                    <a:pt x="40" y="18"/>
                  </a:lnTo>
                  <a:lnTo>
                    <a:pt x="42" y="16"/>
                  </a:lnTo>
                  <a:lnTo>
                    <a:pt x="44" y="14"/>
                  </a:lnTo>
                  <a:lnTo>
                    <a:pt x="44" y="12"/>
                  </a:lnTo>
                  <a:lnTo>
                    <a:pt x="44" y="8"/>
                  </a:lnTo>
                  <a:lnTo>
                    <a:pt x="42" y="4"/>
                  </a:lnTo>
                  <a:lnTo>
                    <a:pt x="28" y="2"/>
                  </a:lnTo>
                  <a:lnTo>
                    <a:pt x="20" y="0"/>
                  </a:lnTo>
                  <a:lnTo>
                    <a:pt x="12" y="2"/>
                  </a:lnTo>
                </a:path>
              </a:pathLst>
            </a:custGeom>
            <a:grpFill/>
            <a:ln w="6350">
              <a:solidFill>
                <a:schemeClr val="bg1"/>
              </a:solidFill>
              <a:prstDash val="solid"/>
              <a:round/>
              <a:headEnd/>
              <a:tailEnd/>
            </a:ln>
            <a:effectLst/>
          </p:spPr>
          <p:txBody>
            <a:bodyPr/>
            <a:lstStyle/>
            <a:p>
              <a:endParaRPr lang="zh-CN" altLang="en-US"/>
            </a:p>
          </p:txBody>
        </p:sp>
        <p:sp>
          <p:nvSpPr>
            <p:cNvPr id="159" name="Freeform 529">
              <a:extLst>
                <a:ext uri="{FF2B5EF4-FFF2-40B4-BE49-F238E27FC236}">
                  <a16:creationId xmlns="" xmlns:a16="http://schemas.microsoft.com/office/drawing/2014/main" id="{0C7A355E-3295-43EE-8572-B57361E4F189}"/>
                </a:ext>
              </a:extLst>
            </p:cNvPr>
            <p:cNvSpPr>
              <a:spLocks/>
            </p:cNvSpPr>
            <p:nvPr/>
          </p:nvSpPr>
          <p:spPr bwMode="gray">
            <a:xfrm>
              <a:off x="7300234" y="4158335"/>
              <a:ext cx="259195" cy="99908"/>
            </a:xfrm>
            <a:custGeom>
              <a:avLst/>
              <a:gdLst>
                <a:gd name="T0" fmla="*/ 18 w 140"/>
                <a:gd name="T1" fmla="*/ 2 h 54"/>
                <a:gd name="T2" fmla="*/ 16 w 140"/>
                <a:gd name="T3" fmla="*/ 2 h 54"/>
                <a:gd name="T4" fmla="*/ 14 w 140"/>
                <a:gd name="T5" fmla="*/ 4 h 54"/>
                <a:gd name="T6" fmla="*/ 10 w 140"/>
                <a:gd name="T7" fmla="*/ 6 h 54"/>
                <a:gd name="T8" fmla="*/ 6 w 140"/>
                <a:gd name="T9" fmla="*/ 8 h 54"/>
                <a:gd name="T10" fmla="*/ 2 w 140"/>
                <a:gd name="T11" fmla="*/ 10 h 54"/>
                <a:gd name="T12" fmla="*/ 0 w 140"/>
                <a:gd name="T13" fmla="*/ 14 h 54"/>
                <a:gd name="T14" fmla="*/ 0 w 140"/>
                <a:gd name="T15" fmla="*/ 18 h 54"/>
                <a:gd name="T16" fmla="*/ 0 w 140"/>
                <a:gd name="T17" fmla="*/ 18 h 54"/>
                <a:gd name="T18" fmla="*/ 2 w 140"/>
                <a:gd name="T19" fmla="*/ 20 h 54"/>
                <a:gd name="T20" fmla="*/ 4 w 140"/>
                <a:gd name="T21" fmla="*/ 22 h 54"/>
                <a:gd name="T22" fmla="*/ 8 w 140"/>
                <a:gd name="T23" fmla="*/ 22 h 54"/>
                <a:gd name="T24" fmla="*/ 12 w 140"/>
                <a:gd name="T25" fmla="*/ 22 h 54"/>
                <a:gd name="T26" fmla="*/ 16 w 140"/>
                <a:gd name="T27" fmla="*/ 20 h 54"/>
                <a:gd name="T28" fmla="*/ 20 w 140"/>
                <a:gd name="T29" fmla="*/ 18 h 54"/>
                <a:gd name="T30" fmla="*/ 24 w 140"/>
                <a:gd name="T31" fmla="*/ 16 h 54"/>
                <a:gd name="T32" fmla="*/ 28 w 140"/>
                <a:gd name="T33" fmla="*/ 16 h 54"/>
                <a:gd name="T34" fmla="*/ 32 w 140"/>
                <a:gd name="T35" fmla="*/ 16 h 54"/>
                <a:gd name="T36" fmla="*/ 34 w 140"/>
                <a:gd name="T37" fmla="*/ 18 h 54"/>
                <a:gd name="T38" fmla="*/ 36 w 140"/>
                <a:gd name="T39" fmla="*/ 18 h 54"/>
                <a:gd name="T40" fmla="*/ 40 w 140"/>
                <a:gd name="T41" fmla="*/ 20 h 54"/>
                <a:gd name="T42" fmla="*/ 44 w 140"/>
                <a:gd name="T43" fmla="*/ 22 h 54"/>
                <a:gd name="T44" fmla="*/ 48 w 140"/>
                <a:gd name="T45" fmla="*/ 22 h 54"/>
                <a:gd name="T46" fmla="*/ 50 w 140"/>
                <a:gd name="T47" fmla="*/ 24 h 54"/>
                <a:gd name="T48" fmla="*/ 52 w 140"/>
                <a:gd name="T49" fmla="*/ 24 h 54"/>
                <a:gd name="T50" fmla="*/ 68 w 140"/>
                <a:gd name="T51" fmla="*/ 32 h 54"/>
                <a:gd name="T52" fmla="*/ 68 w 140"/>
                <a:gd name="T53" fmla="*/ 32 h 54"/>
                <a:gd name="T54" fmla="*/ 70 w 140"/>
                <a:gd name="T55" fmla="*/ 34 h 54"/>
                <a:gd name="T56" fmla="*/ 74 w 140"/>
                <a:gd name="T57" fmla="*/ 36 h 54"/>
                <a:gd name="T58" fmla="*/ 80 w 140"/>
                <a:gd name="T59" fmla="*/ 40 h 54"/>
                <a:gd name="T60" fmla="*/ 88 w 140"/>
                <a:gd name="T61" fmla="*/ 40 h 54"/>
                <a:gd name="T62" fmla="*/ 98 w 140"/>
                <a:gd name="T63" fmla="*/ 42 h 54"/>
                <a:gd name="T64" fmla="*/ 98 w 140"/>
                <a:gd name="T65" fmla="*/ 46 h 54"/>
                <a:gd name="T66" fmla="*/ 90 w 140"/>
                <a:gd name="T67" fmla="*/ 50 h 54"/>
                <a:gd name="T68" fmla="*/ 92 w 140"/>
                <a:gd name="T69" fmla="*/ 54 h 54"/>
                <a:gd name="T70" fmla="*/ 94 w 140"/>
                <a:gd name="T71" fmla="*/ 54 h 54"/>
                <a:gd name="T72" fmla="*/ 96 w 140"/>
                <a:gd name="T73" fmla="*/ 54 h 54"/>
                <a:gd name="T74" fmla="*/ 102 w 140"/>
                <a:gd name="T75" fmla="*/ 54 h 54"/>
                <a:gd name="T76" fmla="*/ 108 w 140"/>
                <a:gd name="T77" fmla="*/ 54 h 54"/>
                <a:gd name="T78" fmla="*/ 114 w 140"/>
                <a:gd name="T79" fmla="*/ 54 h 54"/>
                <a:gd name="T80" fmla="*/ 120 w 140"/>
                <a:gd name="T81" fmla="*/ 54 h 54"/>
                <a:gd name="T82" fmla="*/ 122 w 140"/>
                <a:gd name="T83" fmla="*/ 54 h 54"/>
                <a:gd name="T84" fmla="*/ 138 w 140"/>
                <a:gd name="T85" fmla="*/ 52 h 54"/>
                <a:gd name="T86" fmla="*/ 138 w 140"/>
                <a:gd name="T87" fmla="*/ 52 h 54"/>
                <a:gd name="T88" fmla="*/ 138 w 140"/>
                <a:gd name="T89" fmla="*/ 50 h 54"/>
                <a:gd name="T90" fmla="*/ 140 w 140"/>
                <a:gd name="T91" fmla="*/ 48 h 54"/>
                <a:gd name="T92" fmla="*/ 140 w 140"/>
                <a:gd name="T93" fmla="*/ 46 h 54"/>
                <a:gd name="T94" fmla="*/ 138 w 140"/>
                <a:gd name="T95" fmla="*/ 42 h 54"/>
                <a:gd name="T96" fmla="*/ 120 w 140"/>
                <a:gd name="T97" fmla="*/ 34 h 54"/>
                <a:gd name="T98" fmla="*/ 116 w 140"/>
                <a:gd name="T99" fmla="*/ 30 h 54"/>
                <a:gd name="T100" fmla="*/ 86 w 140"/>
                <a:gd name="T101" fmla="*/ 22 h 54"/>
                <a:gd name="T102" fmla="*/ 76 w 140"/>
                <a:gd name="T103" fmla="*/ 20 h 54"/>
                <a:gd name="T104" fmla="*/ 74 w 140"/>
                <a:gd name="T105" fmla="*/ 20 h 54"/>
                <a:gd name="T106" fmla="*/ 70 w 140"/>
                <a:gd name="T107" fmla="*/ 16 h 54"/>
                <a:gd name="T108" fmla="*/ 66 w 140"/>
                <a:gd name="T109" fmla="*/ 14 h 54"/>
                <a:gd name="T110" fmla="*/ 58 w 140"/>
                <a:gd name="T111" fmla="*/ 8 h 54"/>
                <a:gd name="T112" fmla="*/ 32 w 140"/>
                <a:gd name="T113" fmla="*/ 0 h 54"/>
                <a:gd name="T114" fmla="*/ 18 w 140"/>
                <a:gd name="T115"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54">
                  <a:moveTo>
                    <a:pt x="18" y="2"/>
                  </a:moveTo>
                  <a:lnTo>
                    <a:pt x="16" y="2"/>
                  </a:lnTo>
                  <a:lnTo>
                    <a:pt x="14" y="4"/>
                  </a:lnTo>
                  <a:lnTo>
                    <a:pt x="10" y="6"/>
                  </a:lnTo>
                  <a:lnTo>
                    <a:pt x="6" y="8"/>
                  </a:lnTo>
                  <a:lnTo>
                    <a:pt x="2" y="10"/>
                  </a:lnTo>
                  <a:lnTo>
                    <a:pt x="0" y="14"/>
                  </a:lnTo>
                  <a:lnTo>
                    <a:pt x="0" y="18"/>
                  </a:lnTo>
                  <a:lnTo>
                    <a:pt x="0" y="18"/>
                  </a:lnTo>
                  <a:lnTo>
                    <a:pt x="2" y="20"/>
                  </a:lnTo>
                  <a:lnTo>
                    <a:pt x="4" y="22"/>
                  </a:lnTo>
                  <a:lnTo>
                    <a:pt x="8" y="22"/>
                  </a:lnTo>
                  <a:lnTo>
                    <a:pt x="12" y="22"/>
                  </a:lnTo>
                  <a:lnTo>
                    <a:pt x="16" y="20"/>
                  </a:lnTo>
                  <a:lnTo>
                    <a:pt x="20" y="18"/>
                  </a:lnTo>
                  <a:lnTo>
                    <a:pt x="24" y="16"/>
                  </a:lnTo>
                  <a:lnTo>
                    <a:pt x="28" y="16"/>
                  </a:lnTo>
                  <a:lnTo>
                    <a:pt x="32" y="16"/>
                  </a:lnTo>
                  <a:lnTo>
                    <a:pt x="34" y="18"/>
                  </a:lnTo>
                  <a:lnTo>
                    <a:pt x="36" y="18"/>
                  </a:lnTo>
                  <a:lnTo>
                    <a:pt x="40" y="20"/>
                  </a:lnTo>
                  <a:lnTo>
                    <a:pt x="44" y="22"/>
                  </a:lnTo>
                  <a:lnTo>
                    <a:pt x="48" y="22"/>
                  </a:lnTo>
                  <a:lnTo>
                    <a:pt x="50" y="24"/>
                  </a:lnTo>
                  <a:lnTo>
                    <a:pt x="52" y="24"/>
                  </a:lnTo>
                  <a:lnTo>
                    <a:pt x="68" y="32"/>
                  </a:lnTo>
                  <a:lnTo>
                    <a:pt x="68" y="32"/>
                  </a:lnTo>
                  <a:lnTo>
                    <a:pt x="70" y="34"/>
                  </a:lnTo>
                  <a:lnTo>
                    <a:pt x="74" y="36"/>
                  </a:lnTo>
                  <a:lnTo>
                    <a:pt x="80" y="40"/>
                  </a:lnTo>
                  <a:lnTo>
                    <a:pt x="88" y="40"/>
                  </a:lnTo>
                  <a:lnTo>
                    <a:pt x="98" y="42"/>
                  </a:lnTo>
                  <a:lnTo>
                    <a:pt x="98" y="46"/>
                  </a:lnTo>
                  <a:lnTo>
                    <a:pt x="90" y="50"/>
                  </a:lnTo>
                  <a:lnTo>
                    <a:pt x="92" y="54"/>
                  </a:lnTo>
                  <a:lnTo>
                    <a:pt x="94" y="54"/>
                  </a:lnTo>
                  <a:lnTo>
                    <a:pt x="96" y="54"/>
                  </a:lnTo>
                  <a:lnTo>
                    <a:pt x="102" y="54"/>
                  </a:lnTo>
                  <a:lnTo>
                    <a:pt x="108" y="54"/>
                  </a:lnTo>
                  <a:lnTo>
                    <a:pt x="114" y="54"/>
                  </a:lnTo>
                  <a:lnTo>
                    <a:pt x="120" y="54"/>
                  </a:lnTo>
                  <a:lnTo>
                    <a:pt x="122" y="54"/>
                  </a:lnTo>
                  <a:lnTo>
                    <a:pt x="138" y="52"/>
                  </a:lnTo>
                  <a:lnTo>
                    <a:pt x="138" y="52"/>
                  </a:lnTo>
                  <a:lnTo>
                    <a:pt x="138" y="50"/>
                  </a:lnTo>
                  <a:lnTo>
                    <a:pt x="140" y="48"/>
                  </a:lnTo>
                  <a:lnTo>
                    <a:pt x="140" y="46"/>
                  </a:lnTo>
                  <a:lnTo>
                    <a:pt x="138" y="42"/>
                  </a:lnTo>
                  <a:lnTo>
                    <a:pt x="120" y="34"/>
                  </a:lnTo>
                  <a:lnTo>
                    <a:pt x="116" y="30"/>
                  </a:lnTo>
                  <a:lnTo>
                    <a:pt x="86" y="22"/>
                  </a:lnTo>
                  <a:lnTo>
                    <a:pt x="76" y="20"/>
                  </a:lnTo>
                  <a:lnTo>
                    <a:pt x="74" y="20"/>
                  </a:lnTo>
                  <a:lnTo>
                    <a:pt x="70" y="16"/>
                  </a:lnTo>
                  <a:lnTo>
                    <a:pt x="66" y="14"/>
                  </a:lnTo>
                  <a:lnTo>
                    <a:pt x="58" y="8"/>
                  </a:lnTo>
                  <a:lnTo>
                    <a:pt x="32" y="0"/>
                  </a:lnTo>
                  <a:lnTo>
                    <a:pt x="18" y="2"/>
                  </a:lnTo>
                </a:path>
              </a:pathLst>
            </a:custGeom>
            <a:grpFill/>
            <a:ln w="6350">
              <a:solidFill>
                <a:schemeClr val="bg1"/>
              </a:solidFill>
              <a:prstDash val="solid"/>
              <a:round/>
              <a:headEnd/>
              <a:tailEnd/>
            </a:ln>
            <a:effectLst/>
          </p:spPr>
          <p:txBody>
            <a:bodyPr/>
            <a:lstStyle/>
            <a:p>
              <a:endParaRPr lang="zh-CN" altLang="en-US"/>
            </a:p>
          </p:txBody>
        </p:sp>
        <p:sp>
          <p:nvSpPr>
            <p:cNvPr id="160" name="Freeform 530">
              <a:extLst>
                <a:ext uri="{FF2B5EF4-FFF2-40B4-BE49-F238E27FC236}">
                  <a16:creationId xmlns="" xmlns:a16="http://schemas.microsoft.com/office/drawing/2014/main" id="{A2782C20-8757-4889-A662-8B4CBFCC1B95}"/>
                </a:ext>
              </a:extLst>
            </p:cNvPr>
            <p:cNvSpPr>
              <a:spLocks/>
            </p:cNvSpPr>
            <p:nvPr/>
          </p:nvSpPr>
          <p:spPr bwMode="gray">
            <a:xfrm>
              <a:off x="7737164" y="1645832"/>
              <a:ext cx="814614" cy="1217398"/>
            </a:xfrm>
            <a:custGeom>
              <a:avLst/>
              <a:gdLst>
                <a:gd name="T0" fmla="*/ 96 w 440"/>
                <a:gd name="T1" fmla="*/ 110 h 658"/>
                <a:gd name="T2" fmla="*/ 70 w 440"/>
                <a:gd name="T3" fmla="*/ 128 h 658"/>
                <a:gd name="T4" fmla="*/ 50 w 440"/>
                <a:gd name="T5" fmla="*/ 154 h 658"/>
                <a:gd name="T6" fmla="*/ 66 w 440"/>
                <a:gd name="T7" fmla="*/ 176 h 658"/>
                <a:gd name="T8" fmla="*/ 54 w 440"/>
                <a:gd name="T9" fmla="*/ 202 h 658"/>
                <a:gd name="T10" fmla="*/ 22 w 440"/>
                <a:gd name="T11" fmla="*/ 214 h 658"/>
                <a:gd name="T12" fmla="*/ 2 w 440"/>
                <a:gd name="T13" fmla="*/ 226 h 658"/>
                <a:gd name="T14" fmla="*/ 26 w 440"/>
                <a:gd name="T15" fmla="*/ 256 h 658"/>
                <a:gd name="T16" fmla="*/ 52 w 440"/>
                <a:gd name="T17" fmla="*/ 258 h 658"/>
                <a:gd name="T18" fmla="*/ 38 w 440"/>
                <a:gd name="T19" fmla="*/ 272 h 658"/>
                <a:gd name="T20" fmla="*/ 20 w 440"/>
                <a:gd name="T21" fmla="*/ 274 h 658"/>
                <a:gd name="T22" fmla="*/ 24 w 440"/>
                <a:gd name="T23" fmla="*/ 296 h 658"/>
                <a:gd name="T24" fmla="*/ 46 w 440"/>
                <a:gd name="T25" fmla="*/ 318 h 658"/>
                <a:gd name="T26" fmla="*/ 94 w 440"/>
                <a:gd name="T27" fmla="*/ 304 h 658"/>
                <a:gd name="T28" fmla="*/ 120 w 440"/>
                <a:gd name="T29" fmla="*/ 314 h 658"/>
                <a:gd name="T30" fmla="*/ 142 w 440"/>
                <a:gd name="T31" fmla="*/ 378 h 658"/>
                <a:gd name="T32" fmla="*/ 144 w 440"/>
                <a:gd name="T33" fmla="*/ 410 h 658"/>
                <a:gd name="T34" fmla="*/ 142 w 440"/>
                <a:gd name="T35" fmla="*/ 428 h 658"/>
                <a:gd name="T36" fmla="*/ 148 w 440"/>
                <a:gd name="T37" fmla="*/ 434 h 658"/>
                <a:gd name="T38" fmla="*/ 166 w 440"/>
                <a:gd name="T39" fmla="*/ 448 h 658"/>
                <a:gd name="T40" fmla="*/ 162 w 440"/>
                <a:gd name="T41" fmla="*/ 456 h 658"/>
                <a:gd name="T42" fmla="*/ 166 w 440"/>
                <a:gd name="T43" fmla="*/ 470 h 658"/>
                <a:gd name="T44" fmla="*/ 160 w 440"/>
                <a:gd name="T45" fmla="*/ 502 h 658"/>
                <a:gd name="T46" fmla="*/ 150 w 440"/>
                <a:gd name="T47" fmla="*/ 532 h 658"/>
                <a:gd name="T48" fmla="*/ 166 w 440"/>
                <a:gd name="T49" fmla="*/ 598 h 658"/>
                <a:gd name="T50" fmla="*/ 194 w 440"/>
                <a:gd name="T51" fmla="*/ 646 h 658"/>
                <a:gd name="T52" fmla="*/ 214 w 440"/>
                <a:gd name="T53" fmla="*/ 648 h 658"/>
                <a:gd name="T54" fmla="*/ 234 w 440"/>
                <a:gd name="T55" fmla="*/ 652 h 658"/>
                <a:gd name="T56" fmla="*/ 242 w 440"/>
                <a:gd name="T57" fmla="*/ 610 h 658"/>
                <a:gd name="T58" fmla="*/ 258 w 440"/>
                <a:gd name="T59" fmla="*/ 564 h 658"/>
                <a:gd name="T60" fmla="*/ 282 w 440"/>
                <a:gd name="T61" fmla="*/ 556 h 658"/>
                <a:gd name="T62" fmla="*/ 328 w 440"/>
                <a:gd name="T63" fmla="*/ 510 h 658"/>
                <a:gd name="T64" fmla="*/ 348 w 440"/>
                <a:gd name="T65" fmla="*/ 500 h 658"/>
                <a:gd name="T66" fmla="*/ 372 w 440"/>
                <a:gd name="T67" fmla="*/ 486 h 658"/>
                <a:gd name="T68" fmla="*/ 378 w 440"/>
                <a:gd name="T69" fmla="*/ 464 h 658"/>
                <a:gd name="T70" fmla="*/ 340 w 440"/>
                <a:gd name="T71" fmla="*/ 474 h 658"/>
                <a:gd name="T72" fmla="*/ 344 w 440"/>
                <a:gd name="T73" fmla="*/ 468 h 658"/>
                <a:gd name="T74" fmla="*/ 360 w 440"/>
                <a:gd name="T75" fmla="*/ 438 h 658"/>
                <a:gd name="T76" fmla="*/ 370 w 440"/>
                <a:gd name="T77" fmla="*/ 436 h 658"/>
                <a:gd name="T78" fmla="*/ 390 w 440"/>
                <a:gd name="T79" fmla="*/ 426 h 658"/>
                <a:gd name="T80" fmla="*/ 384 w 440"/>
                <a:gd name="T81" fmla="*/ 392 h 658"/>
                <a:gd name="T82" fmla="*/ 402 w 440"/>
                <a:gd name="T83" fmla="*/ 374 h 658"/>
                <a:gd name="T84" fmla="*/ 414 w 440"/>
                <a:gd name="T85" fmla="*/ 322 h 658"/>
                <a:gd name="T86" fmla="*/ 382 w 440"/>
                <a:gd name="T87" fmla="*/ 310 h 658"/>
                <a:gd name="T88" fmla="*/ 380 w 440"/>
                <a:gd name="T89" fmla="*/ 270 h 658"/>
                <a:gd name="T90" fmla="*/ 380 w 440"/>
                <a:gd name="T91" fmla="*/ 210 h 658"/>
                <a:gd name="T92" fmla="*/ 396 w 440"/>
                <a:gd name="T93" fmla="*/ 174 h 658"/>
                <a:gd name="T94" fmla="*/ 414 w 440"/>
                <a:gd name="T95" fmla="*/ 140 h 658"/>
                <a:gd name="T96" fmla="*/ 410 w 440"/>
                <a:gd name="T97" fmla="*/ 130 h 658"/>
                <a:gd name="T98" fmla="*/ 436 w 440"/>
                <a:gd name="T99" fmla="*/ 86 h 658"/>
                <a:gd name="T100" fmla="*/ 408 w 440"/>
                <a:gd name="T101" fmla="*/ 74 h 658"/>
                <a:gd name="T102" fmla="*/ 398 w 440"/>
                <a:gd name="T103" fmla="*/ 108 h 658"/>
                <a:gd name="T104" fmla="*/ 398 w 440"/>
                <a:gd name="T105" fmla="*/ 66 h 658"/>
                <a:gd name="T106" fmla="*/ 368 w 440"/>
                <a:gd name="T107" fmla="*/ 78 h 658"/>
                <a:gd name="T108" fmla="*/ 364 w 440"/>
                <a:gd name="T109" fmla="*/ 60 h 658"/>
                <a:gd name="T110" fmla="*/ 332 w 440"/>
                <a:gd name="T111" fmla="*/ 62 h 658"/>
                <a:gd name="T112" fmla="*/ 368 w 440"/>
                <a:gd name="T113" fmla="*/ 44 h 658"/>
                <a:gd name="T114" fmla="*/ 338 w 440"/>
                <a:gd name="T115" fmla="*/ 18 h 658"/>
                <a:gd name="T116" fmla="*/ 288 w 440"/>
                <a:gd name="T117" fmla="*/ 38 h 658"/>
                <a:gd name="T118" fmla="*/ 318 w 440"/>
                <a:gd name="T119" fmla="*/ 4 h 658"/>
                <a:gd name="T120" fmla="*/ 224 w 440"/>
                <a:gd name="T121" fmla="*/ 42 h 658"/>
                <a:gd name="T122" fmla="*/ 164 w 440"/>
                <a:gd name="T123" fmla="*/ 66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0" h="658">
                  <a:moveTo>
                    <a:pt x="104" y="78"/>
                  </a:moveTo>
                  <a:lnTo>
                    <a:pt x="102" y="78"/>
                  </a:lnTo>
                  <a:lnTo>
                    <a:pt x="102" y="80"/>
                  </a:lnTo>
                  <a:lnTo>
                    <a:pt x="98" y="82"/>
                  </a:lnTo>
                  <a:lnTo>
                    <a:pt x="96" y="86"/>
                  </a:lnTo>
                  <a:lnTo>
                    <a:pt x="96" y="88"/>
                  </a:lnTo>
                  <a:lnTo>
                    <a:pt x="94" y="92"/>
                  </a:lnTo>
                  <a:lnTo>
                    <a:pt x="96" y="94"/>
                  </a:lnTo>
                  <a:lnTo>
                    <a:pt x="96" y="96"/>
                  </a:lnTo>
                  <a:lnTo>
                    <a:pt x="96" y="102"/>
                  </a:lnTo>
                  <a:lnTo>
                    <a:pt x="96" y="110"/>
                  </a:lnTo>
                  <a:lnTo>
                    <a:pt x="96" y="110"/>
                  </a:lnTo>
                  <a:lnTo>
                    <a:pt x="96" y="112"/>
                  </a:lnTo>
                  <a:lnTo>
                    <a:pt x="96" y="116"/>
                  </a:lnTo>
                  <a:lnTo>
                    <a:pt x="96" y="118"/>
                  </a:lnTo>
                  <a:lnTo>
                    <a:pt x="94" y="122"/>
                  </a:lnTo>
                  <a:lnTo>
                    <a:pt x="90" y="122"/>
                  </a:lnTo>
                  <a:lnTo>
                    <a:pt x="76" y="122"/>
                  </a:lnTo>
                  <a:lnTo>
                    <a:pt x="74" y="122"/>
                  </a:lnTo>
                  <a:lnTo>
                    <a:pt x="74" y="124"/>
                  </a:lnTo>
                  <a:lnTo>
                    <a:pt x="72" y="126"/>
                  </a:lnTo>
                  <a:lnTo>
                    <a:pt x="70" y="128"/>
                  </a:lnTo>
                  <a:lnTo>
                    <a:pt x="68" y="128"/>
                  </a:lnTo>
                  <a:lnTo>
                    <a:pt x="56" y="130"/>
                  </a:lnTo>
                  <a:lnTo>
                    <a:pt x="56" y="132"/>
                  </a:lnTo>
                  <a:lnTo>
                    <a:pt x="56" y="134"/>
                  </a:lnTo>
                  <a:lnTo>
                    <a:pt x="56" y="138"/>
                  </a:lnTo>
                  <a:lnTo>
                    <a:pt x="52" y="142"/>
                  </a:lnTo>
                  <a:lnTo>
                    <a:pt x="52" y="142"/>
                  </a:lnTo>
                  <a:lnTo>
                    <a:pt x="50" y="144"/>
                  </a:lnTo>
                  <a:lnTo>
                    <a:pt x="48" y="146"/>
                  </a:lnTo>
                  <a:lnTo>
                    <a:pt x="48" y="150"/>
                  </a:lnTo>
                  <a:lnTo>
                    <a:pt x="50" y="154"/>
                  </a:lnTo>
                  <a:lnTo>
                    <a:pt x="50" y="154"/>
                  </a:lnTo>
                  <a:lnTo>
                    <a:pt x="54" y="156"/>
                  </a:lnTo>
                  <a:lnTo>
                    <a:pt x="58" y="156"/>
                  </a:lnTo>
                  <a:lnTo>
                    <a:pt x="62" y="158"/>
                  </a:lnTo>
                  <a:lnTo>
                    <a:pt x="68" y="158"/>
                  </a:lnTo>
                  <a:lnTo>
                    <a:pt x="68" y="160"/>
                  </a:lnTo>
                  <a:lnTo>
                    <a:pt x="68" y="162"/>
                  </a:lnTo>
                  <a:lnTo>
                    <a:pt x="68" y="166"/>
                  </a:lnTo>
                  <a:lnTo>
                    <a:pt x="68" y="168"/>
                  </a:lnTo>
                  <a:lnTo>
                    <a:pt x="66" y="172"/>
                  </a:lnTo>
                  <a:lnTo>
                    <a:pt x="66" y="176"/>
                  </a:lnTo>
                  <a:lnTo>
                    <a:pt x="68" y="180"/>
                  </a:lnTo>
                  <a:lnTo>
                    <a:pt x="68" y="182"/>
                  </a:lnTo>
                  <a:lnTo>
                    <a:pt x="68" y="186"/>
                  </a:lnTo>
                  <a:lnTo>
                    <a:pt x="68" y="190"/>
                  </a:lnTo>
                  <a:lnTo>
                    <a:pt x="66" y="192"/>
                  </a:lnTo>
                  <a:lnTo>
                    <a:pt x="64" y="194"/>
                  </a:lnTo>
                  <a:lnTo>
                    <a:pt x="62" y="194"/>
                  </a:lnTo>
                  <a:lnTo>
                    <a:pt x="58" y="194"/>
                  </a:lnTo>
                  <a:lnTo>
                    <a:pt x="56" y="196"/>
                  </a:lnTo>
                  <a:lnTo>
                    <a:pt x="56" y="200"/>
                  </a:lnTo>
                  <a:lnTo>
                    <a:pt x="54" y="202"/>
                  </a:lnTo>
                  <a:lnTo>
                    <a:pt x="54" y="202"/>
                  </a:lnTo>
                  <a:lnTo>
                    <a:pt x="52" y="202"/>
                  </a:lnTo>
                  <a:lnTo>
                    <a:pt x="48" y="202"/>
                  </a:lnTo>
                  <a:lnTo>
                    <a:pt x="46" y="202"/>
                  </a:lnTo>
                  <a:lnTo>
                    <a:pt x="44" y="202"/>
                  </a:lnTo>
                  <a:lnTo>
                    <a:pt x="42" y="204"/>
                  </a:lnTo>
                  <a:lnTo>
                    <a:pt x="42" y="206"/>
                  </a:lnTo>
                  <a:lnTo>
                    <a:pt x="38" y="208"/>
                  </a:lnTo>
                  <a:lnTo>
                    <a:pt x="32" y="212"/>
                  </a:lnTo>
                  <a:lnTo>
                    <a:pt x="28" y="214"/>
                  </a:lnTo>
                  <a:lnTo>
                    <a:pt x="22" y="214"/>
                  </a:lnTo>
                  <a:lnTo>
                    <a:pt x="22" y="214"/>
                  </a:lnTo>
                  <a:lnTo>
                    <a:pt x="20" y="214"/>
                  </a:lnTo>
                  <a:lnTo>
                    <a:pt x="16" y="214"/>
                  </a:lnTo>
                  <a:lnTo>
                    <a:pt x="14" y="216"/>
                  </a:lnTo>
                  <a:lnTo>
                    <a:pt x="10" y="218"/>
                  </a:lnTo>
                  <a:lnTo>
                    <a:pt x="10" y="220"/>
                  </a:lnTo>
                  <a:lnTo>
                    <a:pt x="8" y="222"/>
                  </a:lnTo>
                  <a:lnTo>
                    <a:pt x="6" y="222"/>
                  </a:lnTo>
                  <a:lnTo>
                    <a:pt x="6" y="224"/>
                  </a:lnTo>
                  <a:lnTo>
                    <a:pt x="4" y="224"/>
                  </a:lnTo>
                  <a:lnTo>
                    <a:pt x="2" y="226"/>
                  </a:lnTo>
                  <a:lnTo>
                    <a:pt x="0" y="230"/>
                  </a:lnTo>
                  <a:lnTo>
                    <a:pt x="2" y="234"/>
                  </a:lnTo>
                  <a:lnTo>
                    <a:pt x="4" y="238"/>
                  </a:lnTo>
                  <a:lnTo>
                    <a:pt x="6" y="240"/>
                  </a:lnTo>
                  <a:lnTo>
                    <a:pt x="10" y="240"/>
                  </a:lnTo>
                  <a:lnTo>
                    <a:pt x="18" y="246"/>
                  </a:lnTo>
                  <a:lnTo>
                    <a:pt x="20" y="248"/>
                  </a:lnTo>
                  <a:lnTo>
                    <a:pt x="22" y="250"/>
                  </a:lnTo>
                  <a:lnTo>
                    <a:pt x="24" y="252"/>
                  </a:lnTo>
                  <a:lnTo>
                    <a:pt x="24" y="254"/>
                  </a:lnTo>
                  <a:lnTo>
                    <a:pt x="26" y="256"/>
                  </a:lnTo>
                  <a:lnTo>
                    <a:pt x="30" y="256"/>
                  </a:lnTo>
                  <a:lnTo>
                    <a:pt x="34" y="256"/>
                  </a:lnTo>
                  <a:lnTo>
                    <a:pt x="40" y="256"/>
                  </a:lnTo>
                  <a:lnTo>
                    <a:pt x="40" y="254"/>
                  </a:lnTo>
                  <a:lnTo>
                    <a:pt x="40" y="252"/>
                  </a:lnTo>
                  <a:lnTo>
                    <a:pt x="42" y="252"/>
                  </a:lnTo>
                  <a:lnTo>
                    <a:pt x="44" y="250"/>
                  </a:lnTo>
                  <a:lnTo>
                    <a:pt x="46" y="252"/>
                  </a:lnTo>
                  <a:lnTo>
                    <a:pt x="48" y="254"/>
                  </a:lnTo>
                  <a:lnTo>
                    <a:pt x="50" y="256"/>
                  </a:lnTo>
                  <a:lnTo>
                    <a:pt x="52" y="258"/>
                  </a:lnTo>
                  <a:lnTo>
                    <a:pt x="52" y="260"/>
                  </a:lnTo>
                  <a:lnTo>
                    <a:pt x="48" y="262"/>
                  </a:lnTo>
                  <a:lnTo>
                    <a:pt x="44" y="264"/>
                  </a:lnTo>
                  <a:lnTo>
                    <a:pt x="42" y="266"/>
                  </a:lnTo>
                  <a:lnTo>
                    <a:pt x="42" y="268"/>
                  </a:lnTo>
                  <a:lnTo>
                    <a:pt x="44" y="270"/>
                  </a:lnTo>
                  <a:lnTo>
                    <a:pt x="44" y="272"/>
                  </a:lnTo>
                  <a:lnTo>
                    <a:pt x="44" y="274"/>
                  </a:lnTo>
                  <a:lnTo>
                    <a:pt x="44" y="274"/>
                  </a:lnTo>
                  <a:lnTo>
                    <a:pt x="42" y="274"/>
                  </a:lnTo>
                  <a:lnTo>
                    <a:pt x="38" y="272"/>
                  </a:lnTo>
                  <a:lnTo>
                    <a:pt x="36" y="270"/>
                  </a:lnTo>
                  <a:lnTo>
                    <a:pt x="32" y="268"/>
                  </a:lnTo>
                  <a:lnTo>
                    <a:pt x="32" y="268"/>
                  </a:lnTo>
                  <a:lnTo>
                    <a:pt x="32" y="270"/>
                  </a:lnTo>
                  <a:lnTo>
                    <a:pt x="30" y="272"/>
                  </a:lnTo>
                  <a:lnTo>
                    <a:pt x="30" y="276"/>
                  </a:lnTo>
                  <a:lnTo>
                    <a:pt x="30" y="278"/>
                  </a:lnTo>
                  <a:lnTo>
                    <a:pt x="28" y="278"/>
                  </a:lnTo>
                  <a:lnTo>
                    <a:pt x="26" y="278"/>
                  </a:lnTo>
                  <a:lnTo>
                    <a:pt x="24" y="276"/>
                  </a:lnTo>
                  <a:lnTo>
                    <a:pt x="20" y="274"/>
                  </a:lnTo>
                  <a:lnTo>
                    <a:pt x="18" y="272"/>
                  </a:lnTo>
                  <a:lnTo>
                    <a:pt x="16" y="274"/>
                  </a:lnTo>
                  <a:lnTo>
                    <a:pt x="12" y="276"/>
                  </a:lnTo>
                  <a:lnTo>
                    <a:pt x="10" y="278"/>
                  </a:lnTo>
                  <a:lnTo>
                    <a:pt x="8" y="280"/>
                  </a:lnTo>
                  <a:lnTo>
                    <a:pt x="10" y="282"/>
                  </a:lnTo>
                  <a:lnTo>
                    <a:pt x="12" y="286"/>
                  </a:lnTo>
                  <a:lnTo>
                    <a:pt x="14" y="290"/>
                  </a:lnTo>
                  <a:lnTo>
                    <a:pt x="18" y="292"/>
                  </a:lnTo>
                  <a:lnTo>
                    <a:pt x="22" y="294"/>
                  </a:lnTo>
                  <a:lnTo>
                    <a:pt x="24" y="296"/>
                  </a:lnTo>
                  <a:lnTo>
                    <a:pt x="26" y="296"/>
                  </a:lnTo>
                  <a:lnTo>
                    <a:pt x="26" y="304"/>
                  </a:lnTo>
                  <a:lnTo>
                    <a:pt x="28" y="304"/>
                  </a:lnTo>
                  <a:lnTo>
                    <a:pt x="30" y="304"/>
                  </a:lnTo>
                  <a:lnTo>
                    <a:pt x="34" y="306"/>
                  </a:lnTo>
                  <a:lnTo>
                    <a:pt x="38" y="308"/>
                  </a:lnTo>
                  <a:lnTo>
                    <a:pt x="40" y="310"/>
                  </a:lnTo>
                  <a:lnTo>
                    <a:pt x="42" y="312"/>
                  </a:lnTo>
                  <a:lnTo>
                    <a:pt x="44" y="314"/>
                  </a:lnTo>
                  <a:lnTo>
                    <a:pt x="44" y="316"/>
                  </a:lnTo>
                  <a:lnTo>
                    <a:pt x="46" y="318"/>
                  </a:lnTo>
                  <a:lnTo>
                    <a:pt x="48" y="318"/>
                  </a:lnTo>
                  <a:lnTo>
                    <a:pt x="50" y="318"/>
                  </a:lnTo>
                  <a:lnTo>
                    <a:pt x="54" y="318"/>
                  </a:lnTo>
                  <a:lnTo>
                    <a:pt x="58" y="316"/>
                  </a:lnTo>
                  <a:lnTo>
                    <a:pt x="66" y="312"/>
                  </a:lnTo>
                  <a:lnTo>
                    <a:pt x="70" y="308"/>
                  </a:lnTo>
                  <a:lnTo>
                    <a:pt x="74" y="306"/>
                  </a:lnTo>
                  <a:lnTo>
                    <a:pt x="78" y="304"/>
                  </a:lnTo>
                  <a:lnTo>
                    <a:pt x="82" y="304"/>
                  </a:lnTo>
                  <a:lnTo>
                    <a:pt x="88" y="304"/>
                  </a:lnTo>
                  <a:lnTo>
                    <a:pt x="94" y="304"/>
                  </a:lnTo>
                  <a:lnTo>
                    <a:pt x="98" y="302"/>
                  </a:lnTo>
                  <a:lnTo>
                    <a:pt x="104" y="302"/>
                  </a:lnTo>
                  <a:lnTo>
                    <a:pt x="108" y="302"/>
                  </a:lnTo>
                  <a:lnTo>
                    <a:pt x="108" y="302"/>
                  </a:lnTo>
                  <a:lnTo>
                    <a:pt x="110" y="302"/>
                  </a:lnTo>
                  <a:lnTo>
                    <a:pt x="112" y="304"/>
                  </a:lnTo>
                  <a:lnTo>
                    <a:pt x="114" y="306"/>
                  </a:lnTo>
                  <a:lnTo>
                    <a:pt x="116" y="310"/>
                  </a:lnTo>
                  <a:lnTo>
                    <a:pt x="118" y="314"/>
                  </a:lnTo>
                  <a:lnTo>
                    <a:pt x="118" y="314"/>
                  </a:lnTo>
                  <a:lnTo>
                    <a:pt x="120" y="314"/>
                  </a:lnTo>
                  <a:lnTo>
                    <a:pt x="124" y="316"/>
                  </a:lnTo>
                  <a:lnTo>
                    <a:pt x="126" y="318"/>
                  </a:lnTo>
                  <a:lnTo>
                    <a:pt x="128" y="324"/>
                  </a:lnTo>
                  <a:lnTo>
                    <a:pt x="132" y="330"/>
                  </a:lnTo>
                  <a:lnTo>
                    <a:pt x="132" y="348"/>
                  </a:lnTo>
                  <a:lnTo>
                    <a:pt x="132" y="350"/>
                  </a:lnTo>
                  <a:lnTo>
                    <a:pt x="134" y="352"/>
                  </a:lnTo>
                  <a:lnTo>
                    <a:pt x="136" y="358"/>
                  </a:lnTo>
                  <a:lnTo>
                    <a:pt x="138" y="364"/>
                  </a:lnTo>
                  <a:lnTo>
                    <a:pt x="140" y="370"/>
                  </a:lnTo>
                  <a:lnTo>
                    <a:pt x="142" y="378"/>
                  </a:lnTo>
                  <a:lnTo>
                    <a:pt x="140" y="384"/>
                  </a:lnTo>
                  <a:lnTo>
                    <a:pt x="140" y="390"/>
                  </a:lnTo>
                  <a:lnTo>
                    <a:pt x="142" y="394"/>
                  </a:lnTo>
                  <a:lnTo>
                    <a:pt x="144" y="398"/>
                  </a:lnTo>
                  <a:lnTo>
                    <a:pt x="148" y="402"/>
                  </a:lnTo>
                  <a:lnTo>
                    <a:pt x="148" y="404"/>
                  </a:lnTo>
                  <a:lnTo>
                    <a:pt x="148" y="406"/>
                  </a:lnTo>
                  <a:lnTo>
                    <a:pt x="146" y="408"/>
                  </a:lnTo>
                  <a:lnTo>
                    <a:pt x="146" y="410"/>
                  </a:lnTo>
                  <a:lnTo>
                    <a:pt x="144" y="410"/>
                  </a:lnTo>
                  <a:lnTo>
                    <a:pt x="144" y="410"/>
                  </a:lnTo>
                  <a:lnTo>
                    <a:pt x="142" y="410"/>
                  </a:lnTo>
                  <a:lnTo>
                    <a:pt x="140" y="410"/>
                  </a:lnTo>
                  <a:lnTo>
                    <a:pt x="140" y="410"/>
                  </a:lnTo>
                  <a:lnTo>
                    <a:pt x="138" y="412"/>
                  </a:lnTo>
                  <a:lnTo>
                    <a:pt x="138" y="416"/>
                  </a:lnTo>
                  <a:lnTo>
                    <a:pt x="140" y="418"/>
                  </a:lnTo>
                  <a:lnTo>
                    <a:pt x="142" y="420"/>
                  </a:lnTo>
                  <a:lnTo>
                    <a:pt x="144" y="422"/>
                  </a:lnTo>
                  <a:lnTo>
                    <a:pt x="144" y="424"/>
                  </a:lnTo>
                  <a:lnTo>
                    <a:pt x="144" y="426"/>
                  </a:lnTo>
                  <a:lnTo>
                    <a:pt x="142" y="428"/>
                  </a:lnTo>
                  <a:lnTo>
                    <a:pt x="138" y="430"/>
                  </a:lnTo>
                  <a:lnTo>
                    <a:pt x="136" y="434"/>
                  </a:lnTo>
                  <a:lnTo>
                    <a:pt x="134" y="436"/>
                  </a:lnTo>
                  <a:lnTo>
                    <a:pt x="132" y="438"/>
                  </a:lnTo>
                  <a:lnTo>
                    <a:pt x="132" y="440"/>
                  </a:lnTo>
                  <a:lnTo>
                    <a:pt x="134" y="440"/>
                  </a:lnTo>
                  <a:lnTo>
                    <a:pt x="138" y="440"/>
                  </a:lnTo>
                  <a:lnTo>
                    <a:pt x="142" y="440"/>
                  </a:lnTo>
                  <a:lnTo>
                    <a:pt x="146" y="438"/>
                  </a:lnTo>
                  <a:lnTo>
                    <a:pt x="146" y="436"/>
                  </a:lnTo>
                  <a:lnTo>
                    <a:pt x="148" y="434"/>
                  </a:lnTo>
                  <a:lnTo>
                    <a:pt x="150" y="430"/>
                  </a:lnTo>
                  <a:lnTo>
                    <a:pt x="152" y="426"/>
                  </a:lnTo>
                  <a:lnTo>
                    <a:pt x="154" y="424"/>
                  </a:lnTo>
                  <a:lnTo>
                    <a:pt x="156" y="424"/>
                  </a:lnTo>
                  <a:lnTo>
                    <a:pt x="158" y="426"/>
                  </a:lnTo>
                  <a:lnTo>
                    <a:pt x="160" y="430"/>
                  </a:lnTo>
                  <a:lnTo>
                    <a:pt x="162" y="434"/>
                  </a:lnTo>
                  <a:lnTo>
                    <a:pt x="162" y="438"/>
                  </a:lnTo>
                  <a:lnTo>
                    <a:pt x="164" y="442"/>
                  </a:lnTo>
                  <a:lnTo>
                    <a:pt x="164" y="446"/>
                  </a:lnTo>
                  <a:lnTo>
                    <a:pt x="166" y="448"/>
                  </a:lnTo>
                  <a:lnTo>
                    <a:pt x="168" y="450"/>
                  </a:lnTo>
                  <a:lnTo>
                    <a:pt x="172" y="450"/>
                  </a:lnTo>
                  <a:lnTo>
                    <a:pt x="176" y="452"/>
                  </a:lnTo>
                  <a:lnTo>
                    <a:pt x="178" y="456"/>
                  </a:lnTo>
                  <a:lnTo>
                    <a:pt x="178" y="460"/>
                  </a:lnTo>
                  <a:lnTo>
                    <a:pt x="178" y="464"/>
                  </a:lnTo>
                  <a:lnTo>
                    <a:pt x="178" y="464"/>
                  </a:lnTo>
                  <a:lnTo>
                    <a:pt x="174" y="464"/>
                  </a:lnTo>
                  <a:lnTo>
                    <a:pt x="170" y="462"/>
                  </a:lnTo>
                  <a:lnTo>
                    <a:pt x="166" y="458"/>
                  </a:lnTo>
                  <a:lnTo>
                    <a:pt x="162" y="456"/>
                  </a:lnTo>
                  <a:lnTo>
                    <a:pt x="156" y="454"/>
                  </a:lnTo>
                  <a:lnTo>
                    <a:pt x="152" y="454"/>
                  </a:lnTo>
                  <a:lnTo>
                    <a:pt x="148" y="454"/>
                  </a:lnTo>
                  <a:lnTo>
                    <a:pt x="148" y="456"/>
                  </a:lnTo>
                  <a:lnTo>
                    <a:pt x="148" y="456"/>
                  </a:lnTo>
                  <a:lnTo>
                    <a:pt x="148" y="458"/>
                  </a:lnTo>
                  <a:lnTo>
                    <a:pt x="150" y="460"/>
                  </a:lnTo>
                  <a:lnTo>
                    <a:pt x="152" y="464"/>
                  </a:lnTo>
                  <a:lnTo>
                    <a:pt x="156" y="466"/>
                  </a:lnTo>
                  <a:lnTo>
                    <a:pt x="162" y="468"/>
                  </a:lnTo>
                  <a:lnTo>
                    <a:pt x="166" y="470"/>
                  </a:lnTo>
                  <a:lnTo>
                    <a:pt x="170" y="470"/>
                  </a:lnTo>
                  <a:lnTo>
                    <a:pt x="172" y="472"/>
                  </a:lnTo>
                  <a:lnTo>
                    <a:pt x="174" y="474"/>
                  </a:lnTo>
                  <a:lnTo>
                    <a:pt x="176" y="476"/>
                  </a:lnTo>
                  <a:lnTo>
                    <a:pt x="176" y="480"/>
                  </a:lnTo>
                  <a:lnTo>
                    <a:pt x="176" y="484"/>
                  </a:lnTo>
                  <a:lnTo>
                    <a:pt x="172" y="490"/>
                  </a:lnTo>
                  <a:lnTo>
                    <a:pt x="168" y="494"/>
                  </a:lnTo>
                  <a:lnTo>
                    <a:pt x="166" y="498"/>
                  </a:lnTo>
                  <a:lnTo>
                    <a:pt x="162" y="500"/>
                  </a:lnTo>
                  <a:lnTo>
                    <a:pt x="160" y="502"/>
                  </a:lnTo>
                  <a:lnTo>
                    <a:pt x="158" y="502"/>
                  </a:lnTo>
                  <a:lnTo>
                    <a:pt x="156" y="504"/>
                  </a:lnTo>
                  <a:lnTo>
                    <a:pt x="158" y="506"/>
                  </a:lnTo>
                  <a:lnTo>
                    <a:pt x="158" y="508"/>
                  </a:lnTo>
                  <a:lnTo>
                    <a:pt x="160" y="508"/>
                  </a:lnTo>
                  <a:lnTo>
                    <a:pt x="162" y="508"/>
                  </a:lnTo>
                  <a:lnTo>
                    <a:pt x="156" y="514"/>
                  </a:lnTo>
                  <a:lnTo>
                    <a:pt x="148" y="526"/>
                  </a:lnTo>
                  <a:lnTo>
                    <a:pt x="148" y="526"/>
                  </a:lnTo>
                  <a:lnTo>
                    <a:pt x="150" y="528"/>
                  </a:lnTo>
                  <a:lnTo>
                    <a:pt x="150" y="532"/>
                  </a:lnTo>
                  <a:lnTo>
                    <a:pt x="152" y="538"/>
                  </a:lnTo>
                  <a:lnTo>
                    <a:pt x="152" y="544"/>
                  </a:lnTo>
                  <a:lnTo>
                    <a:pt x="154" y="550"/>
                  </a:lnTo>
                  <a:lnTo>
                    <a:pt x="154" y="558"/>
                  </a:lnTo>
                  <a:lnTo>
                    <a:pt x="156" y="566"/>
                  </a:lnTo>
                  <a:lnTo>
                    <a:pt x="158" y="572"/>
                  </a:lnTo>
                  <a:lnTo>
                    <a:pt x="160" y="578"/>
                  </a:lnTo>
                  <a:lnTo>
                    <a:pt x="162" y="584"/>
                  </a:lnTo>
                  <a:lnTo>
                    <a:pt x="164" y="588"/>
                  </a:lnTo>
                  <a:lnTo>
                    <a:pt x="166" y="594"/>
                  </a:lnTo>
                  <a:lnTo>
                    <a:pt x="166" y="598"/>
                  </a:lnTo>
                  <a:lnTo>
                    <a:pt x="166" y="600"/>
                  </a:lnTo>
                  <a:lnTo>
                    <a:pt x="178" y="620"/>
                  </a:lnTo>
                  <a:lnTo>
                    <a:pt x="180" y="620"/>
                  </a:lnTo>
                  <a:lnTo>
                    <a:pt x="180" y="624"/>
                  </a:lnTo>
                  <a:lnTo>
                    <a:pt x="180" y="628"/>
                  </a:lnTo>
                  <a:lnTo>
                    <a:pt x="182" y="634"/>
                  </a:lnTo>
                  <a:lnTo>
                    <a:pt x="184" y="638"/>
                  </a:lnTo>
                  <a:lnTo>
                    <a:pt x="184" y="642"/>
                  </a:lnTo>
                  <a:lnTo>
                    <a:pt x="186" y="644"/>
                  </a:lnTo>
                  <a:lnTo>
                    <a:pt x="190" y="646"/>
                  </a:lnTo>
                  <a:lnTo>
                    <a:pt x="194" y="646"/>
                  </a:lnTo>
                  <a:lnTo>
                    <a:pt x="202" y="646"/>
                  </a:lnTo>
                  <a:lnTo>
                    <a:pt x="208" y="644"/>
                  </a:lnTo>
                  <a:lnTo>
                    <a:pt x="212" y="642"/>
                  </a:lnTo>
                  <a:lnTo>
                    <a:pt x="214" y="642"/>
                  </a:lnTo>
                  <a:lnTo>
                    <a:pt x="216" y="640"/>
                  </a:lnTo>
                  <a:lnTo>
                    <a:pt x="218" y="640"/>
                  </a:lnTo>
                  <a:lnTo>
                    <a:pt x="220" y="640"/>
                  </a:lnTo>
                  <a:lnTo>
                    <a:pt x="220" y="642"/>
                  </a:lnTo>
                  <a:lnTo>
                    <a:pt x="218" y="644"/>
                  </a:lnTo>
                  <a:lnTo>
                    <a:pt x="216" y="646"/>
                  </a:lnTo>
                  <a:lnTo>
                    <a:pt x="214" y="648"/>
                  </a:lnTo>
                  <a:lnTo>
                    <a:pt x="212" y="650"/>
                  </a:lnTo>
                  <a:lnTo>
                    <a:pt x="210" y="650"/>
                  </a:lnTo>
                  <a:lnTo>
                    <a:pt x="212" y="652"/>
                  </a:lnTo>
                  <a:lnTo>
                    <a:pt x="214" y="654"/>
                  </a:lnTo>
                  <a:lnTo>
                    <a:pt x="218" y="656"/>
                  </a:lnTo>
                  <a:lnTo>
                    <a:pt x="222" y="656"/>
                  </a:lnTo>
                  <a:lnTo>
                    <a:pt x="226" y="658"/>
                  </a:lnTo>
                  <a:lnTo>
                    <a:pt x="228" y="658"/>
                  </a:lnTo>
                  <a:lnTo>
                    <a:pt x="232" y="658"/>
                  </a:lnTo>
                  <a:lnTo>
                    <a:pt x="234" y="656"/>
                  </a:lnTo>
                  <a:lnTo>
                    <a:pt x="234" y="652"/>
                  </a:lnTo>
                  <a:lnTo>
                    <a:pt x="234" y="644"/>
                  </a:lnTo>
                  <a:lnTo>
                    <a:pt x="234" y="638"/>
                  </a:lnTo>
                  <a:lnTo>
                    <a:pt x="236" y="632"/>
                  </a:lnTo>
                  <a:lnTo>
                    <a:pt x="238" y="630"/>
                  </a:lnTo>
                  <a:lnTo>
                    <a:pt x="240" y="626"/>
                  </a:lnTo>
                  <a:lnTo>
                    <a:pt x="240" y="622"/>
                  </a:lnTo>
                  <a:lnTo>
                    <a:pt x="240" y="618"/>
                  </a:lnTo>
                  <a:lnTo>
                    <a:pt x="238" y="616"/>
                  </a:lnTo>
                  <a:lnTo>
                    <a:pt x="238" y="614"/>
                  </a:lnTo>
                  <a:lnTo>
                    <a:pt x="238" y="612"/>
                  </a:lnTo>
                  <a:lnTo>
                    <a:pt x="242" y="610"/>
                  </a:lnTo>
                  <a:lnTo>
                    <a:pt x="244" y="608"/>
                  </a:lnTo>
                  <a:lnTo>
                    <a:pt x="246" y="608"/>
                  </a:lnTo>
                  <a:lnTo>
                    <a:pt x="246" y="606"/>
                  </a:lnTo>
                  <a:lnTo>
                    <a:pt x="250" y="590"/>
                  </a:lnTo>
                  <a:lnTo>
                    <a:pt x="252" y="576"/>
                  </a:lnTo>
                  <a:lnTo>
                    <a:pt x="252" y="574"/>
                  </a:lnTo>
                  <a:lnTo>
                    <a:pt x="252" y="572"/>
                  </a:lnTo>
                  <a:lnTo>
                    <a:pt x="250" y="570"/>
                  </a:lnTo>
                  <a:lnTo>
                    <a:pt x="252" y="566"/>
                  </a:lnTo>
                  <a:lnTo>
                    <a:pt x="254" y="566"/>
                  </a:lnTo>
                  <a:lnTo>
                    <a:pt x="258" y="564"/>
                  </a:lnTo>
                  <a:lnTo>
                    <a:pt x="260" y="564"/>
                  </a:lnTo>
                  <a:lnTo>
                    <a:pt x="260" y="566"/>
                  </a:lnTo>
                  <a:lnTo>
                    <a:pt x="260" y="566"/>
                  </a:lnTo>
                  <a:lnTo>
                    <a:pt x="262" y="566"/>
                  </a:lnTo>
                  <a:lnTo>
                    <a:pt x="266" y="566"/>
                  </a:lnTo>
                  <a:lnTo>
                    <a:pt x="268" y="564"/>
                  </a:lnTo>
                  <a:lnTo>
                    <a:pt x="270" y="562"/>
                  </a:lnTo>
                  <a:lnTo>
                    <a:pt x="272" y="560"/>
                  </a:lnTo>
                  <a:lnTo>
                    <a:pt x="276" y="558"/>
                  </a:lnTo>
                  <a:lnTo>
                    <a:pt x="280" y="556"/>
                  </a:lnTo>
                  <a:lnTo>
                    <a:pt x="282" y="556"/>
                  </a:lnTo>
                  <a:lnTo>
                    <a:pt x="284" y="556"/>
                  </a:lnTo>
                  <a:lnTo>
                    <a:pt x="286" y="552"/>
                  </a:lnTo>
                  <a:lnTo>
                    <a:pt x="292" y="544"/>
                  </a:lnTo>
                  <a:lnTo>
                    <a:pt x="302" y="534"/>
                  </a:lnTo>
                  <a:lnTo>
                    <a:pt x="310" y="526"/>
                  </a:lnTo>
                  <a:lnTo>
                    <a:pt x="318" y="518"/>
                  </a:lnTo>
                  <a:lnTo>
                    <a:pt x="322" y="516"/>
                  </a:lnTo>
                  <a:lnTo>
                    <a:pt x="324" y="518"/>
                  </a:lnTo>
                  <a:lnTo>
                    <a:pt x="326" y="516"/>
                  </a:lnTo>
                  <a:lnTo>
                    <a:pt x="326" y="512"/>
                  </a:lnTo>
                  <a:lnTo>
                    <a:pt x="328" y="510"/>
                  </a:lnTo>
                  <a:lnTo>
                    <a:pt x="330" y="506"/>
                  </a:lnTo>
                  <a:lnTo>
                    <a:pt x="330" y="504"/>
                  </a:lnTo>
                  <a:lnTo>
                    <a:pt x="332" y="502"/>
                  </a:lnTo>
                  <a:lnTo>
                    <a:pt x="334" y="500"/>
                  </a:lnTo>
                  <a:lnTo>
                    <a:pt x="336" y="498"/>
                  </a:lnTo>
                  <a:lnTo>
                    <a:pt x="338" y="498"/>
                  </a:lnTo>
                  <a:lnTo>
                    <a:pt x="340" y="500"/>
                  </a:lnTo>
                  <a:lnTo>
                    <a:pt x="342" y="504"/>
                  </a:lnTo>
                  <a:lnTo>
                    <a:pt x="346" y="504"/>
                  </a:lnTo>
                  <a:lnTo>
                    <a:pt x="348" y="504"/>
                  </a:lnTo>
                  <a:lnTo>
                    <a:pt x="348" y="500"/>
                  </a:lnTo>
                  <a:lnTo>
                    <a:pt x="350" y="498"/>
                  </a:lnTo>
                  <a:lnTo>
                    <a:pt x="352" y="498"/>
                  </a:lnTo>
                  <a:lnTo>
                    <a:pt x="356" y="498"/>
                  </a:lnTo>
                  <a:lnTo>
                    <a:pt x="358" y="498"/>
                  </a:lnTo>
                  <a:lnTo>
                    <a:pt x="358" y="498"/>
                  </a:lnTo>
                  <a:lnTo>
                    <a:pt x="358" y="498"/>
                  </a:lnTo>
                  <a:lnTo>
                    <a:pt x="360" y="496"/>
                  </a:lnTo>
                  <a:lnTo>
                    <a:pt x="364" y="494"/>
                  </a:lnTo>
                  <a:lnTo>
                    <a:pt x="366" y="490"/>
                  </a:lnTo>
                  <a:lnTo>
                    <a:pt x="370" y="488"/>
                  </a:lnTo>
                  <a:lnTo>
                    <a:pt x="372" y="486"/>
                  </a:lnTo>
                  <a:lnTo>
                    <a:pt x="374" y="484"/>
                  </a:lnTo>
                  <a:lnTo>
                    <a:pt x="380" y="480"/>
                  </a:lnTo>
                  <a:lnTo>
                    <a:pt x="384" y="478"/>
                  </a:lnTo>
                  <a:lnTo>
                    <a:pt x="386" y="476"/>
                  </a:lnTo>
                  <a:lnTo>
                    <a:pt x="390" y="474"/>
                  </a:lnTo>
                  <a:lnTo>
                    <a:pt x="390" y="472"/>
                  </a:lnTo>
                  <a:lnTo>
                    <a:pt x="390" y="470"/>
                  </a:lnTo>
                  <a:lnTo>
                    <a:pt x="388" y="468"/>
                  </a:lnTo>
                  <a:lnTo>
                    <a:pt x="386" y="466"/>
                  </a:lnTo>
                  <a:lnTo>
                    <a:pt x="382" y="464"/>
                  </a:lnTo>
                  <a:lnTo>
                    <a:pt x="378" y="464"/>
                  </a:lnTo>
                  <a:lnTo>
                    <a:pt x="372" y="464"/>
                  </a:lnTo>
                  <a:lnTo>
                    <a:pt x="368" y="464"/>
                  </a:lnTo>
                  <a:lnTo>
                    <a:pt x="364" y="464"/>
                  </a:lnTo>
                  <a:lnTo>
                    <a:pt x="362" y="464"/>
                  </a:lnTo>
                  <a:lnTo>
                    <a:pt x="362" y="466"/>
                  </a:lnTo>
                  <a:lnTo>
                    <a:pt x="360" y="468"/>
                  </a:lnTo>
                  <a:lnTo>
                    <a:pt x="358" y="470"/>
                  </a:lnTo>
                  <a:lnTo>
                    <a:pt x="354" y="472"/>
                  </a:lnTo>
                  <a:lnTo>
                    <a:pt x="348" y="474"/>
                  </a:lnTo>
                  <a:lnTo>
                    <a:pt x="344" y="474"/>
                  </a:lnTo>
                  <a:lnTo>
                    <a:pt x="340" y="474"/>
                  </a:lnTo>
                  <a:lnTo>
                    <a:pt x="338" y="472"/>
                  </a:lnTo>
                  <a:lnTo>
                    <a:pt x="334" y="472"/>
                  </a:lnTo>
                  <a:lnTo>
                    <a:pt x="334" y="472"/>
                  </a:lnTo>
                  <a:lnTo>
                    <a:pt x="334" y="472"/>
                  </a:lnTo>
                  <a:lnTo>
                    <a:pt x="334" y="470"/>
                  </a:lnTo>
                  <a:lnTo>
                    <a:pt x="334" y="468"/>
                  </a:lnTo>
                  <a:lnTo>
                    <a:pt x="334" y="466"/>
                  </a:lnTo>
                  <a:lnTo>
                    <a:pt x="334" y="466"/>
                  </a:lnTo>
                  <a:lnTo>
                    <a:pt x="336" y="466"/>
                  </a:lnTo>
                  <a:lnTo>
                    <a:pt x="340" y="466"/>
                  </a:lnTo>
                  <a:lnTo>
                    <a:pt x="344" y="468"/>
                  </a:lnTo>
                  <a:lnTo>
                    <a:pt x="346" y="468"/>
                  </a:lnTo>
                  <a:lnTo>
                    <a:pt x="348" y="468"/>
                  </a:lnTo>
                  <a:lnTo>
                    <a:pt x="358" y="462"/>
                  </a:lnTo>
                  <a:lnTo>
                    <a:pt x="364" y="450"/>
                  </a:lnTo>
                  <a:lnTo>
                    <a:pt x="356" y="448"/>
                  </a:lnTo>
                  <a:lnTo>
                    <a:pt x="358" y="448"/>
                  </a:lnTo>
                  <a:lnTo>
                    <a:pt x="360" y="446"/>
                  </a:lnTo>
                  <a:lnTo>
                    <a:pt x="362" y="444"/>
                  </a:lnTo>
                  <a:lnTo>
                    <a:pt x="362" y="442"/>
                  </a:lnTo>
                  <a:lnTo>
                    <a:pt x="360" y="438"/>
                  </a:lnTo>
                  <a:lnTo>
                    <a:pt x="360" y="438"/>
                  </a:lnTo>
                  <a:lnTo>
                    <a:pt x="358" y="438"/>
                  </a:lnTo>
                  <a:lnTo>
                    <a:pt x="356" y="436"/>
                  </a:lnTo>
                  <a:lnTo>
                    <a:pt x="356" y="434"/>
                  </a:lnTo>
                  <a:lnTo>
                    <a:pt x="356" y="432"/>
                  </a:lnTo>
                  <a:lnTo>
                    <a:pt x="356" y="430"/>
                  </a:lnTo>
                  <a:lnTo>
                    <a:pt x="358" y="430"/>
                  </a:lnTo>
                  <a:lnTo>
                    <a:pt x="362" y="428"/>
                  </a:lnTo>
                  <a:lnTo>
                    <a:pt x="366" y="428"/>
                  </a:lnTo>
                  <a:lnTo>
                    <a:pt x="366" y="430"/>
                  </a:lnTo>
                  <a:lnTo>
                    <a:pt x="368" y="432"/>
                  </a:lnTo>
                  <a:lnTo>
                    <a:pt x="370" y="436"/>
                  </a:lnTo>
                  <a:lnTo>
                    <a:pt x="372" y="442"/>
                  </a:lnTo>
                  <a:lnTo>
                    <a:pt x="374" y="448"/>
                  </a:lnTo>
                  <a:lnTo>
                    <a:pt x="378" y="452"/>
                  </a:lnTo>
                  <a:lnTo>
                    <a:pt x="378" y="456"/>
                  </a:lnTo>
                  <a:lnTo>
                    <a:pt x="380" y="456"/>
                  </a:lnTo>
                  <a:lnTo>
                    <a:pt x="396" y="458"/>
                  </a:lnTo>
                  <a:lnTo>
                    <a:pt x="394" y="434"/>
                  </a:lnTo>
                  <a:lnTo>
                    <a:pt x="394" y="434"/>
                  </a:lnTo>
                  <a:lnTo>
                    <a:pt x="394" y="432"/>
                  </a:lnTo>
                  <a:lnTo>
                    <a:pt x="392" y="428"/>
                  </a:lnTo>
                  <a:lnTo>
                    <a:pt x="390" y="426"/>
                  </a:lnTo>
                  <a:lnTo>
                    <a:pt x="386" y="422"/>
                  </a:lnTo>
                  <a:lnTo>
                    <a:pt x="384" y="420"/>
                  </a:lnTo>
                  <a:lnTo>
                    <a:pt x="382" y="418"/>
                  </a:lnTo>
                  <a:lnTo>
                    <a:pt x="380" y="414"/>
                  </a:lnTo>
                  <a:lnTo>
                    <a:pt x="380" y="412"/>
                  </a:lnTo>
                  <a:lnTo>
                    <a:pt x="380" y="412"/>
                  </a:lnTo>
                  <a:lnTo>
                    <a:pt x="386" y="412"/>
                  </a:lnTo>
                  <a:lnTo>
                    <a:pt x="386" y="396"/>
                  </a:lnTo>
                  <a:lnTo>
                    <a:pt x="386" y="394"/>
                  </a:lnTo>
                  <a:lnTo>
                    <a:pt x="384" y="394"/>
                  </a:lnTo>
                  <a:lnTo>
                    <a:pt x="384" y="392"/>
                  </a:lnTo>
                  <a:lnTo>
                    <a:pt x="382" y="388"/>
                  </a:lnTo>
                  <a:lnTo>
                    <a:pt x="382" y="386"/>
                  </a:lnTo>
                  <a:lnTo>
                    <a:pt x="382" y="384"/>
                  </a:lnTo>
                  <a:lnTo>
                    <a:pt x="386" y="384"/>
                  </a:lnTo>
                  <a:lnTo>
                    <a:pt x="392" y="382"/>
                  </a:lnTo>
                  <a:lnTo>
                    <a:pt x="396" y="382"/>
                  </a:lnTo>
                  <a:lnTo>
                    <a:pt x="396" y="382"/>
                  </a:lnTo>
                  <a:lnTo>
                    <a:pt x="398" y="380"/>
                  </a:lnTo>
                  <a:lnTo>
                    <a:pt x="400" y="378"/>
                  </a:lnTo>
                  <a:lnTo>
                    <a:pt x="402" y="376"/>
                  </a:lnTo>
                  <a:lnTo>
                    <a:pt x="402" y="374"/>
                  </a:lnTo>
                  <a:lnTo>
                    <a:pt x="402" y="370"/>
                  </a:lnTo>
                  <a:lnTo>
                    <a:pt x="410" y="364"/>
                  </a:lnTo>
                  <a:lnTo>
                    <a:pt x="420" y="350"/>
                  </a:lnTo>
                  <a:lnTo>
                    <a:pt x="426" y="340"/>
                  </a:lnTo>
                  <a:lnTo>
                    <a:pt x="426" y="340"/>
                  </a:lnTo>
                  <a:lnTo>
                    <a:pt x="424" y="336"/>
                  </a:lnTo>
                  <a:lnTo>
                    <a:pt x="424" y="332"/>
                  </a:lnTo>
                  <a:lnTo>
                    <a:pt x="422" y="328"/>
                  </a:lnTo>
                  <a:lnTo>
                    <a:pt x="418" y="324"/>
                  </a:lnTo>
                  <a:lnTo>
                    <a:pt x="414" y="324"/>
                  </a:lnTo>
                  <a:lnTo>
                    <a:pt x="414" y="322"/>
                  </a:lnTo>
                  <a:lnTo>
                    <a:pt x="414" y="320"/>
                  </a:lnTo>
                  <a:lnTo>
                    <a:pt x="412" y="316"/>
                  </a:lnTo>
                  <a:lnTo>
                    <a:pt x="412" y="314"/>
                  </a:lnTo>
                  <a:lnTo>
                    <a:pt x="408" y="310"/>
                  </a:lnTo>
                  <a:lnTo>
                    <a:pt x="406" y="308"/>
                  </a:lnTo>
                  <a:lnTo>
                    <a:pt x="400" y="308"/>
                  </a:lnTo>
                  <a:lnTo>
                    <a:pt x="394" y="308"/>
                  </a:lnTo>
                  <a:lnTo>
                    <a:pt x="388" y="310"/>
                  </a:lnTo>
                  <a:lnTo>
                    <a:pt x="384" y="310"/>
                  </a:lnTo>
                  <a:lnTo>
                    <a:pt x="382" y="310"/>
                  </a:lnTo>
                  <a:lnTo>
                    <a:pt x="382" y="310"/>
                  </a:lnTo>
                  <a:lnTo>
                    <a:pt x="382" y="308"/>
                  </a:lnTo>
                  <a:lnTo>
                    <a:pt x="382" y="306"/>
                  </a:lnTo>
                  <a:lnTo>
                    <a:pt x="382" y="300"/>
                  </a:lnTo>
                  <a:lnTo>
                    <a:pt x="382" y="298"/>
                  </a:lnTo>
                  <a:lnTo>
                    <a:pt x="382" y="292"/>
                  </a:lnTo>
                  <a:lnTo>
                    <a:pt x="382" y="286"/>
                  </a:lnTo>
                  <a:lnTo>
                    <a:pt x="382" y="280"/>
                  </a:lnTo>
                  <a:lnTo>
                    <a:pt x="382" y="276"/>
                  </a:lnTo>
                  <a:lnTo>
                    <a:pt x="380" y="272"/>
                  </a:lnTo>
                  <a:lnTo>
                    <a:pt x="380" y="270"/>
                  </a:lnTo>
                  <a:lnTo>
                    <a:pt x="380" y="270"/>
                  </a:lnTo>
                  <a:lnTo>
                    <a:pt x="378" y="268"/>
                  </a:lnTo>
                  <a:lnTo>
                    <a:pt x="374" y="266"/>
                  </a:lnTo>
                  <a:lnTo>
                    <a:pt x="372" y="264"/>
                  </a:lnTo>
                  <a:lnTo>
                    <a:pt x="370" y="260"/>
                  </a:lnTo>
                  <a:lnTo>
                    <a:pt x="370" y="258"/>
                  </a:lnTo>
                  <a:lnTo>
                    <a:pt x="374" y="256"/>
                  </a:lnTo>
                  <a:lnTo>
                    <a:pt x="374" y="254"/>
                  </a:lnTo>
                  <a:lnTo>
                    <a:pt x="376" y="250"/>
                  </a:lnTo>
                  <a:lnTo>
                    <a:pt x="378" y="242"/>
                  </a:lnTo>
                  <a:lnTo>
                    <a:pt x="380" y="230"/>
                  </a:lnTo>
                  <a:lnTo>
                    <a:pt x="380" y="210"/>
                  </a:lnTo>
                  <a:lnTo>
                    <a:pt x="378" y="188"/>
                  </a:lnTo>
                  <a:lnTo>
                    <a:pt x="378" y="186"/>
                  </a:lnTo>
                  <a:lnTo>
                    <a:pt x="380" y="184"/>
                  </a:lnTo>
                  <a:lnTo>
                    <a:pt x="380" y="180"/>
                  </a:lnTo>
                  <a:lnTo>
                    <a:pt x="382" y="176"/>
                  </a:lnTo>
                  <a:lnTo>
                    <a:pt x="384" y="174"/>
                  </a:lnTo>
                  <a:lnTo>
                    <a:pt x="388" y="172"/>
                  </a:lnTo>
                  <a:lnTo>
                    <a:pt x="392" y="172"/>
                  </a:lnTo>
                  <a:lnTo>
                    <a:pt x="392" y="172"/>
                  </a:lnTo>
                  <a:lnTo>
                    <a:pt x="394" y="174"/>
                  </a:lnTo>
                  <a:lnTo>
                    <a:pt x="396" y="174"/>
                  </a:lnTo>
                  <a:lnTo>
                    <a:pt x="400" y="174"/>
                  </a:lnTo>
                  <a:lnTo>
                    <a:pt x="402" y="174"/>
                  </a:lnTo>
                  <a:lnTo>
                    <a:pt x="406" y="170"/>
                  </a:lnTo>
                  <a:lnTo>
                    <a:pt x="408" y="166"/>
                  </a:lnTo>
                  <a:lnTo>
                    <a:pt x="408" y="162"/>
                  </a:lnTo>
                  <a:lnTo>
                    <a:pt x="408" y="158"/>
                  </a:lnTo>
                  <a:lnTo>
                    <a:pt x="408" y="154"/>
                  </a:lnTo>
                  <a:lnTo>
                    <a:pt x="408" y="150"/>
                  </a:lnTo>
                  <a:lnTo>
                    <a:pt x="408" y="146"/>
                  </a:lnTo>
                  <a:lnTo>
                    <a:pt x="412" y="144"/>
                  </a:lnTo>
                  <a:lnTo>
                    <a:pt x="414" y="140"/>
                  </a:lnTo>
                  <a:lnTo>
                    <a:pt x="416" y="138"/>
                  </a:lnTo>
                  <a:lnTo>
                    <a:pt x="414" y="138"/>
                  </a:lnTo>
                  <a:lnTo>
                    <a:pt x="410" y="138"/>
                  </a:lnTo>
                  <a:lnTo>
                    <a:pt x="406" y="138"/>
                  </a:lnTo>
                  <a:lnTo>
                    <a:pt x="402" y="140"/>
                  </a:lnTo>
                  <a:lnTo>
                    <a:pt x="400" y="140"/>
                  </a:lnTo>
                  <a:lnTo>
                    <a:pt x="398" y="140"/>
                  </a:lnTo>
                  <a:lnTo>
                    <a:pt x="396" y="138"/>
                  </a:lnTo>
                  <a:lnTo>
                    <a:pt x="398" y="136"/>
                  </a:lnTo>
                  <a:lnTo>
                    <a:pt x="404" y="134"/>
                  </a:lnTo>
                  <a:lnTo>
                    <a:pt x="410" y="130"/>
                  </a:lnTo>
                  <a:lnTo>
                    <a:pt x="416" y="128"/>
                  </a:lnTo>
                  <a:lnTo>
                    <a:pt x="422" y="124"/>
                  </a:lnTo>
                  <a:lnTo>
                    <a:pt x="426" y="120"/>
                  </a:lnTo>
                  <a:lnTo>
                    <a:pt x="430" y="114"/>
                  </a:lnTo>
                  <a:lnTo>
                    <a:pt x="434" y="108"/>
                  </a:lnTo>
                  <a:lnTo>
                    <a:pt x="436" y="102"/>
                  </a:lnTo>
                  <a:lnTo>
                    <a:pt x="436" y="98"/>
                  </a:lnTo>
                  <a:lnTo>
                    <a:pt x="436" y="94"/>
                  </a:lnTo>
                  <a:lnTo>
                    <a:pt x="436" y="92"/>
                  </a:lnTo>
                  <a:lnTo>
                    <a:pt x="436" y="90"/>
                  </a:lnTo>
                  <a:lnTo>
                    <a:pt x="436" y="86"/>
                  </a:lnTo>
                  <a:lnTo>
                    <a:pt x="440" y="84"/>
                  </a:lnTo>
                  <a:lnTo>
                    <a:pt x="422" y="72"/>
                  </a:lnTo>
                  <a:lnTo>
                    <a:pt x="422" y="74"/>
                  </a:lnTo>
                  <a:lnTo>
                    <a:pt x="422" y="76"/>
                  </a:lnTo>
                  <a:lnTo>
                    <a:pt x="420" y="78"/>
                  </a:lnTo>
                  <a:lnTo>
                    <a:pt x="418" y="80"/>
                  </a:lnTo>
                  <a:lnTo>
                    <a:pt x="416" y="82"/>
                  </a:lnTo>
                  <a:lnTo>
                    <a:pt x="414" y="78"/>
                  </a:lnTo>
                  <a:lnTo>
                    <a:pt x="412" y="76"/>
                  </a:lnTo>
                  <a:lnTo>
                    <a:pt x="410" y="74"/>
                  </a:lnTo>
                  <a:lnTo>
                    <a:pt x="408" y="74"/>
                  </a:lnTo>
                  <a:lnTo>
                    <a:pt x="406" y="76"/>
                  </a:lnTo>
                  <a:lnTo>
                    <a:pt x="406" y="78"/>
                  </a:lnTo>
                  <a:lnTo>
                    <a:pt x="406" y="82"/>
                  </a:lnTo>
                  <a:lnTo>
                    <a:pt x="408" y="84"/>
                  </a:lnTo>
                  <a:lnTo>
                    <a:pt x="408" y="84"/>
                  </a:lnTo>
                  <a:lnTo>
                    <a:pt x="410" y="86"/>
                  </a:lnTo>
                  <a:lnTo>
                    <a:pt x="410" y="86"/>
                  </a:lnTo>
                  <a:lnTo>
                    <a:pt x="410" y="88"/>
                  </a:lnTo>
                  <a:lnTo>
                    <a:pt x="408" y="92"/>
                  </a:lnTo>
                  <a:lnTo>
                    <a:pt x="406" y="98"/>
                  </a:lnTo>
                  <a:lnTo>
                    <a:pt x="398" y="108"/>
                  </a:lnTo>
                  <a:lnTo>
                    <a:pt x="386" y="118"/>
                  </a:lnTo>
                  <a:lnTo>
                    <a:pt x="372" y="128"/>
                  </a:lnTo>
                  <a:lnTo>
                    <a:pt x="362" y="136"/>
                  </a:lnTo>
                  <a:lnTo>
                    <a:pt x="354" y="140"/>
                  </a:lnTo>
                  <a:lnTo>
                    <a:pt x="356" y="138"/>
                  </a:lnTo>
                  <a:lnTo>
                    <a:pt x="362" y="130"/>
                  </a:lnTo>
                  <a:lnTo>
                    <a:pt x="370" y="120"/>
                  </a:lnTo>
                  <a:lnTo>
                    <a:pt x="378" y="110"/>
                  </a:lnTo>
                  <a:lnTo>
                    <a:pt x="382" y="100"/>
                  </a:lnTo>
                  <a:lnTo>
                    <a:pt x="388" y="88"/>
                  </a:lnTo>
                  <a:lnTo>
                    <a:pt x="398" y="66"/>
                  </a:lnTo>
                  <a:lnTo>
                    <a:pt x="398" y="66"/>
                  </a:lnTo>
                  <a:lnTo>
                    <a:pt x="396" y="64"/>
                  </a:lnTo>
                  <a:lnTo>
                    <a:pt x="394" y="64"/>
                  </a:lnTo>
                  <a:lnTo>
                    <a:pt x="390" y="62"/>
                  </a:lnTo>
                  <a:lnTo>
                    <a:pt x="386" y="64"/>
                  </a:lnTo>
                  <a:lnTo>
                    <a:pt x="382" y="64"/>
                  </a:lnTo>
                  <a:lnTo>
                    <a:pt x="376" y="68"/>
                  </a:lnTo>
                  <a:lnTo>
                    <a:pt x="376" y="70"/>
                  </a:lnTo>
                  <a:lnTo>
                    <a:pt x="374" y="72"/>
                  </a:lnTo>
                  <a:lnTo>
                    <a:pt x="372" y="74"/>
                  </a:lnTo>
                  <a:lnTo>
                    <a:pt x="368" y="78"/>
                  </a:lnTo>
                  <a:lnTo>
                    <a:pt x="366" y="80"/>
                  </a:lnTo>
                  <a:lnTo>
                    <a:pt x="362" y="82"/>
                  </a:lnTo>
                  <a:lnTo>
                    <a:pt x="358" y="84"/>
                  </a:lnTo>
                  <a:lnTo>
                    <a:pt x="356" y="86"/>
                  </a:lnTo>
                  <a:lnTo>
                    <a:pt x="356" y="84"/>
                  </a:lnTo>
                  <a:lnTo>
                    <a:pt x="356" y="82"/>
                  </a:lnTo>
                  <a:lnTo>
                    <a:pt x="356" y="80"/>
                  </a:lnTo>
                  <a:lnTo>
                    <a:pt x="360" y="78"/>
                  </a:lnTo>
                  <a:lnTo>
                    <a:pt x="364" y="74"/>
                  </a:lnTo>
                  <a:lnTo>
                    <a:pt x="368" y="68"/>
                  </a:lnTo>
                  <a:lnTo>
                    <a:pt x="364" y="60"/>
                  </a:lnTo>
                  <a:lnTo>
                    <a:pt x="360" y="60"/>
                  </a:lnTo>
                  <a:lnTo>
                    <a:pt x="352" y="60"/>
                  </a:lnTo>
                  <a:lnTo>
                    <a:pt x="340" y="64"/>
                  </a:lnTo>
                  <a:lnTo>
                    <a:pt x="330" y="72"/>
                  </a:lnTo>
                  <a:lnTo>
                    <a:pt x="326" y="78"/>
                  </a:lnTo>
                  <a:lnTo>
                    <a:pt x="326" y="78"/>
                  </a:lnTo>
                  <a:lnTo>
                    <a:pt x="326" y="76"/>
                  </a:lnTo>
                  <a:lnTo>
                    <a:pt x="326" y="72"/>
                  </a:lnTo>
                  <a:lnTo>
                    <a:pt x="328" y="68"/>
                  </a:lnTo>
                  <a:lnTo>
                    <a:pt x="328" y="64"/>
                  </a:lnTo>
                  <a:lnTo>
                    <a:pt x="332" y="62"/>
                  </a:lnTo>
                  <a:lnTo>
                    <a:pt x="336" y="60"/>
                  </a:lnTo>
                  <a:lnTo>
                    <a:pt x="340" y="58"/>
                  </a:lnTo>
                  <a:lnTo>
                    <a:pt x="346" y="56"/>
                  </a:lnTo>
                  <a:lnTo>
                    <a:pt x="352" y="56"/>
                  </a:lnTo>
                  <a:lnTo>
                    <a:pt x="358" y="54"/>
                  </a:lnTo>
                  <a:lnTo>
                    <a:pt x="360" y="54"/>
                  </a:lnTo>
                  <a:lnTo>
                    <a:pt x="362" y="54"/>
                  </a:lnTo>
                  <a:lnTo>
                    <a:pt x="362" y="52"/>
                  </a:lnTo>
                  <a:lnTo>
                    <a:pt x="364" y="50"/>
                  </a:lnTo>
                  <a:lnTo>
                    <a:pt x="366" y="48"/>
                  </a:lnTo>
                  <a:lnTo>
                    <a:pt x="368" y="44"/>
                  </a:lnTo>
                  <a:lnTo>
                    <a:pt x="368" y="40"/>
                  </a:lnTo>
                  <a:lnTo>
                    <a:pt x="366" y="36"/>
                  </a:lnTo>
                  <a:lnTo>
                    <a:pt x="362" y="32"/>
                  </a:lnTo>
                  <a:lnTo>
                    <a:pt x="358" y="30"/>
                  </a:lnTo>
                  <a:lnTo>
                    <a:pt x="352" y="28"/>
                  </a:lnTo>
                  <a:lnTo>
                    <a:pt x="348" y="28"/>
                  </a:lnTo>
                  <a:lnTo>
                    <a:pt x="348" y="28"/>
                  </a:lnTo>
                  <a:lnTo>
                    <a:pt x="340" y="28"/>
                  </a:lnTo>
                  <a:lnTo>
                    <a:pt x="340" y="18"/>
                  </a:lnTo>
                  <a:lnTo>
                    <a:pt x="340" y="18"/>
                  </a:lnTo>
                  <a:lnTo>
                    <a:pt x="338" y="18"/>
                  </a:lnTo>
                  <a:lnTo>
                    <a:pt x="334" y="18"/>
                  </a:lnTo>
                  <a:lnTo>
                    <a:pt x="330" y="20"/>
                  </a:lnTo>
                  <a:lnTo>
                    <a:pt x="328" y="22"/>
                  </a:lnTo>
                  <a:lnTo>
                    <a:pt x="324" y="24"/>
                  </a:lnTo>
                  <a:lnTo>
                    <a:pt x="324" y="24"/>
                  </a:lnTo>
                  <a:lnTo>
                    <a:pt x="320" y="26"/>
                  </a:lnTo>
                  <a:lnTo>
                    <a:pt x="314" y="26"/>
                  </a:lnTo>
                  <a:lnTo>
                    <a:pt x="308" y="28"/>
                  </a:lnTo>
                  <a:lnTo>
                    <a:pt x="304" y="30"/>
                  </a:lnTo>
                  <a:lnTo>
                    <a:pt x="300" y="32"/>
                  </a:lnTo>
                  <a:lnTo>
                    <a:pt x="288" y="38"/>
                  </a:lnTo>
                  <a:lnTo>
                    <a:pt x="290" y="36"/>
                  </a:lnTo>
                  <a:lnTo>
                    <a:pt x="298" y="30"/>
                  </a:lnTo>
                  <a:lnTo>
                    <a:pt x="306" y="22"/>
                  </a:lnTo>
                  <a:lnTo>
                    <a:pt x="314" y="16"/>
                  </a:lnTo>
                  <a:lnTo>
                    <a:pt x="322" y="14"/>
                  </a:lnTo>
                  <a:lnTo>
                    <a:pt x="322" y="14"/>
                  </a:lnTo>
                  <a:lnTo>
                    <a:pt x="322" y="12"/>
                  </a:lnTo>
                  <a:lnTo>
                    <a:pt x="324" y="10"/>
                  </a:lnTo>
                  <a:lnTo>
                    <a:pt x="322" y="8"/>
                  </a:lnTo>
                  <a:lnTo>
                    <a:pt x="322" y="6"/>
                  </a:lnTo>
                  <a:lnTo>
                    <a:pt x="318" y="4"/>
                  </a:lnTo>
                  <a:lnTo>
                    <a:pt x="312" y="2"/>
                  </a:lnTo>
                  <a:lnTo>
                    <a:pt x="298" y="2"/>
                  </a:lnTo>
                  <a:lnTo>
                    <a:pt x="278" y="0"/>
                  </a:lnTo>
                  <a:lnTo>
                    <a:pt x="258" y="4"/>
                  </a:lnTo>
                  <a:lnTo>
                    <a:pt x="240" y="12"/>
                  </a:lnTo>
                  <a:lnTo>
                    <a:pt x="212" y="30"/>
                  </a:lnTo>
                  <a:lnTo>
                    <a:pt x="212" y="30"/>
                  </a:lnTo>
                  <a:lnTo>
                    <a:pt x="214" y="32"/>
                  </a:lnTo>
                  <a:lnTo>
                    <a:pt x="218" y="34"/>
                  </a:lnTo>
                  <a:lnTo>
                    <a:pt x="220" y="38"/>
                  </a:lnTo>
                  <a:lnTo>
                    <a:pt x="224" y="42"/>
                  </a:lnTo>
                  <a:lnTo>
                    <a:pt x="226" y="48"/>
                  </a:lnTo>
                  <a:lnTo>
                    <a:pt x="228" y="56"/>
                  </a:lnTo>
                  <a:lnTo>
                    <a:pt x="206" y="38"/>
                  </a:lnTo>
                  <a:lnTo>
                    <a:pt x="196" y="40"/>
                  </a:lnTo>
                  <a:lnTo>
                    <a:pt x="202" y="62"/>
                  </a:lnTo>
                  <a:lnTo>
                    <a:pt x="186" y="48"/>
                  </a:lnTo>
                  <a:lnTo>
                    <a:pt x="166" y="54"/>
                  </a:lnTo>
                  <a:lnTo>
                    <a:pt x="164" y="54"/>
                  </a:lnTo>
                  <a:lnTo>
                    <a:pt x="164" y="56"/>
                  </a:lnTo>
                  <a:lnTo>
                    <a:pt x="162" y="60"/>
                  </a:lnTo>
                  <a:lnTo>
                    <a:pt x="164" y="66"/>
                  </a:lnTo>
                  <a:lnTo>
                    <a:pt x="166" y="70"/>
                  </a:lnTo>
                  <a:lnTo>
                    <a:pt x="170" y="76"/>
                  </a:lnTo>
                  <a:lnTo>
                    <a:pt x="152" y="64"/>
                  </a:lnTo>
                  <a:lnTo>
                    <a:pt x="128" y="70"/>
                  </a:lnTo>
                  <a:lnTo>
                    <a:pt x="104" y="78"/>
                  </a:lnTo>
                </a:path>
              </a:pathLst>
            </a:custGeom>
            <a:grpFill/>
            <a:ln w="6350">
              <a:solidFill>
                <a:schemeClr val="bg1"/>
              </a:solidFill>
              <a:prstDash val="solid"/>
              <a:round/>
              <a:headEnd/>
              <a:tailEnd/>
            </a:ln>
            <a:effectLst/>
          </p:spPr>
          <p:txBody>
            <a:bodyPr/>
            <a:lstStyle/>
            <a:p>
              <a:endParaRPr lang="zh-CN" altLang="en-US"/>
            </a:p>
          </p:txBody>
        </p:sp>
        <p:sp>
          <p:nvSpPr>
            <p:cNvPr id="161" name="Freeform 531">
              <a:extLst>
                <a:ext uri="{FF2B5EF4-FFF2-40B4-BE49-F238E27FC236}">
                  <a16:creationId xmlns="" xmlns:a16="http://schemas.microsoft.com/office/drawing/2014/main" id="{CE82D435-07A7-4749-BB34-7EEEC871377F}"/>
                </a:ext>
              </a:extLst>
            </p:cNvPr>
            <p:cNvSpPr>
              <a:spLocks/>
            </p:cNvSpPr>
            <p:nvPr/>
          </p:nvSpPr>
          <p:spPr bwMode="gray">
            <a:xfrm>
              <a:off x="8466614" y="2104669"/>
              <a:ext cx="70353" cy="85107"/>
            </a:xfrm>
            <a:custGeom>
              <a:avLst/>
              <a:gdLst>
                <a:gd name="T0" fmla="*/ 10 w 38"/>
                <a:gd name="T1" fmla="*/ 0 h 46"/>
                <a:gd name="T2" fmla="*/ 8 w 38"/>
                <a:gd name="T3" fmla="*/ 0 h 46"/>
                <a:gd name="T4" fmla="*/ 8 w 38"/>
                <a:gd name="T5" fmla="*/ 0 h 46"/>
                <a:gd name="T6" fmla="*/ 6 w 38"/>
                <a:gd name="T7" fmla="*/ 2 h 46"/>
                <a:gd name="T8" fmla="*/ 6 w 38"/>
                <a:gd name="T9" fmla="*/ 2 h 46"/>
                <a:gd name="T10" fmla="*/ 4 w 38"/>
                <a:gd name="T11" fmla="*/ 6 h 46"/>
                <a:gd name="T12" fmla="*/ 4 w 38"/>
                <a:gd name="T13" fmla="*/ 10 h 46"/>
                <a:gd name="T14" fmla="*/ 2 w 38"/>
                <a:gd name="T15" fmla="*/ 18 h 46"/>
                <a:gd name="T16" fmla="*/ 2 w 38"/>
                <a:gd name="T17" fmla="*/ 22 h 46"/>
                <a:gd name="T18" fmla="*/ 2 w 38"/>
                <a:gd name="T19" fmla="*/ 24 h 46"/>
                <a:gd name="T20" fmla="*/ 4 w 38"/>
                <a:gd name="T21" fmla="*/ 26 h 46"/>
                <a:gd name="T22" fmla="*/ 6 w 38"/>
                <a:gd name="T23" fmla="*/ 26 h 46"/>
                <a:gd name="T24" fmla="*/ 8 w 38"/>
                <a:gd name="T25" fmla="*/ 28 h 46"/>
                <a:gd name="T26" fmla="*/ 6 w 38"/>
                <a:gd name="T27" fmla="*/ 30 h 46"/>
                <a:gd name="T28" fmla="*/ 4 w 38"/>
                <a:gd name="T29" fmla="*/ 30 h 46"/>
                <a:gd name="T30" fmla="*/ 2 w 38"/>
                <a:gd name="T31" fmla="*/ 32 h 46"/>
                <a:gd name="T32" fmla="*/ 0 w 38"/>
                <a:gd name="T33" fmla="*/ 36 h 46"/>
                <a:gd name="T34" fmla="*/ 0 w 38"/>
                <a:gd name="T35" fmla="*/ 38 h 46"/>
                <a:gd name="T36" fmla="*/ 2 w 38"/>
                <a:gd name="T37" fmla="*/ 40 h 46"/>
                <a:gd name="T38" fmla="*/ 2 w 38"/>
                <a:gd name="T39" fmla="*/ 42 h 46"/>
                <a:gd name="T40" fmla="*/ 2 w 38"/>
                <a:gd name="T41" fmla="*/ 42 h 46"/>
                <a:gd name="T42" fmla="*/ 4 w 38"/>
                <a:gd name="T43" fmla="*/ 42 h 46"/>
                <a:gd name="T44" fmla="*/ 6 w 38"/>
                <a:gd name="T45" fmla="*/ 44 h 46"/>
                <a:gd name="T46" fmla="*/ 8 w 38"/>
                <a:gd name="T47" fmla="*/ 44 h 46"/>
                <a:gd name="T48" fmla="*/ 10 w 38"/>
                <a:gd name="T49" fmla="*/ 44 h 46"/>
                <a:gd name="T50" fmla="*/ 12 w 38"/>
                <a:gd name="T51" fmla="*/ 44 h 46"/>
                <a:gd name="T52" fmla="*/ 12 w 38"/>
                <a:gd name="T53" fmla="*/ 40 h 46"/>
                <a:gd name="T54" fmla="*/ 14 w 38"/>
                <a:gd name="T55" fmla="*/ 38 h 46"/>
                <a:gd name="T56" fmla="*/ 16 w 38"/>
                <a:gd name="T57" fmla="*/ 38 h 46"/>
                <a:gd name="T58" fmla="*/ 18 w 38"/>
                <a:gd name="T59" fmla="*/ 36 h 46"/>
                <a:gd name="T60" fmla="*/ 20 w 38"/>
                <a:gd name="T61" fmla="*/ 38 h 46"/>
                <a:gd name="T62" fmla="*/ 22 w 38"/>
                <a:gd name="T63" fmla="*/ 40 h 46"/>
                <a:gd name="T64" fmla="*/ 26 w 38"/>
                <a:gd name="T65" fmla="*/ 42 h 46"/>
                <a:gd name="T66" fmla="*/ 30 w 38"/>
                <a:gd name="T67" fmla="*/ 44 h 46"/>
                <a:gd name="T68" fmla="*/ 34 w 38"/>
                <a:gd name="T69" fmla="*/ 46 h 46"/>
                <a:gd name="T70" fmla="*/ 36 w 38"/>
                <a:gd name="T71" fmla="*/ 46 h 46"/>
                <a:gd name="T72" fmla="*/ 38 w 38"/>
                <a:gd name="T73" fmla="*/ 46 h 46"/>
                <a:gd name="T74" fmla="*/ 38 w 38"/>
                <a:gd name="T75" fmla="*/ 44 h 46"/>
                <a:gd name="T76" fmla="*/ 38 w 38"/>
                <a:gd name="T77" fmla="*/ 38 h 46"/>
                <a:gd name="T78" fmla="*/ 36 w 38"/>
                <a:gd name="T79" fmla="*/ 34 h 46"/>
                <a:gd name="T80" fmla="*/ 34 w 38"/>
                <a:gd name="T81" fmla="*/ 32 h 46"/>
                <a:gd name="T82" fmla="*/ 34 w 38"/>
                <a:gd name="T83" fmla="*/ 30 h 46"/>
                <a:gd name="T84" fmla="*/ 32 w 38"/>
                <a:gd name="T85" fmla="*/ 28 h 46"/>
                <a:gd name="T86" fmla="*/ 32 w 38"/>
                <a:gd name="T87" fmla="*/ 28 h 46"/>
                <a:gd name="T88" fmla="*/ 32 w 38"/>
                <a:gd name="T89" fmla="*/ 26 h 46"/>
                <a:gd name="T90" fmla="*/ 30 w 38"/>
                <a:gd name="T91" fmla="*/ 24 h 46"/>
                <a:gd name="T92" fmla="*/ 28 w 38"/>
                <a:gd name="T93" fmla="*/ 24 h 46"/>
                <a:gd name="T94" fmla="*/ 26 w 38"/>
                <a:gd name="T95" fmla="*/ 24 h 46"/>
                <a:gd name="T96" fmla="*/ 24 w 38"/>
                <a:gd name="T97" fmla="*/ 24 h 46"/>
                <a:gd name="T98" fmla="*/ 20 w 38"/>
                <a:gd name="T99" fmla="*/ 22 h 46"/>
                <a:gd name="T100" fmla="*/ 18 w 38"/>
                <a:gd name="T101" fmla="*/ 20 h 46"/>
                <a:gd name="T102" fmla="*/ 16 w 38"/>
                <a:gd name="T103" fmla="*/ 18 h 46"/>
                <a:gd name="T104" fmla="*/ 14 w 38"/>
                <a:gd name="T105" fmla="*/ 16 h 46"/>
                <a:gd name="T106" fmla="*/ 14 w 38"/>
                <a:gd name="T107" fmla="*/ 16 h 46"/>
                <a:gd name="T108" fmla="*/ 16 w 38"/>
                <a:gd name="T109" fmla="*/ 14 h 46"/>
                <a:gd name="T110" fmla="*/ 28 w 38"/>
                <a:gd name="T111" fmla="*/ 14 h 46"/>
                <a:gd name="T112" fmla="*/ 28 w 38"/>
                <a:gd name="T113" fmla="*/ 4 h 46"/>
                <a:gd name="T114" fmla="*/ 26 w 38"/>
                <a:gd name="T115" fmla="*/ 6 h 46"/>
                <a:gd name="T116" fmla="*/ 24 w 38"/>
                <a:gd name="T117" fmla="*/ 6 h 46"/>
                <a:gd name="T118" fmla="*/ 20 w 38"/>
                <a:gd name="T119" fmla="*/ 6 h 46"/>
                <a:gd name="T120" fmla="*/ 16 w 38"/>
                <a:gd name="T121" fmla="*/ 4 h 46"/>
                <a:gd name="T122" fmla="*/ 12 w 38"/>
                <a:gd name="T123" fmla="*/ 4 h 46"/>
                <a:gd name="T124" fmla="*/ 10 w 38"/>
                <a:gd name="T1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 h="46">
                  <a:moveTo>
                    <a:pt x="10" y="0"/>
                  </a:moveTo>
                  <a:lnTo>
                    <a:pt x="8" y="0"/>
                  </a:lnTo>
                  <a:lnTo>
                    <a:pt x="8" y="0"/>
                  </a:lnTo>
                  <a:lnTo>
                    <a:pt x="6" y="2"/>
                  </a:lnTo>
                  <a:lnTo>
                    <a:pt x="6" y="2"/>
                  </a:lnTo>
                  <a:lnTo>
                    <a:pt x="4" y="6"/>
                  </a:lnTo>
                  <a:lnTo>
                    <a:pt x="4" y="10"/>
                  </a:lnTo>
                  <a:lnTo>
                    <a:pt x="2" y="18"/>
                  </a:lnTo>
                  <a:lnTo>
                    <a:pt x="2" y="22"/>
                  </a:lnTo>
                  <a:lnTo>
                    <a:pt x="2" y="24"/>
                  </a:lnTo>
                  <a:lnTo>
                    <a:pt x="4" y="26"/>
                  </a:lnTo>
                  <a:lnTo>
                    <a:pt x="6" y="26"/>
                  </a:lnTo>
                  <a:lnTo>
                    <a:pt x="8" y="28"/>
                  </a:lnTo>
                  <a:lnTo>
                    <a:pt x="6" y="30"/>
                  </a:lnTo>
                  <a:lnTo>
                    <a:pt x="4" y="30"/>
                  </a:lnTo>
                  <a:lnTo>
                    <a:pt x="2" y="32"/>
                  </a:lnTo>
                  <a:lnTo>
                    <a:pt x="0" y="36"/>
                  </a:lnTo>
                  <a:lnTo>
                    <a:pt x="0" y="38"/>
                  </a:lnTo>
                  <a:lnTo>
                    <a:pt x="2" y="40"/>
                  </a:lnTo>
                  <a:lnTo>
                    <a:pt x="2" y="42"/>
                  </a:lnTo>
                  <a:lnTo>
                    <a:pt x="2" y="42"/>
                  </a:lnTo>
                  <a:lnTo>
                    <a:pt x="4" y="42"/>
                  </a:lnTo>
                  <a:lnTo>
                    <a:pt x="6" y="44"/>
                  </a:lnTo>
                  <a:lnTo>
                    <a:pt x="8" y="44"/>
                  </a:lnTo>
                  <a:lnTo>
                    <a:pt x="10" y="44"/>
                  </a:lnTo>
                  <a:lnTo>
                    <a:pt x="12" y="44"/>
                  </a:lnTo>
                  <a:lnTo>
                    <a:pt x="12" y="40"/>
                  </a:lnTo>
                  <a:lnTo>
                    <a:pt x="14" y="38"/>
                  </a:lnTo>
                  <a:lnTo>
                    <a:pt x="16" y="38"/>
                  </a:lnTo>
                  <a:lnTo>
                    <a:pt x="18" y="36"/>
                  </a:lnTo>
                  <a:lnTo>
                    <a:pt x="20" y="38"/>
                  </a:lnTo>
                  <a:lnTo>
                    <a:pt x="22" y="40"/>
                  </a:lnTo>
                  <a:lnTo>
                    <a:pt x="26" y="42"/>
                  </a:lnTo>
                  <a:lnTo>
                    <a:pt x="30" y="44"/>
                  </a:lnTo>
                  <a:lnTo>
                    <a:pt x="34" y="46"/>
                  </a:lnTo>
                  <a:lnTo>
                    <a:pt x="36" y="46"/>
                  </a:lnTo>
                  <a:lnTo>
                    <a:pt x="38" y="46"/>
                  </a:lnTo>
                  <a:lnTo>
                    <a:pt x="38" y="44"/>
                  </a:lnTo>
                  <a:lnTo>
                    <a:pt x="38" y="38"/>
                  </a:lnTo>
                  <a:lnTo>
                    <a:pt x="36" y="34"/>
                  </a:lnTo>
                  <a:lnTo>
                    <a:pt x="34" y="32"/>
                  </a:lnTo>
                  <a:lnTo>
                    <a:pt x="34" y="30"/>
                  </a:lnTo>
                  <a:lnTo>
                    <a:pt x="32" y="28"/>
                  </a:lnTo>
                  <a:lnTo>
                    <a:pt x="32" y="28"/>
                  </a:lnTo>
                  <a:lnTo>
                    <a:pt x="32" y="26"/>
                  </a:lnTo>
                  <a:lnTo>
                    <a:pt x="30" y="24"/>
                  </a:lnTo>
                  <a:lnTo>
                    <a:pt x="28" y="24"/>
                  </a:lnTo>
                  <a:lnTo>
                    <a:pt x="26" y="24"/>
                  </a:lnTo>
                  <a:lnTo>
                    <a:pt x="24" y="24"/>
                  </a:lnTo>
                  <a:lnTo>
                    <a:pt x="20" y="22"/>
                  </a:lnTo>
                  <a:lnTo>
                    <a:pt x="18" y="20"/>
                  </a:lnTo>
                  <a:lnTo>
                    <a:pt x="16" y="18"/>
                  </a:lnTo>
                  <a:lnTo>
                    <a:pt x="14" y="16"/>
                  </a:lnTo>
                  <a:lnTo>
                    <a:pt x="14" y="16"/>
                  </a:lnTo>
                  <a:lnTo>
                    <a:pt x="16" y="14"/>
                  </a:lnTo>
                  <a:lnTo>
                    <a:pt x="28" y="14"/>
                  </a:lnTo>
                  <a:lnTo>
                    <a:pt x="28" y="4"/>
                  </a:lnTo>
                  <a:lnTo>
                    <a:pt x="26" y="6"/>
                  </a:lnTo>
                  <a:lnTo>
                    <a:pt x="24" y="6"/>
                  </a:lnTo>
                  <a:lnTo>
                    <a:pt x="20" y="6"/>
                  </a:lnTo>
                  <a:lnTo>
                    <a:pt x="16" y="4"/>
                  </a:lnTo>
                  <a:lnTo>
                    <a:pt x="12" y="4"/>
                  </a:lnTo>
                  <a:lnTo>
                    <a:pt x="10" y="0"/>
                  </a:lnTo>
                </a:path>
              </a:pathLst>
            </a:custGeom>
            <a:grpFill/>
            <a:ln w="6350">
              <a:solidFill>
                <a:schemeClr val="bg1"/>
              </a:solidFill>
              <a:prstDash val="solid"/>
              <a:round/>
              <a:headEnd/>
              <a:tailEnd/>
            </a:ln>
            <a:effectLst/>
          </p:spPr>
          <p:txBody>
            <a:bodyPr/>
            <a:lstStyle/>
            <a:p>
              <a:endParaRPr lang="zh-CN" altLang="en-US"/>
            </a:p>
          </p:txBody>
        </p:sp>
        <p:sp>
          <p:nvSpPr>
            <p:cNvPr id="162" name="Freeform 532">
              <a:extLst>
                <a:ext uri="{FF2B5EF4-FFF2-40B4-BE49-F238E27FC236}">
                  <a16:creationId xmlns="" xmlns:a16="http://schemas.microsoft.com/office/drawing/2014/main" id="{67B584D8-6873-4E3C-A157-904E3CB06071}"/>
                </a:ext>
              </a:extLst>
            </p:cNvPr>
            <p:cNvSpPr>
              <a:spLocks/>
            </p:cNvSpPr>
            <p:nvPr/>
          </p:nvSpPr>
          <p:spPr bwMode="gray">
            <a:xfrm>
              <a:off x="7385398" y="2186075"/>
              <a:ext cx="514688" cy="592048"/>
            </a:xfrm>
            <a:custGeom>
              <a:avLst/>
              <a:gdLst>
                <a:gd name="T0" fmla="*/ 94 w 278"/>
                <a:gd name="T1" fmla="*/ 122 h 320"/>
                <a:gd name="T2" fmla="*/ 110 w 278"/>
                <a:gd name="T3" fmla="*/ 128 h 320"/>
                <a:gd name="T4" fmla="*/ 138 w 278"/>
                <a:gd name="T5" fmla="*/ 144 h 320"/>
                <a:gd name="T6" fmla="*/ 146 w 278"/>
                <a:gd name="T7" fmla="*/ 148 h 320"/>
                <a:gd name="T8" fmla="*/ 156 w 278"/>
                <a:gd name="T9" fmla="*/ 182 h 320"/>
                <a:gd name="T10" fmla="*/ 148 w 278"/>
                <a:gd name="T11" fmla="*/ 224 h 320"/>
                <a:gd name="T12" fmla="*/ 132 w 278"/>
                <a:gd name="T13" fmla="*/ 238 h 320"/>
                <a:gd name="T14" fmla="*/ 118 w 278"/>
                <a:gd name="T15" fmla="*/ 238 h 320"/>
                <a:gd name="T16" fmla="*/ 110 w 278"/>
                <a:gd name="T17" fmla="*/ 254 h 320"/>
                <a:gd name="T18" fmla="*/ 134 w 278"/>
                <a:gd name="T19" fmla="*/ 266 h 320"/>
                <a:gd name="T20" fmla="*/ 146 w 278"/>
                <a:gd name="T21" fmla="*/ 258 h 320"/>
                <a:gd name="T22" fmla="*/ 174 w 278"/>
                <a:gd name="T23" fmla="*/ 282 h 320"/>
                <a:gd name="T24" fmla="*/ 192 w 278"/>
                <a:gd name="T25" fmla="*/ 300 h 320"/>
                <a:gd name="T26" fmla="*/ 208 w 278"/>
                <a:gd name="T27" fmla="*/ 312 h 320"/>
                <a:gd name="T28" fmla="*/ 222 w 278"/>
                <a:gd name="T29" fmla="*/ 318 h 320"/>
                <a:gd name="T30" fmla="*/ 216 w 278"/>
                <a:gd name="T31" fmla="*/ 298 h 320"/>
                <a:gd name="T32" fmla="*/ 204 w 278"/>
                <a:gd name="T33" fmla="*/ 286 h 320"/>
                <a:gd name="T34" fmla="*/ 218 w 278"/>
                <a:gd name="T35" fmla="*/ 288 h 320"/>
                <a:gd name="T36" fmla="*/ 238 w 278"/>
                <a:gd name="T37" fmla="*/ 304 h 320"/>
                <a:gd name="T38" fmla="*/ 246 w 278"/>
                <a:gd name="T39" fmla="*/ 302 h 320"/>
                <a:gd name="T40" fmla="*/ 246 w 278"/>
                <a:gd name="T41" fmla="*/ 278 h 320"/>
                <a:gd name="T42" fmla="*/ 230 w 278"/>
                <a:gd name="T43" fmla="*/ 262 h 320"/>
                <a:gd name="T44" fmla="*/ 218 w 278"/>
                <a:gd name="T45" fmla="*/ 252 h 320"/>
                <a:gd name="T46" fmla="*/ 210 w 278"/>
                <a:gd name="T47" fmla="*/ 242 h 320"/>
                <a:gd name="T48" fmla="*/ 206 w 278"/>
                <a:gd name="T49" fmla="*/ 220 h 320"/>
                <a:gd name="T50" fmla="*/ 214 w 278"/>
                <a:gd name="T51" fmla="*/ 208 h 320"/>
                <a:gd name="T52" fmla="*/ 224 w 278"/>
                <a:gd name="T53" fmla="*/ 228 h 320"/>
                <a:gd name="T54" fmla="*/ 232 w 278"/>
                <a:gd name="T55" fmla="*/ 246 h 320"/>
                <a:gd name="T56" fmla="*/ 242 w 278"/>
                <a:gd name="T57" fmla="*/ 248 h 320"/>
                <a:gd name="T58" fmla="*/ 260 w 278"/>
                <a:gd name="T59" fmla="*/ 236 h 320"/>
                <a:gd name="T60" fmla="*/ 274 w 278"/>
                <a:gd name="T61" fmla="*/ 232 h 320"/>
                <a:gd name="T62" fmla="*/ 272 w 278"/>
                <a:gd name="T63" fmla="*/ 220 h 320"/>
                <a:gd name="T64" fmla="*/ 276 w 278"/>
                <a:gd name="T65" fmla="*/ 212 h 320"/>
                <a:gd name="T66" fmla="*/ 270 w 278"/>
                <a:gd name="T67" fmla="*/ 202 h 320"/>
                <a:gd name="T68" fmla="*/ 260 w 278"/>
                <a:gd name="T69" fmla="*/ 200 h 320"/>
                <a:gd name="T70" fmla="*/ 254 w 278"/>
                <a:gd name="T71" fmla="*/ 196 h 320"/>
                <a:gd name="T72" fmla="*/ 216 w 278"/>
                <a:gd name="T73" fmla="*/ 166 h 320"/>
                <a:gd name="T74" fmla="*/ 206 w 278"/>
                <a:gd name="T75" fmla="*/ 168 h 320"/>
                <a:gd name="T76" fmla="*/ 210 w 278"/>
                <a:gd name="T77" fmla="*/ 152 h 320"/>
                <a:gd name="T78" fmla="*/ 222 w 278"/>
                <a:gd name="T79" fmla="*/ 140 h 320"/>
                <a:gd name="T80" fmla="*/ 218 w 278"/>
                <a:gd name="T81" fmla="*/ 126 h 320"/>
                <a:gd name="T82" fmla="*/ 208 w 278"/>
                <a:gd name="T83" fmla="*/ 116 h 320"/>
                <a:gd name="T84" fmla="*/ 196 w 278"/>
                <a:gd name="T85" fmla="*/ 96 h 320"/>
                <a:gd name="T86" fmla="*/ 186 w 278"/>
                <a:gd name="T87" fmla="*/ 94 h 320"/>
                <a:gd name="T88" fmla="*/ 176 w 278"/>
                <a:gd name="T89" fmla="*/ 94 h 320"/>
                <a:gd name="T90" fmla="*/ 180 w 278"/>
                <a:gd name="T91" fmla="*/ 82 h 320"/>
                <a:gd name="T92" fmla="*/ 168 w 278"/>
                <a:gd name="T93" fmla="*/ 78 h 320"/>
                <a:gd name="T94" fmla="*/ 150 w 278"/>
                <a:gd name="T95" fmla="*/ 58 h 320"/>
                <a:gd name="T96" fmla="*/ 108 w 278"/>
                <a:gd name="T97" fmla="*/ 48 h 320"/>
                <a:gd name="T98" fmla="*/ 78 w 278"/>
                <a:gd name="T99" fmla="*/ 44 h 320"/>
                <a:gd name="T100" fmla="*/ 84 w 278"/>
                <a:gd name="T101" fmla="*/ 24 h 320"/>
                <a:gd name="T102" fmla="*/ 80 w 278"/>
                <a:gd name="T103" fmla="*/ 4 h 320"/>
                <a:gd name="T104" fmla="*/ 60 w 278"/>
                <a:gd name="T105" fmla="*/ 16 h 320"/>
                <a:gd name="T106" fmla="*/ 72 w 278"/>
                <a:gd name="T107" fmla="*/ 78 h 320"/>
                <a:gd name="T108" fmla="*/ 72 w 278"/>
                <a:gd name="T109" fmla="*/ 92 h 320"/>
                <a:gd name="T110" fmla="*/ 44 w 278"/>
                <a:gd name="T111" fmla="*/ 38 h 320"/>
                <a:gd name="T112" fmla="*/ 40 w 278"/>
                <a:gd name="T113" fmla="*/ 0 h 320"/>
                <a:gd name="T114" fmla="*/ 2 w 278"/>
                <a:gd name="T115" fmla="*/ 56 h 320"/>
                <a:gd name="T116" fmla="*/ 4 w 278"/>
                <a:gd name="T117" fmla="*/ 68 h 320"/>
                <a:gd name="T118" fmla="*/ 22 w 278"/>
                <a:gd name="T119" fmla="*/ 108 h 320"/>
                <a:gd name="T120" fmla="*/ 36 w 278"/>
                <a:gd name="T121" fmla="*/ 1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8" h="320">
                  <a:moveTo>
                    <a:pt x="80" y="124"/>
                  </a:moveTo>
                  <a:lnTo>
                    <a:pt x="92" y="126"/>
                  </a:lnTo>
                  <a:lnTo>
                    <a:pt x="92" y="124"/>
                  </a:lnTo>
                  <a:lnTo>
                    <a:pt x="92" y="124"/>
                  </a:lnTo>
                  <a:lnTo>
                    <a:pt x="92" y="122"/>
                  </a:lnTo>
                  <a:lnTo>
                    <a:pt x="94" y="122"/>
                  </a:lnTo>
                  <a:lnTo>
                    <a:pt x="94" y="122"/>
                  </a:lnTo>
                  <a:lnTo>
                    <a:pt x="98" y="124"/>
                  </a:lnTo>
                  <a:lnTo>
                    <a:pt x="98" y="124"/>
                  </a:lnTo>
                  <a:lnTo>
                    <a:pt x="102" y="126"/>
                  </a:lnTo>
                  <a:lnTo>
                    <a:pt x="106" y="128"/>
                  </a:lnTo>
                  <a:lnTo>
                    <a:pt x="110" y="128"/>
                  </a:lnTo>
                  <a:lnTo>
                    <a:pt x="116" y="130"/>
                  </a:lnTo>
                  <a:lnTo>
                    <a:pt x="134" y="138"/>
                  </a:lnTo>
                  <a:lnTo>
                    <a:pt x="136" y="140"/>
                  </a:lnTo>
                  <a:lnTo>
                    <a:pt x="136" y="140"/>
                  </a:lnTo>
                  <a:lnTo>
                    <a:pt x="138" y="142"/>
                  </a:lnTo>
                  <a:lnTo>
                    <a:pt x="138" y="144"/>
                  </a:lnTo>
                  <a:lnTo>
                    <a:pt x="138" y="146"/>
                  </a:lnTo>
                  <a:lnTo>
                    <a:pt x="136" y="150"/>
                  </a:lnTo>
                  <a:lnTo>
                    <a:pt x="136" y="148"/>
                  </a:lnTo>
                  <a:lnTo>
                    <a:pt x="138" y="148"/>
                  </a:lnTo>
                  <a:lnTo>
                    <a:pt x="142" y="148"/>
                  </a:lnTo>
                  <a:lnTo>
                    <a:pt x="146" y="148"/>
                  </a:lnTo>
                  <a:lnTo>
                    <a:pt x="148" y="150"/>
                  </a:lnTo>
                  <a:lnTo>
                    <a:pt x="152" y="152"/>
                  </a:lnTo>
                  <a:lnTo>
                    <a:pt x="152" y="156"/>
                  </a:lnTo>
                  <a:lnTo>
                    <a:pt x="154" y="160"/>
                  </a:lnTo>
                  <a:lnTo>
                    <a:pt x="156" y="170"/>
                  </a:lnTo>
                  <a:lnTo>
                    <a:pt x="156" y="182"/>
                  </a:lnTo>
                  <a:lnTo>
                    <a:pt x="156" y="196"/>
                  </a:lnTo>
                  <a:lnTo>
                    <a:pt x="150" y="210"/>
                  </a:lnTo>
                  <a:lnTo>
                    <a:pt x="150" y="210"/>
                  </a:lnTo>
                  <a:lnTo>
                    <a:pt x="150" y="214"/>
                  </a:lnTo>
                  <a:lnTo>
                    <a:pt x="150" y="218"/>
                  </a:lnTo>
                  <a:lnTo>
                    <a:pt x="148" y="224"/>
                  </a:lnTo>
                  <a:lnTo>
                    <a:pt x="146" y="230"/>
                  </a:lnTo>
                  <a:lnTo>
                    <a:pt x="140" y="234"/>
                  </a:lnTo>
                  <a:lnTo>
                    <a:pt x="140" y="236"/>
                  </a:lnTo>
                  <a:lnTo>
                    <a:pt x="138" y="236"/>
                  </a:lnTo>
                  <a:lnTo>
                    <a:pt x="136" y="238"/>
                  </a:lnTo>
                  <a:lnTo>
                    <a:pt x="132" y="238"/>
                  </a:lnTo>
                  <a:lnTo>
                    <a:pt x="128" y="238"/>
                  </a:lnTo>
                  <a:lnTo>
                    <a:pt x="126" y="238"/>
                  </a:lnTo>
                  <a:lnTo>
                    <a:pt x="124" y="238"/>
                  </a:lnTo>
                  <a:lnTo>
                    <a:pt x="124" y="236"/>
                  </a:lnTo>
                  <a:lnTo>
                    <a:pt x="120" y="236"/>
                  </a:lnTo>
                  <a:lnTo>
                    <a:pt x="118" y="238"/>
                  </a:lnTo>
                  <a:lnTo>
                    <a:pt x="116" y="240"/>
                  </a:lnTo>
                  <a:lnTo>
                    <a:pt x="112" y="244"/>
                  </a:lnTo>
                  <a:lnTo>
                    <a:pt x="110" y="250"/>
                  </a:lnTo>
                  <a:lnTo>
                    <a:pt x="110" y="250"/>
                  </a:lnTo>
                  <a:lnTo>
                    <a:pt x="110" y="252"/>
                  </a:lnTo>
                  <a:lnTo>
                    <a:pt x="110" y="254"/>
                  </a:lnTo>
                  <a:lnTo>
                    <a:pt x="112" y="256"/>
                  </a:lnTo>
                  <a:lnTo>
                    <a:pt x="114" y="260"/>
                  </a:lnTo>
                  <a:lnTo>
                    <a:pt x="116" y="262"/>
                  </a:lnTo>
                  <a:lnTo>
                    <a:pt x="122" y="264"/>
                  </a:lnTo>
                  <a:lnTo>
                    <a:pt x="126" y="266"/>
                  </a:lnTo>
                  <a:lnTo>
                    <a:pt x="134" y="266"/>
                  </a:lnTo>
                  <a:lnTo>
                    <a:pt x="136" y="266"/>
                  </a:lnTo>
                  <a:lnTo>
                    <a:pt x="138" y="264"/>
                  </a:lnTo>
                  <a:lnTo>
                    <a:pt x="140" y="262"/>
                  </a:lnTo>
                  <a:lnTo>
                    <a:pt x="144" y="262"/>
                  </a:lnTo>
                  <a:lnTo>
                    <a:pt x="146" y="260"/>
                  </a:lnTo>
                  <a:lnTo>
                    <a:pt x="146" y="258"/>
                  </a:lnTo>
                  <a:lnTo>
                    <a:pt x="144" y="256"/>
                  </a:lnTo>
                  <a:lnTo>
                    <a:pt x="162" y="274"/>
                  </a:lnTo>
                  <a:lnTo>
                    <a:pt x="174" y="276"/>
                  </a:lnTo>
                  <a:lnTo>
                    <a:pt x="174" y="276"/>
                  </a:lnTo>
                  <a:lnTo>
                    <a:pt x="174" y="278"/>
                  </a:lnTo>
                  <a:lnTo>
                    <a:pt x="174" y="282"/>
                  </a:lnTo>
                  <a:lnTo>
                    <a:pt x="174" y="284"/>
                  </a:lnTo>
                  <a:lnTo>
                    <a:pt x="176" y="288"/>
                  </a:lnTo>
                  <a:lnTo>
                    <a:pt x="180" y="292"/>
                  </a:lnTo>
                  <a:lnTo>
                    <a:pt x="184" y="296"/>
                  </a:lnTo>
                  <a:lnTo>
                    <a:pt x="192" y="298"/>
                  </a:lnTo>
                  <a:lnTo>
                    <a:pt x="192" y="300"/>
                  </a:lnTo>
                  <a:lnTo>
                    <a:pt x="196" y="300"/>
                  </a:lnTo>
                  <a:lnTo>
                    <a:pt x="200" y="302"/>
                  </a:lnTo>
                  <a:lnTo>
                    <a:pt x="202" y="306"/>
                  </a:lnTo>
                  <a:lnTo>
                    <a:pt x="206" y="310"/>
                  </a:lnTo>
                  <a:lnTo>
                    <a:pt x="206" y="312"/>
                  </a:lnTo>
                  <a:lnTo>
                    <a:pt x="208" y="312"/>
                  </a:lnTo>
                  <a:lnTo>
                    <a:pt x="210" y="314"/>
                  </a:lnTo>
                  <a:lnTo>
                    <a:pt x="212" y="316"/>
                  </a:lnTo>
                  <a:lnTo>
                    <a:pt x="214" y="318"/>
                  </a:lnTo>
                  <a:lnTo>
                    <a:pt x="218" y="320"/>
                  </a:lnTo>
                  <a:lnTo>
                    <a:pt x="220" y="320"/>
                  </a:lnTo>
                  <a:lnTo>
                    <a:pt x="222" y="318"/>
                  </a:lnTo>
                  <a:lnTo>
                    <a:pt x="222" y="316"/>
                  </a:lnTo>
                  <a:lnTo>
                    <a:pt x="222" y="310"/>
                  </a:lnTo>
                  <a:lnTo>
                    <a:pt x="222" y="310"/>
                  </a:lnTo>
                  <a:lnTo>
                    <a:pt x="220" y="306"/>
                  </a:lnTo>
                  <a:lnTo>
                    <a:pt x="218" y="302"/>
                  </a:lnTo>
                  <a:lnTo>
                    <a:pt x="216" y="298"/>
                  </a:lnTo>
                  <a:lnTo>
                    <a:pt x="212" y="294"/>
                  </a:lnTo>
                  <a:lnTo>
                    <a:pt x="210" y="290"/>
                  </a:lnTo>
                  <a:lnTo>
                    <a:pt x="206" y="290"/>
                  </a:lnTo>
                  <a:lnTo>
                    <a:pt x="206" y="288"/>
                  </a:lnTo>
                  <a:lnTo>
                    <a:pt x="206" y="288"/>
                  </a:lnTo>
                  <a:lnTo>
                    <a:pt x="204" y="286"/>
                  </a:lnTo>
                  <a:lnTo>
                    <a:pt x="204" y="286"/>
                  </a:lnTo>
                  <a:lnTo>
                    <a:pt x="206" y="284"/>
                  </a:lnTo>
                  <a:lnTo>
                    <a:pt x="208" y="284"/>
                  </a:lnTo>
                  <a:lnTo>
                    <a:pt x="210" y="284"/>
                  </a:lnTo>
                  <a:lnTo>
                    <a:pt x="214" y="286"/>
                  </a:lnTo>
                  <a:lnTo>
                    <a:pt x="218" y="288"/>
                  </a:lnTo>
                  <a:lnTo>
                    <a:pt x="222" y="290"/>
                  </a:lnTo>
                  <a:lnTo>
                    <a:pt x="228" y="292"/>
                  </a:lnTo>
                  <a:lnTo>
                    <a:pt x="232" y="296"/>
                  </a:lnTo>
                  <a:lnTo>
                    <a:pt x="236" y="300"/>
                  </a:lnTo>
                  <a:lnTo>
                    <a:pt x="238" y="304"/>
                  </a:lnTo>
                  <a:lnTo>
                    <a:pt x="238" y="304"/>
                  </a:lnTo>
                  <a:lnTo>
                    <a:pt x="240" y="306"/>
                  </a:lnTo>
                  <a:lnTo>
                    <a:pt x="240" y="308"/>
                  </a:lnTo>
                  <a:lnTo>
                    <a:pt x="242" y="308"/>
                  </a:lnTo>
                  <a:lnTo>
                    <a:pt x="244" y="306"/>
                  </a:lnTo>
                  <a:lnTo>
                    <a:pt x="246" y="304"/>
                  </a:lnTo>
                  <a:lnTo>
                    <a:pt x="246" y="302"/>
                  </a:lnTo>
                  <a:lnTo>
                    <a:pt x="248" y="300"/>
                  </a:lnTo>
                  <a:lnTo>
                    <a:pt x="248" y="296"/>
                  </a:lnTo>
                  <a:lnTo>
                    <a:pt x="250" y="290"/>
                  </a:lnTo>
                  <a:lnTo>
                    <a:pt x="250" y="286"/>
                  </a:lnTo>
                  <a:lnTo>
                    <a:pt x="248" y="282"/>
                  </a:lnTo>
                  <a:lnTo>
                    <a:pt x="246" y="278"/>
                  </a:lnTo>
                  <a:lnTo>
                    <a:pt x="244" y="276"/>
                  </a:lnTo>
                  <a:lnTo>
                    <a:pt x="242" y="274"/>
                  </a:lnTo>
                  <a:lnTo>
                    <a:pt x="240" y="272"/>
                  </a:lnTo>
                  <a:lnTo>
                    <a:pt x="236" y="268"/>
                  </a:lnTo>
                  <a:lnTo>
                    <a:pt x="232" y="264"/>
                  </a:lnTo>
                  <a:lnTo>
                    <a:pt x="230" y="262"/>
                  </a:lnTo>
                  <a:lnTo>
                    <a:pt x="226" y="260"/>
                  </a:lnTo>
                  <a:lnTo>
                    <a:pt x="224" y="258"/>
                  </a:lnTo>
                  <a:lnTo>
                    <a:pt x="224" y="258"/>
                  </a:lnTo>
                  <a:lnTo>
                    <a:pt x="222" y="258"/>
                  </a:lnTo>
                  <a:lnTo>
                    <a:pt x="220" y="256"/>
                  </a:lnTo>
                  <a:lnTo>
                    <a:pt x="218" y="252"/>
                  </a:lnTo>
                  <a:lnTo>
                    <a:pt x="218" y="250"/>
                  </a:lnTo>
                  <a:lnTo>
                    <a:pt x="218" y="250"/>
                  </a:lnTo>
                  <a:lnTo>
                    <a:pt x="216" y="250"/>
                  </a:lnTo>
                  <a:lnTo>
                    <a:pt x="214" y="248"/>
                  </a:lnTo>
                  <a:lnTo>
                    <a:pt x="212" y="246"/>
                  </a:lnTo>
                  <a:lnTo>
                    <a:pt x="210" y="242"/>
                  </a:lnTo>
                  <a:lnTo>
                    <a:pt x="208" y="238"/>
                  </a:lnTo>
                  <a:lnTo>
                    <a:pt x="208" y="230"/>
                  </a:lnTo>
                  <a:lnTo>
                    <a:pt x="208" y="230"/>
                  </a:lnTo>
                  <a:lnTo>
                    <a:pt x="206" y="226"/>
                  </a:lnTo>
                  <a:lnTo>
                    <a:pt x="206" y="224"/>
                  </a:lnTo>
                  <a:lnTo>
                    <a:pt x="206" y="220"/>
                  </a:lnTo>
                  <a:lnTo>
                    <a:pt x="206" y="216"/>
                  </a:lnTo>
                  <a:lnTo>
                    <a:pt x="208" y="212"/>
                  </a:lnTo>
                  <a:lnTo>
                    <a:pt x="210" y="208"/>
                  </a:lnTo>
                  <a:lnTo>
                    <a:pt x="212" y="208"/>
                  </a:lnTo>
                  <a:lnTo>
                    <a:pt x="214" y="208"/>
                  </a:lnTo>
                  <a:lnTo>
                    <a:pt x="214" y="208"/>
                  </a:lnTo>
                  <a:lnTo>
                    <a:pt x="216" y="210"/>
                  </a:lnTo>
                  <a:lnTo>
                    <a:pt x="220" y="212"/>
                  </a:lnTo>
                  <a:lnTo>
                    <a:pt x="222" y="216"/>
                  </a:lnTo>
                  <a:lnTo>
                    <a:pt x="222" y="220"/>
                  </a:lnTo>
                  <a:lnTo>
                    <a:pt x="224" y="226"/>
                  </a:lnTo>
                  <a:lnTo>
                    <a:pt x="224" y="228"/>
                  </a:lnTo>
                  <a:lnTo>
                    <a:pt x="226" y="230"/>
                  </a:lnTo>
                  <a:lnTo>
                    <a:pt x="228" y="234"/>
                  </a:lnTo>
                  <a:lnTo>
                    <a:pt x="230" y="240"/>
                  </a:lnTo>
                  <a:lnTo>
                    <a:pt x="230" y="244"/>
                  </a:lnTo>
                  <a:lnTo>
                    <a:pt x="232" y="246"/>
                  </a:lnTo>
                  <a:lnTo>
                    <a:pt x="232" y="246"/>
                  </a:lnTo>
                  <a:lnTo>
                    <a:pt x="232" y="248"/>
                  </a:lnTo>
                  <a:lnTo>
                    <a:pt x="232" y="248"/>
                  </a:lnTo>
                  <a:lnTo>
                    <a:pt x="234" y="250"/>
                  </a:lnTo>
                  <a:lnTo>
                    <a:pt x="236" y="250"/>
                  </a:lnTo>
                  <a:lnTo>
                    <a:pt x="238" y="250"/>
                  </a:lnTo>
                  <a:lnTo>
                    <a:pt x="242" y="248"/>
                  </a:lnTo>
                  <a:lnTo>
                    <a:pt x="246" y="244"/>
                  </a:lnTo>
                  <a:lnTo>
                    <a:pt x="248" y="244"/>
                  </a:lnTo>
                  <a:lnTo>
                    <a:pt x="250" y="242"/>
                  </a:lnTo>
                  <a:lnTo>
                    <a:pt x="252" y="240"/>
                  </a:lnTo>
                  <a:lnTo>
                    <a:pt x="256" y="238"/>
                  </a:lnTo>
                  <a:lnTo>
                    <a:pt x="260" y="236"/>
                  </a:lnTo>
                  <a:lnTo>
                    <a:pt x="264" y="234"/>
                  </a:lnTo>
                  <a:lnTo>
                    <a:pt x="266" y="234"/>
                  </a:lnTo>
                  <a:lnTo>
                    <a:pt x="268" y="234"/>
                  </a:lnTo>
                  <a:lnTo>
                    <a:pt x="270" y="234"/>
                  </a:lnTo>
                  <a:lnTo>
                    <a:pt x="272" y="234"/>
                  </a:lnTo>
                  <a:lnTo>
                    <a:pt x="274" y="232"/>
                  </a:lnTo>
                  <a:lnTo>
                    <a:pt x="276" y="230"/>
                  </a:lnTo>
                  <a:lnTo>
                    <a:pt x="278" y="228"/>
                  </a:lnTo>
                  <a:lnTo>
                    <a:pt x="276" y="224"/>
                  </a:lnTo>
                  <a:lnTo>
                    <a:pt x="274" y="220"/>
                  </a:lnTo>
                  <a:lnTo>
                    <a:pt x="274" y="220"/>
                  </a:lnTo>
                  <a:lnTo>
                    <a:pt x="272" y="220"/>
                  </a:lnTo>
                  <a:lnTo>
                    <a:pt x="270" y="220"/>
                  </a:lnTo>
                  <a:lnTo>
                    <a:pt x="268" y="218"/>
                  </a:lnTo>
                  <a:lnTo>
                    <a:pt x="266" y="218"/>
                  </a:lnTo>
                  <a:lnTo>
                    <a:pt x="266" y="214"/>
                  </a:lnTo>
                  <a:lnTo>
                    <a:pt x="276" y="212"/>
                  </a:lnTo>
                  <a:lnTo>
                    <a:pt x="276" y="212"/>
                  </a:lnTo>
                  <a:lnTo>
                    <a:pt x="276" y="210"/>
                  </a:lnTo>
                  <a:lnTo>
                    <a:pt x="276" y="208"/>
                  </a:lnTo>
                  <a:lnTo>
                    <a:pt x="274" y="206"/>
                  </a:lnTo>
                  <a:lnTo>
                    <a:pt x="272" y="204"/>
                  </a:lnTo>
                  <a:lnTo>
                    <a:pt x="272" y="204"/>
                  </a:lnTo>
                  <a:lnTo>
                    <a:pt x="270" y="202"/>
                  </a:lnTo>
                  <a:lnTo>
                    <a:pt x="270" y="200"/>
                  </a:lnTo>
                  <a:lnTo>
                    <a:pt x="268" y="198"/>
                  </a:lnTo>
                  <a:lnTo>
                    <a:pt x="266" y="198"/>
                  </a:lnTo>
                  <a:lnTo>
                    <a:pt x="262" y="198"/>
                  </a:lnTo>
                  <a:lnTo>
                    <a:pt x="262" y="200"/>
                  </a:lnTo>
                  <a:lnTo>
                    <a:pt x="260" y="200"/>
                  </a:lnTo>
                  <a:lnTo>
                    <a:pt x="258" y="200"/>
                  </a:lnTo>
                  <a:lnTo>
                    <a:pt x="256" y="202"/>
                  </a:lnTo>
                  <a:lnTo>
                    <a:pt x="254" y="202"/>
                  </a:lnTo>
                  <a:lnTo>
                    <a:pt x="254" y="200"/>
                  </a:lnTo>
                  <a:lnTo>
                    <a:pt x="254" y="198"/>
                  </a:lnTo>
                  <a:lnTo>
                    <a:pt x="254" y="196"/>
                  </a:lnTo>
                  <a:lnTo>
                    <a:pt x="252" y="194"/>
                  </a:lnTo>
                  <a:lnTo>
                    <a:pt x="252" y="190"/>
                  </a:lnTo>
                  <a:lnTo>
                    <a:pt x="248" y="186"/>
                  </a:lnTo>
                  <a:lnTo>
                    <a:pt x="244" y="182"/>
                  </a:lnTo>
                  <a:lnTo>
                    <a:pt x="228" y="176"/>
                  </a:lnTo>
                  <a:lnTo>
                    <a:pt x="216" y="166"/>
                  </a:lnTo>
                  <a:lnTo>
                    <a:pt x="216" y="166"/>
                  </a:lnTo>
                  <a:lnTo>
                    <a:pt x="214" y="166"/>
                  </a:lnTo>
                  <a:lnTo>
                    <a:pt x="212" y="168"/>
                  </a:lnTo>
                  <a:lnTo>
                    <a:pt x="210" y="168"/>
                  </a:lnTo>
                  <a:lnTo>
                    <a:pt x="208" y="168"/>
                  </a:lnTo>
                  <a:lnTo>
                    <a:pt x="206" y="168"/>
                  </a:lnTo>
                  <a:lnTo>
                    <a:pt x="206" y="166"/>
                  </a:lnTo>
                  <a:lnTo>
                    <a:pt x="206" y="162"/>
                  </a:lnTo>
                  <a:lnTo>
                    <a:pt x="206" y="162"/>
                  </a:lnTo>
                  <a:lnTo>
                    <a:pt x="208" y="158"/>
                  </a:lnTo>
                  <a:lnTo>
                    <a:pt x="208" y="156"/>
                  </a:lnTo>
                  <a:lnTo>
                    <a:pt x="210" y="152"/>
                  </a:lnTo>
                  <a:lnTo>
                    <a:pt x="208" y="150"/>
                  </a:lnTo>
                  <a:lnTo>
                    <a:pt x="218" y="148"/>
                  </a:lnTo>
                  <a:lnTo>
                    <a:pt x="220" y="148"/>
                  </a:lnTo>
                  <a:lnTo>
                    <a:pt x="220" y="146"/>
                  </a:lnTo>
                  <a:lnTo>
                    <a:pt x="222" y="144"/>
                  </a:lnTo>
                  <a:lnTo>
                    <a:pt x="222" y="140"/>
                  </a:lnTo>
                  <a:lnTo>
                    <a:pt x="218" y="136"/>
                  </a:lnTo>
                  <a:lnTo>
                    <a:pt x="218" y="136"/>
                  </a:lnTo>
                  <a:lnTo>
                    <a:pt x="218" y="132"/>
                  </a:lnTo>
                  <a:lnTo>
                    <a:pt x="216" y="130"/>
                  </a:lnTo>
                  <a:lnTo>
                    <a:pt x="218" y="126"/>
                  </a:lnTo>
                  <a:lnTo>
                    <a:pt x="218" y="126"/>
                  </a:lnTo>
                  <a:lnTo>
                    <a:pt x="220" y="124"/>
                  </a:lnTo>
                  <a:lnTo>
                    <a:pt x="220" y="122"/>
                  </a:lnTo>
                  <a:lnTo>
                    <a:pt x="218" y="120"/>
                  </a:lnTo>
                  <a:lnTo>
                    <a:pt x="218" y="118"/>
                  </a:lnTo>
                  <a:lnTo>
                    <a:pt x="214" y="116"/>
                  </a:lnTo>
                  <a:lnTo>
                    <a:pt x="208" y="116"/>
                  </a:lnTo>
                  <a:lnTo>
                    <a:pt x="208" y="104"/>
                  </a:lnTo>
                  <a:lnTo>
                    <a:pt x="206" y="104"/>
                  </a:lnTo>
                  <a:lnTo>
                    <a:pt x="204" y="102"/>
                  </a:lnTo>
                  <a:lnTo>
                    <a:pt x="200" y="102"/>
                  </a:lnTo>
                  <a:lnTo>
                    <a:pt x="196" y="98"/>
                  </a:lnTo>
                  <a:lnTo>
                    <a:pt x="196" y="96"/>
                  </a:lnTo>
                  <a:lnTo>
                    <a:pt x="196" y="96"/>
                  </a:lnTo>
                  <a:lnTo>
                    <a:pt x="194" y="94"/>
                  </a:lnTo>
                  <a:lnTo>
                    <a:pt x="192" y="92"/>
                  </a:lnTo>
                  <a:lnTo>
                    <a:pt x="190" y="92"/>
                  </a:lnTo>
                  <a:lnTo>
                    <a:pt x="186" y="94"/>
                  </a:lnTo>
                  <a:lnTo>
                    <a:pt x="186" y="94"/>
                  </a:lnTo>
                  <a:lnTo>
                    <a:pt x="184" y="94"/>
                  </a:lnTo>
                  <a:lnTo>
                    <a:pt x="182" y="96"/>
                  </a:lnTo>
                  <a:lnTo>
                    <a:pt x="180" y="96"/>
                  </a:lnTo>
                  <a:lnTo>
                    <a:pt x="178" y="96"/>
                  </a:lnTo>
                  <a:lnTo>
                    <a:pt x="176" y="96"/>
                  </a:lnTo>
                  <a:lnTo>
                    <a:pt x="176" y="94"/>
                  </a:lnTo>
                  <a:lnTo>
                    <a:pt x="178" y="90"/>
                  </a:lnTo>
                  <a:lnTo>
                    <a:pt x="178" y="90"/>
                  </a:lnTo>
                  <a:lnTo>
                    <a:pt x="178" y="88"/>
                  </a:lnTo>
                  <a:lnTo>
                    <a:pt x="180" y="86"/>
                  </a:lnTo>
                  <a:lnTo>
                    <a:pt x="180" y="84"/>
                  </a:lnTo>
                  <a:lnTo>
                    <a:pt x="180" y="82"/>
                  </a:lnTo>
                  <a:lnTo>
                    <a:pt x="178" y="78"/>
                  </a:lnTo>
                  <a:lnTo>
                    <a:pt x="176" y="78"/>
                  </a:lnTo>
                  <a:lnTo>
                    <a:pt x="172" y="76"/>
                  </a:lnTo>
                  <a:lnTo>
                    <a:pt x="172" y="76"/>
                  </a:lnTo>
                  <a:lnTo>
                    <a:pt x="170" y="78"/>
                  </a:lnTo>
                  <a:lnTo>
                    <a:pt x="168" y="78"/>
                  </a:lnTo>
                  <a:lnTo>
                    <a:pt x="166" y="78"/>
                  </a:lnTo>
                  <a:lnTo>
                    <a:pt x="164" y="76"/>
                  </a:lnTo>
                  <a:lnTo>
                    <a:pt x="160" y="74"/>
                  </a:lnTo>
                  <a:lnTo>
                    <a:pt x="156" y="70"/>
                  </a:lnTo>
                  <a:lnTo>
                    <a:pt x="152" y="62"/>
                  </a:lnTo>
                  <a:lnTo>
                    <a:pt x="150" y="58"/>
                  </a:lnTo>
                  <a:lnTo>
                    <a:pt x="144" y="54"/>
                  </a:lnTo>
                  <a:lnTo>
                    <a:pt x="132" y="48"/>
                  </a:lnTo>
                  <a:lnTo>
                    <a:pt x="114" y="46"/>
                  </a:lnTo>
                  <a:lnTo>
                    <a:pt x="114" y="46"/>
                  </a:lnTo>
                  <a:lnTo>
                    <a:pt x="112" y="46"/>
                  </a:lnTo>
                  <a:lnTo>
                    <a:pt x="108" y="48"/>
                  </a:lnTo>
                  <a:lnTo>
                    <a:pt x="106" y="48"/>
                  </a:lnTo>
                  <a:lnTo>
                    <a:pt x="102" y="48"/>
                  </a:lnTo>
                  <a:lnTo>
                    <a:pt x="98" y="48"/>
                  </a:lnTo>
                  <a:lnTo>
                    <a:pt x="96" y="44"/>
                  </a:lnTo>
                  <a:lnTo>
                    <a:pt x="94" y="38"/>
                  </a:lnTo>
                  <a:lnTo>
                    <a:pt x="78" y="44"/>
                  </a:lnTo>
                  <a:lnTo>
                    <a:pt x="78" y="42"/>
                  </a:lnTo>
                  <a:lnTo>
                    <a:pt x="80" y="40"/>
                  </a:lnTo>
                  <a:lnTo>
                    <a:pt x="82" y="34"/>
                  </a:lnTo>
                  <a:lnTo>
                    <a:pt x="82" y="28"/>
                  </a:lnTo>
                  <a:lnTo>
                    <a:pt x="82" y="26"/>
                  </a:lnTo>
                  <a:lnTo>
                    <a:pt x="84" y="24"/>
                  </a:lnTo>
                  <a:lnTo>
                    <a:pt x="84" y="20"/>
                  </a:lnTo>
                  <a:lnTo>
                    <a:pt x="84" y="16"/>
                  </a:lnTo>
                  <a:lnTo>
                    <a:pt x="86" y="12"/>
                  </a:lnTo>
                  <a:lnTo>
                    <a:pt x="84" y="8"/>
                  </a:lnTo>
                  <a:lnTo>
                    <a:pt x="82" y="6"/>
                  </a:lnTo>
                  <a:lnTo>
                    <a:pt x="80" y="4"/>
                  </a:lnTo>
                  <a:lnTo>
                    <a:pt x="78" y="4"/>
                  </a:lnTo>
                  <a:lnTo>
                    <a:pt x="76" y="4"/>
                  </a:lnTo>
                  <a:lnTo>
                    <a:pt x="72" y="6"/>
                  </a:lnTo>
                  <a:lnTo>
                    <a:pt x="68" y="8"/>
                  </a:lnTo>
                  <a:lnTo>
                    <a:pt x="64" y="12"/>
                  </a:lnTo>
                  <a:lnTo>
                    <a:pt x="60" y="16"/>
                  </a:lnTo>
                  <a:lnTo>
                    <a:pt x="56" y="24"/>
                  </a:lnTo>
                  <a:lnTo>
                    <a:pt x="56" y="28"/>
                  </a:lnTo>
                  <a:lnTo>
                    <a:pt x="54" y="36"/>
                  </a:lnTo>
                  <a:lnTo>
                    <a:pt x="54" y="46"/>
                  </a:lnTo>
                  <a:lnTo>
                    <a:pt x="56" y="58"/>
                  </a:lnTo>
                  <a:lnTo>
                    <a:pt x="72" y="78"/>
                  </a:lnTo>
                  <a:lnTo>
                    <a:pt x="72" y="78"/>
                  </a:lnTo>
                  <a:lnTo>
                    <a:pt x="72" y="80"/>
                  </a:lnTo>
                  <a:lnTo>
                    <a:pt x="72" y="84"/>
                  </a:lnTo>
                  <a:lnTo>
                    <a:pt x="72" y="86"/>
                  </a:lnTo>
                  <a:lnTo>
                    <a:pt x="72" y="90"/>
                  </a:lnTo>
                  <a:lnTo>
                    <a:pt x="72" y="92"/>
                  </a:lnTo>
                  <a:lnTo>
                    <a:pt x="70" y="92"/>
                  </a:lnTo>
                  <a:lnTo>
                    <a:pt x="68" y="90"/>
                  </a:lnTo>
                  <a:lnTo>
                    <a:pt x="64" y="86"/>
                  </a:lnTo>
                  <a:lnTo>
                    <a:pt x="56" y="76"/>
                  </a:lnTo>
                  <a:lnTo>
                    <a:pt x="48" y="60"/>
                  </a:lnTo>
                  <a:lnTo>
                    <a:pt x="44" y="38"/>
                  </a:lnTo>
                  <a:lnTo>
                    <a:pt x="44" y="32"/>
                  </a:lnTo>
                  <a:lnTo>
                    <a:pt x="46" y="20"/>
                  </a:lnTo>
                  <a:lnTo>
                    <a:pt x="52" y="4"/>
                  </a:lnTo>
                  <a:lnTo>
                    <a:pt x="52" y="2"/>
                  </a:lnTo>
                  <a:lnTo>
                    <a:pt x="48" y="0"/>
                  </a:lnTo>
                  <a:lnTo>
                    <a:pt x="40" y="0"/>
                  </a:lnTo>
                  <a:lnTo>
                    <a:pt x="32" y="4"/>
                  </a:lnTo>
                  <a:lnTo>
                    <a:pt x="18" y="14"/>
                  </a:lnTo>
                  <a:lnTo>
                    <a:pt x="16" y="18"/>
                  </a:lnTo>
                  <a:lnTo>
                    <a:pt x="10" y="30"/>
                  </a:lnTo>
                  <a:lnTo>
                    <a:pt x="4" y="42"/>
                  </a:lnTo>
                  <a:lnTo>
                    <a:pt x="2" y="56"/>
                  </a:lnTo>
                  <a:lnTo>
                    <a:pt x="2" y="56"/>
                  </a:lnTo>
                  <a:lnTo>
                    <a:pt x="2" y="58"/>
                  </a:lnTo>
                  <a:lnTo>
                    <a:pt x="0" y="58"/>
                  </a:lnTo>
                  <a:lnTo>
                    <a:pt x="0" y="60"/>
                  </a:lnTo>
                  <a:lnTo>
                    <a:pt x="2" y="64"/>
                  </a:lnTo>
                  <a:lnTo>
                    <a:pt x="4" y="68"/>
                  </a:lnTo>
                  <a:lnTo>
                    <a:pt x="6" y="72"/>
                  </a:lnTo>
                  <a:lnTo>
                    <a:pt x="12" y="80"/>
                  </a:lnTo>
                  <a:lnTo>
                    <a:pt x="18" y="88"/>
                  </a:lnTo>
                  <a:lnTo>
                    <a:pt x="22" y="98"/>
                  </a:lnTo>
                  <a:lnTo>
                    <a:pt x="24" y="104"/>
                  </a:lnTo>
                  <a:lnTo>
                    <a:pt x="22" y="108"/>
                  </a:lnTo>
                  <a:lnTo>
                    <a:pt x="26" y="112"/>
                  </a:lnTo>
                  <a:lnTo>
                    <a:pt x="26" y="112"/>
                  </a:lnTo>
                  <a:lnTo>
                    <a:pt x="28" y="110"/>
                  </a:lnTo>
                  <a:lnTo>
                    <a:pt x="30" y="108"/>
                  </a:lnTo>
                  <a:lnTo>
                    <a:pt x="32" y="108"/>
                  </a:lnTo>
                  <a:lnTo>
                    <a:pt x="36" y="110"/>
                  </a:lnTo>
                  <a:lnTo>
                    <a:pt x="40" y="112"/>
                  </a:lnTo>
                  <a:lnTo>
                    <a:pt x="48" y="118"/>
                  </a:lnTo>
                  <a:lnTo>
                    <a:pt x="62" y="122"/>
                  </a:lnTo>
                  <a:lnTo>
                    <a:pt x="80" y="124"/>
                  </a:lnTo>
                </a:path>
              </a:pathLst>
            </a:custGeom>
            <a:grpFill/>
            <a:ln w="6350">
              <a:solidFill>
                <a:schemeClr val="bg1"/>
              </a:solidFill>
              <a:prstDash val="solid"/>
              <a:round/>
              <a:headEnd/>
              <a:tailEnd/>
            </a:ln>
            <a:effectLst/>
          </p:spPr>
          <p:txBody>
            <a:bodyPr/>
            <a:lstStyle/>
            <a:p>
              <a:endParaRPr lang="zh-CN" altLang="en-US"/>
            </a:p>
          </p:txBody>
        </p:sp>
        <p:sp>
          <p:nvSpPr>
            <p:cNvPr id="163" name="Freeform 533">
              <a:extLst>
                <a:ext uri="{FF2B5EF4-FFF2-40B4-BE49-F238E27FC236}">
                  <a16:creationId xmlns="" xmlns:a16="http://schemas.microsoft.com/office/drawing/2014/main" id="{CFD4E72B-94AB-4B3B-BB23-72B2E233C8CA}"/>
                </a:ext>
              </a:extLst>
            </p:cNvPr>
            <p:cNvSpPr>
              <a:spLocks/>
            </p:cNvSpPr>
            <p:nvPr/>
          </p:nvSpPr>
          <p:spPr bwMode="gray">
            <a:xfrm>
              <a:off x="7266909" y="2626411"/>
              <a:ext cx="148112" cy="107309"/>
            </a:xfrm>
            <a:custGeom>
              <a:avLst/>
              <a:gdLst>
                <a:gd name="T0" fmla="*/ 6 w 80"/>
                <a:gd name="T1" fmla="*/ 36 h 58"/>
                <a:gd name="T2" fmla="*/ 0 w 80"/>
                <a:gd name="T3" fmla="*/ 46 h 58"/>
                <a:gd name="T4" fmla="*/ 2 w 80"/>
                <a:gd name="T5" fmla="*/ 46 h 58"/>
                <a:gd name="T6" fmla="*/ 4 w 80"/>
                <a:gd name="T7" fmla="*/ 44 h 58"/>
                <a:gd name="T8" fmla="*/ 6 w 80"/>
                <a:gd name="T9" fmla="*/ 44 h 58"/>
                <a:gd name="T10" fmla="*/ 10 w 80"/>
                <a:gd name="T11" fmla="*/ 44 h 58"/>
                <a:gd name="T12" fmla="*/ 12 w 80"/>
                <a:gd name="T13" fmla="*/ 44 h 58"/>
                <a:gd name="T14" fmla="*/ 14 w 80"/>
                <a:gd name="T15" fmla="*/ 46 h 58"/>
                <a:gd name="T16" fmla="*/ 16 w 80"/>
                <a:gd name="T17" fmla="*/ 48 h 58"/>
                <a:gd name="T18" fmla="*/ 16 w 80"/>
                <a:gd name="T19" fmla="*/ 50 h 58"/>
                <a:gd name="T20" fmla="*/ 16 w 80"/>
                <a:gd name="T21" fmla="*/ 52 h 58"/>
                <a:gd name="T22" fmla="*/ 18 w 80"/>
                <a:gd name="T23" fmla="*/ 54 h 58"/>
                <a:gd name="T24" fmla="*/ 20 w 80"/>
                <a:gd name="T25" fmla="*/ 56 h 58"/>
                <a:gd name="T26" fmla="*/ 22 w 80"/>
                <a:gd name="T27" fmla="*/ 58 h 58"/>
                <a:gd name="T28" fmla="*/ 26 w 80"/>
                <a:gd name="T29" fmla="*/ 58 h 58"/>
                <a:gd name="T30" fmla="*/ 30 w 80"/>
                <a:gd name="T31" fmla="*/ 58 h 58"/>
                <a:gd name="T32" fmla="*/ 34 w 80"/>
                <a:gd name="T33" fmla="*/ 56 h 58"/>
                <a:gd name="T34" fmla="*/ 54 w 80"/>
                <a:gd name="T35" fmla="*/ 44 h 58"/>
                <a:gd name="T36" fmla="*/ 72 w 80"/>
                <a:gd name="T37" fmla="*/ 48 h 58"/>
                <a:gd name="T38" fmla="*/ 80 w 80"/>
                <a:gd name="T39" fmla="*/ 42 h 58"/>
                <a:gd name="T40" fmla="*/ 80 w 80"/>
                <a:gd name="T41" fmla="*/ 40 h 58"/>
                <a:gd name="T42" fmla="*/ 78 w 80"/>
                <a:gd name="T43" fmla="*/ 38 h 58"/>
                <a:gd name="T44" fmla="*/ 74 w 80"/>
                <a:gd name="T45" fmla="*/ 34 h 58"/>
                <a:gd name="T46" fmla="*/ 70 w 80"/>
                <a:gd name="T47" fmla="*/ 30 h 58"/>
                <a:gd name="T48" fmla="*/ 66 w 80"/>
                <a:gd name="T49" fmla="*/ 26 h 58"/>
                <a:gd name="T50" fmla="*/ 60 w 80"/>
                <a:gd name="T51" fmla="*/ 24 h 58"/>
                <a:gd name="T52" fmla="*/ 60 w 80"/>
                <a:gd name="T53" fmla="*/ 24 h 58"/>
                <a:gd name="T54" fmla="*/ 58 w 80"/>
                <a:gd name="T55" fmla="*/ 22 h 58"/>
                <a:gd name="T56" fmla="*/ 54 w 80"/>
                <a:gd name="T57" fmla="*/ 20 h 58"/>
                <a:gd name="T58" fmla="*/ 50 w 80"/>
                <a:gd name="T59" fmla="*/ 16 h 58"/>
                <a:gd name="T60" fmla="*/ 46 w 80"/>
                <a:gd name="T61" fmla="*/ 14 h 58"/>
                <a:gd name="T62" fmla="*/ 42 w 80"/>
                <a:gd name="T63" fmla="*/ 12 h 58"/>
                <a:gd name="T64" fmla="*/ 38 w 80"/>
                <a:gd name="T65" fmla="*/ 10 h 58"/>
                <a:gd name="T66" fmla="*/ 34 w 80"/>
                <a:gd name="T67" fmla="*/ 10 h 58"/>
                <a:gd name="T68" fmla="*/ 32 w 80"/>
                <a:gd name="T69" fmla="*/ 0 h 58"/>
                <a:gd name="T70" fmla="*/ 22 w 80"/>
                <a:gd name="T71" fmla="*/ 14 h 58"/>
                <a:gd name="T72" fmla="*/ 20 w 80"/>
                <a:gd name="T73" fmla="*/ 14 h 58"/>
                <a:gd name="T74" fmla="*/ 18 w 80"/>
                <a:gd name="T75" fmla="*/ 14 h 58"/>
                <a:gd name="T76" fmla="*/ 16 w 80"/>
                <a:gd name="T77" fmla="*/ 16 h 58"/>
                <a:gd name="T78" fmla="*/ 12 w 80"/>
                <a:gd name="T79" fmla="*/ 18 h 58"/>
                <a:gd name="T80" fmla="*/ 10 w 80"/>
                <a:gd name="T81" fmla="*/ 20 h 58"/>
                <a:gd name="T82" fmla="*/ 6 w 80"/>
                <a:gd name="T83" fmla="*/ 24 h 58"/>
                <a:gd name="T84" fmla="*/ 6 w 80"/>
                <a:gd name="T85" fmla="*/ 30 h 58"/>
                <a:gd name="T86" fmla="*/ 6 w 80"/>
                <a:gd name="T87"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58">
                  <a:moveTo>
                    <a:pt x="6" y="36"/>
                  </a:moveTo>
                  <a:lnTo>
                    <a:pt x="0" y="46"/>
                  </a:lnTo>
                  <a:lnTo>
                    <a:pt x="2" y="46"/>
                  </a:lnTo>
                  <a:lnTo>
                    <a:pt x="4" y="44"/>
                  </a:lnTo>
                  <a:lnTo>
                    <a:pt x="6" y="44"/>
                  </a:lnTo>
                  <a:lnTo>
                    <a:pt x="10" y="44"/>
                  </a:lnTo>
                  <a:lnTo>
                    <a:pt x="12" y="44"/>
                  </a:lnTo>
                  <a:lnTo>
                    <a:pt x="14" y="46"/>
                  </a:lnTo>
                  <a:lnTo>
                    <a:pt x="16" y="48"/>
                  </a:lnTo>
                  <a:lnTo>
                    <a:pt x="16" y="50"/>
                  </a:lnTo>
                  <a:lnTo>
                    <a:pt x="16" y="52"/>
                  </a:lnTo>
                  <a:lnTo>
                    <a:pt x="18" y="54"/>
                  </a:lnTo>
                  <a:lnTo>
                    <a:pt x="20" y="56"/>
                  </a:lnTo>
                  <a:lnTo>
                    <a:pt x="22" y="58"/>
                  </a:lnTo>
                  <a:lnTo>
                    <a:pt x="26" y="58"/>
                  </a:lnTo>
                  <a:lnTo>
                    <a:pt x="30" y="58"/>
                  </a:lnTo>
                  <a:lnTo>
                    <a:pt x="34" y="56"/>
                  </a:lnTo>
                  <a:lnTo>
                    <a:pt x="54" y="44"/>
                  </a:lnTo>
                  <a:lnTo>
                    <a:pt x="72" y="48"/>
                  </a:lnTo>
                  <a:lnTo>
                    <a:pt x="80" y="42"/>
                  </a:lnTo>
                  <a:lnTo>
                    <a:pt x="80" y="40"/>
                  </a:lnTo>
                  <a:lnTo>
                    <a:pt x="78" y="38"/>
                  </a:lnTo>
                  <a:lnTo>
                    <a:pt x="74" y="34"/>
                  </a:lnTo>
                  <a:lnTo>
                    <a:pt x="70" y="30"/>
                  </a:lnTo>
                  <a:lnTo>
                    <a:pt x="66" y="26"/>
                  </a:lnTo>
                  <a:lnTo>
                    <a:pt x="60" y="24"/>
                  </a:lnTo>
                  <a:lnTo>
                    <a:pt x="60" y="24"/>
                  </a:lnTo>
                  <a:lnTo>
                    <a:pt x="58" y="22"/>
                  </a:lnTo>
                  <a:lnTo>
                    <a:pt x="54" y="20"/>
                  </a:lnTo>
                  <a:lnTo>
                    <a:pt x="50" y="16"/>
                  </a:lnTo>
                  <a:lnTo>
                    <a:pt x="46" y="14"/>
                  </a:lnTo>
                  <a:lnTo>
                    <a:pt x="42" y="12"/>
                  </a:lnTo>
                  <a:lnTo>
                    <a:pt x="38" y="10"/>
                  </a:lnTo>
                  <a:lnTo>
                    <a:pt x="34" y="10"/>
                  </a:lnTo>
                  <a:lnTo>
                    <a:pt x="32" y="0"/>
                  </a:lnTo>
                  <a:lnTo>
                    <a:pt x="22" y="14"/>
                  </a:lnTo>
                  <a:lnTo>
                    <a:pt x="20" y="14"/>
                  </a:lnTo>
                  <a:lnTo>
                    <a:pt x="18" y="14"/>
                  </a:lnTo>
                  <a:lnTo>
                    <a:pt x="16" y="16"/>
                  </a:lnTo>
                  <a:lnTo>
                    <a:pt x="12" y="18"/>
                  </a:lnTo>
                  <a:lnTo>
                    <a:pt x="10" y="20"/>
                  </a:lnTo>
                  <a:lnTo>
                    <a:pt x="6" y="24"/>
                  </a:lnTo>
                  <a:lnTo>
                    <a:pt x="6" y="30"/>
                  </a:lnTo>
                  <a:lnTo>
                    <a:pt x="6" y="36"/>
                  </a:lnTo>
                </a:path>
              </a:pathLst>
            </a:custGeom>
            <a:grpFill/>
            <a:ln w="6350">
              <a:solidFill>
                <a:schemeClr val="bg1"/>
              </a:solidFill>
              <a:prstDash val="solid"/>
              <a:round/>
              <a:headEnd/>
              <a:tailEnd/>
            </a:ln>
            <a:effectLst/>
          </p:spPr>
          <p:txBody>
            <a:bodyPr/>
            <a:lstStyle/>
            <a:p>
              <a:endParaRPr lang="zh-CN" altLang="en-US"/>
            </a:p>
          </p:txBody>
        </p:sp>
        <p:sp>
          <p:nvSpPr>
            <p:cNvPr id="164" name="Freeform 534">
              <a:extLst>
                <a:ext uri="{FF2B5EF4-FFF2-40B4-BE49-F238E27FC236}">
                  <a16:creationId xmlns="" xmlns:a16="http://schemas.microsoft.com/office/drawing/2014/main" id="{B4BCD633-D0AE-47A9-8BD2-9654EF183FAF}"/>
                </a:ext>
              </a:extLst>
            </p:cNvPr>
            <p:cNvSpPr>
              <a:spLocks/>
            </p:cNvSpPr>
            <p:nvPr/>
          </p:nvSpPr>
          <p:spPr bwMode="gray">
            <a:xfrm>
              <a:off x="6892927" y="2026963"/>
              <a:ext cx="155517" cy="225718"/>
            </a:xfrm>
            <a:custGeom>
              <a:avLst/>
              <a:gdLst>
                <a:gd name="T0" fmla="*/ 14 w 84"/>
                <a:gd name="T1" fmla="*/ 48 h 122"/>
                <a:gd name="T2" fmla="*/ 10 w 84"/>
                <a:gd name="T3" fmla="*/ 46 h 122"/>
                <a:gd name="T4" fmla="*/ 6 w 84"/>
                <a:gd name="T5" fmla="*/ 46 h 122"/>
                <a:gd name="T6" fmla="*/ 2 w 84"/>
                <a:gd name="T7" fmla="*/ 48 h 122"/>
                <a:gd name="T8" fmla="*/ 0 w 84"/>
                <a:gd name="T9" fmla="*/ 56 h 122"/>
                <a:gd name="T10" fmla="*/ 2 w 84"/>
                <a:gd name="T11" fmla="*/ 64 h 122"/>
                <a:gd name="T12" fmla="*/ 4 w 84"/>
                <a:gd name="T13" fmla="*/ 70 h 122"/>
                <a:gd name="T14" fmla="*/ 10 w 84"/>
                <a:gd name="T15" fmla="*/ 80 h 122"/>
                <a:gd name="T16" fmla="*/ 20 w 84"/>
                <a:gd name="T17" fmla="*/ 86 h 122"/>
                <a:gd name="T18" fmla="*/ 24 w 84"/>
                <a:gd name="T19" fmla="*/ 90 h 122"/>
                <a:gd name="T20" fmla="*/ 32 w 84"/>
                <a:gd name="T21" fmla="*/ 102 h 122"/>
                <a:gd name="T22" fmla="*/ 32 w 84"/>
                <a:gd name="T23" fmla="*/ 106 h 122"/>
                <a:gd name="T24" fmla="*/ 34 w 84"/>
                <a:gd name="T25" fmla="*/ 112 h 122"/>
                <a:gd name="T26" fmla="*/ 40 w 84"/>
                <a:gd name="T27" fmla="*/ 118 h 122"/>
                <a:gd name="T28" fmla="*/ 50 w 84"/>
                <a:gd name="T29" fmla="*/ 122 h 122"/>
                <a:gd name="T30" fmla="*/ 64 w 84"/>
                <a:gd name="T31" fmla="*/ 120 h 122"/>
                <a:gd name="T32" fmla="*/ 68 w 84"/>
                <a:gd name="T33" fmla="*/ 118 h 122"/>
                <a:gd name="T34" fmla="*/ 76 w 84"/>
                <a:gd name="T35" fmla="*/ 114 h 122"/>
                <a:gd name="T36" fmla="*/ 84 w 84"/>
                <a:gd name="T37" fmla="*/ 104 h 122"/>
                <a:gd name="T38" fmla="*/ 84 w 84"/>
                <a:gd name="T39" fmla="*/ 88 h 122"/>
                <a:gd name="T40" fmla="*/ 80 w 84"/>
                <a:gd name="T41" fmla="*/ 68 h 122"/>
                <a:gd name="T42" fmla="*/ 78 w 84"/>
                <a:gd name="T43" fmla="*/ 54 h 122"/>
                <a:gd name="T44" fmla="*/ 74 w 84"/>
                <a:gd name="T45" fmla="*/ 56 h 122"/>
                <a:gd name="T46" fmla="*/ 66 w 84"/>
                <a:gd name="T47" fmla="*/ 56 h 122"/>
                <a:gd name="T48" fmla="*/ 60 w 84"/>
                <a:gd name="T49" fmla="*/ 54 h 122"/>
                <a:gd name="T50" fmla="*/ 60 w 84"/>
                <a:gd name="T51" fmla="*/ 48 h 122"/>
                <a:gd name="T52" fmla="*/ 64 w 84"/>
                <a:gd name="T53" fmla="*/ 42 h 122"/>
                <a:gd name="T54" fmla="*/ 72 w 84"/>
                <a:gd name="T55" fmla="*/ 36 h 122"/>
                <a:gd name="T56" fmla="*/ 76 w 84"/>
                <a:gd name="T57" fmla="*/ 36 h 122"/>
                <a:gd name="T58" fmla="*/ 78 w 84"/>
                <a:gd name="T59" fmla="*/ 30 h 122"/>
                <a:gd name="T60" fmla="*/ 80 w 84"/>
                <a:gd name="T61" fmla="*/ 20 h 122"/>
                <a:gd name="T62" fmla="*/ 76 w 84"/>
                <a:gd name="T63" fmla="*/ 12 h 122"/>
                <a:gd name="T64" fmla="*/ 68 w 84"/>
                <a:gd name="T65" fmla="*/ 0 h 122"/>
                <a:gd name="T66" fmla="*/ 64 w 84"/>
                <a:gd name="T67" fmla="*/ 0 h 122"/>
                <a:gd name="T68" fmla="*/ 54 w 84"/>
                <a:gd name="T69" fmla="*/ 4 h 122"/>
                <a:gd name="T70" fmla="*/ 46 w 84"/>
                <a:gd name="T71" fmla="*/ 4 h 122"/>
                <a:gd name="T72" fmla="*/ 40 w 84"/>
                <a:gd name="T73" fmla="*/ 4 h 122"/>
                <a:gd name="T74" fmla="*/ 32 w 84"/>
                <a:gd name="T75" fmla="*/ 2 h 122"/>
                <a:gd name="T76" fmla="*/ 24 w 84"/>
                <a:gd name="T77" fmla="*/ 6 h 122"/>
                <a:gd name="T78" fmla="*/ 20 w 84"/>
                <a:gd name="T79" fmla="*/ 14 h 122"/>
                <a:gd name="T80" fmla="*/ 20 w 84"/>
                <a:gd name="T81" fmla="*/ 16 h 122"/>
                <a:gd name="T82" fmla="*/ 20 w 84"/>
                <a:gd name="T83" fmla="*/ 24 h 122"/>
                <a:gd name="T84" fmla="*/ 24 w 84"/>
                <a:gd name="T85" fmla="*/ 34 h 122"/>
                <a:gd name="T86" fmla="*/ 28 w 84"/>
                <a:gd name="T87" fmla="*/ 38 h 122"/>
                <a:gd name="T88" fmla="*/ 32 w 84"/>
                <a:gd name="T89" fmla="*/ 42 h 122"/>
                <a:gd name="T90" fmla="*/ 34 w 84"/>
                <a:gd name="T91" fmla="*/ 48 h 122"/>
                <a:gd name="T92" fmla="*/ 32 w 84"/>
                <a:gd name="T93" fmla="*/ 56 h 122"/>
                <a:gd name="T94" fmla="*/ 26 w 84"/>
                <a:gd name="T95" fmla="*/ 58 h 122"/>
                <a:gd name="T96" fmla="*/ 20 w 84"/>
                <a:gd name="T97" fmla="*/ 5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 h="122">
                  <a:moveTo>
                    <a:pt x="14" y="48"/>
                  </a:moveTo>
                  <a:lnTo>
                    <a:pt x="14" y="48"/>
                  </a:lnTo>
                  <a:lnTo>
                    <a:pt x="12" y="46"/>
                  </a:lnTo>
                  <a:lnTo>
                    <a:pt x="10" y="46"/>
                  </a:lnTo>
                  <a:lnTo>
                    <a:pt x="8" y="46"/>
                  </a:lnTo>
                  <a:lnTo>
                    <a:pt x="6" y="46"/>
                  </a:lnTo>
                  <a:lnTo>
                    <a:pt x="2" y="46"/>
                  </a:lnTo>
                  <a:lnTo>
                    <a:pt x="2" y="48"/>
                  </a:lnTo>
                  <a:lnTo>
                    <a:pt x="0" y="50"/>
                  </a:lnTo>
                  <a:lnTo>
                    <a:pt x="0" y="56"/>
                  </a:lnTo>
                  <a:lnTo>
                    <a:pt x="2" y="62"/>
                  </a:lnTo>
                  <a:lnTo>
                    <a:pt x="2" y="64"/>
                  </a:lnTo>
                  <a:lnTo>
                    <a:pt x="2" y="66"/>
                  </a:lnTo>
                  <a:lnTo>
                    <a:pt x="4" y="70"/>
                  </a:lnTo>
                  <a:lnTo>
                    <a:pt x="6" y="76"/>
                  </a:lnTo>
                  <a:lnTo>
                    <a:pt x="10" y="80"/>
                  </a:lnTo>
                  <a:lnTo>
                    <a:pt x="14" y="84"/>
                  </a:lnTo>
                  <a:lnTo>
                    <a:pt x="20" y="86"/>
                  </a:lnTo>
                  <a:lnTo>
                    <a:pt x="22" y="88"/>
                  </a:lnTo>
                  <a:lnTo>
                    <a:pt x="24" y="90"/>
                  </a:lnTo>
                  <a:lnTo>
                    <a:pt x="28" y="94"/>
                  </a:lnTo>
                  <a:lnTo>
                    <a:pt x="32" y="102"/>
                  </a:lnTo>
                  <a:lnTo>
                    <a:pt x="32" y="104"/>
                  </a:lnTo>
                  <a:lnTo>
                    <a:pt x="32" y="106"/>
                  </a:lnTo>
                  <a:lnTo>
                    <a:pt x="34" y="108"/>
                  </a:lnTo>
                  <a:lnTo>
                    <a:pt x="34" y="112"/>
                  </a:lnTo>
                  <a:lnTo>
                    <a:pt x="38" y="116"/>
                  </a:lnTo>
                  <a:lnTo>
                    <a:pt x="40" y="118"/>
                  </a:lnTo>
                  <a:lnTo>
                    <a:pt x="44" y="122"/>
                  </a:lnTo>
                  <a:lnTo>
                    <a:pt x="50" y="122"/>
                  </a:lnTo>
                  <a:lnTo>
                    <a:pt x="56" y="122"/>
                  </a:lnTo>
                  <a:lnTo>
                    <a:pt x="64" y="120"/>
                  </a:lnTo>
                  <a:lnTo>
                    <a:pt x="64" y="120"/>
                  </a:lnTo>
                  <a:lnTo>
                    <a:pt x="68" y="118"/>
                  </a:lnTo>
                  <a:lnTo>
                    <a:pt x="72" y="116"/>
                  </a:lnTo>
                  <a:lnTo>
                    <a:pt x="76" y="114"/>
                  </a:lnTo>
                  <a:lnTo>
                    <a:pt x="80" y="110"/>
                  </a:lnTo>
                  <a:lnTo>
                    <a:pt x="84" y="104"/>
                  </a:lnTo>
                  <a:lnTo>
                    <a:pt x="84" y="100"/>
                  </a:lnTo>
                  <a:lnTo>
                    <a:pt x="84" y="88"/>
                  </a:lnTo>
                  <a:lnTo>
                    <a:pt x="82" y="76"/>
                  </a:lnTo>
                  <a:lnTo>
                    <a:pt x="80" y="68"/>
                  </a:lnTo>
                  <a:lnTo>
                    <a:pt x="80" y="54"/>
                  </a:lnTo>
                  <a:lnTo>
                    <a:pt x="78" y="54"/>
                  </a:lnTo>
                  <a:lnTo>
                    <a:pt x="76" y="56"/>
                  </a:lnTo>
                  <a:lnTo>
                    <a:pt x="74" y="56"/>
                  </a:lnTo>
                  <a:lnTo>
                    <a:pt x="70" y="56"/>
                  </a:lnTo>
                  <a:lnTo>
                    <a:pt x="66" y="56"/>
                  </a:lnTo>
                  <a:lnTo>
                    <a:pt x="64" y="56"/>
                  </a:lnTo>
                  <a:lnTo>
                    <a:pt x="60" y="54"/>
                  </a:lnTo>
                  <a:lnTo>
                    <a:pt x="60" y="50"/>
                  </a:lnTo>
                  <a:lnTo>
                    <a:pt x="60" y="48"/>
                  </a:lnTo>
                  <a:lnTo>
                    <a:pt x="62" y="46"/>
                  </a:lnTo>
                  <a:lnTo>
                    <a:pt x="64" y="42"/>
                  </a:lnTo>
                  <a:lnTo>
                    <a:pt x="68" y="40"/>
                  </a:lnTo>
                  <a:lnTo>
                    <a:pt x="72" y="36"/>
                  </a:lnTo>
                  <a:lnTo>
                    <a:pt x="76" y="36"/>
                  </a:lnTo>
                  <a:lnTo>
                    <a:pt x="76" y="36"/>
                  </a:lnTo>
                  <a:lnTo>
                    <a:pt x="78" y="32"/>
                  </a:lnTo>
                  <a:lnTo>
                    <a:pt x="78" y="30"/>
                  </a:lnTo>
                  <a:lnTo>
                    <a:pt x="80" y="24"/>
                  </a:lnTo>
                  <a:lnTo>
                    <a:pt x="80" y="20"/>
                  </a:lnTo>
                  <a:lnTo>
                    <a:pt x="78" y="16"/>
                  </a:lnTo>
                  <a:lnTo>
                    <a:pt x="76" y="12"/>
                  </a:lnTo>
                  <a:lnTo>
                    <a:pt x="72" y="10"/>
                  </a:lnTo>
                  <a:lnTo>
                    <a:pt x="68" y="0"/>
                  </a:lnTo>
                  <a:lnTo>
                    <a:pt x="68" y="0"/>
                  </a:lnTo>
                  <a:lnTo>
                    <a:pt x="64" y="0"/>
                  </a:lnTo>
                  <a:lnTo>
                    <a:pt x="58" y="2"/>
                  </a:lnTo>
                  <a:lnTo>
                    <a:pt x="54" y="4"/>
                  </a:lnTo>
                  <a:lnTo>
                    <a:pt x="48" y="4"/>
                  </a:lnTo>
                  <a:lnTo>
                    <a:pt x="46" y="4"/>
                  </a:lnTo>
                  <a:lnTo>
                    <a:pt x="44" y="4"/>
                  </a:lnTo>
                  <a:lnTo>
                    <a:pt x="40" y="4"/>
                  </a:lnTo>
                  <a:lnTo>
                    <a:pt x="36" y="2"/>
                  </a:lnTo>
                  <a:lnTo>
                    <a:pt x="32" y="2"/>
                  </a:lnTo>
                  <a:lnTo>
                    <a:pt x="28" y="4"/>
                  </a:lnTo>
                  <a:lnTo>
                    <a:pt x="24" y="6"/>
                  </a:lnTo>
                  <a:lnTo>
                    <a:pt x="22" y="8"/>
                  </a:lnTo>
                  <a:lnTo>
                    <a:pt x="20" y="14"/>
                  </a:lnTo>
                  <a:lnTo>
                    <a:pt x="20" y="14"/>
                  </a:lnTo>
                  <a:lnTo>
                    <a:pt x="20" y="16"/>
                  </a:lnTo>
                  <a:lnTo>
                    <a:pt x="20" y="20"/>
                  </a:lnTo>
                  <a:lnTo>
                    <a:pt x="20" y="24"/>
                  </a:lnTo>
                  <a:lnTo>
                    <a:pt x="22" y="28"/>
                  </a:lnTo>
                  <a:lnTo>
                    <a:pt x="24" y="34"/>
                  </a:lnTo>
                  <a:lnTo>
                    <a:pt x="28" y="36"/>
                  </a:lnTo>
                  <a:lnTo>
                    <a:pt x="28" y="38"/>
                  </a:lnTo>
                  <a:lnTo>
                    <a:pt x="30" y="40"/>
                  </a:lnTo>
                  <a:lnTo>
                    <a:pt x="32" y="42"/>
                  </a:lnTo>
                  <a:lnTo>
                    <a:pt x="32" y="46"/>
                  </a:lnTo>
                  <a:lnTo>
                    <a:pt x="34" y="48"/>
                  </a:lnTo>
                  <a:lnTo>
                    <a:pt x="34" y="52"/>
                  </a:lnTo>
                  <a:lnTo>
                    <a:pt x="32" y="56"/>
                  </a:lnTo>
                  <a:lnTo>
                    <a:pt x="28" y="58"/>
                  </a:lnTo>
                  <a:lnTo>
                    <a:pt x="26" y="58"/>
                  </a:lnTo>
                  <a:lnTo>
                    <a:pt x="24" y="56"/>
                  </a:lnTo>
                  <a:lnTo>
                    <a:pt x="20" y="54"/>
                  </a:lnTo>
                  <a:lnTo>
                    <a:pt x="14" y="48"/>
                  </a:lnTo>
                </a:path>
              </a:pathLst>
            </a:custGeom>
            <a:grpFill/>
            <a:ln w="6350">
              <a:solidFill>
                <a:schemeClr val="bg1"/>
              </a:solidFill>
              <a:prstDash val="solid"/>
              <a:round/>
              <a:headEnd/>
              <a:tailEnd/>
            </a:ln>
            <a:effectLst/>
          </p:spPr>
          <p:txBody>
            <a:bodyPr/>
            <a:lstStyle/>
            <a:p>
              <a:endParaRPr lang="zh-CN" altLang="en-US"/>
            </a:p>
          </p:txBody>
        </p:sp>
        <p:sp>
          <p:nvSpPr>
            <p:cNvPr id="165" name="Freeform 535">
              <a:extLst>
                <a:ext uri="{FF2B5EF4-FFF2-40B4-BE49-F238E27FC236}">
                  <a16:creationId xmlns="" xmlns:a16="http://schemas.microsoft.com/office/drawing/2014/main" id="{36D85921-920C-40FA-880C-55D01F9E7B73}"/>
                </a:ext>
              </a:extLst>
            </p:cNvPr>
            <p:cNvSpPr>
              <a:spLocks/>
            </p:cNvSpPr>
            <p:nvPr/>
          </p:nvSpPr>
          <p:spPr bwMode="gray">
            <a:xfrm>
              <a:off x="7159528" y="2049164"/>
              <a:ext cx="125895" cy="196116"/>
            </a:xfrm>
            <a:custGeom>
              <a:avLst/>
              <a:gdLst>
                <a:gd name="T0" fmla="*/ 32 w 68"/>
                <a:gd name="T1" fmla="*/ 0 h 106"/>
                <a:gd name="T2" fmla="*/ 26 w 68"/>
                <a:gd name="T3" fmla="*/ 0 h 106"/>
                <a:gd name="T4" fmla="*/ 20 w 68"/>
                <a:gd name="T5" fmla="*/ 4 h 106"/>
                <a:gd name="T6" fmla="*/ 20 w 68"/>
                <a:gd name="T7" fmla="*/ 4 h 106"/>
                <a:gd name="T8" fmla="*/ 18 w 68"/>
                <a:gd name="T9" fmla="*/ 2 h 106"/>
                <a:gd name="T10" fmla="*/ 16 w 68"/>
                <a:gd name="T11" fmla="*/ 2 h 106"/>
                <a:gd name="T12" fmla="*/ 12 w 68"/>
                <a:gd name="T13" fmla="*/ 8 h 106"/>
                <a:gd name="T14" fmla="*/ 8 w 68"/>
                <a:gd name="T15" fmla="*/ 16 h 106"/>
                <a:gd name="T16" fmla="*/ 4 w 68"/>
                <a:gd name="T17" fmla="*/ 22 h 106"/>
                <a:gd name="T18" fmla="*/ 0 w 68"/>
                <a:gd name="T19" fmla="*/ 30 h 106"/>
                <a:gd name="T20" fmla="*/ 2 w 68"/>
                <a:gd name="T21" fmla="*/ 32 h 106"/>
                <a:gd name="T22" fmla="*/ 4 w 68"/>
                <a:gd name="T23" fmla="*/ 38 h 106"/>
                <a:gd name="T24" fmla="*/ 2 w 68"/>
                <a:gd name="T25" fmla="*/ 46 h 106"/>
                <a:gd name="T26" fmla="*/ 2 w 68"/>
                <a:gd name="T27" fmla="*/ 48 h 106"/>
                <a:gd name="T28" fmla="*/ 2 w 68"/>
                <a:gd name="T29" fmla="*/ 54 h 106"/>
                <a:gd name="T30" fmla="*/ 4 w 68"/>
                <a:gd name="T31" fmla="*/ 66 h 106"/>
                <a:gd name="T32" fmla="*/ 8 w 68"/>
                <a:gd name="T33" fmla="*/ 104 h 106"/>
                <a:gd name="T34" fmla="*/ 10 w 68"/>
                <a:gd name="T35" fmla="*/ 106 h 106"/>
                <a:gd name="T36" fmla="*/ 16 w 68"/>
                <a:gd name="T37" fmla="*/ 106 h 106"/>
                <a:gd name="T38" fmla="*/ 20 w 68"/>
                <a:gd name="T39" fmla="*/ 104 h 106"/>
                <a:gd name="T40" fmla="*/ 24 w 68"/>
                <a:gd name="T41" fmla="*/ 98 h 106"/>
                <a:gd name="T42" fmla="*/ 26 w 68"/>
                <a:gd name="T43" fmla="*/ 90 h 106"/>
                <a:gd name="T44" fmla="*/ 24 w 68"/>
                <a:gd name="T45" fmla="*/ 86 h 106"/>
                <a:gd name="T46" fmla="*/ 22 w 68"/>
                <a:gd name="T47" fmla="*/ 78 h 106"/>
                <a:gd name="T48" fmla="*/ 24 w 68"/>
                <a:gd name="T49" fmla="*/ 72 h 106"/>
                <a:gd name="T50" fmla="*/ 30 w 68"/>
                <a:gd name="T51" fmla="*/ 68 h 106"/>
                <a:gd name="T52" fmla="*/ 36 w 68"/>
                <a:gd name="T53" fmla="*/ 68 h 106"/>
                <a:gd name="T54" fmla="*/ 40 w 68"/>
                <a:gd name="T55" fmla="*/ 66 h 106"/>
                <a:gd name="T56" fmla="*/ 48 w 68"/>
                <a:gd name="T57" fmla="*/ 62 h 106"/>
                <a:gd name="T58" fmla="*/ 54 w 68"/>
                <a:gd name="T59" fmla="*/ 52 h 106"/>
                <a:gd name="T60" fmla="*/ 56 w 68"/>
                <a:gd name="T61" fmla="*/ 48 h 106"/>
                <a:gd name="T62" fmla="*/ 62 w 68"/>
                <a:gd name="T63" fmla="*/ 38 h 106"/>
                <a:gd name="T64" fmla="*/ 64 w 68"/>
                <a:gd name="T65" fmla="*/ 24 h 106"/>
                <a:gd name="T66" fmla="*/ 64 w 68"/>
                <a:gd name="T67" fmla="*/ 22 h 106"/>
                <a:gd name="T68" fmla="*/ 68 w 68"/>
                <a:gd name="T69" fmla="*/ 18 h 106"/>
                <a:gd name="T70" fmla="*/ 68 w 68"/>
                <a:gd name="T71" fmla="*/ 12 h 106"/>
                <a:gd name="T72" fmla="*/ 62 w 68"/>
                <a:gd name="T73" fmla="*/ 8 h 106"/>
                <a:gd name="T74" fmla="*/ 56 w 68"/>
                <a:gd name="T75" fmla="*/ 8 h 106"/>
                <a:gd name="T76" fmla="*/ 48 w 68"/>
                <a:gd name="T77" fmla="*/ 8 h 106"/>
                <a:gd name="T78" fmla="*/ 40 w 68"/>
                <a:gd name="T79" fmla="*/ 6 h 106"/>
                <a:gd name="T80" fmla="*/ 34 w 68"/>
                <a:gd name="T8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106">
                  <a:moveTo>
                    <a:pt x="34" y="0"/>
                  </a:moveTo>
                  <a:lnTo>
                    <a:pt x="32" y="0"/>
                  </a:lnTo>
                  <a:lnTo>
                    <a:pt x="30" y="0"/>
                  </a:lnTo>
                  <a:lnTo>
                    <a:pt x="26" y="0"/>
                  </a:lnTo>
                  <a:lnTo>
                    <a:pt x="22" y="2"/>
                  </a:lnTo>
                  <a:lnTo>
                    <a:pt x="20" y="4"/>
                  </a:lnTo>
                  <a:lnTo>
                    <a:pt x="20" y="4"/>
                  </a:lnTo>
                  <a:lnTo>
                    <a:pt x="20" y="4"/>
                  </a:lnTo>
                  <a:lnTo>
                    <a:pt x="20" y="2"/>
                  </a:lnTo>
                  <a:lnTo>
                    <a:pt x="18" y="2"/>
                  </a:lnTo>
                  <a:lnTo>
                    <a:pt x="18" y="2"/>
                  </a:lnTo>
                  <a:lnTo>
                    <a:pt x="16" y="2"/>
                  </a:lnTo>
                  <a:lnTo>
                    <a:pt x="14" y="4"/>
                  </a:lnTo>
                  <a:lnTo>
                    <a:pt x="12" y="8"/>
                  </a:lnTo>
                  <a:lnTo>
                    <a:pt x="8" y="16"/>
                  </a:lnTo>
                  <a:lnTo>
                    <a:pt x="8" y="16"/>
                  </a:lnTo>
                  <a:lnTo>
                    <a:pt x="6" y="20"/>
                  </a:lnTo>
                  <a:lnTo>
                    <a:pt x="4" y="22"/>
                  </a:lnTo>
                  <a:lnTo>
                    <a:pt x="2" y="26"/>
                  </a:lnTo>
                  <a:lnTo>
                    <a:pt x="0" y="30"/>
                  </a:lnTo>
                  <a:lnTo>
                    <a:pt x="0" y="30"/>
                  </a:lnTo>
                  <a:lnTo>
                    <a:pt x="2" y="32"/>
                  </a:lnTo>
                  <a:lnTo>
                    <a:pt x="4" y="36"/>
                  </a:lnTo>
                  <a:lnTo>
                    <a:pt x="4" y="38"/>
                  </a:lnTo>
                  <a:lnTo>
                    <a:pt x="4" y="42"/>
                  </a:lnTo>
                  <a:lnTo>
                    <a:pt x="2" y="46"/>
                  </a:lnTo>
                  <a:lnTo>
                    <a:pt x="2" y="48"/>
                  </a:lnTo>
                  <a:lnTo>
                    <a:pt x="2" y="48"/>
                  </a:lnTo>
                  <a:lnTo>
                    <a:pt x="2" y="50"/>
                  </a:lnTo>
                  <a:lnTo>
                    <a:pt x="2" y="54"/>
                  </a:lnTo>
                  <a:lnTo>
                    <a:pt x="2" y="60"/>
                  </a:lnTo>
                  <a:lnTo>
                    <a:pt x="4" y="66"/>
                  </a:lnTo>
                  <a:lnTo>
                    <a:pt x="6" y="74"/>
                  </a:lnTo>
                  <a:lnTo>
                    <a:pt x="8" y="104"/>
                  </a:lnTo>
                  <a:lnTo>
                    <a:pt x="8" y="104"/>
                  </a:lnTo>
                  <a:lnTo>
                    <a:pt x="10" y="106"/>
                  </a:lnTo>
                  <a:lnTo>
                    <a:pt x="12" y="106"/>
                  </a:lnTo>
                  <a:lnTo>
                    <a:pt x="16" y="106"/>
                  </a:lnTo>
                  <a:lnTo>
                    <a:pt x="18" y="106"/>
                  </a:lnTo>
                  <a:lnTo>
                    <a:pt x="20" y="104"/>
                  </a:lnTo>
                  <a:lnTo>
                    <a:pt x="24" y="102"/>
                  </a:lnTo>
                  <a:lnTo>
                    <a:pt x="24" y="98"/>
                  </a:lnTo>
                  <a:lnTo>
                    <a:pt x="26" y="90"/>
                  </a:lnTo>
                  <a:lnTo>
                    <a:pt x="26" y="90"/>
                  </a:lnTo>
                  <a:lnTo>
                    <a:pt x="24" y="88"/>
                  </a:lnTo>
                  <a:lnTo>
                    <a:pt x="24" y="86"/>
                  </a:lnTo>
                  <a:lnTo>
                    <a:pt x="24" y="82"/>
                  </a:lnTo>
                  <a:lnTo>
                    <a:pt x="22" y="78"/>
                  </a:lnTo>
                  <a:lnTo>
                    <a:pt x="22" y="76"/>
                  </a:lnTo>
                  <a:lnTo>
                    <a:pt x="24" y="72"/>
                  </a:lnTo>
                  <a:lnTo>
                    <a:pt x="26" y="70"/>
                  </a:lnTo>
                  <a:lnTo>
                    <a:pt x="30" y="68"/>
                  </a:lnTo>
                  <a:lnTo>
                    <a:pt x="34" y="68"/>
                  </a:lnTo>
                  <a:lnTo>
                    <a:pt x="36" y="68"/>
                  </a:lnTo>
                  <a:lnTo>
                    <a:pt x="38" y="68"/>
                  </a:lnTo>
                  <a:lnTo>
                    <a:pt x="40" y="66"/>
                  </a:lnTo>
                  <a:lnTo>
                    <a:pt x="44" y="66"/>
                  </a:lnTo>
                  <a:lnTo>
                    <a:pt x="48" y="62"/>
                  </a:lnTo>
                  <a:lnTo>
                    <a:pt x="52" y="58"/>
                  </a:lnTo>
                  <a:lnTo>
                    <a:pt x="54" y="52"/>
                  </a:lnTo>
                  <a:lnTo>
                    <a:pt x="54" y="50"/>
                  </a:lnTo>
                  <a:lnTo>
                    <a:pt x="56" y="48"/>
                  </a:lnTo>
                  <a:lnTo>
                    <a:pt x="60" y="42"/>
                  </a:lnTo>
                  <a:lnTo>
                    <a:pt x="62" y="38"/>
                  </a:lnTo>
                  <a:lnTo>
                    <a:pt x="62" y="30"/>
                  </a:lnTo>
                  <a:lnTo>
                    <a:pt x="64" y="24"/>
                  </a:lnTo>
                  <a:lnTo>
                    <a:pt x="64" y="24"/>
                  </a:lnTo>
                  <a:lnTo>
                    <a:pt x="64" y="22"/>
                  </a:lnTo>
                  <a:lnTo>
                    <a:pt x="66" y="20"/>
                  </a:lnTo>
                  <a:lnTo>
                    <a:pt x="68" y="18"/>
                  </a:lnTo>
                  <a:lnTo>
                    <a:pt x="68" y="14"/>
                  </a:lnTo>
                  <a:lnTo>
                    <a:pt x="68" y="12"/>
                  </a:lnTo>
                  <a:lnTo>
                    <a:pt x="66" y="10"/>
                  </a:lnTo>
                  <a:lnTo>
                    <a:pt x="62" y="8"/>
                  </a:lnTo>
                  <a:lnTo>
                    <a:pt x="56" y="8"/>
                  </a:lnTo>
                  <a:lnTo>
                    <a:pt x="56" y="8"/>
                  </a:lnTo>
                  <a:lnTo>
                    <a:pt x="52" y="8"/>
                  </a:lnTo>
                  <a:lnTo>
                    <a:pt x="48" y="8"/>
                  </a:lnTo>
                  <a:lnTo>
                    <a:pt x="44" y="8"/>
                  </a:lnTo>
                  <a:lnTo>
                    <a:pt x="40" y="6"/>
                  </a:lnTo>
                  <a:lnTo>
                    <a:pt x="36" y="4"/>
                  </a:lnTo>
                  <a:lnTo>
                    <a:pt x="34" y="0"/>
                  </a:lnTo>
                </a:path>
              </a:pathLst>
            </a:custGeom>
            <a:grpFill/>
            <a:ln w="6350">
              <a:solidFill>
                <a:schemeClr val="bg1"/>
              </a:solidFill>
              <a:prstDash val="solid"/>
              <a:round/>
              <a:headEnd/>
              <a:tailEnd/>
            </a:ln>
            <a:effectLst/>
          </p:spPr>
          <p:txBody>
            <a:bodyPr/>
            <a:lstStyle/>
            <a:p>
              <a:endParaRPr lang="zh-CN" altLang="en-US"/>
            </a:p>
          </p:txBody>
        </p:sp>
        <p:sp>
          <p:nvSpPr>
            <p:cNvPr id="166" name="Freeform 536">
              <a:extLst>
                <a:ext uri="{FF2B5EF4-FFF2-40B4-BE49-F238E27FC236}">
                  <a16:creationId xmlns="" xmlns:a16="http://schemas.microsoft.com/office/drawing/2014/main" id="{20D8F962-1843-46D2-A76C-8C40CFC607CB}"/>
                </a:ext>
              </a:extLst>
            </p:cNvPr>
            <p:cNvSpPr>
              <a:spLocks/>
            </p:cNvSpPr>
            <p:nvPr/>
          </p:nvSpPr>
          <p:spPr bwMode="gray">
            <a:xfrm>
              <a:off x="6418970" y="1997360"/>
              <a:ext cx="192545" cy="214617"/>
            </a:xfrm>
            <a:custGeom>
              <a:avLst/>
              <a:gdLst>
                <a:gd name="T0" fmla="*/ 4 w 104"/>
                <a:gd name="T1" fmla="*/ 80 h 116"/>
                <a:gd name="T2" fmla="*/ 0 w 104"/>
                <a:gd name="T3" fmla="*/ 82 h 116"/>
                <a:gd name="T4" fmla="*/ 0 w 104"/>
                <a:gd name="T5" fmla="*/ 86 h 116"/>
                <a:gd name="T6" fmla="*/ 4 w 104"/>
                <a:gd name="T7" fmla="*/ 92 h 116"/>
                <a:gd name="T8" fmla="*/ 8 w 104"/>
                <a:gd name="T9" fmla="*/ 94 h 116"/>
                <a:gd name="T10" fmla="*/ 12 w 104"/>
                <a:gd name="T11" fmla="*/ 100 h 116"/>
                <a:gd name="T12" fmla="*/ 14 w 104"/>
                <a:gd name="T13" fmla="*/ 110 h 116"/>
                <a:gd name="T14" fmla="*/ 18 w 104"/>
                <a:gd name="T15" fmla="*/ 112 h 116"/>
                <a:gd name="T16" fmla="*/ 24 w 104"/>
                <a:gd name="T17" fmla="*/ 116 h 116"/>
                <a:gd name="T18" fmla="*/ 30 w 104"/>
                <a:gd name="T19" fmla="*/ 114 h 116"/>
                <a:gd name="T20" fmla="*/ 34 w 104"/>
                <a:gd name="T21" fmla="*/ 110 h 116"/>
                <a:gd name="T22" fmla="*/ 36 w 104"/>
                <a:gd name="T23" fmla="*/ 106 h 116"/>
                <a:gd name="T24" fmla="*/ 42 w 104"/>
                <a:gd name="T25" fmla="*/ 104 h 116"/>
                <a:gd name="T26" fmla="*/ 46 w 104"/>
                <a:gd name="T27" fmla="*/ 106 h 116"/>
                <a:gd name="T28" fmla="*/ 50 w 104"/>
                <a:gd name="T29" fmla="*/ 106 h 116"/>
                <a:gd name="T30" fmla="*/ 54 w 104"/>
                <a:gd name="T31" fmla="*/ 102 h 116"/>
                <a:gd name="T32" fmla="*/ 56 w 104"/>
                <a:gd name="T33" fmla="*/ 92 h 116"/>
                <a:gd name="T34" fmla="*/ 60 w 104"/>
                <a:gd name="T35" fmla="*/ 74 h 116"/>
                <a:gd name="T36" fmla="*/ 82 w 104"/>
                <a:gd name="T37" fmla="*/ 48 h 116"/>
                <a:gd name="T38" fmla="*/ 104 w 104"/>
                <a:gd name="T39" fmla="*/ 32 h 116"/>
                <a:gd name="T40" fmla="*/ 104 w 104"/>
                <a:gd name="T41" fmla="*/ 32 h 116"/>
                <a:gd name="T42" fmla="*/ 98 w 104"/>
                <a:gd name="T43" fmla="*/ 28 h 116"/>
                <a:gd name="T44" fmla="*/ 88 w 104"/>
                <a:gd name="T45" fmla="*/ 20 h 116"/>
                <a:gd name="T46" fmla="*/ 88 w 104"/>
                <a:gd name="T47" fmla="*/ 18 h 116"/>
                <a:gd name="T48" fmla="*/ 84 w 104"/>
                <a:gd name="T49" fmla="*/ 14 h 116"/>
                <a:gd name="T50" fmla="*/ 78 w 104"/>
                <a:gd name="T51" fmla="*/ 14 h 116"/>
                <a:gd name="T52" fmla="*/ 72 w 104"/>
                <a:gd name="T53" fmla="*/ 20 h 116"/>
                <a:gd name="T54" fmla="*/ 70 w 104"/>
                <a:gd name="T55" fmla="*/ 20 h 116"/>
                <a:gd name="T56" fmla="*/ 68 w 104"/>
                <a:gd name="T57" fmla="*/ 22 h 116"/>
                <a:gd name="T58" fmla="*/ 66 w 104"/>
                <a:gd name="T59" fmla="*/ 16 h 116"/>
                <a:gd name="T60" fmla="*/ 64 w 104"/>
                <a:gd name="T61" fmla="*/ 14 h 116"/>
                <a:gd name="T62" fmla="*/ 60 w 104"/>
                <a:gd name="T63" fmla="*/ 10 h 116"/>
                <a:gd name="T64" fmla="*/ 56 w 104"/>
                <a:gd name="T65" fmla="*/ 8 h 116"/>
                <a:gd name="T66" fmla="*/ 50 w 104"/>
                <a:gd name="T67" fmla="*/ 12 h 116"/>
                <a:gd name="T68" fmla="*/ 42 w 104"/>
                <a:gd name="T69" fmla="*/ 10 h 116"/>
                <a:gd name="T70" fmla="*/ 44 w 104"/>
                <a:gd name="T71" fmla="*/ 6 h 116"/>
                <a:gd name="T72" fmla="*/ 46 w 104"/>
                <a:gd name="T73" fmla="*/ 2 h 116"/>
                <a:gd name="T74" fmla="*/ 42 w 104"/>
                <a:gd name="T75" fmla="*/ 0 h 116"/>
                <a:gd name="T76" fmla="*/ 34 w 104"/>
                <a:gd name="T77" fmla="*/ 2 h 116"/>
                <a:gd name="T78" fmla="*/ 28 w 104"/>
                <a:gd name="T79" fmla="*/ 6 h 116"/>
                <a:gd name="T80" fmla="*/ 26 w 104"/>
                <a:gd name="T81" fmla="*/ 10 h 116"/>
                <a:gd name="T82" fmla="*/ 26 w 104"/>
                <a:gd name="T83" fmla="*/ 10 h 116"/>
                <a:gd name="T84" fmla="*/ 22 w 104"/>
                <a:gd name="T85" fmla="*/ 10 h 116"/>
                <a:gd name="T86" fmla="*/ 18 w 104"/>
                <a:gd name="T87" fmla="*/ 10 h 116"/>
                <a:gd name="T88" fmla="*/ 16 w 104"/>
                <a:gd name="T89" fmla="*/ 14 h 116"/>
                <a:gd name="T90" fmla="*/ 14 w 104"/>
                <a:gd name="T91" fmla="*/ 24 h 116"/>
                <a:gd name="T92" fmla="*/ 16 w 104"/>
                <a:gd name="T93" fmla="*/ 28 h 116"/>
                <a:gd name="T94" fmla="*/ 18 w 104"/>
                <a:gd name="T95" fmla="*/ 34 h 116"/>
                <a:gd name="T96" fmla="*/ 16 w 104"/>
                <a:gd name="T97" fmla="*/ 40 h 116"/>
                <a:gd name="T98" fmla="*/ 14 w 104"/>
                <a:gd name="T99" fmla="*/ 44 h 116"/>
                <a:gd name="T100" fmla="*/ 8 w 104"/>
                <a:gd name="T101" fmla="*/ 54 h 116"/>
                <a:gd name="T102" fmla="*/ 4 w 104"/>
                <a:gd name="T103" fmla="*/ 8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 h="116">
                  <a:moveTo>
                    <a:pt x="4" y="80"/>
                  </a:moveTo>
                  <a:lnTo>
                    <a:pt x="4" y="80"/>
                  </a:lnTo>
                  <a:lnTo>
                    <a:pt x="2" y="80"/>
                  </a:lnTo>
                  <a:lnTo>
                    <a:pt x="0" y="82"/>
                  </a:lnTo>
                  <a:lnTo>
                    <a:pt x="0" y="84"/>
                  </a:lnTo>
                  <a:lnTo>
                    <a:pt x="0" y="86"/>
                  </a:lnTo>
                  <a:lnTo>
                    <a:pt x="0" y="90"/>
                  </a:lnTo>
                  <a:lnTo>
                    <a:pt x="4" y="92"/>
                  </a:lnTo>
                  <a:lnTo>
                    <a:pt x="6" y="94"/>
                  </a:lnTo>
                  <a:lnTo>
                    <a:pt x="8" y="94"/>
                  </a:lnTo>
                  <a:lnTo>
                    <a:pt x="10" y="96"/>
                  </a:lnTo>
                  <a:lnTo>
                    <a:pt x="12" y="100"/>
                  </a:lnTo>
                  <a:lnTo>
                    <a:pt x="14" y="104"/>
                  </a:lnTo>
                  <a:lnTo>
                    <a:pt x="14" y="110"/>
                  </a:lnTo>
                  <a:lnTo>
                    <a:pt x="16" y="110"/>
                  </a:lnTo>
                  <a:lnTo>
                    <a:pt x="18" y="112"/>
                  </a:lnTo>
                  <a:lnTo>
                    <a:pt x="20" y="114"/>
                  </a:lnTo>
                  <a:lnTo>
                    <a:pt x="24" y="116"/>
                  </a:lnTo>
                  <a:lnTo>
                    <a:pt x="28" y="116"/>
                  </a:lnTo>
                  <a:lnTo>
                    <a:pt x="30" y="114"/>
                  </a:lnTo>
                  <a:lnTo>
                    <a:pt x="34" y="110"/>
                  </a:lnTo>
                  <a:lnTo>
                    <a:pt x="34" y="110"/>
                  </a:lnTo>
                  <a:lnTo>
                    <a:pt x="34" y="108"/>
                  </a:lnTo>
                  <a:lnTo>
                    <a:pt x="36" y="106"/>
                  </a:lnTo>
                  <a:lnTo>
                    <a:pt x="38" y="106"/>
                  </a:lnTo>
                  <a:lnTo>
                    <a:pt x="42" y="104"/>
                  </a:lnTo>
                  <a:lnTo>
                    <a:pt x="46" y="106"/>
                  </a:lnTo>
                  <a:lnTo>
                    <a:pt x="46" y="106"/>
                  </a:lnTo>
                  <a:lnTo>
                    <a:pt x="48" y="106"/>
                  </a:lnTo>
                  <a:lnTo>
                    <a:pt x="50" y="106"/>
                  </a:lnTo>
                  <a:lnTo>
                    <a:pt x="52" y="104"/>
                  </a:lnTo>
                  <a:lnTo>
                    <a:pt x="54" y="102"/>
                  </a:lnTo>
                  <a:lnTo>
                    <a:pt x="54" y="98"/>
                  </a:lnTo>
                  <a:lnTo>
                    <a:pt x="56" y="92"/>
                  </a:lnTo>
                  <a:lnTo>
                    <a:pt x="56" y="88"/>
                  </a:lnTo>
                  <a:lnTo>
                    <a:pt x="60" y="74"/>
                  </a:lnTo>
                  <a:lnTo>
                    <a:pt x="68" y="60"/>
                  </a:lnTo>
                  <a:lnTo>
                    <a:pt x="82" y="48"/>
                  </a:lnTo>
                  <a:lnTo>
                    <a:pt x="104" y="40"/>
                  </a:lnTo>
                  <a:lnTo>
                    <a:pt x="104" y="32"/>
                  </a:lnTo>
                  <a:lnTo>
                    <a:pt x="104" y="32"/>
                  </a:lnTo>
                  <a:lnTo>
                    <a:pt x="104" y="32"/>
                  </a:lnTo>
                  <a:lnTo>
                    <a:pt x="102" y="30"/>
                  </a:lnTo>
                  <a:lnTo>
                    <a:pt x="98" y="28"/>
                  </a:lnTo>
                  <a:lnTo>
                    <a:pt x="94" y="26"/>
                  </a:lnTo>
                  <a:lnTo>
                    <a:pt x="88" y="20"/>
                  </a:lnTo>
                  <a:lnTo>
                    <a:pt x="88" y="20"/>
                  </a:lnTo>
                  <a:lnTo>
                    <a:pt x="88" y="18"/>
                  </a:lnTo>
                  <a:lnTo>
                    <a:pt x="86" y="16"/>
                  </a:lnTo>
                  <a:lnTo>
                    <a:pt x="84" y="14"/>
                  </a:lnTo>
                  <a:lnTo>
                    <a:pt x="82" y="14"/>
                  </a:lnTo>
                  <a:lnTo>
                    <a:pt x="78" y="14"/>
                  </a:lnTo>
                  <a:lnTo>
                    <a:pt x="76" y="16"/>
                  </a:lnTo>
                  <a:lnTo>
                    <a:pt x="72" y="20"/>
                  </a:lnTo>
                  <a:lnTo>
                    <a:pt x="72" y="20"/>
                  </a:lnTo>
                  <a:lnTo>
                    <a:pt x="70" y="20"/>
                  </a:lnTo>
                  <a:lnTo>
                    <a:pt x="70" y="22"/>
                  </a:lnTo>
                  <a:lnTo>
                    <a:pt x="68" y="22"/>
                  </a:lnTo>
                  <a:lnTo>
                    <a:pt x="66" y="20"/>
                  </a:lnTo>
                  <a:lnTo>
                    <a:pt x="66" y="16"/>
                  </a:lnTo>
                  <a:lnTo>
                    <a:pt x="66" y="16"/>
                  </a:lnTo>
                  <a:lnTo>
                    <a:pt x="64" y="14"/>
                  </a:lnTo>
                  <a:lnTo>
                    <a:pt x="62" y="12"/>
                  </a:lnTo>
                  <a:lnTo>
                    <a:pt x="60" y="10"/>
                  </a:lnTo>
                  <a:lnTo>
                    <a:pt x="58" y="8"/>
                  </a:lnTo>
                  <a:lnTo>
                    <a:pt x="56" y="8"/>
                  </a:lnTo>
                  <a:lnTo>
                    <a:pt x="52" y="8"/>
                  </a:lnTo>
                  <a:lnTo>
                    <a:pt x="50" y="12"/>
                  </a:lnTo>
                  <a:lnTo>
                    <a:pt x="42" y="10"/>
                  </a:lnTo>
                  <a:lnTo>
                    <a:pt x="42" y="10"/>
                  </a:lnTo>
                  <a:lnTo>
                    <a:pt x="44" y="8"/>
                  </a:lnTo>
                  <a:lnTo>
                    <a:pt x="44" y="6"/>
                  </a:lnTo>
                  <a:lnTo>
                    <a:pt x="46" y="4"/>
                  </a:lnTo>
                  <a:lnTo>
                    <a:pt x="46" y="2"/>
                  </a:lnTo>
                  <a:lnTo>
                    <a:pt x="46" y="0"/>
                  </a:lnTo>
                  <a:lnTo>
                    <a:pt x="42" y="0"/>
                  </a:lnTo>
                  <a:lnTo>
                    <a:pt x="40" y="0"/>
                  </a:lnTo>
                  <a:lnTo>
                    <a:pt x="34" y="2"/>
                  </a:lnTo>
                  <a:lnTo>
                    <a:pt x="30" y="4"/>
                  </a:lnTo>
                  <a:lnTo>
                    <a:pt x="28" y="6"/>
                  </a:lnTo>
                  <a:lnTo>
                    <a:pt x="26" y="8"/>
                  </a:lnTo>
                  <a:lnTo>
                    <a:pt x="26" y="10"/>
                  </a:lnTo>
                  <a:lnTo>
                    <a:pt x="26" y="10"/>
                  </a:lnTo>
                  <a:lnTo>
                    <a:pt x="26" y="10"/>
                  </a:lnTo>
                  <a:lnTo>
                    <a:pt x="24" y="10"/>
                  </a:lnTo>
                  <a:lnTo>
                    <a:pt x="22" y="10"/>
                  </a:lnTo>
                  <a:lnTo>
                    <a:pt x="20" y="10"/>
                  </a:lnTo>
                  <a:lnTo>
                    <a:pt x="18" y="10"/>
                  </a:lnTo>
                  <a:lnTo>
                    <a:pt x="16" y="12"/>
                  </a:lnTo>
                  <a:lnTo>
                    <a:pt x="16" y="14"/>
                  </a:lnTo>
                  <a:lnTo>
                    <a:pt x="14" y="18"/>
                  </a:lnTo>
                  <a:lnTo>
                    <a:pt x="14" y="24"/>
                  </a:lnTo>
                  <a:lnTo>
                    <a:pt x="16" y="26"/>
                  </a:lnTo>
                  <a:lnTo>
                    <a:pt x="16" y="28"/>
                  </a:lnTo>
                  <a:lnTo>
                    <a:pt x="18" y="30"/>
                  </a:lnTo>
                  <a:lnTo>
                    <a:pt x="18" y="34"/>
                  </a:lnTo>
                  <a:lnTo>
                    <a:pt x="18" y="36"/>
                  </a:lnTo>
                  <a:lnTo>
                    <a:pt x="16" y="40"/>
                  </a:lnTo>
                  <a:lnTo>
                    <a:pt x="16" y="40"/>
                  </a:lnTo>
                  <a:lnTo>
                    <a:pt x="14" y="44"/>
                  </a:lnTo>
                  <a:lnTo>
                    <a:pt x="12" y="48"/>
                  </a:lnTo>
                  <a:lnTo>
                    <a:pt x="8" y="54"/>
                  </a:lnTo>
                  <a:lnTo>
                    <a:pt x="6" y="64"/>
                  </a:lnTo>
                  <a:lnTo>
                    <a:pt x="4" y="80"/>
                  </a:lnTo>
                </a:path>
              </a:pathLst>
            </a:custGeom>
            <a:grpFill/>
            <a:ln w="6350">
              <a:solidFill>
                <a:schemeClr val="bg1"/>
              </a:solidFill>
              <a:prstDash val="solid"/>
              <a:round/>
              <a:headEnd/>
              <a:tailEnd/>
            </a:ln>
            <a:effectLst/>
          </p:spPr>
          <p:txBody>
            <a:bodyPr/>
            <a:lstStyle/>
            <a:p>
              <a:endParaRPr lang="zh-CN" altLang="en-US"/>
            </a:p>
          </p:txBody>
        </p:sp>
        <p:sp>
          <p:nvSpPr>
            <p:cNvPr id="167" name="Freeform 537">
              <a:extLst>
                <a:ext uri="{FF2B5EF4-FFF2-40B4-BE49-F238E27FC236}">
                  <a16:creationId xmlns="" xmlns:a16="http://schemas.microsoft.com/office/drawing/2014/main" id="{83EA7EC1-56EF-4C8B-A62A-3CBC27BACCF6}"/>
                </a:ext>
              </a:extLst>
            </p:cNvPr>
            <p:cNvSpPr>
              <a:spLocks/>
            </p:cNvSpPr>
            <p:nvPr/>
          </p:nvSpPr>
          <p:spPr bwMode="gray">
            <a:xfrm>
              <a:off x="6522648" y="2100969"/>
              <a:ext cx="429524" cy="344128"/>
            </a:xfrm>
            <a:custGeom>
              <a:avLst/>
              <a:gdLst>
                <a:gd name="T0" fmla="*/ 32 w 232"/>
                <a:gd name="T1" fmla="*/ 76 h 186"/>
                <a:gd name="T2" fmla="*/ 44 w 232"/>
                <a:gd name="T3" fmla="*/ 74 h 186"/>
                <a:gd name="T4" fmla="*/ 46 w 232"/>
                <a:gd name="T5" fmla="*/ 78 h 186"/>
                <a:gd name="T6" fmla="*/ 36 w 232"/>
                <a:gd name="T7" fmla="*/ 86 h 186"/>
                <a:gd name="T8" fmla="*/ 24 w 232"/>
                <a:gd name="T9" fmla="*/ 86 h 186"/>
                <a:gd name="T10" fmla="*/ 10 w 232"/>
                <a:gd name="T11" fmla="*/ 88 h 186"/>
                <a:gd name="T12" fmla="*/ 8 w 232"/>
                <a:gd name="T13" fmla="*/ 100 h 186"/>
                <a:gd name="T14" fmla="*/ 20 w 232"/>
                <a:gd name="T15" fmla="*/ 104 h 186"/>
                <a:gd name="T16" fmla="*/ 54 w 232"/>
                <a:gd name="T17" fmla="*/ 104 h 186"/>
                <a:gd name="T18" fmla="*/ 86 w 232"/>
                <a:gd name="T19" fmla="*/ 114 h 186"/>
                <a:gd name="T20" fmla="*/ 86 w 232"/>
                <a:gd name="T21" fmla="*/ 124 h 186"/>
                <a:gd name="T22" fmla="*/ 76 w 232"/>
                <a:gd name="T23" fmla="*/ 132 h 186"/>
                <a:gd name="T24" fmla="*/ 64 w 232"/>
                <a:gd name="T25" fmla="*/ 128 h 186"/>
                <a:gd name="T26" fmla="*/ 42 w 232"/>
                <a:gd name="T27" fmla="*/ 132 h 186"/>
                <a:gd name="T28" fmla="*/ 32 w 232"/>
                <a:gd name="T29" fmla="*/ 130 h 186"/>
                <a:gd name="T30" fmla="*/ 22 w 232"/>
                <a:gd name="T31" fmla="*/ 138 h 186"/>
                <a:gd name="T32" fmla="*/ 24 w 232"/>
                <a:gd name="T33" fmla="*/ 148 h 186"/>
                <a:gd name="T34" fmla="*/ 48 w 232"/>
                <a:gd name="T35" fmla="*/ 160 h 186"/>
                <a:gd name="T36" fmla="*/ 62 w 232"/>
                <a:gd name="T37" fmla="*/ 168 h 186"/>
                <a:gd name="T38" fmla="*/ 76 w 232"/>
                <a:gd name="T39" fmla="*/ 184 h 186"/>
                <a:gd name="T40" fmla="*/ 146 w 232"/>
                <a:gd name="T41" fmla="*/ 162 h 186"/>
                <a:gd name="T42" fmla="*/ 160 w 232"/>
                <a:gd name="T43" fmla="*/ 162 h 186"/>
                <a:gd name="T44" fmla="*/ 176 w 232"/>
                <a:gd name="T45" fmla="*/ 170 h 186"/>
                <a:gd name="T46" fmla="*/ 184 w 232"/>
                <a:gd name="T47" fmla="*/ 170 h 186"/>
                <a:gd name="T48" fmla="*/ 190 w 232"/>
                <a:gd name="T49" fmla="*/ 170 h 186"/>
                <a:gd name="T50" fmla="*/ 202 w 232"/>
                <a:gd name="T51" fmla="*/ 168 h 186"/>
                <a:gd name="T52" fmla="*/ 210 w 232"/>
                <a:gd name="T53" fmla="*/ 160 h 186"/>
                <a:gd name="T54" fmla="*/ 208 w 232"/>
                <a:gd name="T55" fmla="*/ 154 h 186"/>
                <a:gd name="T56" fmla="*/ 196 w 232"/>
                <a:gd name="T57" fmla="*/ 152 h 186"/>
                <a:gd name="T58" fmla="*/ 196 w 232"/>
                <a:gd name="T59" fmla="*/ 146 h 186"/>
                <a:gd name="T60" fmla="*/ 208 w 232"/>
                <a:gd name="T61" fmla="*/ 142 h 186"/>
                <a:gd name="T62" fmla="*/ 226 w 232"/>
                <a:gd name="T63" fmla="*/ 142 h 186"/>
                <a:gd name="T64" fmla="*/ 232 w 232"/>
                <a:gd name="T65" fmla="*/ 138 h 186"/>
                <a:gd name="T66" fmla="*/ 226 w 232"/>
                <a:gd name="T67" fmla="*/ 126 h 186"/>
                <a:gd name="T68" fmla="*/ 202 w 232"/>
                <a:gd name="T69" fmla="*/ 116 h 186"/>
                <a:gd name="T70" fmla="*/ 174 w 232"/>
                <a:gd name="T71" fmla="*/ 78 h 186"/>
                <a:gd name="T72" fmla="*/ 166 w 232"/>
                <a:gd name="T73" fmla="*/ 28 h 186"/>
                <a:gd name="T74" fmla="*/ 148 w 232"/>
                <a:gd name="T75" fmla="*/ 20 h 186"/>
                <a:gd name="T76" fmla="*/ 140 w 232"/>
                <a:gd name="T77" fmla="*/ 36 h 186"/>
                <a:gd name="T78" fmla="*/ 124 w 232"/>
                <a:gd name="T79" fmla="*/ 22 h 186"/>
                <a:gd name="T80" fmla="*/ 116 w 232"/>
                <a:gd name="T81" fmla="*/ 18 h 186"/>
                <a:gd name="T82" fmla="*/ 106 w 232"/>
                <a:gd name="T83" fmla="*/ 30 h 186"/>
                <a:gd name="T84" fmla="*/ 96 w 232"/>
                <a:gd name="T85" fmla="*/ 20 h 186"/>
                <a:gd name="T86" fmla="*/ 86 w 232"/>
                <a:gd name="T87" fmla="*/ 6 h 186"/>
                <a:gd name="T88" fmla="*/ 80 w 232"/>
                <a:gd name="T89" fmla="*/ 16 h 186"/>
                <a:gd name="T90" fmla="*/ 78 w 232"/>
                <a:gd name="T91" fmla="*/ 32 h 186"/>
                <a:gd name="T92" fmla="*/ 66 w 232"/>
                <a:gd name="T93" fmla="*/ 32 h 186"/>
                <a:gd name="T94" fmla="*/ 62 w 232"/>
                <a:gd name="T95" fmla="*/ 14 h 186"/>
                <a:gd name="T96" fmla="*/ 64 w 232"/>
                <a:gd name="T97" fmla="*/ 4 h 186"/>
                <a:gd name="T98" fmla="*/ 54 w 232"/>
                <a:gd name="T99" fmla="*/ 0 h 186"/>
                <a:gd name="T100" fmla="*/ 14 w 232"/>
                <a:gd name="T101" fmla="*/ 24 h 186"/>
                <a:gd name="T102" fmla="*/ 8 w 232"/>
                <a:gd name="T103" fmla="*/ 44 h 186"/>
                <a:gd name="T104" fmla="*/ 2 w 232"/>
                <a:gd name="T105" fmla="*/ 56 h 186"/>
                <a:gd name="T106" fmla="*/ 0 w 232"/>
                <a:gd name="T107" fmla="*/ 64 h 186"/>
                <a:gd name="T108" fmla="*/ 10 w 232"/>
                <a:gd name="T109" fmla="*/ 7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2" h="186">
                  <a:moveTo>
                    <a:pt x="24" y="74"/>
                  </a:moveTo>
                  <a:lnTo>
                    <a:pt x="24" y="76"/>
                  </a:lnTo>
                  <a:lnTo>
                    <a:pt x="28" y="76"/>
                  </a:lnTo>
                  <a:lnTo>
                    <a:pt x="32" y="76"/>
                  </a:lnTo>
                  <a:lnTo>
                    <a:pt x="36" y="76"/>
                  </a:lnTo>
                  <a:lnTo>
                    <a:pt x="40" y="76"/>
                  </a:lnTo>
                  <a:lnTo>
                    <a:pt x="42" y="74"/>
                  </a:lnTo>
                  <a:lnTo>
                    <a:pt x="44" y="74"/>
                  </a:lnTo>
                  <a:lnTo>
                    <a:pt x="44" y="74"/>
                  </a:lnTo>
                  <a:lnTo>
                    <a:pt x="46" y="74"/>
                  </a:lnTo>
                  <a:lnTo>
                    <a:pt x="46" y="76"/>
                  </a:lnTo>
                  <a:lnTo>
                    <a:pt x="46" y="78"/>
                  </a:lnTo>
                  <a:lnTo>
                    <a:pt x="46" y="80"/>
                  </a:lnTo>
                  <a:lnTo>
                    <a:pt x="44" y="84"/>
                  </a:lnTo>
                  <a:lnTo>
                    <a:pt x="42" y="86"/>
                  </a:lnTo>
                  <a:lnTo>
                    <a:pt x="36" y="86"/>
                  </a:lnTo>
                  <a:lnTo>
                    <a:pt x="30" y="88"/>
                  </a:lnTo>
                  <a:lnTo>
                    <a:pt x="28" y="88"/>
                  </a:lnTo>
                  <a:lnTo>
                    <a:pt x="26" y="86"/>
                  </a:lnTo>
                  <a:lnTo>
                    <a:pt x="24" y="86"/>
                  </a:lnTo>
                  <a:lnTo>
                    <a:pt x="20" y="86"/>
                  </a:lnTo>
                  <a:lnTo>
                    <a:pt x="16" y="86"/>
                  </a:lnTo>
                  <a:lnTo>
                    <a:pt x="14" y="86"/>
                  </a:lnTo>
                  <a:lnTo>
                    <a:pt x="10" y="88"/>
                  </a:lnTo>
                  <a:lnTo>
                    <a:pt x="8" y="90"/>
                  </a:lnTo>
                  <a:lnTo>
                    <a:pt x="8" y="94"/>
                  </a:lnTo>
                  <a:lnTo>
                    <a:pt x="8" y="100"/>
                  </a:lnTo>
                  <a:lnTo>
                    <a:pt x="8" y="100"/>
                  </a:lnTo>
                  <a:lnTo>
                    <a:pt x="8" y="102"/>
                  </a:lnTo>
                  <a:lnTo>
                    <a:pt x="10" y="102"/>
                  </a:lnTo>
                  <a:lnTo>
                    <a:pt x="14" y="104"/>
                  </a:lnTo>
                  <a:lnTo>
                    <a:pt x="20" y="104"/>
                  </a:lnTo>
                  <a:lnTo>
                    <a:pt x="26" y="106"/>
                  </a:lnTo>
                  <a:lnTo>
                    <a:pt x="36" y="106"/>
                  </a:lnTo>
                  <a:lnTo>
                    <a:pt x="42" y="104"/>
                  </a:lnTo>
                  <a:lnTo>
                    <a:pt x="54" y="104"/>
                  </a:lnTo>
                  <a:lnTo>
                    <a:pt x="68" y="104"/>
                  </a:lnTo>
                  <a:lnTo>
                    <a:pt x="80" y="106"/>
                  </a:lnTo>
                  <a:lnTo>
                    <a:pt x="86" y="112"/>
                  </a:lnTo>
                  <a:lnTo>
                    <a:pt x="86" y="114"/>
                  </a:lnTo>
                  <a:lnTo>
                    <a:pt x="86" y="114"/>
                  </a:lnTo>
                  <a:lnTo>
                    <a:pt x="86" y="118"/>
                  </a:lnTo>
                  <a:lnTo>
                    <a:pt x="86" y="122"/>
                  </a:lnTo>
                  <a:lnTo>
                    <a:pt x="86" y="124"/>
                  </a:lnTo>
                  <a:lnTo>
                    <a:pt x="84" y="128"/>
                  </a:lnTo>
                  <a:lnTo>
                    <a:pt x="82" y="130"/>
                  </a:lnTo>
                  <a:lnTo>
                    <a:pt x="80" y="132"/>
                  </a:lnTo>
                  <a:lnTo>
                    <a:pt x="76" y="132"/>
                  </a:lnTo>
                  <a:lnTo>
                    <a:pt x="70" y="130"/>
                  </a:lnTo>
                  <a:lnTo>
                    <a:pt x="70" y="130"/>
                  </a:lnTo>
                  <a:lnTo>
                    <a:pt x="68" y="128"/>
                  </a:lnTo>
                  <a:lnTo>
                    <a:pt x="64" y="128"/>
                  </a:lnTo>
                  <a:lnTo>
                    <a:pt x="60" y="128"/>
                  </a:lnTo>
                  <a:lnTo>
                    <a:pt x="56" y="128"/>
                  </a:lnTo>
                  <a:lnTo>
                    <a:pt x="50" y="130"/>
                  </a:lnTo>
                  <a:lnTo>
                    <a:pt x="42" y="132"/>
                  </a:lnTo>
                  <a:lnTo>
                    <a:pt x="40" y="132"/>
                  </a:lnTo>
                  <a:lnTo>
                    <a:pt x="38" y="130"/>
                  </a:lnTo>
                  <a:lnTo>
                    <a:pt x="36" y="130"/>
                  </a:lnTo>
                  <a:lnTo>
                    <a:pt x="32" y="130"/>
                  </a:lnTo>
                  <a:lnTo>
                    <a:pt x="30" y="130"/>
                  </a:lnTo>
                  <a:lnTo>
                    <a:pt x="26" y="132"/>
                  </a:lnTo>
                  <a:lnTo>
                    <a:pt x="24" y="134"/>
                  </a:lnTo>
                  <a:lnTo>
                    <a:pt x="22" y="138"/>
                  </a:lnTo>
                  <a:lnTo>
                    <a:pt x="20" y="142"/>
                  </a:lnTo>
                  <a:lnTo>
                    <a:pt x="20" y="144"/>
                  </a:lnTo>
                  <a:lnTo>
                    <a:pt x="22" y="146"/>
                  </a:lnTo>
                  <a:lnTo>
                    <a:pt x="24" y="148"/>
                  </a:lnTo>
                  <a:lnTo>
                    <a:pt x="26" y="152"/>
                  </a:lnTo>
                  <a:lnTo>
                    <a:pt x="32" y="154"/>
                  </a:lnTo>
                  <a:lnTo>
                    <a:pt x="40" y="158"/>
                  </a:lnTo>
                  <a:lnTo>
                    <a:pt x="48" y="160"/>
                  </a:lnTo>
                  <a:lnTo>
                    <a:pt x="50" y="162"/>
                  </a:lnTo>
                  <a:lnTo>
                    <a:pt x="52" y="162"/>
                  </a:lnTo>
                  <a:lnTo>
                    <a:pt x="58" y="166"/>
                  </a:lnTo>
                  <a:lnTo>
                    <a:pt x="62" y="168"/>
                  </a:lnTo>
                  <a:lnTo>
                    <a:pt x="66" y="174"/>
                  </a:lnTo>
                  <a:lnTo>
                    <a:pt x="68" y="178"/>
                  </a:lnTo>
                  <a:lnTo>
                    <a:pt x="70" y="186"/>
                  </a:lnTo>
                  <a:lnTo>
                    <a:pt x="76" y="184"/>
                  </a:lnTo>
                  <a:lnTo>
                    <a:pt x="90" y="182"/>
                  </a:lnTo>
                  <a:lnTo>
                    <a:pt x="110" y="178"/>
                  </a:lnTo>
                  <a:lnTo>
                    <a:pt x="130" y="170"/>
                  </a:lnTo>
                  <a:lnTo>
                    <a:pt x="146" y="162"/>
                  </a:lnTo>
                  <a:lnTo>
                    <a:pt x="148" y="162"/>
                  </a:lnTo>
                  <a:lnTo>
                    <a:pt x="150" y="162"/>
                  </a:lnTo>
                  <a:lnTo>
                    <a:pt x="154" y="162"/>
                  </a:lnTo>
                  <a:lnTo>
                    <a:pt x="160" y="162"/>
                  </a:lnTo>
                  <a:lnTo>
                    <a:pt x="164" y="162"/>
                  </a:lnTo>
                  <a:lnTo>
                    <a:pt x="170" y="164"/>
                  </a:lnTo>
                  <a:lnTo>
                    <a:pt x="174" y="168"/>
                  </a:lnTo>
                  <a:lnTo>
                    <a:pt x="176" y="170"/>
                  </a:lnTo>
                  <a:lnTo>
                    <a:pt x="178" y="172"/>
                  </a:lnTo>
                  <a:lnTo>
                    <a:pt x="180" y="172"/>
                  </a:lnTo>
                  <a:lnTo>
                    <a:pt x="182" y="172"/>
                  </a:lnTo>
                  <a:lnTo>
                    <a:pt x="184" y="170"/>
                  </a:lnTo>
                  <a:lnTo>
                    <a:pt x="186" y="168"/>
                  </a:lnTo>
                  <a:lnTo>
                    <a:pt x="188" y="168"/>
                  </a:lnTo>
                  <a:lnTo>
                    <a:pt x="188" y="168"/>
                  </a:lnTo>
                  <a:lnTo>
                    <a:pt x="190" y="170"/>
                  </a:lnTo>
                  <a:lnTo>
                    <a:pt x="192" y="172"/>
                  </a:lnTo>
                  <a:lnTo>
                    <a:pt x="194" y="172"/>
                  </a:lnTo>
                  <a:lnTo>
                    <a:pt x="198" y="170"/>
                  </a:lnTo>
                  <a:lnTo>
                    <a:pt x="202" y="168"/>
                  </a:lnTo>
                  <a:lnTo>
                    <a:pt x="208" y="164"/>
                  </a:lnTo>
                  <a:lnTo>
                    <a:pt x="208" y="164"/>
                  </a:lnTo>
                  <a:lnTo>
                    <a:pt x="210" y="162"/>
                  </a:lnTo>
                  <a:lnTo>
                    <a:pt x="210" y="160"/>
                  </a:lnTo>
                  <a:lnTo>
                    <a:pt x="210" y="158"/>
                  </a:lnTo>
                  <a:lnTo>
                    <a:pt x="210" y="158"/>
                  </a:lnTo>
                  <a:lnTo>
                    <a:pt x="210" y="156"/>
                  </a:lnTo>
                  <a:lnTo>
                    <a:pt x="208" y="154"/>
                  </a:lnTo>
                  <a:lnTo>
                    <a:pt x="204" y="154"/>
                  </a:lnTo>
                  <a:lnTo>
                    <a:pt x="198" y="154"/>
                  </a:lnTo>
                  <a:lnTo>
                    <a:pt x="198" y="152"/>
                  </a:lnTo>
                  <a:lnTo>
                    <a:pt x="196" y="152"/>
                  </a:lnTo>
                  <a:lnTo>
                    <a:pt x="194" y="150"/>
                  </a:lnTo>
                  <a:lnTo>
                    <a:pt x="194" y="148"/>
                  </a:lnTo>
                  <a:lnTo>
                    <a:pt x="194" y="148"/>
                  </a:lnTo>
                  <a:lnTo>
                    <a:pt x="196" y="146"/>
                  </a:lnTo>
                  <a:lnTo>
                    <a:pt x="200" y="144"/>
                  </a:lnTo>
                  <a:lnTo>
                    <a:pt x="200" y="144"/>
                  </a:lnTo>
                  <a:lnTo>
                    <a:pt x="204" y="144"/>
                  </a:lnTo>
                  <a:lnTo>
                    <a:pt x="208" y="142"/>
                  </a:lnTo>
                  <a:lnTo>
                    <a:pt x="212" y="142"/>
                  </a:lnTo>
                  <a:lnTo>
                    <a:pt x="218" y="140"/>
                  </a:lnTo>
                  <a:lnTo>
                    <a:pt x="222" y="142"/>
                  </a:lnTo>
                  <a:lnTo>
                    <a:pt x="226" y="142"/>
                  </a:lnTo>
                  <a:lnTo>
                    <a:pt x="226" y="142"/>
                  </a:lnTo>
                  <a:lnTo>
                    <a:pt x="228" y="142"/>
                  </a:lnTo>
                  <a:lnTo>
                    <a:pt x="230" y="140"/>
                  </a:lnTo>
                  <a:lnTo>
                    <a:pt x="232" y="138"/>
                  </a:lnTo>
                  <a:lnTo>
                    <a:pt x="232" y="134"/>
                  </a:lnTo>
                  <a:lnTo>
                    <a:pt x="232" y="132"/>
                  </a:lnTo>
                  <a:lnTo>
                    <a:pt x="230" y="128"/>
                  </a:lnTo>
                  <a:lnTo>
                    <a:pt x="226" y="126"/>
                  </a:lnTo>
                  <a:lnTo>
                    <a:pt x="220" y="124"/>
                  </a:lnTo>
                  <a:lnTo>
                    <a:pt x="216" y="122"/>
                  </a:lnTo>
                  <a:lnTo>
                    <a:pt x="210" y="118"/>
                  </a:lnTo>
                  <a:lnTo>
                    <a:pt x="202" y="116"/>
                  </a:lnTo>
                  <a:lnTo>
                    <a:pt x="186" y="114"/>
                  </a:lnTo>
                  <a:lnTo>
                    <a:pt x="184" y="110"/>
                  </a:lnTo>
                  <a:lnTo>
                    <a:pt x="178" y="98"/>
                  </a:lnTo>
                  <a:lnTo>
                    <a:pt x="174" y="78"/>
                  </a:lnTo>
                  <a:lnTo>
                    <a:pt x="174" y="52"/>
                  </a:lnTo>
                  <a:lnTo>
                    <a:pt x="172" y="48"/>
                  </a:lnTo>
                  <a:lnTo>
                    <a:pt x="170" y="38"/>
                  </a:lnTo>
                  <a:lnTo>
                    <a:pt x="166" y="28"/>
                  </a:lnTo>
                  <a:lnTo>
                    <a:pt x="160" y="20"/>
                  </a:lnTo>
                  <a:lnTo>
                    <a:pt x="150" y="18"/>
                  </a:lnTo>
                  <a:lnTo>
                    <a:pt x="150" y="18"/>
                  </a:lnTo>
                  <a:lnTo>
                    <a:pt x="148" y="20"/>
                  </a:lnTo>
                  <a:lnTo>
                    <a:pt x="146" y="24"/>
                  </a:lnTo>
                  <a:lnTo>
                    <a:pt x="142" y="28"/>
                  </a:lnTo>
                  <a:lnTo>
                    <a:pt x="140" y="32"/>
                  </a:lnTo>
                  <a:lnTo>
                    <a:pt x="140" y="36"/>
                  </a:lnTo>
                  <a:lnTo>
                    <a:pt x="140" y="42"/>
                  </a:lnTo>
                  <a:lnTo>
                    <a:pt x="126" y="24"/>
                  </a:lnTo>
                  <a:lnTo>
                    <a:pt x="126" y="22"/>
                  </a:lnTo>
                  <a:lnTo>
                    <a:pt x="124" y="22"/>
                  </a:lnTo>
                  <a:lnTo>
                    <a:pt x="122" y="20"/>
                  </a:lnTo>
                  <a:lnTo>
                    <a:pt x="120" y="18"/>
                  </a:lnTo>
                  <a:lnTo>
                    <a:pt x="118" y="16"/>
                  </a:lnTo>
                  <a:lnTo>
                    <a:pt x="116" y="18"/>
                  </a:lnTo>
                  <a:lnTo>
                    <a:pt x="112" y="20"/>
                  </a:lnTo>
                  <a:lnTo>
                    <a:pt x="110" y="24"/>
                  </a:lnTo>
                  <a:lnTo>
                    <a:pt x="108" y="28"/>
                  </a:lnTo>
                  <a:lnTo>
                    <a:pt x="106" y="30"/>
                  </a:lnTo>
                  <a:lnTo>
                    <a:pt x="104" y="32"/>
                  </a:lnTo>
                  <a:lnTo>
                    <a:pt x="100" y="30"/>
                  </a:lnTo>
                  <a:lnTo>
                    <a:pt x="98" y="26"/>
                  </a:lnTo>
                  <a:lnTo>
                    <a:pt x="96" y="20"/>
                  </a:lnTo>
                  <a:lnTo>
                    <a:pt x="94" y="16"/>
                  </a:lnTo>
                  <a:lnTo>
                    <a:pt x="90" y="12"/>
                  </a:lnTo>
                  <a:lnTo>
                    <a:pt x="88" y="8"/>
                  </a:lnTo>
                  <a:lnTo>
                    <a:pt x="86" y="6"/>
                  </a:lnTo>
                  <a:lnTo>
                    <a:pt x="84" y="6"/>
                  </a:lnTo>
                  <a:lnTo>
                    <a:pt x="82" y="8"/>
                  </a:lnTo>
                  <a:lnTo>
                    <a:pt x="80" y="10"/>
                  </a:lnTo>
                  <a:lnTo>
                    <a:pt x="80" y="16"/>
                  </a:lnTo>
                  <a:lnTo>
                    <a:pt x="80" y="20"/>
                  </a:lnTo>
                  <a:lnTo>
                    <a:pt x="80" y="24"/>
                  </a:lnTo>
                  <a:lnTo>
                    <a:pt x="80" y="28"/>
                  </a:lnTo>
                  <a:lnTo>
                    <a:pt x="78" y="32"/>
                  </a:lnTo>
                  <a:lnTo>
                    <a:pt x="76" y="34"/>
                  </a:lnTo>
                  <a:lnTo>
                    <a:pt x="74" y="34"/>
                  </a:lnTo>
                  <a:lnTo>
                    <a:pt x="70" y="34"/>
                  </a:lnTo>
                  <a:lnTo>
                    <a:pt x="66" y="32"/>
                  </a:lnTo>
                  <a:lnTo>
                    <a:pt x="64" y="28"/>
                  </a:lnTo>
                  <a:lnTo>
                    <a:pt x="62" y="24"/>
                  </a:lnTo>
                  <a:lnTo>
                    <a:pt x="62" y="18"/>
                  </a:lnTo>
                  <a:lnTo>
                    <a:pt x="62" y="14"/>
                  </a:lnTo>
                  <a:lnTo>
                    <a:pt x="64" y="10"/>
                  </a:lnTo>
                  <a:lnTo>
                    <a:pt x="64" y="6"/>
                  </a:lnTo>
                  <a:lnTo>
                    <a:pt x="64" y="6"/>
                  </a:lnTo>
                  <a:lnTo>
                    <a:pt x="64" y="4"/>
                  </a:lnTo>
                  <a:lnTo>
                    <a:pt x="62" y="2"/>
                  </a:lnTo>
                  <a:lnTo>
                    <a:pt x="60" y="0"/>
                  </a:lnTo>
                  <a:lnTo>
                    <a:pt x="58" y="0"/>
                  </a:lnTo>
                  <a:lnTo>
                    <a:pt x="54" y="0"/>
                  </a:lnTo>
                  <a:lnTo>
                    <a:pt x="50" y="2"/>
                  </a:lnTo>
                  <a:lnTo>
                    <a:pt x="40" y="8"/>
                  </a:lnTo>
                  <a:lnTo>
                    <a:pt x="26" y="16"/>
                  </a:lnTo>
                  <a:lnTo>
                    <a:pt x="14" y="24"/>
                  </a:lnTo>
                  <a:lnTo>
                    <a:pt x="8" y="36"/>
                  </a:lnTo>
                  <a:lnTo>
                    <a:pt x="8" y="36"/>
                  </a:lnTo>
                  <a:lnTo>
                    <a:pt x="8" y="40"/>
                  </a:lnTo>
                  <a:lnTo>
                    <a:pt x="8" y="44"/>
                  </a:lnTo>
                  <a:lnTo>
                    <a:pt x="6" y="48"/>
                  </a:lnTo>
                  <a:lnTo>
                    <a:pt x="6" y="52"/>
                  </a:lnTo>
                  <a:lnTo>
                    <a:pt x="2" y="56"/>
                  </a:lnTo>
                  <a:lnTo>
                    <a:pt x="2" y="56"/>
                  </a:lnTo>
                  <a:lnTo>
                    <a:pt x="2" y="58"/>
                  </a:lnTo>
                  <a:lnTo>
                    <a:pt x="0" y="60"/>
                  </a:lnTo>
                  <a:lnTo>
                    <a:pt x="0" y="62"/>
                  </a:lnTo>
                  <a:lnTo>
                    <a:pt x="0" y="64"/>
                  </a:lnTo>
                  <a:lnTo>
                    <a:pt x="0" y="68"/>
                  </a:lnTo>
                  <a:lnTo>
                    <a:pt x="2" y="70"/>
                  </a:lnTo>
                  <a:lnTo>
                    <a:pt x="6" y="72"/>
                  </a:lnTo>
                  <a:lnTo>
                    <a:pt x="10" y="74"/>
                  </a:lnTo>
                  <a:lnTo>
                    <a:pt x="16" y="74"/>
                  </a:lnTo>
                  <a:lnTo>
                    <a:pt x="24" y="74"/>
                  </a:lnTo>
                </a:path>
              </a:pathLst>
            </a:custGeom>
            <a:grpFill/>
            <a:ln w="6350">
              <a:solidFill>
                <a:schemeClr val="bg1"/>
              </a:solidFill>
              <a:prstDash val="solid"/>
              <a:round/>
              <a:headEnd/>
              <a:tailEnd/>
            </a:ln>
            <a:effectLst/>
          </p:spPr>
          <p:txBody>
            <a:bodyPr/>
            <a:lstStyle/>
            <a:p>
              <a:endParaRPr lang="zh-CN" altLang="en-US"/>
            </a:p>
          </p:txBody>
        </p:sp>
        <p:sp>
          <p:nvSpPr>
            <p:cNvPr id="168" name="Freeform 538">
              <a:extLst>
                <a:ext uri="{FF2B5EF4-FFF2-40B4-BE49-F238E27FC236}">
                  <a16:creationId xmlns="" xmlns:a16="http://schemas.microsoft.com/office/drawing/2014/main" id="{71F37081-C83C-48C0-9D6A-2552B9CA43FB}"/>
                </a:ext>
              </a:extLst>
            </p:cNvPr>
            <p:cNvSpPr>
              <a:spLocks/>
            </p:cNvSpPr>
            <p:nvPr/>
          </p:nvSpPr>
          <p:spPr bwMode="gray">
            <a:xfrm>
              <a:off x="6537459" y="1705037"/>
              <a:ext cx="218465" cy="166513"/>
            </a:xfrm>
            <a:custGeom>
              <a:avLst/>
              <a:gdLst>
                <a:gd name="T0" fmla="*/ 58 w 118"/>
                <a:gd name="T1" fmla="*/ 22 h 90"/>
                <a:gd name="T2" fmla="*/ 44 w 118"/>
                <a:gd name="T3" fmla="*/ 40 h 90"/>
                <a:gd name="T4" fmla="*/ 26 w 118"/>
                <a:gd name="T5" fmla="*/ 60 h 90"/>
                <a:gd name="T6" fmla="*/ 14 w 118"/>
                <a:gd name="T7" fmla="*/ 66 h 90"/>
                <a:gd name="T8" fmla="*/ 8 w 118"/>
                <a:gd name="T9" fmla="*/ 68 h 90"/>
                <a:gd name="T10" fmla="*/ 2 w 118"/>
                <a:gd name="T11" fmla="*/ 68 h 90"/>
                <a:gd name="T12" fmla="*/ 0 w 118"/>
                <a:gd name="T13" fmla="*/ 72 h 90"/>
                <a:gd name="T14" fmla="*/ 2 w 118"/>
                <a:gd name="T15" fmla="*/ 76 h 90"/>
                <a:gd name="T16" fmla="*/ 10 w 118"/>
                <a:gd name="T17" fmla="*/ 84 h 90"/>
                <a:gd name="T18" fmla="*/ 28 w 118"/>
                <a:gd name="T19" fmla="*/ 90 h 90"/>
                <a:gd name="T20" fmla="*/ 40 w 118"/>
                <a:gd name="T21" fmla="*/ 86 h 90"/>
                <a:gd name="T22" fmla="*/ 44 w 118"/>
                <a:gd name="T23" fmla="*/ 88 h 90"/>
                <a:gd name="T24" fmla="*/ 50 w 118"/>
                <a:gd name="T25" fmla="*/ 90 h 90"/>
                <a:gd name="T26" fmla="*/ 58 w 118"/>
                <a:gd name="T27" fmla="*/ 88 h 90"/>
                <a:gd name="T28" fmla="*/ 62 w 118"/>
                <a:gd name="T29" fmla="*/ 82 h 90"/>
                <a:gd name="T30" fmla="*/ 70 w 118"/>
                <a:gd name="T31" fmla="*/ 74 h 90"/>
                <a:gd name="T32" fmla="*/ 76 w 118"/>
                <a:gd name="T33" fmla="*/ 64 h 90"/>
                <a:gd name="T34" fmla="*/ 78 w 118"/>
                <a:gd name="T35" fmla="*/ 58 h 90"/>
                <a:gd name="T36" fmla="*/ 84 w 118"/>
                <a:gd name="T37" fmla="*/ 62 h 90"/>
                <a:gd name="T38" fmla="*/ 92 w 118"/>
                <a:gd name="T39" fmla="*/ 64 h 90"/>
                <a:gd name="T40" fmla="*/ 102 w 118"/>
                <a:gd name="T41" fmla="*/ 56 h 90"/>
                <a:gd name="T42" fmla="*/ 104 w 118"/>
                <a:gd name="T43" fmla="*/ 54 h 90"/>
                <a:gd name="T44" fmla="*/ 106 w 118"/>
                <a:gd name="T45" fmla="*/ 48 h 90"/>
                <a:gd name="T46" fmla="*/ 106 w 118"/>
                <a:gd name="T47" fmla="*/ 44 h 90"/>
                <a:gd name="T48" fmla="*/ 104 w 118"/>
                <a:gd name="T49" fmla="*/ 42 h 90"/>
                <a:gd name="T50" fmla="*/ 106 w 118"/>
                <a:gd name="T51" fmla="*/ 38 h 90"/>
                <a:gd name="T52" fmla="*/ 110 w 118"/>
                <a:gd name="T53" fmla="*/ 30 h 90"/>
                <a:gd name="T54" fmla="*/ 108 w 118"/>
                <a:gd name="T55" fmla="*/ 26 h 90"/>
                <a:gd name="T56" fmla="*/ 108 w 118"/>
                <a:gd name="T57" fmla="*/ 22 h 90"/>
                <a:gd name="T58" fmla="*/ 112 w 118"/>
                <a:gd name="T59" fmla="*/ 16 h 90"/>
                <a:gd name="T60" fmla="*/ 116 w 118"/>
                <a:gd name="T61" fmla="*/ 14 h 90"/>
                <a:gd name="T62" fmla="*/ 116 w 118"/>
                <a:gd name="T63" fmla="*/ 12 h 90"/>
                <a:gd name="T64" fmla="*/ 110 w 118"/>
                <a:gd name="T65" fmla="*/ 6 h 90"/>
                <a:gd name="T66" fmla="*/ 104 w 118"/>
                <a:gd name="T67" fmla="*/ 2 h 90"/>
                <a:gd name="T68" fmla="*/ 100 w 118"/>
                <a:gd name="T69" fmla="*/ 0 h 90"/>
                <a:gd name="T70" fmla="*/ 84 w 118"/>
                <a:gd name="T71" fmla="*/ 12 h 90"/>
                <a:gd name="T72" fmla="*/ 76 w 118"/>
                <a:gd name="T73" fmla="*/ 12 h 90"/>
                <a:gd name="T74" fmla="*/ 64 w 118"/>
                <a:gd name="T75" fmla="*/ 1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8" h="90">
                  <a:moveTo>
                    <a:pt x="60" y="20"/>
                  </a:moveTo>
                  <a:lnTo>
                    <a:pt x="58" y="22"/>
                  </a:lnTo>
                  <a:lnTo>
                    <a:pt x="52" y="30"/>
                  </a:lnTo>
                  <a:lnTo>
                    <a:pt x="44" y="40"/>
                  </a:lnTo>
                  <a:lnTo>
                    <a:pt x="36" y="52"/>
                  </a:lnTo>
                  <a:lnTo>
                    <a:pt x="26" y="60"/>
                  </a:lnTo>
                  <a:lnTo>
                    <a:pt x="18" y="66"/>
                  </a:lnTo>
                  <a:lnTo>
                    <a:pt x="14" y="66"/>
                  </a:lnTo>
                  <a:lnTo>
                    <a:pt x="12" y="68"/>
                  </a:lnTo>
                  <a:lnTo>
                    <a:pt x="8" y="68"/>
                  </a:lnTo>
                  <a:lnTo>
                    <a:pt x="4" y="68"/>
                  </a:lnTo>
                  <a:lnTo>
                    <a:pt x="2" y="68"/>
                  </a:lnTo>
                  <a:lnTo>
                    <a:pt x="0" y="70"/>
                  </a:lnTo>
                  <a:lnTo>
                    <a:pt x="0" y="72"/>
                  </a:lnTo>
                  <a:lnTo>
                    <a:pt x="0" y="74"/>
                  </a:lnTo>
                  <a:lnTo>
                    <a:pt x="2" y="76"/>
                  </a:lnTo>
                  <a:lnTo>
                    <a:pt x="6" y="82"/>
                  </a:lnTo>
                  <a:lnTo>
                    <a:pt x="10" y="84"/>
                  </a:lnTo>
                  <a:lnTo>
                    <a:pt x="18" y="88"/>
                  </a:lnTo>
                  <a:lnTo>
                    <a:pt x="28" y="90"/>
                  </a:lnTo>
                  <a:lnTo>
                    <a:pt x="40" y="84"/>
                  </a:lnTo>
                  <a:lnTo>
                    <a:pt x="40" y="86"/>
                  </a:lnTo>
                  <a:lnTo>
                    <a:pt x="42" y="86"/>
                  </a:lnTo>
                  <a:lnTo>
                    <a:pt x="44" y="88"/>
                  </a:lnTo>
                  <a:lnTo>
                    <a:pt x="46" y="90"/>
                  </a:lnTo>
                  <a:lnTo>
                    <a:pt x="50" y="90"/>
                  </a:lnTo>
                  <a:lnTo>
                    <a:pt x="56" y="88"/>
                  </a:lnTo>
                  <a:lnTo>
                    <a:pt x="58" y="88"/>
                  </a:lnTo>
                  <a:lnTo>
                    <a:pt x="60" y="86"/>
                  </a:lnTo>
                  <a:lnTo>
                    <a:pt x="62" y="82"/>
                  </a:lnTo>
                  <a:lnTo>
                    <a:pt x="66" y="78"/>
                  </a:lnTo>
                  <a:lnTo>
                    <a:pt x="70" y="74"/>
                  </a:lnTo>
                  <a:lnTo>
                    <a:pt x="72" y="68"/>
                  </a:lnTo>
                  <a:lnTo>
                    <a:pt x="76" y="64"/>
                  </a:lnTo>
                  <a:lnTo>
                    <a:pt x="78" y="58"/>
                  </a:lnTo>
                  <a:lnTo>
                    <a:pt x="78" y="58"/>
                  </a:lnTo>
                  <a:lnTo>
                    <a:pt x="80" y="60"/>
                  </a:lnTo>
                  <a:lnTo>
                    <a:pt x="84" y="62"/>
                  </a:lnTo>
                  <a:lnTo>
                    <a:pt x="88" y="64"/>
                  </a:lnTo>
                  <a:lnTo>
                    <a:pt x="92" y="64"/>
                  </a:lnTo>
                  <a:lnTo>
                    <a:pt x="98" y="62"/>
                  </a:lnTo>
                  <a:lnTo>
                    <a:pt x="102" y="56"/>
                  </a:lnTo>
                  <a:lnTo>
                    <a:pt x="102" y="56"/>
                  </a:lnTo>
                  <a:lnTo>
                    <a:pt x="104" y="54"/>
                  </a:lnTo>
                  <a:lnTo>
                    <a:pt x="106" y="52"/>
                  </a:lnTo>
                  <a:lnTo>
                    <a:pt x="106" y="48"/>
                  </a:lnTo>
                  <a:lnTo>
                    <a:pt x="106" y="46"/>
                  </a:lnTo>
                  <a:lnTo>
                    <a:pt x="106" y="44"/>
                  </a:lnTo>
                  <a:lnTo>
                    <a:pt x="102" y="42"/>
                  </a:lnTo>
                  <a:lnTo>
                    <a:pt x="104" y="42"/>
                  </a:lnTo>
                  <a:lnTo>
                    <a:pt x="104" y="40"/>
                  </a:lnTo>
                  <a:lnTo>
                    <a:pt x="106" y="38"/>
                  </a:lnTo>
                  <a:lnTo>
                    <a:pt x="108" y="34"/>
                  </a:lnTo>
                  <a:lnTo>
                    <a:pt x="110" y="30"/>
                  </a:lnTo>
                  <a:lnTo>
                    <a:pt x="110" y="28"/>
                  </a:lnTo>
                  <a:lnTo>
                    <a:pt x="108" y="26"/>
                  </a:lnTo>
                  <a:lnTo>
                    <a:pt x="108" y="26"/>
                  </a:lnTo>
                  <a:lnTo>
                    <a:pt x="108" y="22"/>
                  </a:lnTo>
                  <a:lnTo>
                    <a:pt x="110" y="20"/>
                  </a:lnTo>
                  <a:lnTo>
                    <a:pt x="112" y="16"/>
                  </a:lnTo>
                  <a:lnTo>
                    <a:pt x="114" y="14"/>
                  </a:lnTo>
                  <a:lnTo>
                    <a:pt x="116" y="14"/>
                  </a:lnTo>
                  <a:lnTo>
                    <a:pt x="118" y="12"/>
                  </a:lnTo>
                  <a:lnTo>
                    <a:pt x="116" y="12"/>
                  </a:lnTo>
                  <a:lnTo>
                    <a:pt x="114" y="10"/>
                  </a:lnTo>
                  <a:lnTo>
                    <a:pt x="110" y="6"/>
                  </a:lnTo>
                  <a:lnTo>
                    <a:pt x="108" y="4"/>
                  </a:lnTo>
                  <a:lnTo>
                    <a:pt x="104" y="2"/>
                  </a:lnTo>
                  <a:lnTo>
                    <a:pt x="102" y="0"/>
                  </a:lnTo>
                  <a:lnTo>
                    <a:pt x="100" y="0"/>
                  </a:lnTo>
                  <a:lnTo>
                    <a:pt x="86" y="12"/>
                  </a:lnTo>
                  <a:lnTo>
                    <a:pt x="84" y="12"/>
                  </a:lnTo>
                  <a:lnTo>
                    <a:pt x="82" y="12"/>
                  </a:lnTo>
                  <a:lnTo>
                    <a:pt x="76" y="12"/>
                  </a:lnTo>
                  <a:lnTo>
                    <a:pt x="70" y="14"/>
                  </a:lnTo>
                  <a:lnTo>
                    <a:pt x="64" y="16"/>
                  </a:lnTo>
                  <a:lnTo>
                    <a:pt x="60" y="20"/>
                  </a:lnTo>
                </a:path>
              </a:pathLst>
            </a:custGeom>
            <a:grpFill/>
            <a:ln w="6350">
              <a:solidFill>
                <a:schemeClr val="bg1"/>
              </a:solidFill>
              <a:prstDash val="solid"/>
              <a:round/>
              <a:headEnd/>
              <a:tailEnd/>
            </a:ln>
            <a:effectLst/>
          </p:spPr>
          <p:txBody>
            <a:bodyPr/>
            <a:lstStyle/>
            <a:p>
              <a:endParaRPr lang="zh-CN" altLang="en-US"/>
            </a:p>
          </p:txBody>
        </p:sp>
        <p:sp>
          <p:nvSpPr>
            <p:cNvPr id="169" name="Freeform 539">
              <a:extLst>
                <a:ext uri="{FF2B5EF4-FFF2-40B4-BE49-F238E27FC236}">
                  <a16:creationId xmlns="" xmlns:a16="http://schemas.microsoft.com/office/drawing/2014/main" id="{43F5AD28-FD84-474A-BFDD-408DFFC999E4}"/>
                </a:ext>
              </a:extLst>
            </p:cNvPr>
            <p:cNvSpPr>
              <a:spLocks/>
            </p:cNvSpPr>
            <p:nvPr/>
          </p:nvSpPr>
          <p:spPr bwMode="gray">
            <a:xfrm>
              <a:off x="6744815" y="1631031"/>
              <a:ext cx="40731" cy="51804"/>
            </a:xfrm>
            <a:custGeom>
              <a:avLst/>
              <a:gdLst>
                <a:gd name="T0" fmla="*/ 16 w 22"/>
                <a:gd name="T1" fmla="*/ 2 h 28"/>
                <a:gd name="T2" fmla="*/ 14 w 22"/>
                <a:gd name="T3" fmla="*/ 2 h 28"/>
                <a:gd name="T4" fmla="*/ 14 w 22"/>
                <a:gd name="T5" fmla="*/ 2 h 28"/>
                <a:gd name="T6" fmla="*/ 12 w 22"/>
                <a:gd name="T7" fmla="*/ 0 h 28"/>
                <a:gd name="T8" fmla="*/ 10 w 22"/>
                <a:gd name="T9" fmla="*/ 0 h 28"/>
                <a:gd name="T10" fmla="*/ 6 w 22"/>
                <a:gd name="T11" fmla="*/ 0 h 28"/>
                <a:gd name="T12" fmla="*/ 4 w 22"/>
                <a:gd name="T13" fmla="*/ 2 h 28"/>
                <a:gd name="T14" fmla="*/ 2 w 22"/>
                <a:gd name="T15" fmla="*/ 4 h 28"/>
                <a:gd name="T16" fmla="*/ 2 w 22"/>
                <a:gd name="T17" fmla="*/ 8 h 28"/>
                <a:gd name="T18" fmla="*/ 0 w 22"/>
                <a:gd name="T19" fmla="*/ 12 h 28"/>
                <a:gd name="T20" fmla="*/ 2 w 22"/>
                <a:gd name="T21" fmla="*/ 20 h 28"/>
                <a:gd name="T22" fmla="*/ 2 w 22"/>
                <a:gd name="T23" fmla="*/ 20 h 28"/>
                <a:gd name="T24" fmla="*/ 4 w 22"/>
                <a:gd name="T25" fmla="*/ 22 h 28"/>
                <a:gd name="T26" fmla="*/ 6 w 22"/>
                <a:gd name="T27" fmla="*/ 24 h 28"/>
                <a:gd name="T28" fmla="*/ 10 w 22"/>
                <a:gd name="T29" fmla="*/ 26 h 28"/>
                <a:gd name="T30" fmla="*/ 14 w 22"/>
                <a:gd name="T31" fmla="*/ 26 h 28"/>
                <a:gd name="T32" fmla="*/ 16 w 22"/>
                <a:gd name="T33" fmla="*/ 28 h 28"/>
                <a:gd name="T34" fmla="*/ 20 w 22"/>
                <a:gd name="T35" fmla="*/ 26 h 28"/>
                <a:gd name="T36" fmla="*/ 22 w 22"/>
                <a:gd name="T37" fmla="*/ 24 h 28"/>
                <a:gd name="T38" fmla="*/ 22 w 22"/>
                <a:gd name="T39" fmla="*/ 20 h 28"/>
                <a:gd name="T40" fmla="*/ 22 w 22"/>
                <a:gd name="T41" fmla="*/ 14 h 28"/>
                <a:gd name="T42" fmla="*/ 22 w 22"/>
                <a:gd name="T43" fmla="*/ 10 h 28"/>
                <a:gd name="T44" fmla="*/ 20 w 22"/>
                <a:gd name="T45" fmla="*/ 6 h 28"/>
                <a:gd name="T46" fmla="*/ 18 w 22"/>
                <a:gd name="T47" fmla="*/ 4 h 28"/>
                <a:gd name="T48" fmla="*/ 16 w 22"/>
                <a:gd name="T49" fmla="*/ 2 h 28"/>
                <a:gd name="T50" fmla="*/ 16 w 22"/>
                <a:gd name="T51" fmla="*/ 2 h 28"/>
                <a:gd name="T52" fmla="*/ 16 w 22"/>
                <a:gd name="T53"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28">
                  <a:moveTo>
                    <a:pt x="16" y="2"/>
                  </a:moveTo>
                  <a:lnTo>
                    <a:pt x="14" y="2"/>
                  </a:lnTo>
                  <a:lnTo>
                    <a:pt x="14" y="2"/>
                  </a:lnTo>
                  <a:lnTo>
                    <a:pt x="12" y="0"/>
                  </a:lnTo>
                  <a:lnTo>
                    <a:pt x="10" y="0"/>
                  </a:lnTo>
                  <a:lnTo>
                    <a:pt x="6" y="0"/>
                  </a:lnTo>
                  <a:lnTo>
                    <a:pt x="4" y="2"/>
                  </a:lnTo>
                  <a:lnTo>
                    <a:pt x="2" y="4"/>
                  </a:lnTo>
                  <a:lnTo>
                    <a:pt x="2" y="8"/>
                  </a:lnTo>
                  <a:lnTo>
                    <a:pt x="0" y="12"/>
                  </a:lnTo>
                  <a:lnTo>
                    <a:pt x="2" y="20"/>
                  </a:lnTo>
                  <a:lnTo>
                    <a:pt x="2" y="20"/>
                  </a:lnTo>
                  <a:lnTo>
                    <a:pt x="4" y="22"/>
                  </a:lnTo>
                  <a:lnTo>
                    <a:pt x="6" y="24"/>
                  </a:lnTo>
                  <a:lnTo>
                    <a:pt x="10" y="26"/>
                  </a:lnTo>
                  <a:lnTo>
                    <a:pt x="14" y="26"/>
                  </a:lnTo>
                  <a:lnTo>
                    <a:pt x="16" y="28"/>
                  </a:lnTo>
                  <a:lnTo>
                    <a:pt x="20" y="26"/>
                  </a:lnTo>
                  <a:lnTo>
                    <a:pt x="22" y="24"/>
                  </a:lnTo>
                  <a:lnTo>
                    <a:pt x="22" y="20"/>
                  </a:lnTo>
                  <a:lnTo>
                    <a:pt x="22" y="14"/>
                  </a:lnTo>
                  <a:lnTo>
                    <a:pt x="22" y="10"/>
                  </a:lnTo>
                  <a:lnTo>
                    <a:pt x="20" y="6"/>
                  </a:lnTo>
                  <a:lnTo>
                    <a:pt x="18" y="4"/>
                  </a:lnTo>
                  <a:lnTo>
                    <a:pt x="16" y="2"/>
                  </a:lnTo>
                  <a:lnTo>
                    <a:pt x="16" y="2"/>
                  </a:lnTo>
                  <a:lnTo>
                    <a:pt x="16" y="2"/>
                  </a:lnTo>
                </a:path>
              </a:pathLst>
            </a:custGeom>
            <a:grpFill/>
            <a:ln w="6350">
              <a:solidFill>
                <a:schemeClr val="bg1"/>
              </a:solidFill>
              <a:prstDash val="solid"/>
              <a:round/>
              <a:headEnd/>
              <a:tailEnd/>
            </a:ln>
            <a:effectLst/>
          </p:spPr>
          <p:txBody>
            <a:bodyPr/>
            <a:lstStyle/>
            <a:p>
              <a:endParaRPr lang="zh-CN" altLang="en-US"/>
            </a:p>
          </p:txBody>
        </p:sp>
        <p:sp>
          <p:nvSpPr>
            <p:cNvPr id="170" name="Freeform 540">
              <a:extLst>
                <a:ext uri="{FF2B5EF4-FFF2-40B4-BE49-F238E27FC236}">
                  <a16:creationId xmlns="" xmlns:a16="http://schemas.microsoft.com/office/drawing/2014/main" id="{0A441A23-D18B-4803-9D2E-3D31354EDECF}"/>
                </a:ext>
              </a:extLst>
            </p:cNvPr>
            <p:cNvSpPr>
              <a:spLocks/>
            </p:cNvSpPr>
            <p:nvPr/>
          </p:nvSpPr>
          <p:spPr bwMode="gray">
            <a:xfrm>
              <a:off x="6792952" y="1560725"/>
              <a:ext cx="125895" cy="77706"/>
            </a:xfrm>
            <a:custGeom>
              <a:avLst/>
              <a:gdLst>
                <a:gd name="T0" fmla="*/ 12 w 68"/>
                <a:gd name="T1" fmla="*/ 12 h 42"/>
                <a:gd name="T2" fmla="*/ 12 w 68"/>
                <a:gd name="T3" fmla="*/ 12 h 42"/>
                <a:gd name="T4" fmla="*/ 10 w 68"/>
                <a:gd name="T5" fmla="*/ 14 h 42"/>
                <a:gd name="T6" fmla="*/ 8 w 68"/>
                <a:gd name="T7" fmla="*/ 14 h 42"/>
                <a:gd name="T8" fmla="*/ 4 w 68"/>
                <a:gd name="T9" fmla="*/ 18 h 42"/>
                <a:gd name="T10" fmla="*/ 2 w 68"/>
                <a:gd name="T11" fmla="*/ 20 h 42"/>
                <a:gd name="T12" fmla="*/ 0 w 68"/>
                <a:gd name="T13" fmla="*/ 24 h 42"/>
                <a:gd name="T14" fmla="*/ 0 w 68"/>
                <a:gd name="T15" fmla="*/ 26 h 42"/>
                <a:gd name="T16" fmla="*/ 2 w 68"/>
                <a:gd name="T17" fmla="*/ 30 h 42"/>
                <a:gd name="T18" fmla="*/ 4 w 68"/>
                <a:gd name="T19" fmla="*/ 34 h 42"/>
                <a:gd name="T20" fmla="*/ 10 w 68"/>
                <a:gd name="T21" fmla="*/ 36 h 42"/>
                <a:gd name="T22" fmla="*/ 12 w 68"/>
                <a:gd name="T23" fmla="*/ 36 h 42"/>
                <a:gd name="T24" fmla="*/ 12 w 68"/>
                <a:gd name="T25" fmla="*/ 34 h 42"/>
                <a:gd name="T26" fmla="*/ 16 w 68"/>
                <a:gd name="T27" fmla="*/ 30 h 42"/>
                <a:gd name="T28" fmla="*/ 18 w 68"/>
                <a:gd name="T29" fmla="*/ 28 h 42"/>
                <a:gd name="T30" fmla="*/ 22 w 68"/>
                <a:gd name="T31" fmla="*/ 26 h 42"/>
                <a:gd name="T32" fmla="*/ 26 w 68"/>
                <a:gd name="T33" fmla="*/ 28 h 42"/>
                <a:gd name="T34" fmla="*/ 30 w 68"/>
                <a:gd name="T35" fmla="*/ 32 h 42"/>
                <a:gd name="T36" fmla="*/ 32 w 68"/>
                <a:gd name="T37" fmla="*/ 34 h 42"/>
                <a:gd name="T38" fmla="*/ 36 w 68"/>
                <a:gd name="T39" fmla="*/ 38 h 42"/>
                <a:gd name="T40" fmla="*/ 42 w 68"/>
                <a:gd name="T41" fmla="*/ 42 h 42"/>
                <a:gd name="T42" fmla="*/ 52 w 68"/>
                <a:gd name="T43" fmla="*/ 40 h 42"/>
                <a:gd name="T44" fmla="*/ 62 w 68"/>
                <a:gd name="T45" fmla="*/ 32 h 42"/>
                <a:gd name="T46" fmla="*/ 62 w 68"/>
                <a:gd name="T47" fmla="*/ 32 h 42"/>
                <a:gd name="T48" fmla="*/ 64 w 68"/>
                <a:gd name="T49" fmla="*/ 30 h 42"/>
                <a:gd name="T50" fmla="*/ 66 w 68"/>
                <a:gd name="T51" fmla="*/ 28 h 42"/>
                <a:gd name="T52" fmla="*/ 68 w 68"/>
                <a:gd name="T53" fmla="*/ 26 h 42"/>
                <a:gd name="T54" fmla="*/ 68 w 68"/>
                <a:gd name="T55" fmla="*/ 22 h 42"/>
                <a:gd name="T56" fmla="*/ 66 w 68"/>
                <a:gd name="T57" fmla="*/ 20 h 42"/>
                <a:gd name="T58" fmla="*/ 62 w 68"/>
                <a:gd name="T59" fmla="*/ 16 h 42"/>
                <a:gd name="T60" fmla="*/ 58 w 68"/>
                <a:gd name="T61" fmla="*/ 14 h 42"/>
                <a:gd name="T62" fmla="*/ 40 w 68"/>
                <a:gd name="T63" fmla="*/ 2 h 42"/>
                <a:gd name="T64" fmla="*/ 38 w 68"/>
                <a:gd name="T65" fmla="*/ 2 h 42"/>
                <a:gd name="T66" fmla="*/ 36 w 68"/>
                <a:gd name="T67" fmla="*/ 2 h 42"/>
                <a:gd name="T68" fmla="*/ 32 w 68"/>
                <a:gd name="T69" fmla="*/ 0 h 42"/>
                <a:gd name="T70" fmla="*/ 28 w 68"/>
                <a:gd name="T71" fmla="*/ 0 h 42"/>
                <a:gd name="T72" fmla="*/ 24 w 68"/>
                <a:gd name="T73" fmla="*/ 2 h 42"/>
                <a:gd name="T74" fmla="*/ 18 w 68"/>
                <a:gd name="T75" fmla="*/ 6 h 42"/>
                <a:gd name="T76" fmla="*/ 12 w 68"/>
                <a:gd name="T77"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42">
                  <a:moveTo>
                    <a:pt x="12" y="12"/>
                  </a:moveTo>
                  <a:lnTo>
                    <a:pt x="12" y="12"/>
                  </a:lnTo>
                  <a:lnTo>
                    <a:pt x="10" y="14"/>
                  </a:lnTo>
                  <a:lnTo>
                    <a:pt x="8" y="14"/>
                  </a:lnTo>
                  <a:lnTo>
                    <a:pt x="4" y="18"/>
                  </a:lnTo>
                  <a:lnTo>
                    <a:pt x="2" y="20"/>
                  </a:lnTo>
                  <a:lnTo>
                    <a:pt x="0" y="24"/>
                  </a:lnTo>
                  <a:lnTo>
                    <a:pt x="0" y="26"/>
                  </a:lnTo>
                  <a:lnTo>
                    <a:pt x="2" y="30"/>
                  </a:lnTo>
                  <a:lnTo>
                    <a:pt x="4" y="34"/>
                  </a:lnTo>
                  <a:lnTo>
                    <a:pt x="10" y="36"/>
                  </a:lnTo>
                  <a:lnTo>
                    <a:pt x="12" y="36"/>
                  </a:lnTo>
                  <a:lnTo>
                    <a:pt x="12" y="34"/>
                  </a:lnTo>
                  <a:lnTo>
                    <a:pt x="16" y="30"/>
                  </a:lnTo>
                  <a:lnTo>
                    <a:pt x="18" y="28"/>
                  </a:lnTo>
                  <a:lnTo>
                    <a:pt x="22" y="26"/>
                  </a:lnTo>
                  <a:lnTo>
                    <a:pt x="26" y="28"/>
                  </a:lnTo>
                  <a:lnTo>
                    <a:pt x="30" y="32"/>
                  </a:lnTo>
                  <a:lnTo>
                    <a:pt x="32" y="34"/>
                  </a:lnTo>
                  <a:lnTo>
                    <a:pt x="36" y="38"/>
                  </a:lnTo>
                  <a:lnTo>
                    <a:pt x="42" y="42"/>
                  </a:lnTo>
                  <a:lnTo>
                    <a:pt x="52" y="40"/>
                  </a:lnTo>
                  <a:lnTo>
                    <a:pt x="62" y="32"/>
                  </a:lnTo>
                  <a:lnTo>
                    <a:pt x="62" y="32"/>
                  </a:lnTo>
                  <a:lnTo>
                    <a:pt x="64" y="30"/>
                  </a:lnTo>
                  <a:lnTo>
                    <a:pt x="66" y="28"/>
                  </a:lnTo>
                  <a:lnTo>
                    <a:pt x="68" y="26"/>
                  </a:lnTo>
                  <a:lnTo>
                    <a:pt x="68" y="22"/>
                  </a:lnTo>
                  <a:lnTo>
                    <a:pt x="66" y="20"/>
                  </a:lnTo>
                  <a:lnTo>
                    <a:pt x="62" y="16"/>
                  </a:lnTo>
                  <a:lnTo>
                    <a:pt x="58" y="14"/>
                  </a:lnTo>
                  <a:lnTo>
                    <a:pt x="40" y="2"/>
                  </a:lnTo>
                  <a:lnTo>
                    <a:pt x="38" y="2"/>
                  </a:lnTo>
                  <a:lnTo>
                    <a:pt x="36" y="2"/>
                  </a:lnTo>
                  <a:lnTo>
                    <a:pt x="32" y="0"/>
                  </a:lnTo>
                  <a:lnTo>
                    <a:pt x="28" y="0"/>
                  </a:lnTo>
                  <a:lnTo>
                    <a:pt x="24" y="2"/>
                  </a:lnTo>
                  <a:lnTo>
                    <a:pt x="18" y="6"/>
                  </a:lnTo>
                  <a:lnTo>
                    <a:pt x="12" y="12"/>
                  </a:lnTo>
                </a:path>
              </a:pathLst>
            </a:custGeom>
            <a:grpFill/>
            <a:ln w="6350">
              <a:solidFill>
                <a:schemeClr val="bg1"/>
              </a:solidFill>
              <a:prstDash val="solid"/>
              <a:round/>
              <a:headEnd/>
              <a:tailEnd/>
            </a:ln>
            <a:effectLst/>
          </p:spPr>
          <p:txBody>
            <a:bodyPr/>
            <a:lstStyle/>
            <a:p>
              <a:endParaRPr lang="zh-CN" altLang="en-US"/>
            </a:p>
          </p:txBody>
        </p:sp>
        <p:sp>
          <p:nvSpPr>
            <p:cNvPr id="171" name="Freeform 541">
              <a:extLst>
                <a:ext uri="{FF2B5EF4-FFF2-40B4-BE49-F238E27FC236}">
                  <a16:creationId xmlns="" xmlns:a16="http://schemas.microsoft.com/office/drawing/2014/main" id="{2DC6ED62-FF77-4A42-B323-6B7484C52B5F}"/>
                </a:ext>
              </a:extLst>
            </p:cNvPr>
            <p:cNvSpPr>
              <a:spLocks/>
            </p:cNvSpPr>
            <p:nvPr/>
          </p:nvSpPr>
          <p:spPr bwMode="gray">
            <a:xfrm>
              <a:off x="6792952" y="1660633"/>
              <a:ext cx="107381" cy="62905"/>
            </a:xfrm>
            <a:custGeom>
              <a:avLst/>
              <a:gdLst>
                <a:gd name="T0" fmla="*/ 12 w 58"/>
                <a:gd name="T1" fmla="*/ 0 h 34"/>
                <a:gd name="T2" fmla="*/ 10 w 58"/>
                <a:gd name="T3" fmla="*/ 2 h 34"/>
                <a:gd name="T4" fmla="*/ 4 w 58"/>
                <a:gd name="T5" fmla="*/ 8 h 34"/>
                <a:gd name="T6" fmla="*/ 0 w 58"/>
                <a:gd name="T7" fmla="*/ 16 h 34"/>
                <a:gd name="T8" fmla="*/ 0 w 58"/>
                <a:gd name="T9" fmla="*/ 26 h 34"/>
                <a:gd name="T10" fmla="*/ 6 w 58"/>
                <a:gd name="T11" fmla="*/ 34 h 34"/>
                <a:gd name="T12" fmla="*/ 8 w 58"/>
                <a:gd name="T13" fmla="*/ 34 h 34"/>
                <a:gd name="T14" fmla="*/ 12 w 58"/>
                <a:gd name="T15" fmla="*/ 34 h 34"/>
                <a:gd name="T16" fmla="*/ 18 w 58"/>
                <a:gd name="T17" fmla="*/ 34 h 34"/>
                <a:gd name="T18" fmla="*/ 24 w 58"/>
                <a:gd name="T19" fmla="*/ 34 h 34"/>
                <a:gd name="T20" fmla="*/ 32 w 58"/>
                <a:gd name="T21" fmla="*/ 32 h 34"/>
                <a:gd name="T22" fmla="*/ 34 w 58"/>
                <a:gd name="T23" fmla="*/ 30 h 34"/>
                <a:gd name="T24" fmla="*/ 38 w 58"/>
                <a:gd name="T25" fmla="*/ 28 h 34"/>
                <a:gd name="T26" fmla="*/ 42 w 58"/>
                <a:gd name="T27" fmla="*/ 24 h 34"/>
                <a:gd name="T28" fmla="*/ 46 w 58"/>
                <a:gd name="T29" fmla="*/ 20 h 34"/>
                <a:gd name="T30" fmla="*/ 48 w 58"/>
                <a:gd name="T31" fmla="*/ 18 h 34"/>
                <a:gd name="T32" fmla="*/ 52 w 58"/>
                <a:gd name="T33" fmla="*/ 18 h 34"/>
                <a:gd name="T34" fmla="*/ 54 w 58"/>
                <a:gd name="T35" fmla="*/ 18 h 34"/>
                <a:gd name="T36" fmla="*/ 56 w 58"/>
                <a:gd name="T37" fmla="*/ 16 h 34"/>
                <a:gd name="T38" fmla="*/ 58 w 58"/>
                <a:gd name="T39" fmla="*/ 14 h 34"/>
                <a:gd name="T40" fmla="*/ 58 w 58"/>
                <a:gd name="T41" fmla="*/ 12 h 34"/>
                <a:gd name="T42" fmla="*/ 56 w 58"/>
                <a:gd name="T43" fmla="*/ 8 h 34"/>
                <a:gd name="T44" fmla="*/ 54 w 58"/>
                <a:gd name="T45" fmla="*/ 6 h 34"/>
                <a:gd name="T46" fmla="*/ 48 w 58"/>
                <a:gd name="T47" fmla="*/ 4 h 34"/>
                <a:gd name="T48" fmla="*/ 32 w 58"/>
                <a:gd name="T49" fmla="*/ 2 h 34"/>
                <a:gd name="T50" fmla="*/ 18 w 58"/>
                <a:gd name="T51" fmla="*/ 0 h 34"/>
                <a:gd name="T52" fmla="*/ 12 w 58"/>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34">
                  <a:moveTo>
                    <a:pt x="12" y="0"/>
                  </a:moveTo>
                  <a:lnTo>
                    <a:pt x="10" y="2"/>
                  </a:lnTo>
                  <a:lnTo>
                    <a:pt x="4" y="8"/>
                  </a:lnTo>
                  <a:lnTo>
                    <a:pt x="0" y="16"/>
                  </a:lnTo>
                  <a:lnTo>
                    <a:pt x="0" y="26"/>
                  </a:lnTo>
                  <a:lnTo>
                    <a:pt x="6" y="34"/>
                  </a:lnTo>
                  <a:lnTo>
                    <a:pt x="8" y="34"/>
                  </a:lnTo>
                  <a:lnTo>
                    <a:pt x="12" y="34"/>
                  </a:lnTo>
                  <a:lnTo>
                    <a:pt x="18" y="34"/>
                  </a:lnTo>
                  <a:lnTo>
                    <a:pt x="24" y="34"/>
                  </a:lnTo>
                  <a:lnTo>
                    <a:pt x="32" y="32"/>
                  </a:lnTo>
                  <a:lnTo>
                    <a:pt x="34" y="30"/>
                  </a:lnTo>
                  <a:lnTo>
                    <a:pt x="38" y="28"/>
                  </a:lnTo>
                  <a:lnTo>
                    <a:pt x="42" y="24"/>
                  </a:lnTo>
                  <a:lnTo>
                    <a:pt x="46" y="20"/>
                  </a:lnTo>
                  <a:lnTo>
                    <a:pt x="48" y="18"/>
                  </a:lnTo>
                  <a:lnTo>
                    <a:pt x="52" y="18"/>
                  </a:lnTo>
                  <a:lnTo>
                    <a:pt x="54" y="18"/>
                  </a:lnTo>
                  <a:lnTo>
                    <a:pt x="56" y="16"/>
                  </a:lnTo>
                  <a:lnTo>
                    <a:pt x="58" y="14"/>
                  </a:lnTo>
                  <a:lnTo>
                    <a:pt x="58" y="12"/>
                  </a:lnTo>
                  <a:lnTo>
                    <a:pt x="56" y="8"/>
                  </a:lnTo>
                  <a:lnTo>
                    <a:pt x="54" y="6"/>
                  </a:lnTo>
                  <a:lnTo>
                    <a:pt x="48" y="4"/>
                  </a:lnTo>
                  <a:lnTo>
                    <a:pt x="32" y="2"/>
                  </a:lnTo>
                  <a:lnTo>
                    <a:pt x="18" y="0"/>
                  </a:lnTo>
                  <a:lnTo>
                    <a:pt x="12" y="0"/>
                  </a:lnTo>
                </a:path>
              </a:pathLst>
            </a:custGeom>
            <a:grpFill/>
            <a:ln w="6350">
              <a:solidFill>
                <a:schemeClr val="bg1"/>
              </a:solidFill>
              <a:prstDash val="solid"/>
              <a:round/>
              <a:headEnd/>
              <a:tailEnd/>
            </a:ln>
            <a:effectLst/>
          </p:spPr>
          <p:txBody>
            <a:bodyPr/>
            <a:lstStyle/>
            <a:p>
              <a:endParaRPr lang="zh-CN" altLang="en-US"/>
            </a:p>
          </p:txBody>
        </p:sp>
        <p:sp>
          <p:nvSpPr>
            <p:cNvPr id="172" name="Freeform 542">
              <a:extLst>
                <a:ext uri="{FF2B5EF4-FFF2-40B4-BE49-F238E27FC236}">
                  <a16:creationId xmlns="" xmlns:a16="http://schemas.microsoft.com/office/drawing/2014/main" id="{AC88E4D9-2934-43EB-9251-0EA372CF889A}"/>
                </a:ext>
              </a:extLst>
            </p:cNvPr>
            <p:cNvSpPr>
              <a:spLocks/>
            </p:cNvSpPr>
            <p:nvPr/>
          </p:nvSpPr>
          <p:spPr bwMode="gray">
            <a:xfrm>
              <a:off x="6655948" y="1856749"/>
              <a:ext cx="37028" cy="51804"/>
            </a:xfrm>
            <a:custGeom>
              <a:avLst/>
              <a:gdLst>
                <a:gd name="T0" fmla="*/ 16 w 20"/>
                <a:gd name="T1" fmla="*/ 0 h 28"/>
                <a:gd name="T2" fmla="*/ 14 w 20"/>
                <a:gd name="T3" fmla="*/ 0 h 28"/>
                <a:gd name="T4" fmla="*/ 12 w 20"/>
                <a:gd name="T5" fmla="*/ 2 h 28"/>
                <a:gd name="T6" fmla="*/ 10 w 20"/>
                <a:gd name="T7" fmla="*/ 6 h 28"/>
                <a:gd name="T8" fmla="*/ 6 w 20"/>
                <a:gd name="T9" fmla="*/ 10 h 28"/>
                <a:gd name="T10" fmla="*/ 2 w 20"/>
                <a:gd name="T11" fmla="*/ 14 h 28"/>
                <a:gd name="T12" fmla="*/ 0 w 20"/>
                <a:gd name="T13" fmla="*/ 18 h 28"/>
                <a:gd name="T14" fmla="*/ 0 w 20"/>
                <a:gd name="T15" fmla="*/ 24 h 28"/>
                <a:gd name="T16" fmla="*/ 2 w 20"/>
                <a:gd name="T17" fmla="*/ 28 h 28"/>
                <a:gd name="T18" fmla="*/ 4 w 20"/>
                <a:gd name="T19" fmla="*/ 28 h 28"/>
                <a:gd name="T20" fmla="*/ 6 w 20"/>
                <a:gd name="T21" fmla="*/ 28 h 28"/>
                <a:gd name="T22" fmla="*/ 8 w 20"/>
                <a:gd name="T23" fmla="*/ 28 h 28"/>
                <a:gd name="T24" fmla="*/ 10 w 20"/>
                <a:gd name="T25" fmla="*/ 28 h 28"/>
                <a:gd name="T26" fmla="*/ 14 w 20"/>
                <a:gd name="T27" fmla="*/ 26 h 28"/>
                <a:gd name="T28" fmla="*/ 16 w 20"/>
                <a:gd name="T29" fmla="*/ 22 h 28"/>
                <a:gd name="T30" fmla="*/ 18 w 20"/>
                <a:gd name="T31" fmla="*/ 16 h 28"/>
                <a:gd name="T32" fmla="*/ 20 w 20"/>
                <a:gd name="T33" fmla="*/ 14 h 28"/>
                <a:gd name="T34" fmla="*/ 20 w 20"/>
                <a:gd name="T35" fmla="*/ 12 h 28"/>
                <a:gd name="T36" fmla="*/ 20 w 20"/>
                <a:gd name="T37" fmla="*/ 8 h 28"/>
                <a:gd name="T38" fmla="*/ 20 w 20"/>
                <a:gd name="T39" fmla="*/ 6 h 28"/>
                <a:gd name="T40" fmla="*/ 20 w 20"/>
                <a:gd name="T41" fmla="*/ 2 h 28"/>
                <a:gd name="T42" fmla="*/ 18 w 20"/>
                <a:gd name="T43" fmla="*/ 0 h 28"/>
                <a:gd name="T44" fmla="*/ 16 w 20"/>
                <a:gd name="T4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8">
                  <a:moveTo>
                    <a:pt x="16" y="0"/>
                  </a:moveTo>
                  <a:lnTo>
                    <a:pt x="14" y="0"/>
                  </a:lnTo>
                  <a:lnTo>
                    <a:pt x="12" y="2"/>
                  </a:lnTo>
                  <a:lnTo>
                    <a:pt x="10" y="6"/>
                  </a:lnTo>
                  <a:lnTo>
                    <a:pt x="6" y="10"/>
                  </a:lnTo>
                  <a:lnTo>
                    <a:pt x="2" y="14"/>
                  </a:lnTo>
                  <a:lnTo>
                    <a:pt x="0" y="18"/>
                  </a:lnTo>
                  <a:lnTo>
                    <a:pt x="0" y="24"/>
                  </a:lnTo>
                  <a:lnTo>
                    <a:pt x="2" y="28"/>
                  </a:lnTo>
                  <a:lnTo>
                    <a:pt x="4" y="28"/>
                  </a:lnTo>
                  <a:lnTo>
                    <a:pt x="6" y="28"/>
                  </a:lnTo>
                  <a:lnTo>
                    <a:pt x="8" y="28"/>
                  </a:lnTo>
                  <a:lnTo>
                    <a:pt x="10" y="28"/>
                  </a:lnTo>
                  <a:lnTo>
                    <a:pt x="14" y="26"/>
                  </a:lnTo>
                  <a:lnTo>
                    <a:pt x="16" y="22"/>
                  </a:lnTo>
                  <a:lnTo>
                    <a:pt x="18" y="16"/>
                  </a:lnTo>
                  <a:lnTo>
                    <a:pt x="20" y="14"/>
                  </a:lnTo>
                  <a:lnTo>
                    <a:pt x="20" y="12"/>
                  </a:lnTo>
                  <a:lnTo>
                    <a:pt x="20" y="8"/>
                  </a:lnTo>
                  <a:lnTo>
                    <a:pt x="20" y="6"/>
                  </a:lnTo>
                  <a:lnTo>
                    <a:pt x="20" y="2"/>
                  </a:lnTo>
                  <a:lnTo>
                    <a:pt x="18" y="0"/>
                  </a:lnTo>
                  <a:lnTo>
                    <a:pt x="16" y="0"/>
                  </a:lnTo>
                </a:path>
              </a:pathLst>
            </a:custGeom>
            <a:grpFill/>
            <a:ln w="6350">
              <a:solidFill>
                <a:schemeClr val="bg1"/>
              </a:solidFill>
              <a:prstDash val="solid"/>
              <a:round/>
              <a:headEnd/>
              <a:tailEnd/>
            </a:ln>
            <a:effectLst/>
          </p:spPr>
          <p:txBody>
            <a:bodyPr/>
            <a:lstStyle/>
            <a:p>
              <a:endParaRPr lang="zh-CN" altLang="en-US"/>
            </a:p>
          </p:txBody>
        </p:sp>
        <p:sp>
          <p:nvSpPr>
            <p:cNvPr id="173" name="Freeform 543">
              <a:extLst>
                <a:ext uri="{FF2B5EF4-FFF2-40B4-BE49-F238E27FC236}">
                  <a16:creationId xmlns="" xmlns:a16="http://schemas.microsoft.com/office/drawing/2014/main" id="{6AAC0C37-DD82-4BFC-9440-5BDE8605031A}"/>
                </a:ext>
              </a:extLst>
            </p:cNvPr>
            <p:cNvSpPr>
              <a:spLocks/>
            </p:cNvSpPr>
            <p:nvPr/>
          </p:nvSpPr>
          <p:spPr bwMode="gray">
            <a:xfrm>
              <a:off x="6652245" y="1893752"/>
              <a:ext cx="211059" cy="166513"/>
            </a:xfrm>
            <a:custGeom>
              <a:avLst/>
              <a:gdLst>
                <a:gd name="T0" fmla="*/ 28 w 114"/>
                <a:gd name="T1" fmla="*/ 20 h 90"/>
                <a:gd name="T2" fmla="*/ 20 w 114"/>
                <a:gd name="T3" fmla="*/ 18 h 90"/>
                <a:gd name="T4" fmla="*/ 12 w 114"/>
                <a:gd name="T5" fmla="*/ 22 h 90"/>
                <a:gd name="T6" fmla="*/ 10 w 114"/>
                <a:gd name="T7" fmla="*/ 34 h 90"/>
                <a:gd name="T8" fmla="*/ 8 w 114"/>
                <a:gd name="T9" fmla="*/ 36 h 90"/>
                <a:gd name="T10" fmla="*/ 8 w 114"/>
                <a:gd name="T11" fmla="*/ 46 h 90"/>
                <a:gd name="T12" fmla="*/ 2 w 114"/>
                <a:gd name="T13" fmla="*/ 52 h 90"/>
                <a:gd name="T14" fmla="*/ 0 w 114"/>
                <a:gd name="T15" fmla="*/ 60 h 90"/>
                <a:gd name="T16" fmla="*/ 8 w 114"/>
                <a:gd name="T17" fmla="*/ 68 h 90"/>
                <a:gd name="T18" fmla="*/ 16 w 114"/>
                <a:gd name="T19" fmla="*/ 72 h 90"/>
                <a:gd name="T20" fmla="*/ 24 w 114"/>
                <a:gd name="T21" fmla="*/ 72 h 90"/>
                <a:gd name="T22" fmla="*/ 30 w 114"/>
                <a:gd name="T23" fmla="*/ 64 h 90"/>
                <a:gd name="T24" fmla="*/ 32 w 114"/>
                <a:gd name="T25" fmla="*/ 62 h 90"/>
                <a:gd name="T26" fmla="*/ 34 w 114"/>
                <a:gd name="T27" fmla="*/ 66 h 90"/>
                <a:gd name="T28" fmla="*/ 44 w 114"/>
                <a:gd name="T29" fmla="*/ 68 h 90"/>
                <a:gd name="T30" fmla="*/ 50 w 114"/>
                <a:gd name="T31" fmla="*/ 66 h 90"/>
                <a:gd name="T32" fmla="*/ 58 w 114"/>
                <a:gd name="T33" fmla="*/ 64 h 90"/>
                <a:gd name="T34" fmla="*/ 58 w 114"/>
                <a:gd name="T35" fmla="*/ 68 h 90"/>
                <a:gd name="T36" fmla="*/ 52 w 114"/>
                <a:gd name="T37" fmla="*/ 74 h 90"/>
                <a:gd name="T38" fmla="*/ 34 w 114"/>
                <a:gd name="T39" fmla="*/ 82 h 90"/>
                <a:gd name="T40" fmla="*/ 26 w 114"/>
                <a:gd name="T41" fmla="*/ 88 h 90"/>
                <a:gd name="T42" fmla="*/ 38 w 114"/>
                <a:gd name="T43" fmla="*/ 90 h 90"/>
                <a:gd name="T44" fmla="*/ 74 w 114"/>
                <a:gd name="T45" fmla="*/ 76 h 90"/>
                <a:gd name="T46" fmla="*/ 76 w 114"/>
                <a:gd name="T47" fmla="*/ 72 h 90"/>
                <a:gd name="T48" fmla="*/ 82 w 114"/>
                <a:gd name="T49" fmla="*/ 72 h 90"/>
                <a:gd name="T50" fmla="*/ 86 w 114"/>
                <a:gd name="T51" fmla="*/ 74 h 90"/>
                <a:gd name="T52" fmla="*/ 92 w 114"/>
                <a:gd name="T53" fmla="*/ 72 h 90"/>
                <a:gd name="T54" fmla="*/ 100 w 114"/>
                <a:gd name="T55" fmla="*/ 72 h 90"/>
                <a:gd name="T56" fmla="*/ 110 w 114"/>
                <a:gd name="T57" fmla="*/ 64 h 90"/>
                <a:gd name="T58" fmla="*/ 114 w 114"/>
                <a:gd name="T59" fmla="*/ 38 h 90"/>
                <a:gd name="T60" fmla="*/ 106 w 114"/>
                <a:gd name="T61" fmla="*/ 34 h 90"/>
                <a:gd name="T62" fmla="*/ 98 w 114"/>
                <a:gd name="T63" fmla="*/ 38 h 90"/>
                <a:gd name="T64" fmla="*/ 90 w 114"/>
                <a:gd name="T65" fmla="*/ 32 h 90"/>
                <a:gd name="T66" fmla="*/ 86 w 114"/>
                <a:gd name="T67" fmla="*/ 24 h 90"/>
                <a:gd name="T68" fmla="*/ 82 w 114"/>
                <a:gd name="T69" fmla="*/ 10 h 90"/>
                <a:gd name="T70" fmla="*/ 82 w 114"/>
                <a:gd name="T71" fmla="*/ 0 h 90"/>
                <a:gd name="T72" fmla="*/ 76 w 114"/>
                <a:gd name="T73" fmla="*/ 2 h 90"/>
                <a:gd name="T74" fmla="*/ 66 w 114"/>
                <a:gd name="T75" fmla="*/ 10 h 90"/>
                <a:gd name="T76" fmla="*/ 64 w 114"/>
                <a:gd name="T77" fmla="*/ 22 h 90"/>
                <a:gd name="T78" fmla="*/ 66 w 114"/>
                <a:gd name="T79" fmla="*/ 28 h 90"/>
                <a:gd name="T80" fmla="*/ 68 w 114"/>
                <a:gd name="T81" fmla="*/ 32 h 90"/>
                <a:gd name="T82" fmla="*/ 62 w 114"/>
                <a:gd name="T83" fmla="*/ 42 h 90"/>
                <a:gd name="T84" fmla="*/ 56 w 114"/>
                <a:gd name="T85" fmla="*/ 48 h 90"/>
                <a:gd name="T86" fmla="*/ 54 w 114"/>
                <a:gd name="T87" fmla="*/ 40 h 90"/>
                <a:gd name="T88" fmla="*/ 52 w 114"/>
                <a:gd name="T89" fmla="*/ 30 h 90"/>
                <a:gd name="T90" fmla="*/ 44 w 114"/>
                <a:gd name="T91" fmla="*/ 24 h 90"/>
                <a:gd name="T92" fmla="*/ 36 w 114"/>
                <a:gd name="T93" fmla="*/ 28 h 90"/>
                <a:gd name="T94" fmla="*/ 30 w 114"/>
                <a:gd name="T95" fmla="*/ 2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90">
                  <a:moveTo>
                    <a:pt x="30" y="20"/>
                  </a:moveTo>
                  <a:lnTo>
                    <a:pt x="30" y="20"/>
                  </a:lnTo>
                  <a:lnTo>
                    <a:pt x="28" y="20"/>
                  </a:lnTo>
                  <a:lnTo>
                    <a:pt x="26" y="18"/>
                  </a:lnTo>
                  <a:lnTo>
                    <a:pt x="22" y="18"/>
                  </a:lnTo>
                  <a:lnTo>
                    <a:pt x="20" y="18"/>
                  </a:lnTo>
                  <a:lnTo>
                    <a:pt x="16" y="18"/>
                  </a:lnTo>
                  <a:lnTo>
                    <a:pt x="14" y="20"/>
                  </a:lnTo>
                  <a:lnTo>
                    <a:pt x="12" y="22"/>
                  </a:lnTo>
                  <a:lnTo>
                    <a:pt x="10" y="28"/>
                  </a:lnTo>
                  <a:lnTo>
                    <a:pt x="10" y="34"/>
                  </a:lnTo>
                  <a:lnTo>
                    <a:pt x="10" y="34"/>
                  </a:lnTo>
                  <a:lnTo>
                    <a:pt x="8" y="34"/>
                  </a:lnTo>
                  <a:lnTo>
                    <a:pt x="8" y="34"/>
                  </a:lnTo>
                  <a:lnTo>
                    <a:pt x="8" y="36"/>
                  </a:lnTo>
                  <a:lnTo>
                    <a:pt x="8" y="38"/>
                  </a:lnTo>
                  <a:lnTo>
                    <a:pt x="8" y="46"/>
                  </a:lnTo>
                  <a:lnTo>
                    <a:pt x="8" y="46"/>
                  </a:lnTo>
                  <a:lnTo>
                    <a:pt x="6" y="48"/>
                  </a:lnTo>
                  <a:lnTo>
                    <a:pt x="4" y="50"/>
                  </a:lnTo>
                  <a:lnTo>
                    <a:pt x="2" y="52"/>
                  </a:lnTo>
                  <a:lnTo>
                    <a:pt x="0" y="54"/>
                  </a:lnTo>
                  <a:lnTo>
                    <a:pt x="0" y="56"/>
                  </a:lnTo>
                  <a:lnTo>
                    <a:pt x="0" y="60"/>
                  </a:lnTo>
                  <a:lnTo>
                    <a:pt x="4" y="62"/>
                  </a:lnTo>
                  <a:lnTo>
                    <a:pt x="8" y="66"/>
                  </a:lnTo>
                  <a:lnTo>
                    <a:pt x="8" y="68"/>
                  </a:lnTo>
                  <a:lnTo>
                    <a:pt x="10" y="70"/>
                  </a:lnTo>
                  <a:lnTo>
                    <a:pt x="12" y="72"/>
                  </a:lnTo>
                  <a:lnTo>
                    <a:pt x="16" y="72"/>
                  </a:lnTo>
                  <a:lnTo>
                    <a:pt x="22" y="72"/>
                  </a:lnTo>
                  <a:lnTo>
                    <a:pt x="22" y="72"/>
                  </a:lnTo>
                  <a:lnTo>
                    <a:pt x="24" y="72"/>
                  </a:lnTo>
                  <a:lnTo>
                    <a:pt x="26" y="70"/>
                  </a:lnTo>
                  <a:lnTo>
                    <a:pt x="30" y="68"/>
                  </a:lnTo>
                  <a:lnTo>
                    <a:pt x="30" y="64"/>
                  </a:lnTo>
                  <a:lnTo>
                    <a:pt x="32" y="60"/>
                  </a:lnTo>
                  <a:lnTo>
                    <a:pt x="32" y="60"/>
                  </a:lnTo>
                  <a:lnTo>
                    <a:pt x="32" y="62"/>
                  </a:lnTo>
                  <a:lnTo>
                    <a:pt x="32" y="62"/>
                  </a:lnTo>
                  <a:lnTo>
                    <a:pt x="32" y="64"/>
                  </a:lnTo>
                  <a:lnTo>
                    <a:pt x="34" y="66"/>
                  </a:lnTo>
                  <a:lnTo>
                    <a:pt x="36" y="68"/>
                  </a:lnTo>
                  <a:lnTo>
                    <a:pt x="40" y="68"/>
                  </a:lnTo>
                  <a:lnTo>
                    <a:pt x="44" y="68"/>
                  </a:lnTo>
                  <a:lnTo>
                    <a:pt x="46" y="68"/>
                  </a:lnTo>
                  <a:lnTo>
                    <a:pt x="48" y="66"/>
                  </a:lnTo>
                  <a:lnTo>
                    <a:pt x="50" y="66"/>
                  </a:lnTo>
                  <a:lnTo>
                    <a:pt x="52" y="64"/>
                  </a:lnTo>
                  <a:lnTo>
                    <a:pt x="54" y="64"/>
                  </a:lnTo>
                  <a:lnTo>
                    <a:pt x="58" y="64"/>
                  </a:lnTo>
                  <a:lnTo>
                    <a:pt x="58" y="64"/>
                  </a:lnTo>
                  <a:lnTo>
                    <a:pt x="60" y="66"/>
                  </a:lnTo>
                  <a:lnTo>
                    <a:pt x="58" y="68"/>
                  </a:lnTo>
                  <a:lnTo>
                    <a:pt x="56" y="72"/>
                  </a:lnTo>
                  <a:lnTo>
                    <a:pt x="54" y="72"/>
                  </a:lnTo>
                  <a:lnTo>
                    <a:pt x="52" y="74"/>
                  </a:lnTo>
                  <a:lnTo>
                    <a:pt x="46" y="76"/>
                  </a:lnTo>
                  <a:lnTo>
                    <a:pt x="40" y="78"/>
                  </a:lnTo>
                  <a:lnTo>
                    <a:pt x="34" y="82"/>
                  </a:lnTo>
                  <a:lnTo>
                    <a:pt x="30" y="84"/>
                  </a:lnTo>
                  <a:lnTo>
                    <a:pt x="26" y="86"/>
                  </a:lnTo>
                  <a:lnTo>
                    <a:pt x="26" y="88"/>
                  </a:lnTo>
                  <a:lnTo>
                    <a:pt x="28" y="88"/>
                  </a:lnTo>
                  <a:lnTo>
                    <a:pt x="32" y="88"/>
                  </a:lnTo>
                  <a:lnTo>
                    <a:pt x="38" y="90"/>
                  </a:lnTo>
                  <a:lnTo>
                    <a:pt x="52" y="88"/>
                  </a:lnTo>
                  <a:lnTo>
                    <a:pt x="64" y="80"/>
                  </a:lnTo>
                  <a:lnTo>
                    <a:pt x="74" y="76"/>
                  </a:lnTo>
                  <a:lnTo>
                    <a:pt x="74" y="74"/>
                  </a:lnTo>
                  <a:lnTo>
                    <a:pt x="74" y="74"/>
                  </a:lnTo>
                  <a:lnTo>
                    <a:pt x="76" y="72"/>
                  </a:lnTo>
                  <a:lnTo>
                    <a:pt x="78" y="70"/>
                  </a:lnTo>
                  <a:lnTo>
                    <a:pt x="80" y="70"/>
                  </a:lnTo>
                  <a:lnTo>
                    <a:pt x="82" y="72"/>
                  </a:lnTo>
                  <a:lnTo>
                    <a:pt x="84" y="74"/>
                  </a:lnTo>
                  <a:lnTo>
                    <a:pt x="84" y="74"/>
                  </a:lnTo>
                  <a:lnTo>
                    <a:pt x="86" y="74"/>
                  </a:lnTo>
                  <a:lnTo>
                    <a:pt x="90" y="74"/>
                  </a:lnTo>
                  <a:lnTo>
                    <a:pt x="92" y="70"/>
                  </a:lnTo>
                  <a:lnTo>
                    <a:pt x="92" y="72"/>
                  </a:lnTo>
                  <a:lnTo>
                    <a:pt x="94" y="72"/>
                  </a:lnTo>
                  <a:lnTo>
                    <a:pt x="98" y="72"/>
                  </a:lnTo>
                  <a:lnTo>
                    <a:pt x="100" y="72"/>
                  </a:lnTo>
                  <a:lnTo>
                    <a:pt x="104" y="72"/>
                  </a:lnTo>
                  <a:lnTo>
                    <a:pt x="108" y="68"/>
                  </a:lnTo>
                  <a:lnTo>
                    <a:pt x="110" y="64"/>
                  </a:lnTo>
                  <a:lnTo>
                    <a:pt x="112" y="56"/>
                  </a:lnTo>
                  <a:lnTo>
                    <a:pt x="114" y="46"/>
                  </a:lnTo>
                  <a:lnTo>
                    <a:pt x="114" y="38"/>
                  </a:lnTo>
                  <a:lnTo>
                    <a:pt x="108" y="34"/>
                  </a:lnTo>
                  <a:lnTo>
                    <a:pt x="108" y="34"/>
                  </a:lnTo>
                  <a:lnTo>
                    <a:pt x="106" y="34"/>
                  </a:lnTo>
                  <a:lnTo>
                    <a:pt x="104" y="36"/>
                  </a:lnTo>
                  <a:lnTo>
                    <a:pt x="100" y="38"/>
                  </a:lnTo>
                  <a:lnTo>
                    <a:pt x="98" y="38"/>
                  </a:lnTo>
                  <a:lnTo>
                    <a:pt x="94" y="38"/>
                  </a:lnTo>
                  <a:lnTo>
                    <a:pt x="92" y="36"/>
                  </a:lnTo>
                  <a:lnTo>
                    <a:pt x="90" y="32"/>
                  </a:lnTo>
                  <a:lnTo>
                    <a:pt x="90" y="30"/>
                  </a:lnTo>
                  <a:lnTo>
                    <a:pt x="88" y="28"/>
                  </a:lnTo>
                  <a:lnTo>
                    <a:pt x="86" y="24"/>
                  </a:lnTo>
                  <a:lnTo>
                    <a:pt x="84" y="16"/>
                  </a:lnTo>
                  <a:lnTo>
                    <a:pt x="84" y="14"/>
                  </a:lnTo>
                  <a:lnTo>
                    <a:pt x="82" y="10"/>
                  </a:lnTo>
                  <a:lnTo>
                    <a:pt x="82" y="4"/>
                  </a:lnTo>
                  <a:lnTo>
                    <a:pt x="82" y="2"/>
                  </a:lnTo>
                  <a:lnTo>
                    <a:pt x="82" y="0"/>
                  </a:lnTo>
                  <a:lnTo>
                    <a:pt x="82" y="0"/>
                  </a:lnTo>
                  <a:lnTo>
                    <a:pt x="80" y="0"/>
                  </a:lnTo>
                  <a:lnTo>
                    <a:pt x="76" y="2"/>
                  </a:lnTo>
                  <a:lnTo>
                    <a:pt x="72" y="4"/>
                  </a:lnTo>
                  <a:lnTo>
                    <a:pt x="68" y="6"/>
                  </a:lnTo>
                  <a:lnTo>
                    <a:pt x="66" y="10"/>
                  </a:lnTo>
                  <a:lnTo>
                    <a:pt x="64" y="14"/>
                  </a:lnTo>
                  <a:lnTo>
                    <a:pt x="66" y="20"/>
                  </a:lnTo>
                  <a:lnTo>
                    <a:pt x="64" y="22"/>
                  </a:lnTo>
                  <a:lnTo>
                    <a:pt x="64" y="22"/>
                  </a:lnTo>
                  <a:lnTo>
                    <a:pt x="64" y="24"/>
                  </a:lnTo>
                  <a:lnTo>
                    <a:pt x="66" y="28"/>
                  </a:lnTo>
                  <a:lnTo>
                    <a:pt x="70" y="30"/>
                  </a:lnTo>
                  <a:lnTo>
                    <a:pt x="70" y="30"/>
                  </a:lnTo>
                  <a:lnTo>
                    <a:pt x="68" y="32"/>
                  </a:lnTo>
                  <a:lnTo>
                    <a:pt x="66" y="36"/>
                  </a:lnTo>
                  <a:lnTo>
                    <a:pt x="64" y="38"/>
                  </a:lnTo>
                  <a:lnTo>
                    <a:pt x="62" y="42"/>
                  </a:lnTo>
                  <a:lnTo>
                    <a:pt x="60" y="46"/>
                  </a:lnTo>
                  <a:lnTo>
                    <a:pt x="58" y="48"/>
                  </a:lnTo>
                  <a:lnTo>
                    <a:pt x="56" y="48"/>
                  </a:lnTo>
                  <a:lnTo>
                    <a:pt x="56" y="46"/>
                  </a:lnTo>
                  <a:lnTo>
                    <a:pt x="54" y="44"/>
                  </a:lnTo>
                  <a:lnTo>
                    <a:pt x="54" y="40"/>
                  </a:lnTo>
                  <a:lnTo>
                    <a:pt x="54" y="38"/>
                  </a:lnTo>
                  <a:lnTo>
                    <a:pt x="54" y="34"/>
                  </a:lnTo>
                  <a:lnTo>
                    <a:pt x="52" y="30"/>
                  </a:lnTo>
                  <a:lnTo>
                    <a:pt x="50" y="26"/>
                  </a:lnTo>
                  <a:lnTo>
                    <a:pt x="46" y="24"/>
                  </a:lnTo>
                  <a:lnTo>
                    <a:pt x="44" y="24"/>
                  </a:lnTo>
                  <a:lnTo>
                    <a:pt x="40" y="26"/>
                  </a:lnTo>
                  <a:lnTo>
                    <a:pt x="38" y="26"/>
                  </a:lnTo>
                  <a:lnTo>
                    <a:pt x="36" y="28"/>
                  </a:lnTo>
                  <a:lnTo>
                    <a:pt x="34" y="28"/>
                  </a:lnTo>
                  <a:lnTo>
                    <a:pt x="32" y="26"/>
                  </a:lnTo>
                  <a:lnTo>
                    <a:pt x="30" y="20"/>
                  </a:lnTo>
                </a:path>
              </a:pathLst>
            </a:custGeom>
            <a:grpFill/>
            <a:ln w="6350">
              <a:solidFill>
                <a:schemeClr val="bg1"/>
              </a:solidFill>
              <a:prstDash val="solid"/>
              <a:round/>
              <a:headEnd/>
              <a:tailEnd/>
            </a:ln>
            <a:effectLst/>
          </p:spPr>
          <p:txBody>
            <a:bodyPr/>
            <a:lstStyle/>
            <a:p>
              <a:endParaRPr lang="zh-CN" altLang="en-US"/>
            </a:p>
          </p:txBody>
        </p:sp>
        <p:sp>
          <p:nvSpPr>
            <p:cNvPr id="174" name="Freeform 544">
              <a:extLst>
                <a:ext uri="{FF2B5EF4-FFF2-40B4-BE49-F238E27FC236}">
                  <a16:creationId xmlns="" xmlns:a16="http://schemas.microsoft.com/office/drawing/2014/main" id="{71CD28AF-90A4-4505-BBDC-6AC0EB3A40C3}"/>
                </a:ext>
              </a:extLst>
            </p:cNvPr>
            <p:cNvSpPr>
              <a:spLocks/>
            </p:cNvSpPr>
            <p:nvPr/>
          </p:nvSpPr>
          <p:spPr bwMode="gray">
            <a:xfrm>
              <a:off x="6985497" y="1653232"/>
              <a:ext cx="37028" cy="88807"/>
            </a:xfrm>
            <a:custGeom>
              <a:avLst/>
              <a:gdLst>
                <a:gd name="T0" fmla="*/ 10 w 20"/>
                <a:gd name="T1" fmla="*/ 8 h 48"/>
                <a:gd name="T2" fmla="*/ 10 w 20"/>
                <a:gd name="T3" fmla="*/ 8 h 48"/>
                <a:gd name="T4" fmla="*/ 8 w 20"/>
                <a:gd name="T5" fmla="*/ 6 h 48"/>
                <a:gd name="T6" fmla="*/ 8 w 20"/>
                <a:gd name="T7" fmla="*/ 4 h 48"/>
                <a:gd name="T8" fmla="*/ 6 w 20"/>
                <a:gd name="T9" fmla="*/ 2 h 48"/>
                <a:gd name="T10" fmla="*/ 6 w 20"/>
                <a:gd name="T11" fmla="*/ 0 h 48"/>
                <a:gd name="T12" fmla="*/ 4 w 20"/>
                <a:gd name="T13" fmla="*/ 0 h 48"/>
                <a:gd name="T14" fmla="*/ 4 w 20"/>
                <a:gd name="T15" fmla="*/ 0 h 48"/>
                <a:gd name="T16" fmla="*/ 2 w 20"/>
                <a:gd name="T17" fmla="*/ 2 h 48"/>
                <a:gd name="T18" fmla="*/ 2 w 20"/>
                <a:gd name="T19" fmla="*/ 6 h 48"/>
                <a:gd name="T20" fmla="*/ 2 w 20"/>
                <a:gd name="T21" fmla="*/ 12 h 48"/>
                <a:gd name="T22" fmla="*/ 0 w 20"/>
                <a:gd name="T23" fmla="*/ 22 h 48"/>
                <a:gd name="T24" fmla="*/ 0 w 20"/>
                <a:gd name="T25" fmla="*/ 22 h 48"/>
                <a:gd name="T26" fmla="*/ 2 w 20"/>
                <a:gd name="T27" fmla="*/ 26 h 48"/>
                <a:gd name="T28" fmla="*/ 2 w 20"/>
                <a:gd name="T29" fmla="*/ 28 h 48"/>
                <a:gd name="T30" fmla="*/ 2 w 20"/>
                <a:gd name="T31" fmla="*/ 34 h 48"/>
                <a:gd name="T32" fmla="*/ 4 w 20"/>
                <a:gd name="T33" fmla="*/ 38 h 48"/>
                <a:gd name="T34" fmla="*/ 8 w 20"/>
                <a:gd name="T35" fmla="*/ 42 h 48"/>
                <a:gd name="T36" fmla="*/ 12 w 20"/>
                <a:gd name="T37" fmla="*/ 46 h 48"/>
                <a:gd name="T38" fmla="*/ 18 w 20"/>
                <a:gd name="T39" fmla="*/ 48 h 48"/>
                <a:gd name="T40" fmla="*/ 18 w 20"/>
                <a:gd name="T41" fmla="*/ 48 h 48"/>
                <a:gd name="T42" fmla="*/ 18 w 20"/>
                <a:gd name="T43" fmla="*/ 46 h 48"/>
                <a:gd name="T44" fmla="*/ 20 w 20"/>
                <a:gd name="T45" fmla="*/ 46 h 48"/>
                <a:gd name="T46" fmla="*/ 20 w 20"/>
                <a:gd name="T47" fmla="*/ 44 h 48"/>
                <a:gd name="T48" fmla="*/ 20 w 20"/>
                <a:gd name="T49" fmla="*/ 42 h 48"/>
                <a:gd name="T50" fmla="*/ 20 w 20"/>
                <a:gd name="T51" fmla="*/ 38 h 48"/>
                <a:gd name="T52" fmla="*/ 18 w 20"/>
                <a:gd name="T53" fmla="*/ 32 h 48"/>
                <a:gd name="T54" fmla="*/ 10 w 20"/>
                <a:gd name="T5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48">
                  <a:moveTo>
                    <a:pt x="10" y="8"/>
                  </a:moveTo>
                  <a:lnTo>
                    <a:pt x="10" y="8"/>
                  </a:lnTo>
                  <a:lnTo>
                    <a:pt x="8" y="6"/>
                  </a:lnTo>
                  <a:lnTo>
                    <a:pt x="8" y="4"/>
                  </a:lnTo>
                  <a:lnTo>
                    <a:pt x="6" y="2"/>
                  </a:lnTo>
                  <a:lnTo>
                    <a:pt x="6" y="0"/>
                  </a:lnTo>
                  <a:lnTo>
                    <a:pt x="4" y="0"/>
                  </a:lnTo>
                  <a:lnTo>
                    <a:pt x="4" y="0"/>
                  </a:lnTo>
                  <a:lnTo>
                    <a:pt x="2" y="2"/>
                  </a:lnTo>
                  <a:lnTo>
                    <a:pt x="2" y="6"/>
                  </a:lnTo>
                  <a:lnTo>
                    <a:pt x="2" y="12"/>
                  </a:lnTo>
                  <a:lnTo>
                    <a:pt x="0" y="22"/>
                  </a:lnTo>
                  <a:lnTo>
                    <a:pt x="0" y="22"/>
                  </a:lnTo>
                  <a:lnTo>
                    <a:pt x="2" y="26"/>
                  </a:lnTo>
                  <a:lnTo>
                    <a:pt x="2" y="28"/>
                  </a:lnTo>
                  <a:lnTo>
                    <a:pt x="2" y="34"/>
                  </a:lnTo>
                  <a:lnTo>
                    <a:pt x="4" y="38"/>
                  </a:lnTo>
                  <a:lnTo>
                    <a:pt x="8" y="42"/>
                  </a:lnTo>
                  <a:lnTo>
                    <a:pt x="12" y="46"/>
                  </a:lnTo>
                  <a:lnTo>
                    <a:pt x="18" y="48"/>
                  </a:lnTo>
                  <a:lnTo>
                    <a:pt x="18" y="48"/>
                  </a:lnTo>
                  <a:lnTo>
                    <a:pt x="18" y="46"/>
                  </a:lnTo>
                  <a:lnTo>
                    <a:pt x="20" y="46"/>
                  </a:lnTo>
                  <a:lnTo>
                    <a:pt x="20" y="44"/>
                  </a:lnTo>
                  <a:lnTo>
                    <a:pt x="20" y="42"/>
                  </a:lnTo>
                  <a:lnTo>
                    <a:pt x="20" y="38"/>
                  </a:lnTo>
                  <a:lnTo>
                    <a:pt x="18" y="32"/>
                  </a:lnTo>
                  <a:lnTo>
                    <a:pt x="10" y="8"/>
                  </a:lnTo>
                </a:path>
              </a:pathLst>
            </a:custGeom>
            <a:grpFill/>
            <a:ln w="6350">
              <a:solidFill>
                <a:schemeClr val="bg1"/>
              </a:solidFill>
              <a:prstDash val="solid"/>
              <a:round/>
              <a:headEnd/>
              <a:tailEnd/>
            </a:ln>
            <a:effectLst/>
          </p:spPr>
          <p:txBody>
            <a:bodyPr/>
            <a:lstStyle/>
            <a:p>
              <a:endParaRPr lang="zh-CN" altLang="en-US"/>
            </a:p>
          </p:txBody>
        </p:sp>
        <p:sp>
          <p:nvSpPr>
            <p:cNvPr id="175" name="Freeform 545">
              <a:extLst>
                <a:ext uri="{FF2B5EF4-FFF2-40B4-BE49-F238E27FC236}">
                  <a16:creationId xmlns="" xmlns:a16="http://schemas.microsoft.com/office/drawing/2014/main" id="{A2733187-ADF3-483F-A7FB-5DC53C56A888}"/>
                </a:ext>
              </a:extLst>
            </p:cNvPr>
            <p:cNvSpPr>
              <a:spLocks/>
            </p:cNvSpPr>
            <p:nvPr/>
          </p:nvSpPr>
          <p:spPr bwMode="gray">
            <a:xfrm>
              <a:off x="6892927" y="1779043"/>
              <a:ext cx="137003" cy="166513"/>
            </a:xfrm>
            <a:custGeom>
              <a:avLst/>
              <a:gdLst>
                <a:gd name="T0" fmla="*/ 16 w 74"/>
                <a:gd name="T1" fmla="*/ 10 h 90"/>
                <a:gd name="T2" fmla="*/ 12 w 74"/>
                <a:gd name="T3" fmla="*/ 8 h 90"/>
                <a:gd name="T4" fmla="*/ 8 w 74"/>
                <a:gd name="T5" fmla="*/ 6 h 90"/>
                <a:gd name="T6" fmla="*/ 2 w 74"/>
                <a:gd name="T7" fmla="*/ 6 h 90"/>
                <a:gd name="T8" fmla="*/ 0 w 74"/>
                <a:gd name="T9" fmla="*/ 10 h 90"/>
                <a:gd name="T10" fmla="*/ 2 w 74"/>
                <a:gd name="T11" fmla="*/ 22 h 90"/>
                <a:gd name="T12" fmla="*/ 4 w 74"/>
                <a:gd name="T13" fmla="*/ 24 h 90"/>
                <a:gd name="T14" fmla="*/ 8 w 74"/>
                <a:gd name="T15" fmla="*/ 34 h 90"/>
                <a:gd name="T16" fmla="*/ 14 w 74"/>
                <a:gd name="T17" fmla="*/ 44 h 90"/>
                <a:gd name="T18" fmla="*/ 16 w 74"/>
                <a:gd name="T19" fmla="*/ 50 h 90"/>
                <a:gd name="T20" fmla="*/ 22 w 74"/>
                <a:gd name="T21" fmla="*/ 50 h 90"/>
                <a:gd name="T22" fmla="*/ 32 w 74"/>
                <a:gd name="T23" fmla="*/ 52 h 90"/>
                <a:gd name="T24" fmla="*/ 36 w 74"/>
                <a:gd name="T25" fmla="*/ 58 h 90"/>
                <a:gd name="T26" fmla="*/ 38 w 74"/>
                <a:gd name="T27" fmla="*/ 70 h 90"/>
                <a:gd name="T28" fmla="*/ 42 w 74"/>
                <a:gd name="T29" fmla="*/ 82 h 90"/>
                <a:gd name="T30" fmla="*/ 52 w 74"/>
                <a:gd name="T31" fmla="*/ 88 h 90"/>
                <a:gd name="T32" fmla="*/ 64 w 74"/>
                <a:gd name="T33" fmla="*/ 90 h 90"/>
                <a:gd name="T34" fmla="*/ 72 w 74"/>
                <a:gd name="T35" fmla="*/ 84 h 90"/>
                <a:gd name="T36" fmla="*/ 74 w 74"/>
                <a:gd name="T37" fmla="*/ 82 h 90"/>
                <a:gd name="T38" fmla="*/ 72 w 74"/>
                <a:gd name="T39" fmla="*/ 84 h 90"/>
                <a:gd name="T40" fmla="*/ 68 w 74"/>
                <a:gd name="T41" fmla="*/ 86 h 90"/>
                <a:gd name="T42" fmla="*/ 64 w 74"/>
                <a:gd name="T43" fmla="*/ 86 h 90"/>
                <a:gd name="T44" fmla="*/ 64 w 74"/>
                <a:gd name="T45" fmla="*/ 82 h 90"/>
                <a:gd name="T46" fmla="*/ 62 w 74"/>
                <a:gd name="T47" fmla="*/ 58 h 90"/>
                <a:gd name="T48" fmla="*/ 58 w 74"/>
                <a:gd name="T49" fmla="*/ 42 h 90"/>
                <a:gd name="T50" fmla="*/ 66 w 74"/>
                <a:gd name="T51" fmla="*/ 26 h 90"/>
                <a:gd name="T52" fmla="*/ 66 w 74"/>
                <a:gd name="T53" fmla="*/ 8 h 90"/>
                <a:gd name="T54" fmla="*/ 60 w 74"/>
                <a:gd name="T55" fmla="*/ 4 h 90"/>
                <a:gd name="T56" fmla="*/ 54 w 74"/>
                <a:gd name="T57" fmla="*/ 2 h 90"/>
                <a:gd name="T58" fmla="*/ 44 w 74"/>
                <a:gd name="T59" fmla="*/ 0 h 90"/>
                <a:gd name="T60" fmla="*/ 38 w 74"/>
                <a:gd name="T61" fmla="*/ 0 h 90"/>
                <a:gd name="T62" fmla="*/ 36 w 74"/>
                <a:gd name="T63" fmla="*/ 6 h 90"/>
                <a:gd name="T64" fmla="*/ 40 w 74"/>
                <a:gd name="T65" fmla="*/ 24 h 90"/>
                <a:gd name="T66" fmla="*/ 44 w 74"/>
                <a:gd name="T67" fmla="*/ 38 h 90"/>
                <a:gd name="T68" fmla="*/ 32 w 74"/>
                <a:gd name="T69" fmla="*/ 32 h 90"/>
                <a:gd name="T70" fmla="*/ 20 w 74"/>
                <a:gd name="T71" fmla="*/ 24 h 90"/>
                <a:gd name="T72" fmla="*/ 16 w 74"/>
                <a:gd name="T73" fmla="*/ 1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90">
                  <a:moveTo>
                    <a:pt x="16" y="10"/>
                  </a:moveTo>
                  <a:lnTo>
                    <a:pt x="16" y="10"/>
                  </a:lnTo>
                  <a:lnTo>
                    <a:pt x="14" y="10"/>
                  </a:lnTo>
                  <a:lnTo>
                    <a:pt x="12" y="8"/>
                  </a:lnTo>
                  <a:lnTo>
                    <a:pt x="10" y="6"/>
                  </a:lnTo>
                  <a:lnTo>
                    <a:pt x="8" y="6"/>
                  </a:lnTo>
                  <a:lnTo>
                    <a:pt x="4" y="6"/>
                  </a:lnTo>
                  <a:lnTo>
                    <a:pt x="2" y="6"/>
                  </a:lnTo>
                  <a:lnTo>
                    <a:pt x="2" y="8"/>
                  </a:lnTo>
                  <a:lnTo>
                    <a:pt x="0" y="10"/>
                  </a:lnTo>
                  <a:lnTo>
                    <a:pt x="0" y="14"/>
                  </a:lnTo>
                  <a:lnTo>
                    <a:pt x="2" y="22"/>
                  </a:lnTo>
                  <a:lnTo>
                    <a:pt x="2" y="22"/>
                  </a:lnTo>
                  <a:lnTo>
                    <a:pt x="4" y="24"/>
                  </a:lnTo>
                  <a:lnTo>
                    <a:pt x="6" y="28"/>
                  </a:lnTo>
                  <a:lnTo>
                    <a:pt x="8" y="34"/>
                  </a:lnTo>
                  <a:lnTo>
                    <a:pt x="12" y="38"/>
                  </a:lnTo>
                  <a:lnTo>
                    <a:pt x="14" y="44"/>
                  </a:lnTo>
                  <a:lnTo>
                    <a:pt x="16" y="50"/>
                  </a:lnTo>
                  <a:lnTo>
                    <a:pt x="16" y="50"/>
                  </a:lnTo>
                  <a:lnTo>
                    <a:pt x="20" y="50"/>
                  </a:lnTo>
                  <a:lnTo>
                    <a:pt x="22" y="50"/>
                  </a:lnTo>
                  <a:lnTo>
                    <a:pt x="28" y="50"/>
                  </a:lnTo>
                  <a:lnTo>
                    <a:pt x="32" y="52"/>
                  </a:lnTo>
                  <a:lnTo>
                    <a:pt x="34" y="54"/>
                  </a:lnTo>
                  <a:lnTo>
                    <a:pt x="36" y="58"/>
                  </a:lnTo>
                  <a:lnTo>
                    <a:pt x="38" y="64"/>
                  </a:lnTo>
                  <a:lnTo>
                    <a:pt x="38" y="70"/>
                  </a:lnTo>
                  <a:lnTo>
                    <a:pt x="40" y="76"/>
                  </a:lnTo>
                  <a:lnTo>
                    <a:pt x="42" y="82"/>
                  </a:lnTo>
                  <a:lnTo>
                    <a:pt x="48" y="86"/>
                  </a:lnTo>
                  <a:lnTo>
                    <a:pt x="52" y="88"/>
                  </a:lnTo>
                  <a:lnTo>
                    <a:pt x="58" y="90"/>
                  </a:lnTo>
                  <a:lnTo>
                    <a:pt x="64" y="90"/>
                  </a:lnTo>
                  <a:lnTo>
                    <a:pt x="68" y="86"/>
                  </a:lnTo>
                  <a:lnTo>
                    <a:pt x="72" y="84"/>
                  </a:lnTo>
                  <a:lnTo>
                    <a:pt x="74" y="84"/>
                  </a:lnTo>
                  <a:lnTo>
                    <a:pt x="74" y="82"/>
                  </a:lnTo>
                  <a:lnTo>
                    <a:pt x="74" y="82"/>
                  </a:lnTo>
                  <a:lnTo>
                    <a:pt x="72" y="84"/>
                  </a:lnTo>
                  <a:lnTo>
                    <a:pt x="70" y="84"/>
                  </a:lnTo>
                  <a:lnTo>
                    <a:pt x="68" y="86"/>
                  </a:lnTo>
                  <a:lnTo>
                    <a:pt x="66" y="86"/>
                  </a:lnTo>
                  <a:lnTo>
                    <a:pt x="64" y="86"/>
                  </a:lnTo>
                  <a:lnTo>
                    <a:pt x="64" y="86"/>
                  </a:lnTo>
                  <a:lnTo>
                    <a:pt x="64" y="82"/>
                  </a:lnTo>
                  <a:lnTo>
                    <a:pt x="64" y="72"/>
                  </a:lnTo>
                  <a:lnTo>
                    <a:pt x="62" y="58"/>
                  </a:lnTo>
                  <a:lnTo>
                    <a:pt x="56" y="44"/>
                  </a:lnTo>
                  <a:lnTo>
                    <a:pt x="58" y="42"/>
                  </a:lnTo>
                  <a:lnTo>
                    <a:pt x="62" y="34"/>
                  </a:lnTo>
                  <a:lnTo>
                    <a:pt x="66" y="26"/>
                  </a:lnTo>
                  <a:lnTo>
                    <a:pt x="68" y="16"/>
                  </a:lnTo>
                  <a:lnTo>
                    <a:pt x="66" y="8"/>
                  </a:lnTo>
                  <a:lnTo>
                    <a:pt x="60" y="4"/>
                  </a:lnTo>
                  <a:lnTo>
                    <a:pt x="60" y="4"/>
                  </a:lnTo>
                  <a:lnTo>
                    <a:pt x="56" y="2"/>
                  </a:lnTo>
                  <a:lnTo>
                    <a:pt x="54" y="2"/>
                  </a:lnTo>
                  <a:lnTo>
                    <a:pt x="50" y="0"/>
                  </a:lnTo>
                  <a:lnTo>
                    <a:pt x="44" y="0"/>
                  </a:lnTo>
                  <a:lnTo>
                    <a:pt x="42" y="0"/>
                  </a:lnTo>
                  <a:lnTo>
                    <a:pt x="38" y="0"/>
                  </a:lnTo>
                  <a:lnTo>
                    <a:pt x="36" y="2"/>
                  </a:lnTo>
                  <a:lnTo>
                    <a:pt x="36" y="6"/>
                  </a:lnTo>
                  <a:lnTo>
                    <a:pt x="38" y="14"/>
                  </a:lnTo>
                  <a:lnTo>
                    <a:pt x="40" y="24"/>
                  </a:lnTo>
                  <a:lnTo>
                    <a:pt x="44" y="32"/>
                  </a:lnTo>
                  <a:lnTo>
                    <a:pt x="44" y="38"/>
                  </a:lnTo>
                  <a:lnTo>
                    <a:pt x="38" y="38"/>
                  </a:lnTo>
                  <a:lnTo>
                    <a:pt x="32" y="32"/>
                  </a:lnTo>
                  <a:lnTo>
                    <a:pt x="26" y="28"/>
                  </a:lnTo>
                  <a:lnTo>
                    <a:pt x="20" y="24"/>
                  </a:lnTo>
                  <a:lnTo>
                    <a:pt x="16" y="18"/>
                  </a:lnTo>
                  <a:lnTo>
                    <a:pt x="16" y="10"/>
                  </a:lnTo>
                </a:path>
              </a:pathLst>
            </a:custGeom>
            <a:grpFill/>
            <a:ln w="6350">
              <a:solidFill>
                <a:schemeClr val="bg1"/>
              </a:solidFill>
              <a:prstDash val="solid"/>
              <a:round/>
              <a:headEnd/>
              <a:tailEnd/>
            </a:ln>
            <a:effectLst/>
          </p:spPr>
          <p:txBody>
            <a:bodyPr/>
            <a:lstStyle/>
            <a:p>
              <a:endParaRPr lang="zh-CN" altLang="en-US"/>
            </a:p>
          </p:txBody>
        </p:sp>
        <p:sp>
          <p:nvSpPr>
            <p:cNvPr id="176" name="Freeform 546">
              <a:extLst>
                <a:ext uri="{FF2B5EF4-FFF2-40B4-BE49-F238E27FC236}">
                  <a16:creationId xmlns="" xmlns:a16="http://schemas.microsoft.com/office/drawing/2014/main" id="{5615CB86-2082-4C0C-856A-F0B44DA95522}"/>
                </a:ext>
              </a:extLst>
            </p:cNvPr>
            <p:cNvSpPr>
              <a:spLocks/>
            </p:cNvSpPr>
            <p:nvPr/>
          </p:nvSpPr>
          <p:spPr bwMode="gray">
            <a:xfrm>
              <a:off x="7033633" y="1886351"/>
              <a:ext cx="81461" cy="85107"/>
            </a:xfrm>
            <a:custGeom>
              <a:avLst/>
              <a:gdLst>
                <a:gd name="T0" fmla="*/ 10 w 44"/>
                <a:gd name="T1" fmla="*/ 2 h 46"/>
                <a:gd name="T2" fmla="*/ 10 w 44"/>
                <a:gd name="T3" fmla="*/ 2 h 46"/>
                <a:gd name="T4" fmla="*/ 10 w 44"/>
                <a:gd name="T5" fmla="*/ 2 h 46"/>
                <a:gd name="T6" fmla="*/ 8 w 44"/>
                <a:gd name="T7" fmla="*/ 0 h 46"/>
                <a:gd name="T8" fmla="*/ 6 w 44"/>
                <a:gd name="T9" fmla="*/ 0 h 46"/>
                <a:gd name="T10" fmla="*/ 4 w 44"/>
                <a:gd name="T11" fmla="*/ 0 h 46"/>
                <a:gd name="T12" fmla="*/ 4 w 44"/>
                <a:gd name="T13" fmla="*/ 0 h 46"/>
                <a:gd name="T14" fmla="*/ 2 w 44"/>
                <a:gd name="T15" fmla="*/ 2 h 46"/>
                <a:gd name="T16" fmla="*/ 2 w 44"/>
                <a:gd name="T17" fmla="*/ 4 h 46"/>
                <a:gd name="T18" fmla="*/ 4 w 44"/>
                <a:gd name="T19" fmla="*/ 8 h 46"/>
                <a:gd name="T20" fmla="*/ 6 w 44"/>
                <a:gd name="T21" fmla="*/ 12 h 46"/>
                <a:gd name="T22" fmla="*/ 6 w 44"/>
                <a:gd name="T23" fmla="*/ 14 h 46"/>
                <a:gd name="T24" fmla="*/ 4 w 44"/>
                <a:gd name="T25" fmla="*/ 18 h 46"/>
                <a:gd name="T26" fmla="*/ 4 w 44"/>
                <a:gd name="T27" fmla="*/ 22 h 46"/>
                <a:gd name="T28" fmla="*/ 4 w 44"/>
                <a:gd name="T29" fmla="*/ 28 h 46"/>
                <a:gd name="T30" fmla="*/ 2 w 44"/>
                <a:gd name="T31" fmla="*/ 34 h 46"/>
                <a:gd name="T32" fmla="*/ 0 w 44"/>
                <a:gd name="T33" fmla="*/ 38 h 46"/>
                <a:gd name="T34" fmla="*/ 16 w 44"/>
                <a:gd name="T35" fmla="*/ 34 h 46"/>
                <a:gd name="T36" fmla="*/ 24 w 44"/>
                <a:gd name="T37" fmla="*/ 46 h 46"/>
                <a:gd name="T38" fmla="*/ 24 w 44"/>
                <a:gd name="T39" fmla="*/ 44 h 46"/>
                <a:gd name="T40" fmla="*/ 28 w 44"/>
                <a:gd name="T41" fmla="*/ 44 h 46"/>
                <a:gd name="T42" fmla="*/ 32 w 44"/>
                <a:gd name="T43" fmla="*/ 42 h 46"/>
                <a:gd name="T44" fmla="*/ 36 w 44"/>
                <a:gd name="T45" fmla="*/ 40 h 46"/>
                <a:gd name="T46" fmla="*/ 40 w 44"/>
                <a:gd name="T47" fmla="*/ 36 h 46"/>
                <a:gd name="T48" fmla="*/ 40 w 44"/>
                <a:gd name="T49" fmla="*/ 36 h 46"/>
                <a:gd name="T50" fmla="*/ 42 w 44"/>
                <a:gd name="T51" fmla="*/ 32 h 46"/>
                <a:gd name="T52" fmla="*/ 42 w 44"/>
                <a:gd name="T53" fmla="*/ 28 h 46"/>
                <a:gd name="T54" fmla="*/ 44 w 44"/>
                <a:gd name="T55" fmla="*/ 24 h 46"/>
                <a:gd name="T56" fmla="*/ 42 w 44"/>
                <a:gd name="T57" fmla="*/ 18 h 46"/>
                <a:gd name="T58" fmla="*/ 40 w 44"/>
                <a:gd name="T59" fmla="*/ 12 h 46"/>
                <a:gd name="T60" fmla="*/ 38 w 44"/>
                <a:gd name="T61" fmla="*/ 12 h 46"/>
                <a:gd name="T62" fmla="*/ 36 w 44"/>
                <a:gd name="T63" fmla="*/ 10 h 46"/>
                <a:gd name="T64" fmla="*/ 34 w 44"/>
                <a:gd name="T65" fmla="*/ 6 h 46"/>
                <a:gd name="T66" fmla="*/ 30 w 44"/>
                <a:gd name="T67" fmla="*/ 4 h 46"/>
                <a:gd name="T68" fmla="*/ 26 w 44"/>
                <a:gd name="T69" fmla="*/ 0 h 46"/>
                <a:gd name="T70" fmla="*/ 22 w 44"/>
                <a:gd name="T71" fmla="*/ 0 h 46"/>
                <a:gd name="T72" fmla="*/ 16 w 44"/>
                <a:gd name="T73" fmla="*/ 0 h 46"/>
                <a:gd name="T74" fmla="*/ 10 w 44"/>
                <a:gd name="T75"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6">
                  <a:moveTo>
                    <a:pt x="10" y="2"/>
                  </a:moveTo>
                  <a:lnTo>
                    <a:pt x="10" y="2"/>
                  </a:lnTo>
                  <a:lnTo>
                    <a:pt x="10" y="2"/>
                  </a:lnTo>
                  <a:lnTo>
                    <a:pt x="8" y="0"/>
                  </a:lnTo>
                  <a:lnTo>
                    <a:pt x="6" y="0"/>
                  </a:lnTo>
                  <a:lnTo>
                    <a:pt x="4" y="0"/>
                  </a:lnTo>
                  <a:lnTo>
                    <a:pt x="4" y="0"/>
                  </a:lnTo>
                  <a:lnTo>
                    <a:pt x="2" y="2"/>
                  </a:lnTo>
                  <a:lnTo>
                    <a:pt x="2" y="4"/>
                  </a:lnTo>
                  <a:lnTo>
                    <a:pt x="4" y="8"/>
                  </a:lnTo>
                  <a:lnTo>
                    <a:pt x="6" y="12"/>
                  </a:lnTo>
                  <a:lnTo>
                    <a:pt x="6" y="14"/>
                  </a:lnTo>
                  <a:lnTo>
                    <a:pt x="4" y="18"/>
                  </a:lnTo>
                  <a:lnTo>
                    <a:pt x="4" y="22"/>
                  </a:lnTo>
                  <a:lnTo>
                    <a:pt x="4" y="28"/>
                  </a:lnTo>
                  <a:lnTo>
                    <a:pt x="2" y="34"/>
                  </a:lnTo>
                  <a:lnTo>
                    <a:pt x="0" y="38"/>
                  </a:lnTo>
                  <a:lnTo>
                    <a:pt x="16" y="34"/>
                  </a:lnTo>
                  <a:lnTo>
                    <a:pt x="24" y="46"/>
                  </a:lnTo>
                  <a:lnTo>
                    <a:pt x="24" y="44"/>
                  </a:lnTo>
                  <a:lnTo>
                    <a:pt x="28" y="44"/>
                  </a:lnTo>
                  <a:lnTo>
                    <a:pt x="32" y="42"/>
                  </a:lnTo>
                  <a:lnTo>
                    <a:pt x="36" y="40"/>
                  </a:lnTo>
                  <a:lnTo>
                    <a:pt x="40" y="36"/>
                  </a:lnTo>
                  <a:lnTo>
                    <a:pt x="40" y="36"/>
                  </a:lnTo>
                  <a:lnTo>
                    <a:pt x="42" y="32"/>
                  </a:lnTo>
                  <a:lnTo>
                    <a:pt x="42" y="28"/>
                  </a:lnTo>
                  <a:lnTo>
                    <a:pt x="44" y="24"/>
                  </a:lnTo>
                  <a:lnTo>
                    <a:pt x="42" y="18"/>
                  </a:lnTo>
                  <a:lnTo>
                    <a:pt x="40" y="12"/>
                  </a:lnTo>
                  <a:lnTo>
                    <a:pt x="38" y="12"/>
                  </a:lnTo>
                  <a:lnTo>
                    <a:pt x="36" y="10"/>
                  </a:lnTo>
                  <a:lnTo>
                    <a:pt x="34" y="6"/>
                  </a:lnTo>
                  <a:lnTo>
                    <a:pt x="30" y="4"/>
                  </a:lnTo>
                  <a:lnTo>
                    <a:pt x="26" y="0"/>
                  </a:lnTo>
                  <a:lnTo>
                    <a:pt x="22" y="0"/>
                  </a:lnTo>
                  <a:lnTo>
                    <a:pt x="16" y="0"/>
                  </a:lnTo>
                  <a:lnTo>
                    <a:pt x="10" y="2"/>
                  </a:lnTo>
                </a:path>
              </a:pathLst>
            </a:custGeom>
            <a:grpFill/>
            <a:ln w="6350">
              <a:solidFill>
                <a:schemeClr val="bg1"/>
              </a:solidFill>
              <a:prstDash val="solid"/>
              <a:round/>
              <a:headEnd/>
              <a:tailEnd/>
            </a:ln>
            <a:effectLst/>
          </p:spPr>
          <p:txBody>
            <a:bodyPr/>
            <a:lstStyle/>
            <a:p>
              <a:endParaRPr lang="zh-CN" altLang="en-US"/>
            </a:p>
          </p:txBody>
        </p:sp>
        <p:sp>
          <p:nvSpPr>
            <p:cNvPr id="177" name="Freeform 547">
              <a:extLst>
                <a:ext uri="{FF2B5EF4-FFF2-40B4-BE49-F238E27FC236}">
                  <a16:creationId xmlns="" xmlns:a16="http://schemas.microsoft.com/office/drawing/2014/main" id="{C0031D61-F96B-4E8E-89FA-9AD177BDAD1E}"/>
                </a:ext>
              </a:extLst>
            </p:cNvPr>
            <p:cNvSpPr>
              <a:spLocks/>
            </p:cNvSpPr>
            <p:nvPr/>
          </p:nvSpPr>
          <p:spPr bwMode="gray">
            <a:xfrm>
              <a:off x="7126203" y="1853049"/>
              <a:ext cx="311035" cy="181315"/>
            </a:xfrm>
            <a:custGeom>
              <a:avLst/>
              <a:gdLst>
                <a:gd name="T0" fmla="*/ 10 w 168"/>
                <a:gd name="T1" fmla="*/ 2 h 98"/>
                <a:gd name="T2" fmla="*/ 4 w 168"/>
                <a:gd name="T3" fmla="*/ 0 h 98"/>
                <a:gd name="T4" fmla="*/ 0 w 168"/>
                <a:gd name="T5" fmla="*/ 6 h 98"/>
                <a:gd name="T6" fmla="*/ 4 w 168"/>
                <a:gd name="T7" fmla="*/ 24 h 98"/>
                <a:gd name="T8" fmla="*/ 6 w 168"/>
                <a:gd name="T9" fmla="*/ 28 h 98"/>
                <a:gd name="T10" fmla="*/ 12 w 168"/>
                <a:gd name="T11" fmla="*/ 32 h 98"/>
                <a:gd name="T12" fmla="*/ 26 w 168"/>
                <a:gd name="T13" fmla="*/ 26 h 98"/>
                <a:gd name="T14" fmla="*/ 30 w 168"/>
                <a:gd name="T15" fmla="*/ 24 h 98"/>
                <a:gd name="T16" fmla="*/ 34 w 168"/>
                <a:gd name="T17" fmla="*/ 24 h 98"/>
                <a:gd name="T18" fmla="*/ 38 w 168"/>
                <a:gd name="T19" fmla="*/ 38 h 98"/>
                <a:gd name="T20" fmla="*/ 44 w 168"/>
                <a:gd name="T21" fmla="*/ 72 h 98"/>
                <a:gd name="T22" fmla="*/ 40 w 168"/>
                <a:gd name="T23" fmla="*/ 72 h 98"/>
                <a:gd name="T24" fmla="*/ 38 w 168"/>
                <a:gd name="T25" fmla="*/ 80 h 98"/>
                <a:gd name="T26" fmla="*/ 48 w 168"/>
                <a:gd name="T27" fmla="*/ 88 h 98"/>
                <a:gd name="T28" fmla="*/ 56 w 168"/>
                <a:gd name="T29" fmla="*/ 86 h 98"/>
                <a:gd name="T30" fmla="*/ 58 w 168"/>
                <a:gd name="T31" fmla="*/ 84 h 98"/>
                <a:gd name="T32" fmla="*/ 68 w 168"/>
                <a:gd name="T33" fmla="*/ 86 h 98"/>
                <a:gd name="T34" fmla="*/ 82 w 168"/>
                <a:gd name="T35" fmla="*/ 94 h 98"/>
                <a:gd name="T36" fmla="*/ 118 w 168"/>
                <a:gd name="T37" fmla="*/ 96 h 98"/>
                <a:gd name="T38" fmla="*/ 118 w 168"/>
                <a:gd name="T39" fmla="*/ 92 h 98"/>
                <a:gd name="T40" fmla="*/ 122 w 168"/>
                <a:gd name="T41" fmla="*/ 86 h 98"/>
                <a:gd name="T42" fmla="*/ 134 w 168"/>
                <a:gd name="T43" fmla="*/ 88 h 98"/>
                <a:gd name="T44" fmla="*/ 142 w 168"/>
                <a:gd name="T45" fmla="*/ 92 h 98"/>
                <a:gd name="T46" fmla="*/ 150 w 168"/>
                <a:gd name="T47" fmla="*/ 90 h 98"/>
                <a:gd name="T48" fmla="*/ 154 w 168"/>
                <a:gd name="T49" fmla="*/ 82 h 98"/>
                <a:gd name="T50" fmla="*/ 156 w 168"/>
                <a:gd name="T51" fmla="*/ 76 h 98"/>
                <a:gd name="T52" fmla="*/ 164 w 168"/>
                <a:gd name="T53" fmla="*/ 72 h 98"/>
                <a:gd name="T54" fmla="*/ 164 w 168"/>
                <a:gd name="T55" fmla="*/ 66 h 98"/>
                <a:gd name="T56" fmla="*/ 168 w 168"/>
                <a:gd name="T57" fmla="*/ 62 h 98"/>
                <a:gd name="T58" fmla="*/ 166 w 168"/>
                <a:gd name="T59" fmla="*/ 56 h 98"/>
                <a:gd name="T60" fmla="*/ 150 w 168"/>
                <a:gd name="T61" fmla="*/ 50 h 98"/>
                <a:gd name="T62" fmla="*/ 138 w 168"/>
                <a:gd name="T63" fmla="*/ 48 h 98"/>
                <a:gd name="T64" fmla="*/ 124 w 168"/>
                <a:gd name="T65" fmla="*/ 44 h 98"/>
                <a:gd name="T66" fmla="*/ 110 w 168"/>
                <a:gd name="T67" fmla="*/ 46 h 98"/>
                <a:gd name="T68" fmla="*/ 100 w 168"/>
                <a:gd name="T69" fmla="*/ 50 h 98"/>
                <a:gd name="T70" fmla="*/ 82 w 168"/>
                <a:gd name="T71" fmla="*/ 44 h 98"/>
                <a:gd name="T72" fmla="*/ 60 w 168"/>
                <a:gd name="T73" fmla="*/ 30 h 98"/>
                <a:gd name="T74" fmla="*/ 52 w 168"/>
                <a:gd name="T75" fmla="*/ 24 h 98"/>
                <a:gd name="T76" fmla="*/ 50 w 168"/>
                <a:gd name="T77" fmla="*/ 20 h 98"/>
                <a:gd name="T78" fmla="*/ 50 w 168"/>
                <a:gd name="T79" fmla="*/ 16 h 98"/>
                <a:gd name="T80" fmla="*/ 48 w 168"/>
                <a:gd name="T81" fmla="*/ 10 h 98"/>
                <a:gd name="T82" fmla="*/ 40 w 168"/>
                <a:gd name="T83" fmla="*/ 10 h 98"/>
                <a:gd name="T84" fmla="*/ 36 w 168"/>
                <a:gd name="T85" fmla="*/ 14 h 98"/>
                <a:gd name="T86" fmla="*/ 28 w 168"/>
                <a:gd name="T87" fmla="*/ 12 h 98"/>
                <a:gd name="T88" fmla="*/ 24 w 168"/>
                <a:gd name="T89" fmla="*/ 4 h 98"/>
                <a:gd name="T90" fmla="*/ 12 w 168"/>
                <a:gd name="T91" fmla="*/ 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8" h="98">
                  <a:moveTo>
                    <a:pt x="12" y="2"/>
                  </a:moveTo>
                  <a:lnTo>
                    <a:pt x="12" y="2"/>
                  </a:lnTo>
                  <a:lnTo>
                    <a:pt x="10" y="2"/>
                  </a:lnTo>
                  <a:lnTo>
                    <a:pt x="8" y="0"/>
                  </a:lnTo>
                  <a:lnTo>
                    <a:pt x="6" y="0"/>
                  </a:lnTo>
                  <a:lnTo>
                    <a:pt x="4" y="0"/>
                  </a:lnTo>
                  <a:lnTo>
                    <a:pt x="2" y="0"/>
                  </a:lnTo>
                  <a:lnTo>
                    <a:pt x="0" y="2"/>
                  </a:lnTo>
                  <a:lnTo>
                    <a:pt x="0" y="6"/>
                  </a:lnTo>
                  <a:lnTo>
                    <a:pt x="0" y="10"/>
                  </a:lnTo>
                  <a:lnTo>
                    <a:pt x="2" y="16"/>
                  </a:lnTo>
                  <a:lnTo>
                    <a:pt x="4" y="24"/>
                  </a:lnTo>
                  <a:lnTo>
                    <a:pt x="4" y="26"/>
                  </a:lnTo>
                  <a:lnTo>
                    <a:pt x="4" y="26"/>
                  </a:lnTo>
                  <a:lnTo>
                    <a:pt x="6" y="28"/>
                  </a:lnTo>
                  <a:lnTo>
                    <a:pt x="6" y="30"/>
                  </a:lnTo>
                  <a:lnTo>
                    <a:pt x="8" y="32"/>
                  </a:lnTo>
                  <a:lnTo>
                    <a:pt x="12" y="32"/>
                  </a:lnTo>
                  <a:lnTo>
                    <a:pt x="16" y="32"/>
                  </a:lnTo>
                  <a:lnTo>
                    <a:pt x="20" y="30"/>
                  </a:lnTo>
                  <a:lnTo>
                    <a:pt x="26" y="26"/>
                  </a:lnTo>
                  <a:lnTo>
                    <a:pt x="28" y="26"/>
                  </a:lnTo>
                  <a:lnTo>
                    <a:pt x="28" y="24"/>
                  </a:lnTo>
                  <a:lnTo>
                    <a:pt x="30" y="24"/>
                  </a:lnTo>
                  <a:lnTo>
                    <a:pt x="30" y="24"/>
                  </a:lnTo>
                  <a:lnTo>
                    <a:pt x="32" y="24"/>
                  </a:lnTo>
                  <a:lnTo>
                    <a:pt x="34" y="24"/>
                  </a:lnTo>
                  <a:lnTo>
                    <a:pt x="36" y="28"/>
                  </a:lnTo>
                  <a:lnTo>
                    <a:pt x="36" y="32"/>
                  </a:lnTo>
                  <a:lnTo>
                    <a:pt x="38" y="38"/>
                  </a:lnTo>
                  <a:lnTo>
                    <a:pt x="38" y="48"/>
                  </a:lnTo>
                  <a:lnTo>
                    <a:pt x="44" y="72"/>
                  </a:lnTo>
                  <a:lnTo>
                    <a:pt x="44" y="72"/>
                  </a:lnTo>
                  <a:lnTo>
                    <a:pt x="42" y="72"/>
                  </a:lnTo>
                  <a:lnTo>
                    <a:pt x="40" y="72"/>
                  </a:lnTo>
                  <a:lnTo>
                    <a:pt x="40" y="72"/>
                  </a:lnTo>
                  <a:lnTo>
                    <a:pt x="38" y="74"/>
                  </a:lnTo>
                  <a:lnTo>
                    <a:pt x="38" y="76"/>
                  </a:lnTo>
                  <a:lnTo>
                    <a:pt x="38" y="80"/>
                  </a:lnTo>
                  <a:lnTo>
                    <a:pt x="40" y="84"/>
                  </a:lnTo>
                  <a:lnTo>
                    <a:pt x="44" y="88"/>
                  </a:lnTo>
                  <a:lnTo>
                    <a:pt x="48" y="88"/>
                  </a:lnTo>
                  <a:lnTo>
                    <a:pt x="50" y="88"/>
                  </a:lnTo>
                  <a:lnTo>
                    <a:pt x="54" y="88"/>
                  </a:lnTo>
                  <a:lnTo>
                    <a:pt x="56" y="86"/>
                  </a:lnTo>
                  <a:lnTo>
                    <a:pt x="56" y="86"/>
                  </a:lnTo>
                  <a:lnTo>
                    <a:pt x="56" y="86"/>
                  </a:lnTo>
                  <a:lnTo>
                    <a:pt x="58" y="84"/>
                  </a:lnTo>
                  <a:lnTo>
                    <a:pt x="62" y="84"/>
                  </a:lnTo>
                  <a:lnTo>
                    <a:pt x="64" y="84"/>
                  </a:lnTo>
                  <a:lnTo>
                    <a:pt x="68" y="86"/>
                  </a:lnTo>
                  <a:lnTo>
                    <a:pt x="72" y="90"/>
                  </a:lnTo>
                  <a:lnTo>
                    <a:pt x="74" y="92"/>
                  </a:lnTo>
                  <a:lnTo>
                    <a:pt x="82" y="94"/>
                  </a:lnTo>
                  <a:lnTo>
                    <a:pt x="94" y="98"/>
                  </a:lnTo>
                  <a:lnTo>
                    <a:pt x="106" y="96"/>
                  </a:lnTo>
                  <a:lnTo>
                    <a:pt x="118" y="96"/>
                  </a:lnTo>
                  <a:lnTo>
                    <a:pt x="118" y="94"/>
                  </a:lnTo>
                  <a:lnTo>
                    <a:pt x="118" y="94"/>
                  </a:lnTo>
                  <a:lnTo>
                    <a:pt x="118" y="92"/>
                  </a:lnTo>
                  <a:lnTo>
                    <a:pt x="120" y="90"/>
                  </a:lnTo>
                  <a:lnTo>
                    <a:pt x="120" y="88"/>
                  </a:lnTo>
                  <a:lnTo>
                    <a:pt x="122" y="86"/>
                  </a:lnTo>
                  <a:lnTo>
                    <a:pt x="124" y="86"/>
                  </a:lnTo>
                  <a:lnTo>
                    <a:pt x="128" y="86"/>
                  </a:lnTo>
                  <a:lnTo>
                    <a:pt x="134" y="88"/>
                  </a:lnTo>
                  <a:lnTo>
                    <a:pt x="140" y="92"/>
                  </a:lnTo>
                  <a:lnTo>
                    <a:pt x="140" y="92"/>
                  </a:lnTo>
                  <a:lnTo>
                    <a:pt x="142" y="92"/>
                  </a:lnTo>
                  <a:lnTo>
                    <a:pt x="144" y="92"/>
                  </a:lnTo>
                  <a:lnTo>
                    <a:pt x="148" y="92"/>
                  </a:lnTo>
                  <a:lnTo>
                    <a:pt x="150" y="90"/>
                  </a:lnTo>
                  <a:lnTo>
                    <a:pt x="152" y="88"/>
                  </a:lnTo>
                  <a:lnTo>
                    <a:pt x="154" y="86"/>
                  </a:lnTo>
                  <a:lnTo>
                    <a:pt x="154" y="82"/>
                  </a:lnTo>
                  <a:lnTo>
                    <a:pt x="154" y="76"/>
                  </a:lnTo>
                  <a:lnTo>
                    <a:pt x="154" y="76"/>
                  </a:lnTo>
                  <a:lnTo>
                    <a:pt x="156" y="76"/>
                  </a:lnTo>
                  <a:lnTo>
                    <a:pt x="158" y="74"/>
                  </a:lnTo>
                  <a:lnTo>
                    <a:pt x="162" y="74"/>
                  </a:lnTo>
                  <a:lnTo>
                    <a:pt x="164" y="72"/>
                  </a:lnTo>
                  <a:lnTo>
                    <a:pt x="164" y="70"/>
                  </a:lnTo>
                  <a:lnTo>
                    <a:pt x="164" y="66"/>
                  </a:lnTo>
                  <a:lnTo>
                    <a:pt x="164" y="66"/>
                  </a:lnTo>
                  <a:lnTo>
                    <a:pt x="166" y="64"/>
                  </a:lnTo>
                  <a:lnTo>
                    <a:pt x="166" y="64"/>
                  </a:lnTo>
                  <a:lnTo>
                    <a:pt x="168" y="62"/>
                  </a:lnTo>
                  <a:lnTo>
                    <a:pt x="168" y="60"/>
                  </a:lnTo>
                  <a:lnTo>
                    <a:pt x="168" y="58"/>
                  </a:lnTo>
                  <a:lnTo>
                    <a:pt x="166" y="56"/>
                  </a:lnTo>
                  <a:lnTo>
                    <a:pt x="162" y="54"/>
                  </a:lnTo>
                  <a:lnTo>
                    <a:pt x="158" y="52"/>
                  </a:lnTo>
                  <a:lnTo>
                    <a:pt x="150" y="50"/>
                  </a:lnTo>
                  <a:lnTo>
                    <a:pt x="142" y="48"/>
                  </a:lnTo>
                  <a:lnTo>
                    <a:pt x="140" y="48"/>
                  </a:lnTo>
                  <a:lnTo>
                    <a:pt x="138" y="48"/>
                  </a:lnTo>
                  <a:lnTo>
                    <a:pt x="134" y="46"/>
                  </a:lnTo>
                  <a:lnTo>
                    <a:pt x="130" y="44"/>
                  </a:lnTo>
                  <a:lnTo>
                    <a:pt x="124" y="44"/>
                  </a:lnTo>
                  <a:lnTo>
                    <a:pt x="118" y="44"/>
                  </a:lnTo>
                  <a:lnTo>
                    <a:pt x="110" y="44"/>
                  </a:lnTo>
                  <a:lnTo>
                    <a:pt x="110" y="46"/>
                  </a:lnTo>
                  <a:lnTo>
                    <a:pt x="108" y="46"/>
                  </a:lnTo>
                  <a:lnTo>
                    <a:pt x="106" y="48"/>
                  </a:lnTo>
                  <a:lnTo>
                    <a:pt x="100" y="50"/>
                  </a:lnTo>
                  <a:lnTo>
                    <a:pt x="96" y="50"/>
                  </a:lnTo>
                  <a:lnTo>
                    <a:pt x="90" y="48"/>
                  </a:lnTo>
                  <a:lnTo>
                    <a:pt x="82" y="44"/>
                  </a:lnTo>
                  <a:lnTo>
                    <a:pt x="62" y="32"/>
                  </a:lnTo>
                  <a:lnTo>
                    <a:pt x="62" y="32"/>
                  </a:lnTo>
                  <a:lnTo>
                    <a:pt x="60" y="30"/>
                  </a:lnTo>
                  <a:lnTo>
                    <a:pt x="58" y="26"/>
                  </a:lnTo>
                  <a:lnTo>
                    <a:pt x="56" y="24"/>
                  </a:lnTo>
                  <a:lnTo>
                    <a:pt x="52" y="24"/>
                  </a:lnTo>
                  <a:lnTo>
                    <a:pt x="52" y="22"/>
                  </a:lnTo>
                  <a:lnTo>
                    <a:pt x="50" y="22"/>
                  </a:lnTo>
                  <a:lnTo>
                    <a:pt x="50" y="20"/>
                  </a:lnTo>
                  <a:lnTo>
                    <a:pt x="50" y="18"/>
                  </a:lnTo>
                  <a:lnTo>
                    <a:pt x="50" y="18"/>
                  </a:lnTo>
                  <a:lnTo>
                    <a:pt x="50" y="16"/>
                  </a:lnTo>
                  <a:lnTo>
                    <a:pt x="50" y="14"/>
                  </a:lnTo>
                  <a:lnTo>
                    <a:pt x="50" y="10"/>
                  </a:lnTo>
                  <a:lnTo>
                    <a:pt x="48" y="10"/>
                  </a:lnTo>
                  <a:lnTo>
                    <a:pt x="46" y="8"/>
                  </a:lnTo>
                  <a:lnTo>
                    <a:pt x="42" y="8"/>
                  </a:lnTo>
                  <a:lnTo>
                    <a:pt x="40" y="10"/>
                  </a:lnTo>
                  <a:lnTo>
                    <a:pt x="40" y="10"/>
                  </a:lnTo>
                  <a:lnTo>
                    <a:pt x="38" y="12"/>
                  </a:lnTo>
                  <a:lnTo>
                    <a:pt x="36" y="14"/>
                  </a:lnTo>
                  <a:lnTo>
                    <a:pt x="32" y="14"/>
                  </a:lnTo>
                  <a:lnTo>
                    <a:pt x="30" y="14"/>
                  </a:lnTo>
                  <a:lnTo>
                    <a:pt x="28" y="12"/>
                  </a:lnTo>
                  <a:lnTo>
                    <a:pt x="28" y="8"/>
                  </a:lnTo>
                  <a:lnTo>
                    <a:pt x="28" y="6"/>
                  </a:lnTo>
                  <a:lnTo>
                    <a:pt x="24" y="4"/>
                  </a:lnTo>
                  <a:lnTo>
                    <a:pt x="22" y="2"/>
                  </a:lnTo>
                  <a:lnTo>
                    <a:pt x="18" y="2"/>
                  </a:lnTo>
                  <a:lnTo>
                    <a:pt x="12" y="2"/>
                  </a:lnTo>
                </a:path>
              </a:pathLst>
            </a:custGeom>
            <a:grpFill/>
            <a:ln w="6350">
              <a:solidFill>
                <a:schemeClr val="bg1"/>
              </a:solidFill>
              <a:prstDash val="solid"/>
              <a:round/>
              <a:headEnd/>
              <a:tailEnd/>
            </a:ln>
            <a:effectLst/>
          </p:spPr>
          <p:txBody>
            <a:bodyPr/>
            <a:lstStyle/>
            <a:p>
              <a:endParaRPr lang="zh-CN" altLang="en-US"/>
            </a:p>
          </p:txBody>
        </p:sp>
        <p:sp>
          <p:nvSpPr>
            <p:cNvPr id="178" name="Freeform 548">
              <a:extLst>
                <a:ext uri="{FF2B5EF4-FFF2-40B4-BE49-F238E27FC236}">
                  <a16:creationId xmlns="" xmlns:a16="http://schemas.microsoft.com/office/drawing/2014/main" id="{7693940C-5D92-4163-B932-EC0EC6EA4E4E}"/>
                </a:ext>
              </a:extLst>
            </p:cNvPr>
            <p:cNvSpPr>
              <a:spLocks/>
            </p:cNvSpPr>
            <p:nvPr/>
          </p:nvSpPr>
          <p:spPr bwMode="gray">
            <a:xfrm>
              <a:off x="6959577" y="1475618"/>
              <a:ext cx="162923" cy="188715"/>
            </a:xfrm>
            <a:custGeom>
              <a:avLst/>
              <a:gdLst>
                <a:gd name="T0" fmla="*/ 30 w 88"/>
                <a:gd name="T1" fmla="*/ 44 h 102"/>
                <a:gd name="T2" fmla="*/ 26 w 88"/>
                <a:gd name="T3" fmla="*/ 38 h 102"/>
                <a:gd name="T4" fmla="*/ 20 w 88"/>
                <a:gd name="T5" fmla="*/ 32 h 102"/>
                <a:gd name="T6" fmla="*/ 14 w 88"/>
                <a:gd name="T7" fmla="*/ 28 h 102"/>
                <a:gd name="T8" fmla="*/ 8 w 88"/>
                <a:gd name="T9" fmla="*/ 24 h 102"/>
                <a:gd name="T10" fmla="*/ 2 w 88"/>
                <a:gd name="T11" fmla="*/ 16 h 102"/>
                <a:gd name="T12" fmla="*/ 0 w 88"/>
                <a:gd name="T13" fmla="*/ 8 h 102"/>
                <a:gd name="T14" fmla="*/ 8 w 88"/>
                <a:gd name="T15" fmla="*/ 0 h 102"/>
                <a:gd name="T16" fmla="*/ 12 w 88"/>
                <a:gd name="T17" fmla="*/ 0 h 102"/>
                <a:gd name="T18" fmla="*/ 20 w 88"/>
                <a:gd name="T19" fmla="*/ 2 h 102"/>
                <a:gd name="T20" fmla="*/ 28 w 88"/>
                <a:gd name="T21" fmla="*/ 6 h 102"/>
                <a:gd name="T22" fmla="*/ 32 w 88"/>
                <a:gd name="T23" fmla="*/ 16 h 102"/>
                <a:gd name="T24" fmla="*/ 32 w 88"/>
                <a:gd name="T25" fmla="*/ 20 h 102"/>
                <a:gd name="T26" fmla="*/ 36 w 88"/>
                <a:gd name="T27" fmla="*/ 24 h 102"/>
                <a:gd name="T28" fmla="*/ 44 w 88"/>
                <a:gd name="T29" fmla="*/ 26 h 102"/>
                <a:gd name="T30" fmla="*/ 44 w 88"/>
                <a:gd name="T31" fmla="*/ 24 h 102"/>
                <a:gd name="T32" fmla="*/ 44 w 88"/>
                <a:gd name="T33" fmla="*/ 18 h 102"/>
                <a:gd name="T34" fmla="*/ 46 w 88"/>
                <a:gd name="T35" fmla="*/ 12 h 102"/>
                <a:gd name="T36" fmla="*/ 50 w 88"/>
                <a:gd name="T37" fmla="*/ 10 h 102"/>
                <a:gd name="T38" fmla="*/ 60 w 88"/>
                <a:gd name="T39" fmla="*/ 14 h 102"/>
                <a:gd name="T40" fmla="*/ 58 w 88"/>
                <a:gd name="T41" fmla="*/ 20 h 102"/>
                <a:gd name="T42" fmla="*/ 58 w 88"/>
                <a:gd name="T43" fmla="*/ 30 h 102"/>
                <a:gd name="T44" fmla="*/ 60 w 88"/>
                <a:gd name="T45" fmla="*/ 40 h 102"/>
                <a:gd name="T46" fmla="*/ 66 w 88"/>
                <a:gd name="T47" fmla="*/ 46 h 102"/>
                <a:gd name="T48" fmla="*/ 70 w 88"/>
                <a:gd name="T49" fmla="*/ 44 h 102"/>
                <a:gd name="T50" fmla="*/ 76 w 88"/>
                <a:gd name="T51" fmla="*/ 34 h 102"/>
                <a:gd name="T52" fmla="*/ 76 w 88"/>
                <a:gd name="T53" fmla="*/ 32 h 102"/>
                <a:gd name="T54" fmla="*/ 80 w 88"/>
                <a:gd name="T55" fmla="*/ 28 h 102"/>
                <a:gd name="T56" fmla="*/ 82 w 88"/>
                <a:gd name="T57" fmla="*/ 26 h 102"/>
                <a:gd name="T58" fmla="*/ 86 w 88"/>
                <a:gd name="T59" fmla="*/ 28 h 102"/>
                <a:gd name="T60" fmla="*/ 88 w 88"/>
                <a:gd name="T61" fmla="*/ 38 h 102"/>
                <a:gd name="T62" fmla="*/ 86 w 88"/>
                <a:gd name="T63" fmla="*/ 48 h 102"/>
                <a:gd name="T64" fmla="*/ 82 w 88"/>
                <a:gd name="T65" fmla="*/ 68 h 102"/>
                <a:gd name="T66" fmla="*/ 88 w 88"/>
                <a:gd name="T67" fmla="*/ 90 h 102"/>
                <a:gd name="T68" fmla="*/ 88 w 88"/>
                <a:gd name="T69" fmla="*/ 92 h 102"/>
                <a:gd name="T70" fmla="*/ 84 w 88"/>
                <a:gd name="T71" fmla="*/ 98 h 102"/>
                <a:gd name="T72" fmla="*/ 82 w 88"/>
                <a:gd name="T73" fmla="*/ 102 h 102"/>
                <a:gd name="T74" fmla="*/ 78 w 88"/>
                <a:gd name="T75" fmla="*/ 100 h 102"/>
                <a:gd name="T76" fmla="*/ 78 w 88"/>
                <a:gd name="T77" fmla="*/ 96 h 102"/>
                <a:gd name="T78" fmla="*/ 76 w 88"/>
                <a:gd name="T79" fmla="*/ 90 h 102"/>
                <a:gd name="T80" fmla="*/ 76 w 88"/>
                <a:gd name="T81" fmla="*/ 80 h 102"/>
                <a:gd name="T82" fmla="*/ 72 w 88"/>
                <a:gd name="T83" fmla="*/ 76 h 102"/>
                <a:gd name="T84" fmla="*/ 66 w 88"/>
                <a:gd name="T85" fmla="*/ 78 h 102"/>
                <a:gd name="T86" fmla="*/ 60 w 88"/>
                <a:gd name="T87" fmla="*/ 74 h 102"/>
                <a:gd name="T88" fmla="*/ 52 w 88"/>
                <a:gd name="T89" fmla="*/ 70 h 102"/>
                <a:gd name="T90" fmla="*/ 44 w 88"/>
                <a:gd name="T9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102">
                  <a:moveTo>
                    <a:pt x="30" y="46"/>
                  </a:moveTo>
                  <a:lnTo>
                    <a:pt x="30" y="44"/>
                  </a:lnTo>
                  <a:lnTo>
                    <a:pt x="28" y="42"/>
                  </a:lnTo>
                  <a:lnTo>
                    <a:pt x="26" y="38"/>
                  </a:lnTo>
                  <a:lnTo>
                    <a:pt x="24" y="34"/>
                  </a:lnTo>
                  <a:lnTo>
                    <a:pt x="20" y="32"/>
                  </a:lnTo>
                  <a:lnTo>
                    <a:pt x="14" y="30"/>
                  </a:lnTo>
                  <a:lnTo>
                    <a:pt x="14" y="28"/>
                  </a:lnTo>
                  <a:lnTo>
                    <a:pt x="12" y="26"/>
                  </a:lnTo>
                  <a:lnTo>
                    <a:pt x="8" y="24"/>
                  </a:lnTo>
                  <a:lnTo>
                    <a:pt x="6" y="20"/>
                  </a:lnTo>
                  <a:lnTo>
                    <a:pt x="2" y="16"/>
                  </a:lnTo>
                  <a:lnTo>
                    <a:pt x="2" y="12"/>
                  </a:lnTo>
                  <a:lnTo>
                    <a:pt x="0" y="8"/>
                  </a:lnTo>
                  <a:lnTo>
                    <a:pt x="4" y="4"/>
                  </a:lnTo>
                  <a:lnTo>
                    <a:pt x="8" y="0"/>
                  </a:lnTo>
                  <a:lnTo>
                    <a:pt x="8" y="0"/>
                  </a:lnTo>
                  <a:lnTo>
                    <a:pt x="12" y="0"/>
                  </a:lnTo>
                  <a:lnTo>
                    <a:pt x="16" y="0"/>
                  </a:lnTo>
                  <a:lnTo>
                    <a:pt x="20" y="2"/>
                  </a:lnTo>
                  <a:lnTo>
                    <a:pt x="24" y="4"/>
                  </a:lnTo>
                  <a:lnTo>
                    <a:pt x="28" y="6"/>
                  </a:lnTo>
                  <a:lnTo>
                    <a:pt x="30" y="10"/>
                  </a:lnTo>
                  <a:lnTo>
                    <a:pt x="32" y="16"/>
                  </a:lnTo>
                  <a:lnTo>
                    <a:pt x="32" y="18"/>
                  </a:lnTo>
                  <a:lnTo>
                    <a:pt x="32" y="20"/>
                  </a:lnTo>
                  <a:lnTo>
                    <a:pt x="34" y="22"/>
                  </a:lnTo>
                  <a:lnTo>
                    <a:pt x="36" y="24"/>
                  </a:lnTo>
                  <a:lnTo>
                    <a:pt x="40" y="26"/>
                  </a:lnTo>
                  <a:lnTo>
                    <a:pt x="44" y="26"/>
                  </a:lnTo>
                  <a:lnTo>
                    <a:pt x="44" y="26"/>
                  </a:lnTo>
                  <a:lnTo>
                    <a:pt x="44" y="24"/>
                  </a:lnTo>
                  <a:lnTo>
                    <a:pt x="44" y="20"/>
                  </a:lnTo>
                  <a:lnTo>
                    <a:pt x="44" y="18"/>
                  </a:lnTo>
                  <a:lnTo>
                    <a:pt x="44" y="14"/>
                  </a:lnTo>
                  <a:lnTo>
                    <a:pt x="46" y="12"/>
                  </a:lnTo>
                  <a:lnTo>
                    <a:pt x="48" y="10"/>
                  </a:lnTo>
                  <a:lnTo>
                    <a:pt x="50" y="10"/>
                  </a:lnTo>
                  <a:lnTo>
                    <a:pt x="54" y="12"/>
                  </a:lnTo>
                  <a:lnTo>
                    <a:pt x="60" y="14"/>
                  </a:lnTo>
                  <a:lnTo>
                    <a:pt x="60" y="16"/>
                  </a:lnTo>
                  <a:lnTo>
                    <a:pt x="58" y="20"/>
                  </a:lnTo>
                  <a:lnTo>
                    <a:pt x="58" y="24"/>
                  </a:lnTo>
                  <a:lnTo>
                    <a:pt x="58" y="30"/>
                  </a:lnTo>
                  <a:lnTo>
                    <a:pt x="60" y="34"/>
                  </a:lnTo>
                  <a:lnTo>
                    <a:pt x="60" y="40"/>
                  </a:lnTo>
                  <a:lnTo>
                    <a:pt x="64" y="44"/>
                  </a:lnTo>
                  <a:lnTo>
                    <a:pt x="66" y="46"/>
                  </a:lnTo>
                  <a:lnTo>
                    <a:pt x="68" y="46"/>
                  </a:lnTo>
                  <a:lnTo>
                    <a:pt x="70" y="44"/>
                  </a:lnTo>
                  <a:lnTo>
                    <a:pt x="72" y="42"/>
                  </a:lnTo>
                  <a:lnTo>
                    <a:pt x="76" y="34"/>
                  </a:lnTo>
                  <a:lnTo>
                    <a:pt x="76" y="34"/>
                  </a:lnTo>
                  <a:lnTo>
                    <a:pt x="76" y="32"/>
                  </a:lnTo>
                  <a:lnTo>
                    <a:pt x="78" y="30"/>
                  </a:lnTo>
                  <a:lnTo>
                    <a:pt x="80" y="28"/>
                  </a:lnTo>
                  <a:lnTo>
                    <a:pt x="80" y="28"/>
                  </a:lnTo>
                  <a:lnTo>
                    <a:pt x="82" y="26"/>
                  </a:lnTo>
                  <a:lnTo>
                    <a:pt x="84" y="26"/>
                  </a:lnTo>
                  <a:lnTo>
                    <a:pt x="86" y="28"/>
                  </a:lnTo>
                  <a:lnTo>
                    <a:pt x="86" y="32"/>
                  </a:lnTo>
                  <a:lnTo>
                    <a:pt x="88" y="38"/>
                  </a:lnTo>
                  <a:lnTo>
                    <a:pt x="88" y="46"/>
                  </a:lnTo>
                  <a:lnTo>
                    <a:pt x="86" y="48"/>
                  </a:lnTo>
                  <a:lnTo>
                    <a:pt x="84" y="58"/>
                  </a:lnTo>
                  <a:lnTo>
                    <a:pt x="82" y="68"/>
                  </a:lnTo>
                  <a:lnTo>
                    <a:pt x="84" y="80"/>
                  </a:lnTo>
                  <a:lnTo>
                    <a:pt x="88" y="90"/>
                  </a:lnTo>
                  <a:lnTo>
                    <a:pt x="88" y="90"/>
                  </a:lnTo>
                  <a:lnTo>
                    <a:pt x="88" y="92"/>
                  </a:lnTo>
                  <a:lnTo>
                    <a:pt x="86" y="96"/>
                  </a:lnTo>
                  <a:lnTo>
                    <a:pt x="84" y="98"/>
                  </a:lnTo>
                  <a:lnTo>
                    <a:pt x="84" y="100"/>
                  </a:lnTo>
                  <a:lnTo>
                    <a:pt x="82" y="102"/>
                  </a:lnTo>
                  <a:lnTo>
                    <a:pt x="80" y="102"/>
                  </a:lnTo>
                  <a:lnTo>
                    <a:pt x="78" y="100"/>
                  </a:lnTo>
                  <a:lnTo>
                    <a:pt x="78" y="96"/>
                  </a:lnTo>
                  <a:lnTo>
                    <a:pt x="78" y="96"/>
                  </a:lnTo>
                  <a:lnTo>
                    <a:pt x="76" y="92"/>
                  </a:lnTo>
                  <a:lnTo>
                    <a:pt x="76" y="90"/>
                  </a:lnTo>
                  <a:lnTo>
                    <a:pt x="76" y="86"/>
                  </a:lnTo>
                  <a:lnTo>
                    <a:pt x="76" y="80"/>
                  </a:lnTo>
                  <a:lnTo>
                    <a:pt x="74" y="78"/>
                  </a:lnTo>
                  <a:lnTo>
                    <a:pt x="72" y="76"/>
                  </a:lnTo>
                  <a:lnTo>
                    <a:pt x="68" y="74"/>
                  </a:lnTo>
                  <a:lnTo>
                    <a:pt x="66" y="78"/>
                  </a:lnTo>
                  <a:lnTo>
                    <a:pt x="64" y="76"/>
                  </a:lnTo>
                  <a:lnTo>
                    <a:pt x="60" y="74"/>
                  </a:lnTo>
                  <a:lnTo>
                    <a:pt x="56" y="72"/>
                  </a:lnTo>
                  <a:lnTo>
                    <a:pt x="52" y="70"/>
                  </a:lnTo>
                  <a:lnTo>
                    <a:pt x="46" y="66"/>
                  </a:lnTo>
                  <a:lnTo>
                    <a:pt x="44" y="60"/>
                  </a:lnTo>
                  <a:lnTo>
                    <a:pt x="30" y="46"/>
                  </a:lnTo>
                </a:path>
              </a:pathLst>
            </a:custGeom>
            <a:grpFill/>
            <a:ln w="6350">
              <a:solidFill>
                <a:schemeClr val="bg1"/>
              </a:solidFill>
              <a:prstDash val="solid"/>
              <a:round/>
              <a:headEnd/>
              <a:tailEnd/>
            </a:ln>
            <a:effectLst/>
          </p:spPr>
          <p:txBody>
            <a:bodyPr/>
            <a:lstStyle/>
            <a:p>
              <a:endParaRPr lang="zh-CN" altLang="en-US"/>
            </a:p>
          </p:txBody>
        </p:sp>
        <p:sp>
          <p:nvSpPr>
            <p:cNvPr id="179" name="Freeform 549">
              <a:extLst>
                <a:ext uri="{FF2B5EF4-FFF2-40B4-BE49-F238E27FC236}">
                  <a16:creationId xmlns="" xmlns:a16="http://schemas.microsoft.com/office/drawing/2014/main" id="{34A96DC9-4B82-42D4-9ED2-A160FA922DFC}"/>
                </a:ext>
              </a:extLst>
            </p:cNvPr>
            <p:cNvSpPr>
              <a:spLocks/>
            </p:cNvSpPr>
            <p:nvPr/>
          </p:nvSpPr>
          <p:spPr bwMode="gray">
            <a:xfrm>
              <a:off x="7155825" y="1557025"/>
              <a:ext cx="70353" cy="99908"/>
            </a:xfrm>
            <a:custGeom>
              <a:avLst/>
              <a:gdLst>
                <a:gd name="T0" fmla="*/ 16 w 38"/>
                <a:gd name="T1" fmla="*/ 0 h 54"/>
                <a:gd name="T2" fmla="*/ 14 w 38"/>
                <a:gd name="T3" fmla="*/ 0 h 54"/>
                <a:gd name="T4" fmla="*/ 14 w 38"/>
                <a:gd name="T5" fmla="*/ 0 h 54"/>
                <a:gd name="T6" fmla="*/ 12 w 38"/>
                <a:gd name="T7" fmla="*/ 0 h 54"/>
                <a:gd name="T8" fmla="*/ 8 w 38"/>
                <a:gd name="T9" fmla="*/ 2 h 54"/>
                <a:gd name="T10" fmla="*/ 6 w 38"/>
                <a:gd name="T11" fmla="*/ 6 h 54"/>
                <a:gd name="T12" fmla="*/ 4 w 38"/>
                <a:gd name="T13" fmla="*/ 10 h 54"/>
                <a:gd name="T14" fmla="*/ 2 w 38"/>
                <a:gd name="T15" fmla="*/ 16 h 54"/>
                <a:gd name="T16" fmla="*/ 2 w 38"/>
                <a:gd name="T17" fmla="*/ 24 h 54"/>
                <a:gd name="T18" fmla="*/ 0 w 38"/>
                <a:gd name="T19" fmla="*/ 48 h 54"/>
                <a:gd name="T20" fmla="*/ 2 w 38"/>
                <a:gd name="T21" fmla="*/ 48 h 54"/>
                <a:gd name="T22" fmla="*/ 10 w 38"/>
                <a:gd name="T23" fmla="*/ 52 h 54"/>
                <a:gd name="T24" fmla="*/ 18 w 38"/>
                <a:gd name="T25" fmla="*/ 54 h 54"/>
                <a:gd name="T26" fmla="*/ 28 w 38"/>
                <a:gd name="T27" fmla="*/ 54 h 54"/>
                <a:gd name="T28" fmla="*/ 36 w 38"/>
                <a:gd name="T29" fmla="*/ 50 h 54"/>
                <a:gd name="T30" fmla="*/ 38 w 38"/>
                <a:gd name="T31" fmla="*/ 40 h 54"/>
                <a:gd name="T32" fmla="*/ 16 w 38"/>
                <a:gd name="T3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54">
                  <a:moveTo>
                    <a:pt x="16" y="0"/>
                  </a:moveTo>
                  <a:lnTo>
                    <a:pt x="14" y="0"/>
                  </a:lnTo>
                  <a:lnTo>
                    <a:pt x="14" y="0"/>
                  </a:lnTo>
                  <a:lnTo>
                    <a:pt x="12" y="0"/>
                  </a:lnTo>
                  <a:lnTo>
                    <a:pt x="8" y="2"/>
                  </a:lnTo>
                  <a:lnTo>
                    <a:pt x="6" y="6"/>
                  </a:lnTo>
                  <a:lnTo>
                    <a:pt x="4" y="10"/>
                  </a:lnTo>
                  <a:lnTo>
                    <a:pt x="2" y="16"/>
                  </a:lnTo>
                  <a:lnTo>
                    <a:pt x="2" y="24"/>
                  </a:lnTo>
                  <a:lnTo>
                    <a:pt x="0" y="48"/>
                  </a:lnTo>
                  <a:lnTo>
                    <a:pt x="2" y="48"/>
                  </a:lnTo>
                  <a:lnTo>
                    <a:pt x="10" y="52"/>
                  </a:lnTo>
                  <a:lnTo>
                    <a:pt x="18" y="54"/>
                  </a:lnTo>
                  <a:lnTo>
                    <a:pt x="28" y="54"/>
                  </a:lnTo>
                  <a:lnTo>
                    <a:pt x="36" y="50"/>
                  </a:lnTo>
                  <a:lnTo>
                    <a:pt x="38" y="40"/>
                  </a:lnTo>
                  <a:lnTo>
                    <a:pt x="16" y="0"/>
                  </a:lnTo>
                </a:path>
              </a:pathLst>
            </a:custGeom>
            <a:grpFill/>
            <a:ln w="6350">
              <a:solidFill>
                <a:schemeClr val="bg1"/>
              </a:solidFill>
              <a:prstDash val="solid"/>
              <a:round/>
              <a:headEnd/>
              <a:tailEnd/>
            </a:ln>
            <a:effectLst/>
          </p:spPr>
          <p:txBody>
            <a:bodyPr/>
            <a:lstStyle/>
            <a:p>
              <a:endParaRPr lang="zh-CN" altLang="en-US"/>
            </a:p>
          </p:txBody>
        </p:sp>
        <p:sp>
          <p:nvSpPr>
            <p:cNvPr id="180" name="Freeform 550">
              <a:extLst>
                <a:ext uri="{FF2B5EF4-FFF2-40B4-BE49-F238E27FC236}">
                  <a16:creationId xmlns="" xmlns:a16="http://schemas.microsoft.com/office/drawing/2014/main" id="{8D3B309E-D436-4A64-BBC4-1E39089136E1}"/>
                </a:ext>
              </a:extLst>
            </p:cNvPr>
            <p:cNvSpPr>
              <a:spLocks/>
            </p:cNvSpPr>
            <p:nvPr/>
          </p:nvSpPr>
          <p:spPr bwMode="gray">
            <a:xfrm>
              <a:off x="7389101" y="1575526"/>
              <a:ext cx="125895" cy="270122"/>
            </a:xfrm>
            <a:custGeom>
              <a:avLst/>
              <a:gdLst>
                <a:gd name="T0" fmla="*/ 18 w 68"/>
                <a:gd name="T1" fmla="*/ 2 h 146"/>
                <a:gd name="T2" fmla="*/ 16 w 68"/>
                <a:gd name="T3" fmla="*/ 0 h 146"/>
                <a:gd name="T4" fmla="*/ 12 w 68"/>
                <a:gd name="T5" fmla="*/ 0 h 146"/>
                <a:gd name="T6" fmla="*/ 10 w 68"/>
                <a:gd name="T7" fmla="*/ 6 h 146"/>
                <a:gd name="T8" fmla="*/ 12 w 68"/>
                <a:gd name="T9" fmla="*/ 10 h 146"/>
                <a:gd name="T10" fmla="*/ 12 w 68"/>
                <a:gd name="T11" fmla="*/ 16 h 146"/>
                <a:gd name="T12" fmla="*/ 10 w 68"/>
                <a:gd name="T13" fmla="*/ 20 h 146"/>
                <a:gd name="T14" fmla="*/ 6 w 68"/>
                <a:gd name="T15" fmla="*/ 22 h 146"/>
                <a:gd name="T16" fmla="*/ 4 w 68"/>
                <a:gd name="T17" fmla="*/ 32 h 146"/>
                <a:gd name="T18" fmla="*/ 2 w 68"/>
                <a:gd name="T19" fmla="*/ 46 h 146"/>
                <a:gd name="T20" fmla="*/ 2 w 68"/>
                <a:gd name="T21" fmla="*/ 54 h 146"/>
                <a:gd name="T22" fmla="*/ 0 w 68"/>
                <a:gd name="T23" fmla="*/ 58 h 146"/>
                <a:gd name="T24" fmla="*/ 0 w 68"/>
                <a:gd name="T25" fmla="*/ 60 h 146"/>
                <a:gd name="T26" fmla="*/ 0 w 68"/>
                <a:gd name="T27" fmla="*/ 66 h 146"/>
                <a:gd name="T28" fmla="*/ 6 w 68"/>
                <a:gd name="T29" fmla="*/ 78 h 146"/>
                <a:gd name="T30" fmla="*/ 4 w 68"/>
                <a:gd name="T31" fmla="*/ 84 h 146"/>
                <a:gd name="T32" fmla="*/ 8 w 68"/>
                <a:gd name="T33" fmla="*/ 84 h 146"/>
                <a:gd name="T34" fmla="*/ 12 w 68"/>
                <a:gd name="T35" fmla="*/ 88 h 146"/>
                <a:gd name="T36" fmla="*/ 14 w 68"/>
                <a:gd name="T37" fmla="*/ 96 h 146"/>
                <a:gd name="T38" fmla="*/ 14 w 68"/>
                <a:gd name="T39" fmla="*/ 100 h 146"/>
                <a:gd name="T40" fmla="*/ 14 w 68"/>
                <a:gd name="T41" fmla="*/ 106 h 146"/>
                <a:gd name="T42" fmla="*/ 12 w 68"/>
                <a:gd name="T43" fmla="*/ 108 h 146"/>
                <a:gd name="T44" fmla="*/ 12 w 68"/>
                <a:gd name="T45" fmla="*/ 110 h 146"/>
                <a:gd name="T46" fmla="*/ 10 w 68"/>
                <a:gd name="T47" fmla="*/ 116 h 146"/>
                <a:gd name="T48" fmla="*/ 12 w 68"/>
                <a:gd name="T49" fmla="*/ 126 h 146"/>
                <a:gd name="T50" fmla="*/ 10 w 68"/>
                <a:gd name="T51" fmla="*/ 130 h 146"/>
                <a:gd name="T52" fmla="*/ 12 w 68"/>
                <a:gd name="T53" fmla="*/ 136 h 146"/>
                <a:gd name="T54" fmla="*/ 16 w 68"/>
                <a:gd name="T55" fmla="*/ 142 h 146"/>
                <a:gd name="T56" fmla="*/ 26 w 68"/>
                <a:gd name="T57" fmla="*/ 146 h 146"/>
                <a:gd name="T58" fmla="*/ 34 w 68"/>
                <a:gd name="T59" fmla="*/ 146 h 146"/>
                <a:gd name="T60" fmla="*/ 36 w 68"/>
                <a:gd name="T61" fmla="*/ 146 h 146"/>
                <a:gd name="T62" fmla="*/ 40 w 68"/>
                <a:gd name="T63" fmla="*/ 146 h 146"/>
                <a:gd name="T64" fmla="*/ 46 w 68"/>
                <a:gd name="T65" fmla="*/ 142 h 146"/>
                <a:gd name="T66" fmla="*/ 50 w 68"/>
                <a:gd name="T67" fmla="*/ 134 h 146"/>
                <a:gd name="T68" fmla="*/ 52 w 68"/>
                <a:gd name="T69" fmla="*/ 130 h 146"/>
                <a:gd name="T70" fmla="*/ 56 w 68"/>
                <a:gd name="T71" fmla="*/ 120 h 146"/>
                <a:gd name="T72" fmla="*/ 62 w 68"/>
                <a:gd name="T73" fmla="*/ 112 h 146"/>
                <a:gd name="T74" fmla="*/ 64 w 68"/>
                <a:gd name="T75" fmla="*/ 108 h 146"/>
                <a:gd name="T76" fmla="*/ 68 w 68"/>
                <a:gd name="T77" fmla="*/ 100 h 146"/>
                <a:gd name="T78" fmla="*/ 68 w 68"/>
                <a:gd name="T79" fmla="*/ 84 h 146"/>
                <a:gd name="T80" fmla="*/ 66 w 68"/>
                <a:gd name="T81" fmla="*/ 80 h 146"/>
                <a:gd name="T82" fmla="*/ 60 w 68"/>
                <a:gd name="T83" fmla="*/ 78 h 146"/>
                <a:gd name="T84" fmla="*/ 56 w 68"/>
                <a:gd name="T85" fmla="*/ 80 h 146"/>
                <a:gd name="T86" fmla="*/ 54 w 68"/>
                <a:gd name="T87" fmla="*/ 80 h 146"/>
                <a:gd name="T88" fmla="*/ 50 w 68"/>
                <a:gd name="T89" fmla="*/ 80 h 146"/>
                <a:gd name="T90" fmla="*/ 52 w 68"/>
                <a:gd name="T91" fmla="*/ 78 h 146"/>
                <a:gd name="T92" fmla="*/ 54 w 68"/>
                <a:gd name="T93" fmla="*/ 74 h 146"/>
                <a:gd name="T94" fmla="*/ 56 w 68"/>
                <a:gd name="T95" fmla="*/ 72 h 146"/>
                <a:gd name="T96" fmla="*/ 56 w 68"/>
                <a:gd name="T97" fmla="*/ 64 h 146"/>
                <a:gd name="T98" fmla="*/ 56 w 68"/>
                <a:gd name="T99" fmla="*/ 56 h 146"/>
                <a:gd name="T100" fmla="*/ 54 w 68"/>
                <a:gd name="T101" fmla="*/ 48 h 146"/>
                <a:gd name="T102" fmla="*/ 48 w 68"/>
                <a:gd name="T103" fmla="*/ 36 h 146"/>
                <a:gd name="T104" fmla="*/ 42 w 68"/>
                <a:gd name="T105" fmla="*/ 28 h 146"/>
                <a:gd name="T106" fmla="*/ 38 w 68"/>
                <a:gd name="T107" fmla="*/ 22 h 146"/>
                <a:gd name="T108" fmla="*/ 32 w 68"/>
                <a:gd name="T109" fmla="*/ 16 h 146"/>
                <a:gd name="T110" fmla="*/ 26 w 68"/>
                <a:gd name="T111" fmla="*/ 12 h 146"/>
                <a:gd name="T112" fmla="*/ 24 w 68"/>
                <a:gd name="T113" fmla="*/ 10 h 146"/>
                <a:gd name="T114" fmla="*/ 20 w 68"/>
                <a:gd name="T115" fmla="*/ 6 h 146"/>
                <a:gd name="T116" fmla="*/ 20 w 68"/>
                <a:gd name="T117"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146">
                  <a:moveTo>
                    <a:pt x="20" y="2"/>
                  </a:moveTo>
                  <a:lnTo>
                    <a:pt x="18" y="2"/>
                  </a:lnTo>
                  <a:lnTo>
                    <a:pt x="18" y="0"/>
                  </a:lnTo>
                  <a:lnTo>
                    <a:pt x="16" y="0"/>
                  </a:lnTo>
                  <a:lnTo>
                    <a:pt x="14" y="0"/>
                  </a:lnTo>
                  <a:lnTo>
                    <a:pt x="12" y="0"/>
                  </a:lnTo>
                  <a:lnTo>
                    <a:pt x="10" y="2"/>
                  </a:lnTo>
                  <a:lnTo>
                    <a:pt x="10" y="6"/>
                  </a:lnTo>
                  <a:lnTo>
                    <a:pt x="10" y="8"/>
                  </a:lnTo>
                  <a:lnTo>
                    <a:pt x="12" y="10"/>
                  </a:lnTo>
                  <a:lnTo>
                    <a:pt x="12" y="12"/>
                  </a:lnTo>
                  <a:lnTo>
                    <a:pt x="12" y="16"/>
                  </a:lnTo>
                  <a:lnTo>
                    <a:pt x="10" y="20"/>
                  </a:lnTo>
                  <a:lnTo>
                    <a:pt x="10" y="20"/>
                  </a:lnTo>
                  <a:lnTo>
                    <a:pt x="8" y="20"/>
                  </a:lnTo>
                  <a:lnTo>
                    <a:pt x="6" y="22"/>
                  </a:lnTo>
                  <a:lnTo>
                    <a:pt x="4" y="26"/>
                  </a:lnTo>
                  <a:lnTo>
                    <a:pt x="4" y="32"/>
                  </a:lnTo>
                  <a:lnTo>
                    <a:pt x="2" y="40"/>
                  </a:lnTo>
                  <a:lnTo>
                    <a:pt x="2" y="46"/>
                  </a:lnTo>
                  <a:lnTo>
                    <a:pt x="2" y="52"/>
                  </a:lnTo>
                  <a:lnTo>
                    <a:pt x="2" y="54"/>
                  </a:lnTo>
                  <a:lnTo>
                    <a:pt x="2" y="56"/>
                  </a:lnTo>
                  <a:lnTo>
                    <a:pt x="0" y="58"/>
                  </a:lnTo>
                  <a:lnTo>
                    <a:pt x="0" y="58"/>
                  </a:lnTo>
                  <a:lnTo>
                    <a:pt x="0" y="60"/>
                  </a:lnTo>
                  <a:lnTo>
                    <a:pt x="0" y="62"/>
                  </a:lnTo>
                  <a:lnTo>
                    <a:pt x="0" y="66"/>
                  </a:lnTo>
                  <a:lnTo>
                    <a:pt x="2" y="72"/>
                  </a:lnTo>
                  <a:lnTo>
                    <a:pt x="6" y="78"/>
                  </a:lnTo>
                  <a:lnTo>
                    <a:pt x="2" y="84"/>
                  </a:lnTo>
                  <a:lnTo>
                    <a:pt x="4" y="84"/>
                  </a:lnTo>
                  <a:lnTo>
                    <a:pt x="6" y="84"/>
                  </a:lnTo>
                  <a:lnTo>
                    <a:pt x="8" y="84"/>
                  </a:lnTo>
                  <a:lnTo>
                    <a:pt x="10" y="86"/>
                  </a:lnTo>
                  <a:lnTo>
                    <a:pt x="12" y="88"/>
                  </a:lnTo>
                  <a:lnTo>
                    <a:pt x="14" y="92"/>
                  </a:lnTo>
                  <a:lnTo>
                    <a:pt x="14" y="96"/>
                  </a:lnTo>
                  <a:lnTo>
                    <a:pt x="14" y="98"/>
                  </a:lnTo>
                  <a:lnTo>
                    <a:pt x="14" y="100"/>
                  </a:lnTo>
                  <a:lnTo>
                    <a:pt x="16" y="102"/>
                  </a:lnTo>
                  <a:lnTo>
                    <a:pt x="14" y="106"/>
                  </a:lnTo>
                  <a:lnTo>
                    <a:pt x="14" y="108"/>
                  </a:lnTo>
                  <a:lnTo>
                    <a:pt x="12" y="108"/>
                  </a:lnTo>
                  <a:lnTo>
                    <a:pt x="12" y="108"/>
                  </a:lnTo>
                  <a:lnTo>
                    <a:pt x="12" y="110"/>
                  </a:lnTo>
                  <a:lnTo>
                    <a:pt x="10" y="112"/>
                  </a:lnTo>
                  <a:lnTo>
                    <a:pt x="10" y="116"/>
                  </a:lnTo>
                  <a:lnTo>
                    <a:pt x="10" y="120"/>
                  </a:lnTo>
                  <a:lnTo>
                    <a:pt x="12" y="126"/>
                  </a:lnTo>
                  <a:lnTo>
                    <a:pt x="12" y="128"/>
                  </a:lnTo>
                  <a:lnTo>
                    <a:pt x="10" y="130"/>
                  </a:lnTo>
                  <a:lnTo>
                    <a:pt x="10" y="132"/>
                  </a:lnTo>
                  <a:lnTo>
                    <a:pt x="12" y="136"/>
                  </a:lnTo>
                  <a:lnTo>
                    <a:pt x="12" y="140"/>
                  </a:lnTo>
                  <a:lnTo>
                    <a:pt x="16" y="142"/>
                  </a:lnTo>
                  <a:lnTo>
                    <a:pt x="22" y="144"/>
                  </a:lnTo>
                  <a:lnTo>
                    <a:pt x="26" y="146"/>
                  </a:lnTo>
                  <a:lnTo>
                    <a:pt x="30" y="146"/>
                  </a:lnTo>
                  <a:lnTo>
                    <a:pt x="34" y="146"/>
                  </a:lnTo>
                  <a:lnTo>
                    <a:pt x="36" y="146"/>
                  </a:lnTo>
                  <a:lnTo>
                    <a:pt x="36" y="146"/>
                  </a:lnTo>
                  <a:lnTo>
                    <a:pt x="38" y="146"/>
                  </a:lnTo>
                  <a:lnTo>
                    <a:pt x="40" y="146"/>
                  </a:lnTo>
                  <a:lnTo>
                    <a:pt x="44" y="144"/>
                  </a:lnTo>
                  <a:lnTo>
                    <a:pt x="46" y="142"/>
                  </a:lnTo>
                  <a:lnTo>
                    <a:pt x="48" y="140"/>
                  </a:lnTo>
                  <a:lnTo>
                    <a:pt x="50" y="134"/>
                  </a:lnTo>
                  <a:lnTo>
                    <a:pt x="50" y="134"/>
                  </a:lnTo>
                  <a:lnTo>
                    <a:pt x="52" y="130"/>
                  </a:lnTo>
                  <a:lnTo>
                    <a:pt x="52" y="126"/>
                  </a:lnTo>
                  <a:lnTo>
                    <a:pt x="56" y="120"/>
                  </a:lnTo>
                  <a:lnTo>
                    <a:pt x="58" y="116"/>
                  </a:lnTo>
                  <a:lnTo>
                    <a:pt x="62" y="112"/>
                  </a:lnTo>
                  <a:lnTo>
                    <a:pt x="64" y="110"/>
                  </a:lnTo>
                  <a:lnTo>
                    <a:pt x="64" y="108"/>
                  </a:lnTo>
                  <a:lnTo>
                    <a:pt x="66" y="104"/>
                  </a:lnTo>
                  <a:lnTo>
                    <a:pt x="68" y="100"/>
                  </a:lnTo>
                  <a:lnTo>
                    <a:pt x="68" y="92"/>
                  </a:lnTo>
                  <a:lnTo>
                    <a:pt x="68" y="84"/>
                  </a:lnTo>
                  <a:lnTo>
                    <a:pt x="68" y="84"/>
                  </a:lnTo>
                  <a:lnTo>
                    <a:pt x="66" y="80"/>
                  </a:lnTo>
                  <a:lnTo>
                    <a:pt x="62" y="78"/>
                  </a:lnTo>
                  <a:lnTo>
                    <a:pt x="60" y="78"/>
                  </a:lnTo>
                  <a:lnTo>
                    <a:pt x="56" y="80"/>
                  </a:lnTo>
                  <a:lnTo>
                    <a:pt x="56" y="80"/>
                  </a:lnTo>
                  <a:lnTo>
                    <a:pt x="54" y="80"/>
                  </a:lnTo>
                  <a:lnTo>
                    <a:pt x="54" y="80"/>
                  </a:lnTo>
                  <a:lnTo>
                    <a:pt x="52" y="80"/>
                  </a:lnTo>
                  <a:lnTo>
                    <a:pt x="50" y="80"/>
                  </a:lnTo>
                  <a:lnTo>
                    <a:pt x="50" y="80"/>
                  </a:lnTo>
                  <a:lnTo>
                    <a:pt x="52" y="78"/>
                  </a:lnTo>
                  <a:lnTo>
                    <a:pt x="54" y="74"/>
                  </a:lnTo>
                  <a:lnTo>
                    <a:pt x="54" y="74"/>
                  </a:lnTo>
                  <a:lnTo>
                    <a:pt x="54" y="74"/>
                  </a:lnTo>
                  <a:lnTo>
                    <a:pt x="56" y="72"/>
                  </a:lnTo>
                  <a:lnTo>
                    <a:pt x="56" y="68"/>
                  </a:lnTo>
                  <a:lnTo>
                    <a:pt x="56" y="64"/>
                  </a:lnTo>
                  <a:lnTo>
                    <a:pt x="56" y="58"/>
                  </a:lnTo>
                  <a:lnTo>
                    <a:pt x="56" y="56"/>
                  </a:lnTo>
                  <a:lnTo>
                    <a:pt x="56" y="52"/>
                  </a:lnTo>
                  <a:lnTo>
                    <a:pt x="54" y="48"/>
                  </a:lnTo>
                  <a:lnTo>
                    <a:pt x="52" y="42"/>
                  </a:lnTo>
                  <a:lnTo>
                    <a:pt x="48" y="36"/>
                  </a:lnTo>
                  <a:lnTo>
                    <a:pt x="44" y="30"/>
                  </a:lnTo>
                  <a:lnTo>
                    <a:pt x="42" y="28"/>
                  </a:lnTo>
                  <a:lnTo>
                    <a:pt x="40" y="26"/>
                  </a:lnTo>
                  <a:lnTo>
                    <a:pt x="38" y="22"/>
                  </a:lnTo>
                  <a:lnTo>
                    <a:pt x="36" y="18"/>
                  </a:lnTo>
                  <a:lnTo>
                    <a:pt x="32" y="16"/>
                  </a:lnTo>
                  <a:lnTo>
                    <a:pt x="30" y="14"/>
                  </a:lnTo>
                  <a:lnTo>
                    <a:pt x="26" y="12"/>
                  </a:lnTo>
                  <a:lnTo>
                    <a:pt x="26" y="12"/>
                  </a:lnTo>
                  <a:lnTo>
                    <a:pt x="24" y="10"/>
                  </a:lnTo>
                  <a:lnTo>
                    <a:pt x="22" y="8"/>
                  </a:lnTo>
                  <a:lnTo>
                    <a:pt x="20" y="6"/>
                  </a:lnTo>
                  <a:lnTo>
                    <a:pt x="18" y="4"/>
                  </a:lnTo>
                  <a:lnTo>
                    <a:pt x="20" y="2"/>
                  </a:lnTo>
                </a:path>
              </a:pathLst>
            </a:custGeom>
            <a:grpFill/>
            <a:ln w="6350">
              <a:solidFill>
                <a:schemeClr val="bg1"/>
              </a:solidFill>
              <a:prstDash val="solid"/>
              <a:round/>
              <a:headEnd/>
              <a:tailEnd/>
            </a:ln>
            <a:effectLst/>
          </p:spPr>
          <p:txBody>
            <a:bodyPr/>
            <a:lstStyle/>
            <a:p>
              <a:endParaRPr lang="zh-CN" altLang="en-US"/>
            </a:p>
          </p:txBody>
        </p:sp>
        <p:sp>
          <p:nvSpPr>
            <p:cNvPr id="181" name="Freeform 551">
              <a:extLst>
                <a:ext uri="{FF2B5EF4-FFF2-40B4-BE49-F238E27FC236}">
                  <a16:creationId xmlns="" xmlns:a16="http://schemas.microsoft.com/office/drawing/2014/main" id="{A61C605F-AF21-48BB-BFFF-1E0117AB3882}"/>
                </a:ext>
              </a:extLst>
            </p:cNvPr>
            <p:cNvSpPr>
              <a:spLocks/>
            </p:cNvSpPr>
            <p:nvPr/>
          </p:nvSpPr>
          <p:spPr bwMode="gray">
            <a:xfrm>
              <a:off x="6948469" y="2341488"/>
              <a:ext cx="92570" cy="85107"/>
            </a:xfrm>
            <a:custGeom>
              <a:avLst/>
              <a:gdLst>
                <a:gd name="T0" fmla="*/ 24 w 50"/>
                <a:gd name="T1" fmla="*/ 18 h 46"/>
                <a:gd name="T2" fmla="*/ 24 w 50"/>
                <a:gd name="T3" fmla="*/ 18 h 46"/>
                <a:gd name="T4" fmla="*/ 22 w 50"/>
                <a:gd name="T5" fmla="*/ 18 h 46"/>
                <a:gd name="T6" fmla="*/ 18 w 50"/>
                <a:gd name="T7" fmla="*/ 18 h 46"/>
                <a:gd name="T8" fmla="*/ 16 w 50"/>
                <a:gd name="T9" fmla="*/ 20 h 46"/>
                <a:gd name="T10" fmla="*/ 12 w 50"/>
                <a:gd name="T11" fmla="*/ 22 h 46"/>
                <a:gd name="T12" fmla="*/ 10 w 50"/>
                <a:gd name="T13" fmla="*/ 24 h 46"/>
                <a:gd name="T14" fmla="*/ 8 w 50"/>
                <a:gd name="T15" fmla="*/ 26 h 46"/>
                <a:gd name="T16" fmla="*/ 8 w 50"/>
                <a:gd name="T17" fmla="*/ 26 h 46"/>
                <a:gd name="T18" fmla="*/ 6 w 50"/>
                <a:gd name="T19" fmla="*/ 26 h 46"/>
                <a:gd name="T20" fmla="*/ 4 w 50"/>
                <a:gd name="T21" fmla="*/ 26 h 46"/>
                <a:gd name="T22" fmla="*/ 2 w 50"/>
                <a:gd name="T23" fmla="*/ 28 h 46"/>
                <a:gd name="T24" fmla="*/ 0 w 50"/>
                <a:gd name="T25" fmla="*/ 30 h 46"/>
                <a:gd name="T26" fmla="*/ 0 w 50"/>
                <a:gd name="T27" fmla="*/ 32 h 46"/>
                <a:gd name="T28" fmla="*/ 0 w 50"/>
                <a:gd name="T29" fmla="*/ 38 h 46"/>
                <a:gd name="T30" fmla="*/ 0 w 50"/>
                <a:gd name="T31" fmla="*/ 38 h 46"/>
                <a:gd name="T32" fmla="*/ 4 w 50"/>
                <a:gd name="T33" fmla="*/ 40 h 46"/>
                <a:gd name="T34" fmla="*/ 6 w 50"/>
                <a:gd name="T35" fmla="*/ 42 h 46"/>
                <a:gd name="T36" fmla="*/ 12 w 50"/>
                <a:gd name="T37" fmla="*/ 44 h 46"/>
                <a:gd name="T38" fmla="*/ 18 w 50"/>
                <a:gd name="T39" fmla="*/ 46 h 46"/>
                <a:gd name="T40" fmla="*/ 24 w 50"/>
                <a:gd name="T41" fmla="*/ 46 h 46"/>
                <a:gd name="T42" fmla="*/ 26 w 50"/>
                <a:gd name="T43" fmla="*/ 46 h 46"/>
                <a:gd name="T44" fmla="*/ 30 w 50"/>
                <a:gd name="T45" fmla="*/ 46 h 46"/>
                <a:gd name="T46" fmla="*/ 34 w 50"/>
                <a:gd name="T47" fmla="*/ 44 h 46"/>
                <a:gd name="T48" fmla="*/ 38 w 50"/>
                <a:gd name="T49" fmla="*/ 44 h 46"/>
                <a:gd name="T50" fmla="*/ 44 w 50"/>
                <a:gd name="T51" fmla="*/ 44 h 46"/>
                <a:gd name="T52" fmla="*/ 48 w 50"/>
                <a:gd name="T53" fmla="*/ 44 h 46"/>
                <a:gd name="T54" fmla="*/ 50 w 50"/>
                <a:gd name="T55" fmla="*/ 46 h 46"/>
                <a:gd name="T56" fmla="*/ 50 w 50"/>
                <a:gd name="T57" fmla="*/ 44 h 46"/>
                <a:gd name="T58" fmla="*/ 48 w 50"/>
                <a:gd name="T59" fmla="*/ 42 h 46"/>
                <a:gd name="T60" fmla="*/ 48 w 50"/>
                <a:gd name="T61" fmla="*/ 36 h 46"/>
                <a:gd name="T62" fmla="*/ 46 w 50"/>
                <a:gd name="T63" fmla="*/ 30 h 46"/>
                <a:gd name="T64" fmla="*/ 44 w 50"/>
                <a:gd name="T65" fmla="*/ 26 h 46"/>
                <a:gd name="T66" fmla="*/ 42 w 50"/>
                <a:gd name="T67" fmla="*/ 24 h 46"/>
                <a:gd name="T68" fmla="*/ 40 w 50"/>
                <a:gd name="T69" fmla="*/ 22 h 46"/>
                <a:gd name="T70" fmla="*/ 40 w 50"/>
                <a:gd name="T71" fmla="*/ 18 h 46"/>
                <a:gd name="T72" fmla="*/ 38 w 50"/>
                <a:gd name="T73" fmla="*/ 14 h 46"/>
                <a:gd name="T74" fmla="*/ 38 w 50"/>
                <a:gd name="T75" fmla="*/ 10 h 46"/>
                <a:gd name="T76" fmla="*/ 36 w 50"/>
                <a:gd name="T77" fmla="*/ 6 h 46"/>
                <a:gd name="T78" fmla="*/ 32 w 50"/>
                <a:gd name="T79" fmla="*/ 2 h 46"/>
                <a:gd name="T80" fmla="*/ 30 w 50"/>
                <a:gd name="T81" fmla="*/ 0 h 46"/>
                <a:gd name="T82" fmla="*/ 26 w 50"/>
                <a:gd name="T83" fmla="*/ 2 h 46"/>
                <a:gd name="T84" fmla="*/ 24 w 50"/>
                <a:gd name="T85" fmla="*/ 1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46">
                  <a:moveTo>
                    <a:pt x="24" y="18"/>
                  </a:moveTo>
                  <a:lnTo>
                    <a:pt x="24" y="18"/>
                  </a:lnTo>
                  <a:lnTo>
                    <a:pt x="22" y="18"/>
                  </a:lnTo>
                  <a:lnTo>
                    <a:pt x="18" y="18"/>
                  </a:lnTo>
                  <a:lnTo>
                    <a:pt x="16" y="20"/>
                  </a:lnTo>
                  <a:lnTo>
                    <a:pt x="12" y="22"/>
                  </a:lnTo>
                  <a:lnTo>
                    <a:pt x="10" y="24"/>
                  </a:lnTo>
                  <a:lnTo>
                    <a:pt x="8" y="26"/>
                  </a:lnTo>
                  <a:lnTo>
                    <a:pt x="8" y="26"/>
                  </a:lnTo>
                  <a:lnTo>
                    <a:pt x="6" y="26"/>
                  </a:lnTo>
                  <a:lnTo>
                    <a:pt x="4" y="26"/>
                  </a:lnTo>
                  <a:lnTo>
                    <a:pt x="2" y="28"/>
                  </a:lnTo>
                  <a:lnTo>
                    <a:pt x="0" y="30"/>
                  </a:lnTo>
                  <a:lnTo>
                    <a:pt x="0" y="32"/>
                  </a:lnTo>
                  <a:lnTo>
                    <a:pt x="0" y="38"/>
                  </a:lnTo>
                  <a:lnTo>
                    <a:pt x="0" y="38"/>
                  </a:lnTo>
                  <a:lnTo>
                    <a:pt x="4" y="40"/>
                  </a:lnTo>
                  <a:lnTo>
                    <a:pt x="6" y="42"/>
                  </a:lnTo>
                  <a:lnTo>
                    <a:pt x="12" y="44"/>
                  </a:lnTo>
                  <a:lnTo>
                    <a:pt x="18" y="46"/>
                  </a:lnTo>
                  <a:lnTo>
                    <a:pt x="24" y="46"/>
                  </a:lnTo>
                  <a:lnTo>
                    <a:pt x="26" y="46"/>
                  </a:lnTo>
                  <a:lnTo>
                    <a:pt x="30" y="46"/>
                  </a:lnTo>
                  <a:lnTo>
                    <a:pt x="34" y="44"/>
                  </a:lnTo>
                  <a:lnTo>
                    <a:pt x="38" y="44"/>
                  </a:lnTo>
                  <a:lnTo>
                    <a:pt x="44" y="44"/>
                  </a:lnTo>
                  <a:lnTo>
                    <a:pt x="48" y="44"/>
                  </a:lnTo>
                  <a:lnTo>
                    <a:pt x="50" y="46"/>
                  </a:lnTo>
                  <a:lnTo>
                    <a:pt x="50" y="44"/>
                  </a:lnTo>
                  <a:lnTo>
                    <a:pt x="48" y="42"/>
                  </a:lnTo>
                  <a:lnTo>
                    <a:pt x="48" y="36"/>
                  </a:lnTo>
                  <a:lnTo>
                    <a:pt x="46" y="30"/>
                  </a:lnTo>
                  <a:lnTo>
                    <a:pt x="44" y="26"/>
                  </a:lnTo>
                  <a:lnTo>
                    <a:pt x="42" y="24"/>
                  </a:lnTo>
                  <a:lnTo>
                    <a:pt x="40" y="22"/>
                  </a:lnTo>
                  <a:lnTo>
                    <a:pt x="40" y="18"/>
                  </a:lnTo>
                  <a:lnTo>
                    <a:pt x="38" y="14"/>
                  </a:lnTo>
                  <a:lnTo>
                    <a:pt x="38" y="10"/>
                  </a:lnTo>
                  <a:lnTo>
                    <a:pt x="36" y="6"/>
                  </a:lnTo>
                  <a:lnTo>
                    <a:pt x="32" y="2"/>
                  </a:lnTo>
                  <a:lnTo>
                    <a:pt x="30" y="0"/>
                  </a:lnTo>
                  <a:lnTo>
                    <a:pt x="26" y="2"/>
                  </a:lnTo>
                  <a:lnTo>
                    <a:pt x="24" y="18"/>
                  </a:lnTo>
                </a:path>
              </a:pathLst>
            </a:custGeom>
            <a:grpFill/>
            <a:ln w="6350">
              <a:solidFill>
                <a:schemeClr val="bg1"/>
              </a:solidFill>
              <a:prstDash val="solid"/>
              <a:round/>
              <a:headEnd/>
              <a:tailEnd/>
            </a:ln>
            <a:effectLst/>
          </p:spPr>
          <p:txBody>
            <a:bodyPr/>
            <a:lstStyle/>
            <a:p>
              <a:endParaRPr lang="zh-CN" altLang="en-US"/>
            </a:p>
          </p:txBody>
        </p:sp>
        <p:sp>
          <p:nvSpPr>
            <p:cNvPr id="182" name="Freeform 552">
              <a:extLst>
                <a:ext uri="{FF2B5EF4-FFF2-40B4-BE49-F238E27FC236}">
                  <a16:creationId xmlns="" xmlns:a16="http://schemas.microsoft.com/office/drawing/2014/main" id="{5AB71F7A-9C80-498A-BB31-62AE19C94441}"/>
                </a:ext>
              </a:extLst>
            </p:cNvPr>
            <p:cNvSpPr>
              <a:spLocks/>
            </p:cNvSpPr>
            <p:nvPr/>
          </p:nvSpPr>
          <p:spPr bwMode="gray">
            <a:xfrm>
              <a:off x="7415021" y="2041764"/>
              <a:ext cx="111084" cy="81407"/>
            </a:xfrm>
            <a:custGeom>
              <a:avLst/>
              <a:gdLst>
                <a:gd name="T0" fmla="*/ 14 w 60"/>
                <a:gd name="T1" fmla="*/ 2 h 44"/>
                <a:gd name="T2" fmla="*/ 14 w 60"/>
                <a:gd name="T3" fmla="*/ 2 h 44"/>
                <a:gd name="T4" fmla="*/ 12 w 60"/>
                <a:gd name="T5" fmla="*/ 2 h 44"/>
                <a:gd name="T6" fmla="*/ 10 w 60"/>
                <a:gd name="T7" fmla="*/ 2 h 44"/>
                <a:gd name="T8" fmla="*/ 8 w 60"/>
                <a:gd name="T9" fmla="*/ 2 h 44"/>
                <a:gd name="T10" fmla="*/ 4 w 60"/>
                <a:gd name="T11" fmla="*/ 2 h 44"/>
                <a:gd name="T12" fmla="*/ 2 w 60"/>
                <a:gd name="T13" fmla="*/ 4 h 44"/>
                <a:gd name="T14" fmla="*/ 0 w 60"/>
                <a:gd name="T15" fmla="*/ 8 h 44"/>
                <a:gd name="T16" fmla="*/ 0 w 60"/>
                <a:gd name="T17" fmla="*/ 12 h 44"/>
                <a:gd name="T18" fmla="*/ 0 w 60"/>
                <a:gd name="T19" fmla="*/ 14 h 44"/>
                <a:gd name="T20" fmla="*/ 0 w 60"/>
                <a:gd name="T21" fmla="*/ 16 h 44"/>
                <a:gd name="T22" fmla="*/ 0 w 60"/>
                <a:gd name="T23" fmla="*/ 20 h 44"/>
                <a:gd name="T24" fmla="*/ 0 w 60"/>
                <a:gd name="T25" fmla="*/ 24 h 44"/>
                <a:gd name="T26" fmla="*/ 0 w 60"/>
                <a:gd name="T27" fmla="*/ 28 h 44"/>
                <a:gd name="T28" fmla="*/ 2 w 60"/>
                <a:gd name="T29" fmla="*/ 32 h 44"/>
                <a:gd name="T30" fmla="*/ 4 w 60"/>
                <a:gd name="T31" fmla="*/ 36 h 44"/>
                <a:gd name="T32" fmla="*/ 6 w 60"/>
                <a:gd name="T33" fmla="*/ 38 h 44"/>
                <a:gd name="T34" fmla="*/ 12 w 60"/>
                <a:gd name="T35" fmla="*/ 40 h 44"/>
                <a:gd name="T36" fmla="*/ 12 w 60"/>
                <a:gd name="T37" fmla="*/ 40 h 44"/>
                <a:gd name="T38" fmla="*/ 14 w 60"/>
                <a:gd name="T39" fmla="*/ 42 h 44"/>
                <a:gd name="T40" fmla="*/ 18 w 60"/>
                <a:gd name="T41" fmla="*/ 44 h 44"/>
                <a:gd name="T42" fmla="*/ 22 w 60"/>
                <a:gd name="T43" fmla="*/ 44 h 44"/>
                <a:gd name="T44" fmla="*/ 26 w 60"/>
                <a:gd name="T45" fmla="*/ 42 h 44"/>
                <a:gd name="T46" fmla="*/ 58 w 60"/>
                <a:gd name="T47" fmla="*/ 42 h 44"/>
                <a:gd name="T48" fmla="*/ 60 w 60"/>
                <a:gd name="T49" fmla="*/ 36 h 44"/>
                <a:gd name="T50" fmla="*/ 58 w 60"/>
                <a:gd name="T51" fmla="*/ 34 h 44"/>
                <a:gd name="T52" fmla="*/ 58 w 60"/>
                <a:gd name="T53" fmla="*/ 32 h 44"/>
                <a:gd name="T54" fmla="*/ 58 w 60"/>
                <a:gd name="T55" fmla="*/ 28 h 44"/>
                <a:gd name="T56" fmla="*/ 56 w 60"/>
                <a:gd name="T57" fmla="*/ 22 h 44"/>
                <a:gd name="T58" fmla="*/ 56 w 60"/>
                <a:gd name="T59" fmla="*/ 16 h 44"/>
                <a:gd name="T60" fmla="*/ 54 w 60"/>
                <a:gd name="T61" fmla="*/ 12 h 44"/>
                <a:gd name="T62" fmla="*/ 54 w 60"/>
                <a:gd name="T63" fmla="*/ 8 h 44"/>
                <a:gd name="T64" fmla="*/ 54 w 60"/>
                <a:gd name="T65" fmla="*/ 6 h 44"/>
                <a:gd name="T66" fmla="*/ 52 w 60"/>
                <a:gd name="T67" fmla="*/ 4 h 44"/>
                <a:gd name="T68" fmla="*/ 48 w 60"/>
                <a:gd name="T69" fmla="*/ 0 h 44"/>
                <a:gd name="T70" fmla="*/ 44 w 60"/>
                <a:gd name="T71" fmla="*/ 0 h 44"/>
                <a:gd name="T72" fmla="*/ 38 w 60"/>
                <a:gd name="T73" fmla="*/ 0 h 44"/>
                <a:gd name="T74" fmla="*/ 30 w 60"/>
                <a:gd name="T75" fmla="*/ 2 h 44"/>
                <a:gd name="T76" fmla="*/ 14 w 60"/>
                <a:gd name="T7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44">
                  <a:moveTo>
                    <a:pt x="14" y="2"/>
                  </a:moveTo>
                  <a:lnTo>
                    <a:pt x="14" y="2"/>
                  </a:lnTo>
                  <a:lnTo>
                    <a:pt x="12" y="2"/>
                  </a:lnTo>
                  <a:lnTo>
                    <a:pt x="10" y="2"/>
                  </a:lnTo>
                  <a:lnTo>
                    <a:pt x="8" y="2"/>
                  </a:lnTo>
                  <a:lnTo>
                    <a:pt x="4" y="2"/>
                  </a:lnTo>
                  <a:lnTo>
                    <a:pt x="2" y="4"/>
                  </a:lnTo>
                  <a:lnTo>
                    <a:pt x="0" y="8"/>
                  </a:lnTo>
                  <a:lnTo>
                    <a:pt x="0" y="12"/>
                  </a:lnTo>
                  <a:lnTo>
                    <a:pt x="0" y="14"/>
                  </a:lnTo>
                  <a:lnTo>
                    <a:pt x="0" y="16"/>
                  </a:lnTo>
                  <a:lnTo>
                    <a:pt x="0" y="20"/>
                  </a:lnTo>
                  <a:lnTo>
                    <a:pt x="0" y="24"/>
                  </a:lnTo>
                  <a:lnTo>
                    <a:pt x="0" y="28"/>
                  </a:lnTo>
                  <a:lnTo>
                    <a:pt x="2" y="32"/>
                  </a:lnTo>
                  <a:lnTo>
                    <a:pt x="4" y="36"/>
                  </a:lnTo>
                  <a:lnTo>
                    <a:pt x="6" y="38"/>
                  </a:lnTo>
                  <a:lnTo>
                    <a:pt x="12" y="40"/>
                  </a:lnTo>
                  <a:lnTo>
                    <a:pt x="12" y="40"/>
                  </a:lnTo>
                  <a:lnTo>
                    <a:pt x="14" y="42"/>
                  </a:lnTo>
                  <a:lnTo>
                    <a:pt x="18" y="44"/>
                  </a:lnTo>
                  <a:lnTo>
                    <a:pt x="22" y="44"/>
                  </a:lnTo>
                  <a:lnTo>
                    <a:pt x="26" y="42"/>
                  </a:lnTo>
                  <a:lnTo>
                    <a:pt x="58" y="42"/>
                  </a:lnTo>
                  <a:lnTo>
                    <a:pt x="60" y="36"/>
                  </a:lnTo>
                  <a:lnTo>
                    <a:pt x="58" y="34"/>
                  </a:lnTo>
                  <a:lnTo>
                    <a:pt x="58" y="32"/>
                  </a:lnTo>
                  <a:lnTo>
                    <a:pt x="58" y="28"/>
                  </a:lnTo>
                  <a:lnTo>
                    <a:pt x="56" y="22"/>
                  </a:lnTo>
                  <a:lnTo>
                    <a:pt x="56" y="16"/>
                  </a:lnTo>
                  <a:lnTo>
                    <a:pt x="54" y="12"/>
                  </a:lnTo>
                  <a:lnTo>
                    <a:pt x="54" y="8"/>
                  </a:lnTo>
                  <a:lnTo>
                    <a:pt x="54" y="6"/>
                  </a:lnTo>
                  <a:lnTo>
                    <a:pt x="52" y="4"/>
                  </a:lnTo>
                  <a:lnTo>
                    <a:pt x="48" y="0"/>
                  </a:lnTo>
                  <a:lnTo>
                    <a:pt x="44" y="0"/>
                  </a:lnTo>
                  <a:lnTo>
                    <a:pt x="38" y="0"/>
                  </a:lnTo>
                  <a:lnTo>
                    <a:pt x="30" y="2"/>
                  </a:lnTo>
                  <a:lnTo>
                    <a:pt x="14" y="2"/>
                  </a:lnTo>
                </a:path>
              </a:pathLst>
            </a:custGeom>
            <a:grpFill/>
            <a:ln w="6350">
              <a:solidFill>
                <a:schemeClr val="bg1"/>
              </a:solidFill>
              <a:prstDash val="solid"/>
              <a:round/>
              <a:headEnd/>
              <a:tailEnd/>
            </a:ln>
            <a:effectLst/>
          </p:spPr>
          <p:txBody>
            <a:bodyPr/>
            <a:lstStyle/>
            <a:p>
              <a:endParaRPr lang="zh-CN" altLang="en-US"/>
            </a:p>
          </p:txBody>
        </p:sp>
        <p:sp>
          <p:nvSpPr>
            <p:cNvPr id="183" name="Freeform 553">
              <a:extLst>
                <a:ext uri="{FF2B5EF4-FFF2-40B4-BE49-F238E27FC236}">
                  <a16:creationId xmlns="" xmlns:a16="http://schemas.microsoft.com/office/drawing/2014/main" id="{DBFB621B-2CAC-4D48-84C4-36241B87A502}"/>
                </a:ext>
              </a:extLst>
            </p:cNvPr>
            <p:cNvSpPr>
              <a:spLocks/>
            </p:cNvSpPr>
            <p:nvPr/>
          </p:nvSpPr>
          <p:spPr bwMode="gray">
            <a:xfrm>
              <a:off x="7492779" y="2422895"/>
              <a:ext cx="44434" cy="59205"/>
            </a:xfrm>
            <a:custGeom>
              <a:avLst/>
              <a:gdLst>
                <a:gd name="T0" fmla="*/ 10 w 24"/>
                <a:gd name="T1" fmla="*/ 0 h 32"/>
                <a:gd name="T2" fmla="*/ 10 w 24"/>
                <a:gd name="T3" fmla="*/ 0 h 32"/>
                <a:gd name="T4" fmla="*/ 8 w 24"/>
                <a:gd name="T5" fmla="*/ 0 h 32"/>
                <a:gd name="T6" fmla="*/ 6 w 24"/>
                <a:gd name="T7" fmla="*/ 0 h 32"/>
                <a:gd name="T8" fmla="*/ 4 w 24"/>
                <a:gd name="T9" fmla="*/ 2 h 32"/>
                <a:gd name="T10" fmla="*/ 2 w 24"/>
                <a:gd name="T11" fmla="*/ 4 h 32"/>
                <a:gd name="T12" fmla="*/ 0 w 24"/>
                <a:gd name="T13" fmla="*/ 8 h 32"/>
                <a:gd name="T14" fmla="*/ 0 w 24"/>
                <a:gd name="T15" fmla="*/ 14 h 32"/>
                <a:gd name="T16" fmla="*/ 0 w 24"/>
                <a:gd name="T17" fmla="*/ 16 h 32"/>
                <a:gd name="T18" fmla="*/ 0 w 24"/>
                <a:gd name="T19" fmla="*/ 18 h 32"/>
                <a:gd name="T20" fmla="*/ 0 w 24"/>
                <a:gd name="T21" fmla="*/ 22 h 32"/>
                <a:gd name="T22" fmla="*/ 0 w 24"/>
                <a:gd name="T23" fmla="*/ 26 h 32"/>
                <a:gd name="T24" fmla="*/ 2 w 24"/>
                <a:gd name="T25" fmla="*/ 30 h 32"/>
                <a:gd name="T26" fmla="*/ 6 w 24"/>
                <a:gd name="T27" fmla="*/ 32 h 32"/>
                <a:gd name="T28" fmla="*/ 8 w 24"/>
                <a:gd name="T29" fmla="*/ 32 h 32"/>
                <a:gd name="T30" fmla="*/ 10 w 24"/>
                <a:gd name="T31" fmla="*/ 32 h 32"/>
                <a:gd name="T32" fmla="*/ 12 w 24"/>
                <a:gd name="T33" fmla="*/ 32 h 32"/>
                <a:gd name="T34" fmla="*/ 16 w 24"/>
                <a:gd name="T35" fmla="*/ 32 h 32"/>
                <a:gd name="T36" fmla="*/ 18 w 24"/>
                <a:gd name="T37" fmla="*/ 32 h 32"/>
                <a:gd name="T38" fmla="*/ 22 w 24"/>
                <a:gd name="T39" fmla="*/ 30 h 32"/>
                <a:gd name="T40" fmla="*/ 24 w 24"/>
                <a:gd name="T41" fmla="*/ 28 h 32"/>
                <a:gd name="T42" fmla="*/ 24 w 24"/>
                <a:gd name="T43" fmla="*/ 26 h 32"/>
                <a:gd name="T44" fmla="*/ 24 w 24"/>
                <a:gd name="T45" fmla="*/ 24 h 32"/>
                <a:gd name="T46" fmla="*/ 24 w 24"/>
                <a:gd name="T47" fmla="*/ 22 h 32"/>
                <a:gd name="T48" fmla="*/ 24 w 24"/>
                <a:gd name="T49" fmla="*/ 20 h 32"/>
                <a:gd name="T50" fmla="*/ 24 w 24"/>
                <a:gd name="T51" fmla="*/ 16 h 32"/>
                <a:gd name="T52" fmla="*/ 24 w 24"/>
                <a:gd name="T53" fmla="*/ 12 h 32"/>
                <a:gd name="T54" fmla="*/ 24 w 24"/>
                <a:gd name="T55" fmla="*/ 8 h 32"/>
                <a:gd name="T56" fmla="*/ 22 w 24"/>
                <a:gd name="T57" fmla="*/ 4 h 32"/>
                <a:gd name="T58" fmla="*/ 20 w 24"/>
                <a:gd name="T59" fmla="*/ 2 h 32"/>
                <a:gd name="T60" fmla="*/ 16 w 24"/>
                <a:gd name="T61" fmla="*/ 0 h 32"/>
                <a:gd name="T62" fmla="*/ 10 w 24"/>
                <a:gd name="T6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32">
                  <a:moveTo>
                    <a:pt x="10" y="0"/>
                  </a:moveTo>
                  <a:lnTo>
                    <a:pt x="10" y="0"/>
                  </a:lnTo>
                  <a:lnTo>
                    <a:pt x="8" y="0"/>
                  </a:lnTo>
                  <a:lnTo>
                    <a:pt x="6" y="0"/>
                  </a:lnTo>
                  <a:lnTo>
                    <a:pt x="4" y="2"/>
                  </a:lnTo>
                  <a:lnTo>
                    <a:pt x="2" y="4"/>
                  </a:lnTo>
                  <a:lnTo>
                    <a:pt x="0" y="8"/>
                  </a:lnTo>
                  <a:lnTo>
                    <a:pt x="0" y="14"/>
                  </a:lnTo>
                  <a:lnTo>
                    <a:pt x="0" y="16"/>
                  </a:lnTo>
                  <a:lnTo>
                    <a:pt x="0" y="18"/>
                  </a:lnTo>
                  <a:lnTo>
                    <a:pt x="0" y="22"/>
                  </a:lnTo>
                  <a:lnTo>
                    <a:pt x="0" y="26"/>
                  </a:lnTo>
                  <a:lnTo>
                    <a:pt x="2" y="30"/>
                  </a:lnTo>
                  <a:lnTo>
                    <a:pt x="6" y="32"/>
                  </a:lnTo>
                  <a:lnTo>
                    <a:pt x="8" y="32"/>
                  </a:lnTo>
                  <a:lnTo>
                    <a:pt x="10" y="32"/>
                  </a:lnTo>
                  <a:lnTo>
                    <a:pt x="12" y="32"/>
                  </a:lnTo>
                  <a:lnTo>
                    <a:pt x="16" y="32"/>
                  </a:lnTo>
                  <a:lnTo>
                    <a:pt x="18" y="32"/>
                  </a:lnTo>
                  <a:lnTo>
                    <a:pt x="22" y="30"/>
                  </a:lnTo>
                  <a:lnTo>
                    <a:pt x="24" y="28"/>
                  </a:lnTo>
                  <a:lnTo>
                    <a:pt x="24" y="26"/>
                  </a:lnTo>
                  <a:lnTo>
                    <a:pt x="24" y="24"/>
                  </a:lnTo>
                  <a:lnTo>
                    <a:pt x="24" y="22"/>
                  </a:lnTo>
                  <a:lnTo>
                    <a:pt x="24" y="20"/>
                  </a:lnTo>
                  <a:lnTo>
                    <a:pt x="24" y="16"/>
                  </a:lnTo>
                  <a:lnTo>
                    <a:pt x="24" y="12"/>
                  </a:lnTo>
                  <a:lnTo>
                    <a:pt x="24" y="8"/>
                  </a:lnTo>
                  <a:lnTo>
                    <a:pt x="22" y="4"/>
                  </a:lnTo>
                  <a:lnTo>
                    <a:pt x="20" y="2"/>
                  </a:lnTo>
                  <a:lnTo>
                    <a:pt x="16" y="0"/>
                  </a:lnTo>
                  <a:lnTo>
                    <a:pt x="10" y="0"/>
                  </a:lnTo>
                </a:path>
              </a:pathLst>
            </a:custGeom>
            <a:grpFill/>
            <a:ln w="6350">
              <a:solidFill>
                <a:schemeClr val="bg1"/>
              </a:solidFill>
              <a:prstDash val="solid"/>
              <a:round/>
              <a:headEnd/>
              <a:tailEnd/>
            </a:ln>
            <a:effectLst/>
          </p:spPr>
          <p:txBody>
            <a:bodyPr/>
            <a:lstStyle/>
            <a:p>
              <a:endParaRPr lang="zh-CN" altLang="en-US"/>
            </a:p>
          </p:txBody>
        </p:sp>
        <p:sp>
          <p:nvSpPr>
            <p:cNvPr id="184" name="Freeform 554">
              <a:extLst>
                <a:ext uri="{FF2B5EF4-FFF2-40B4-BE49-F238E27FC236}">
                  <a16:creationId xmlns="" xmlns:a16="http://schemas.microsoft.com/office/drawing/2014/main" id="{BCF9D76C-AAB1-4886-82AE-4D6896C27163}"/>
                </a:ext>
              </a:extLst>
            </p:cNvPr>
            <p:cNvSpPr>
              <a:spLocks/>
            </p:cNvSpPr>
            <p:nvPr/>
          </p:nvSpPr>
          <p:spPr bwMode="gray">
            <a:xfrm>
              <a:off x="7474265" y="1531122"/>
              <a:ext cx="422118" cy="495840"/>
            </a:xfrm>
            <a:custGeom>
              <a:avLst/>
              <a:gdLst>
                <a:gd name="T0" fmla="*/ 206 w 228"/>
                <a:gd name="T1" fmla="*/ 82 h 268"/>
                <a:gd name="T2" fmla="*/ 198 w 228"/>
                <a:gd name="T3" fmla="*/ 84 h 268"/>
                <a:gd name="T4" fmla="*/ 198 w 228"/>
                <a:gd name="T5" fmla="*/ 92 h 268"/>
                <a:gd name="T6" fmla="*/ 204 w 228"/>
                <a:gd name="T7" fmla="*/ 96 h 268"/>
                <a:gd name="T8" fmla="*/ 200 w 228"/>
                <a:gd name="T9" fmla="*/ 104 h 268"/>
                <a:gd name="T10" fmla="*/ 214 w 228"/>
                <a:gd name="T11" fmla="*/ 112 h 268"/>
                <a:gd name="T12" fmla="*/ 188 w 228"/>
                <a:gd name="T13" fmla="*/ 122 h 268"/>
                <a:gd name="T14" fmla="*/ 164 w 228"/>
                <a:gd name="T15" fmla="*/ 138 h 268"/>
                <a:gd name="T16" fmla="*/ 152 w 228"/>
                <a:gd name="T17" fmla="*/ 154 h 268"/>
                <a:gd name="T18" fmla="*/ 140 w 228"/>
                <a:gd name="T19" fmla="*/ 160 h 268"/>
                <a:gd name="T20" fmla="*/ 120 w 228"/>
                <a:gd name="T21" fmla="*/ 174 h 268"/>
                <a:gd name="T22" fmla="*/ 106 w 228"/>
                <a:gd name="T23" fmla="*/ 182 h 268"/>
                <a:gd name="T24" fmla="*/ 116 w 228"/>
                <a:gd name="T25" fmla="*/ 188 h 268"/>
                <a:gd name="T26" fmla="*/ 112 w 228"/>
                <a:gd name="T27" fmla="*/ 198 h 268"/>
                <a:gd name="T28" fmla="*/ 100 w 228"/>
                <a:gd name="T29" fmla="*/ 214 h 268"/>
                <a:gd name="T30" fmla="*/ 82 w 228"/>
                <a:gd name="T31" fmla="*/ 224 h 268"/>
                <a:gd name="T32" fmla="*/ 76 w 228"/>
                <a:gd name="T33" fmla="*/ 238 h 268"/>
                <a:gd name="T34" fmla="*/ 74 w 228"/>
                <a:gd name="T35" fmla="*/ 260 h 268"/>
                <a:gd name="T36" fmla="*/ 54 w 228"/>
                <a:gd name="T37" fmla="*/ 268 h 268"/>
                <a:gd name="T38" fmla="*/ 46 w 228"/>
                <a:gd name="T39" fmla="*/ 258 h 268"/>
                <a:gd name="T40" fmla="*/ 24 w 228"/>
                <a:gd name="T41" fmla="*/ 256 h 268"/>
                <a:gd name="T42" fmla="*/ 2 w 228"/>
                <a:gd name="T43" fmla="*/ 240 h 268"/>
                <a:gd name="T44" fmla="*/ 12 w 228"/>
                <a:gd name="T45" fmla="*/ 222 h 268"/>
                <a:gd name="T46" fmla="*/ 20 w 228"/>
                <a:gd name="T47" fmla="*/ 214 h 268"/>
                <a:gd name="T48" fmla="*/ 26 w 228"/>
                <a:gd name="T49" fmla="*/ 206 h 268"/>
                <a:gd name="T50" fmla="*/ 40 w 228"/>
                <a:gd name="T51" fmla="*/ 218 h 268"/>
                <a:gd name="T52" fmla="*/ 40 w 228"/>
                <a:gd name="T53" fmla="*/ 208 h 268"/>
                <a:gd name="T54" fmla="*/ 38 w 228"/>
                <a:gd name="T55" fmla="*/ 198 h 268"/>
                <a:gd name="T56" fmla="*/ 28 w 228"/>
                <a:gd name="T57" fmla="*/ 198 h 268"/>
                <a:gd name="T58" fmla="*/ 30 w 228"/>
                <a:gd name="T59" fmla="*/ 186 h 268"/>
                <a:gd name="T60" fmla="*/ 42 w 228"/>
                <a:gd name="T61" fmla="*/ 176 h 268"/>
                <a:gd name="T62" fmla="*/ 62 w 228"/>
                <a:gd name="T63" fmla="*/ 168 h 268"/>
                <a:gd name="T64" fmla="*/ 64 w 228"/>
                <a:gd name="T65" fmla="*/ 162 h 268"/>
                <a:gd name="T66" fmla="*/ 54 w 228"/>
                <a:gd name="T67" fmla="*/ 144 h 268"/>
                <a:gd name="T68" fmla="*/ 54 w 228"/>
                <a:gd name="T69" fmla="*/ 126 h 268"/>
                <a:gd name="T70" fmla="*/ 60 w 228"/>
                <a:gd name="T71" fmla="*/ 108 h 268"/>
                <a:gd name="T72" fmla="*/ 72 w 228"/>
                <a:gd name="T73" fmla="*/ 120 h 268"/>
                <a:gd name="T74" fmla="*/ 80 w 228"/>
                <a:gd name="T75" fmla="*/ 138 h 268"/>
                <a:gd name="T76" fmla="*/ 82 w 228"/>
                <a:gd name="T77" fmla="*/ 114 h 268"/>
                <a:gd name="T78" fmla="*/ 104 w 228"/>
                <a:gd name="T79" fmla="*/ 94 h 268"/>
                <a:gd name="T80" fmla="*/ 122 w 228"/>
                <a:gd name="T81" fmla="*/ 88 h 268"/>
                <a:gd name="T82" fmla="*/ 132 w 228"/>
                <a:gd name="T83" fmla="*/ 80 h 268"/>
                <a:gd name="T84" fmla="*/ 86 w 228"/>
                <a:gd name="T85" fmla="*/ 74 h 268"/>
                <a:gd name="T86" fmla="*/ 68 w 228"/>
                <a:gd name="T87" fmla="*/ 72 h 268"/>
                <a:gd name="T88" fmla="*/ 56 w 228"/>
                <a:gd name="T89" fmla="*/ 74 h 268"/>
                <a:gd name="T90" fmla="*/ 44 w 228"/>
                <a:gd name="T91" fmla="*/ 54 h 268"/>
                <a:gd name="T92" fmla="*/ 44 w 228"/>
                <a:gd name="T93" fmla="*/ 40 h 268"/>
                <a:gd name="T94" fmla="*/ 66 w 228"/>
                <a:gd name="T95" fmla="*/ 42 h 268"/>
                <a:gd name="T96" fmla="*/ 78 w 228"/>
                <a:gd name="T97" fmla="*/ 26 h 268"/>
                <a:gd name="T98" fmla="*/ 100 w 228"/>
                <a:gd name="T99" fmla="*/ 18 h 268"/>
                <a:gd name="T100" fmla="*/ 122 w 228"/>
                <a:gd name="T101" fmla="*/ 4 h 268"/>
                <a:gd name="T102" fmla="*/ 160 w 228"/>
                <a:gd name="T103" fmla="*/ 2 h 268"/>
                <a:gd name="T104" fmla="*/ 188 w 228"/>
                <a:gd name="T105" fmla="*/ 6 h 268"/>
                <a:gd name="T106" fmla="*/ 212 w 228"/>
                <a:gd name="T107" fmla="*/ 26 h 268"/>
                <a:gd name="T108" fmla="*/ 216 w 228"/>
                <a:gd name="T109" fmla="*/ 30 h 268"/>
                <a:gd name="T110" fmla="*/ 218 w 228"/>
                <a:gd name="T111" fmla="*/ 6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8" h="268">
                  <a:moveTo>
                    <a:pt x="222" y="68"/>
                  </a:moveTo>
                  <a:lnTo>
                    <a:pt x="228" y="80"/>
                  </a:lnTo>
                  <a:lnTo>
                    <a:pt x="222" y="82"/>
                  </a:lnTo>
                  <a:lnTo>
                    <a:pt x="216" y="84"/>
                  </a:lnTo>
                  <a:lnTo>
                    <a:pt x="212" y="84"/>
                  </a:lnTo>
                  <a:lnTo>
                    <a:pt x="208" y="82"/>
                  </a:lnTo>
                  <a:lnTo>
                    <a:pt x="206" y="82"/>
                  </a:lnTo>
                  <a:lnTo>
                    <a:pt x="204" y="80"/>
                  </a:lnTo>
                  <a:lnTo>
                    <a:pt x="200" y="80"/>
                  </a:lnTo>
                  <a:lnTo>
                    <a:pt x="198" y="80"/>
                  </a:lnTo>
                  <a:lnTo>
                    <a:pt x="196" y="80"/>
                  </a:lnTo>
                  <a:lnTo>
                    <a:pt x="196" y="82"/>
                  </a:lnTo>
                  <a:lnTo>
                    <a:pt x="196" y="84"/>
                  </a:lnTo>
                  <a:lnTo>
                    <a:pt x="198" y="84"/>
                  </a:lnTo>
                  <a:lnTo>
                    <a:pt x="200" y="86"/>
                  </a:lnTo>
                  <a:lnTo>
                    <a:pt x="200" y="88"/>
                  </a:lnTo>
                  <a:lnTo>
                    <a:pt x="200" y="88"/>
                  </a:lnTo>
                  <a:lnTo>
                    <a:pt x="202" y="90"/>
                  </a:lnTo>
                  <a:lnTo>
                    <a:pt x="202" y="90"/>
                  </a:lnTo>
                  <a:lnTo>
                    <a:pt x="200" y="92"/>
                  </a:lnTo>
                  <a:lnTo>
                    <a:pt x="198" y="92"/>
                  </a:lnTo>
                  <a:lnTo>
                    <a:pt x="196" y="92"/>
                  </a:lnTo>
                  <a:lnTo>
                    <a:pt x="196" y="92"/>
                  </a:lnTo>
                  <a:lnTo>
                    <a:pt x="194" y="92"/>
                  </a:lnTo>
                  <a:lnTo>
                    <a:pt x="192" y="94"/>
                  </a:lnTo>
                  <a:lnTo>
                    <a:pt x="192" y="96"/>
                  </a:lnTo>
                  <a:lnTo>
                    <a:pt x="192" y="96"/>
                  </a:lnTo>
                  <a:lnTo>
                    <a:pt x="204" y="96"/>
                  </a:lnTo>
                  <a:lnTo>
                    <a:pt x="208" y="98"/>
                  </a:lnTo>
                  <a:lnTo>
                    <a:pt x="208" y="98"/>
                  </a:lnTo>
                  <a:lnTo>
                    <a:pt x="206" y="100"/>
                  </a:lnTo>
                  <a:lnTo>
                    <a:pt x="206" y="100"/>
                  </a:lnTo>
                  <a:lnTo>
                    <a:pt x="204" y="102"/>
                  </a:lnTo>
                  <a:lnTo>
                    <a:pt x="202" y="102"/>
                  </a:lnTo>
                  <a:lnTo>
                    <a:pt x="200" y="104"/>
                  </a:lnTo>
                  <a:lnTo>
                    <a:pt x="200" y="106"/>
                  </a:lnTo>
                  <a:lnTo>
                    <a:pt x="202" y="106"/>
                  </a:lnTo>
                  <a:lnTo>
                    <a:pt x="202" y="108"/>
                  </a:lnTo>
                  <a:lnTo>
                    <a:pt x="214" y="106"/>
                  </a:lnTo>
                  <a:lnTo>
                    <a:pt x="216" y="108"/>
                  </a:lnTo>
                  <a:lnTo>
                    <a:pt x="216" y="110"/>
                  </a:lnTo>
                  <a:lnTo>
                    <a:pt x="214" y="112"/>
                  </a:lnTo>
                  <a:lnTo>
                    <a:pt x="212" y="114"/>
                  </a:lnTo>
                  <a:lnTo>
                    <a:pt x="210" y="114"/>
                  </a:lnTo>
                  <a:lnTo>
                    <a:pt x="210" y="114"/>
                  </a:lnTo>
                  <a:lnTo>
                    <a:pt x="208" y="114"/>
                  </a:lnTo>
                  <a:lnTo>
                    <a:pt x="200" y="116"/>
                  </a:lnTo>
                  <a:lnTo>
                    <a:pt x="194" y="118"/>
                  </a:lnTo>
                  <a:lnTo>
                    <a:pt x="188" y="122"/>
                  </a:lnTo>
                  <a:lnTo>
                    <a:pt x="186" y="124"/>
                  </a:lnTo>
                  <a:lnTo>
                    <a:pt x="184" y="126"/>
                  </a:lnTo>
                  <a:lnTo>
                    <a:pt x="182" y="128"/>
                  </a:lnTo>
                  <a:lnTo>
                    <a:pt x="176" y="134"/>
                  </a:lnTo>
                  <a:lnTo>
                    <a:pt x="172" y="136"/>
                  </a:lnTo>
                  <a:lnTo>
                    <a:pt x="166" y="138"/>
                  </a:lnTo>
                  <a:lnTo>
                    <a:pt x="164" y="138"/>
                  </a:lnTo>
                  <a:lnTo>
                    <a:pt x="162" y="138"/>
                  </a:lnTo>
                  <a:lnTo>
                    <a:pt x="166" y="142"/>
                  </a:lnTo>
                  <a:lnTo>
                    <a:pt x="160" y="148"/>
                  </a:lnTo>
                  <a:lnTo>
                    <a:pt x="158" y="150"/>
                  </a:lnTo>
                  <a:lnTo>
                    <a:pt x="154" y="152"/>
                  </a:lnTo>
                  <a:lnTo>
                    <a:pt x="152" y="152"/>
                  </a:lnTo>
                  <a:lnTo>
                    <a:pt x="152" y="154"/>
                  </a:lnTo>
                  <a:lnTo>
                    <a:pt x="154" y="156"/>
                  </a:lnTo>
                  <a:lnTo>
                    <a:pt x="154" y="158"/>
                  </a:lnTo>
                  <a:lnTo>
                    <a:pt x="152" y="160"/>
                  </a:lnTo>
                  <a:lnTo>
                    <a:pt x="150" y="162"/>
                  </a:lnTo>
                  <a:lnTo>
                    <a:pt x="148" y="164"/>
                  </a:lnTo>
                  <a:lnTo>
                    <a:pt x="146" y="164"/>
                  </a:lnTo>
                  <a:lnTo>
                    <a:pt x="140" y="160"/>
                  </a:lnTo>
                  <a:lnTo>
                    <a:pt x="132" y="166"/>
                  </a:lnTo>
                  <a:lnTo>
                    <a:pt x="130" y="164"/>
                  </a:lnTo>
                  <a:lnTo>
                    <a:pt x="128" y="164"/>
                  </a:lnTo>
                  <a:lnTo>
                    <a:pt x="124" y="168"/>
                  </a:lnTo>
                  <a:lnTo>
                    <a:pt x="122" y="170"/>
                  </a:lnTo>
                  <a:lnTo>
                    <a:pt x="120" y="172"/>
                  </a:lnTo>
                  <a:lnTo>
                    <a:pt x="120" y="174"/>
                  </a:lnTo>
                  <a:lnTo>
                    <a:pt x="118" y="176"/>
                  </a:lnTo>
                  <a:lnTo>
                    <a:pt x="116" y="178"/>
                  </a:lnTo>
                  <a:lnTo>
                    <a:pt x="114" y="180"/>
                  </a:lnTo>
                  <a:lnTo>
                    <a:pt x="112" y="180"/>
                  </a:lnTo>
                  <a:lnTo>
                    <a:pt x="112" y="180"/>
                  </a:lnTo>
                  <a:lnTo>
                    <a:pt x="108" y="180"/>
                  </a:lnTo>
                  <a:lnTo>
                    <a:pt x="106" y="182"/>
                  </a:lnTo>
                  <a:lnTo>
                    <a:pt x="106" y="184"/>
                  </a:lnTo>
                  <a:lnTo>
                    <a:pt x="106" y="184"/>
                  </a:lnTo>
                  <a:lnTo>
                    <a:pt x="106" y="186"/>
                  </a:lnTo>
                  <a:lnTo>
                    <a:pt x="106" y="188"/>
                  </a:lnTo>
                  <a:lnTo>
                    <a:pt x="108" y="186"/>
                  </a:lnTo>
                  <a:lnTo>
                    <a:pt x="112" y="188"/>
                  </a:lnTo>
                  <a:lnTo>
                    <a:pt x="116" y="188"/>
                  </a:lnTo>
                  <a:lnTo>
                    <a:pt x="118" y="190"/>
                  </a:lnTo>
                  <a:lnTo>
                    <a:pt x="118" y="190"/>
                  </a:lnTo>
                  <a:lnTo>
                    <a:pt x="120" y="192"/>
                  </a:lnTo>
                  <a:lnTo>
                    <a:pt x="118" y="194"/>
                  </a:lnTo>
                  <a:lnTo>
                    <a:pt x="116" y="196"/>
                  </a:lnTo>
                  <a:lnTo>
                    <a:pt x="114" y="198"/>
                  </a:lnTo>
                  <a:lnTo>
                    <a:pt x="112" y="198"/>
                  </a:lnTo>
                  <a:lnTo>
                    <a:pt x="110" y="200"/>
                  </a:lnTo>
                  <a:lnTo>
                    <a:pt x="110" y="202"/>
                  </a:lnTo>
                  <a:lnTo>
                    <a:pt x="108" y="204"/>
                  </a:lnTo>
                  <a:lnTo>
                    <a:pt x="104" y="206"/>
                  </a:lnTo>
                  <a:lnTo>
                    <a:pt x="102" y="208"/>
                  </a:lnTo>
                  <a:lnTo>
                    <a:pt x="102" y="208"/>
                  </a:lnTo>
                  <a:lnTo>
                    <a:pt x="100" y="214"/>
                  </a:lnTo>
                  <a:lnTo>
                    <a:pt x="98" y="218"/>
                  </a:lnTo>
                  <a:lnTo>
                    <a:pt x="96" y="222"/>
                  </a:lnTo>
                  <a:lnTo>
                    <a:pt x="92" y="224"/>
                  </a:lnTo>
                  <a:lnTo>
                    <a:pt x="88" y="224"/>
                  </a:lnTo>
                  <a:lnTo>
                    <a:pt x="86" y="226"/>
                  </a:lnTo>
                  <a:lnTo>
                    <a:pt x="86" y="226"/>
                  </a:lnTo>
                  <a:lnTo>
                    <a:pt x="82" y="224"/>
                  </a:lnTo>
                  <a:lnTo>
                    <a:pt x="80" y="224"/>
                  </a:lnTo>
                  <a:lnTo>
                    <a:pt x="78" y="228"/>
                  </a:lnTo>
                  <a:lnTo>
                    <a:pt x="78" y="230"/>
                  </a:lnTo>
                  <a:lnTo>
                    <a:pt x="76" y="234"/>
                  </a:lnTo>
                  <a:lnTo>
                    <a:pt x="76" y="236"/>
                  </a:lnTo>
                  <a:lnTo>
                    <a:pt x="76" y="236"/>
                  </a:lnTo>
                  <a:lnTo>
                    <a:pt x="76" y="238"/>
                  </a:lnTo>
                  <a:lnTo>
                    <a:pt x="78" y="242"/>
                  </a:lnTo>
                  <a:lnTo>
                    <a:pt x="78" y="246"/>
                  </a:lnTo>
                  <a:lnTo>
                    <a:pt x="78" y="250"/>
                  </a:lnTo>
                  <a:lnTo>
                    <a:pt x="78" y="250"/>
                  </a:lnTo>
                  <a:lnTo>
                    <a:pt x="78" y="256"/>
                  </a:lnTo>
                  <a:lnTo>
                    <a:pt x="76" y="258"/>
                  </a:lnTo>
                  <a:lnTo>
                    <a:pt x="74" y="260"/>
                  </a:lnTo>
                  <a:lnTo>
                    <a:pt x="72" y="262"/>
                  </a:lnTo>
                  <a:lnTo>
                    <a:pt x="70" y="262"/>
                  </a:lnTo>
                  <a:lnTo>
                    <a:pt x="68" y="262"/>
                  </a:lnTo>
                  <a:lnTo>
                    <a:pt x="68" y="262"/>
                  </a:lnTo>
                  <a:lnTo>
                    <a:pt x="62" y="266"/>
                  </a:lnTo>
                  <a:lnTo>
                    <a:pt x="58" y="266"/>
                  </a:lnTo>
                  <a:lnTo>
                    <a:pt x="54" y="268"/>
                  </a:lnTo>
                  <a:lnTo>
                    <a:pt x="52" y="266"/>
                  </a:lnTo>
                  <a:lnTo>
                    <a:pt x="50" y="266"/>
                  </a:lnTo>
                  <a:lnTo>
                    <a:pt x="48" y="264"/>
                  </a:lnTo>
                  <a:lnTo>
                    <a:pt x="48" y="262"/>
                  </a:lnTo>
                  <a:lnTo>
                    <a:pt x="48" y="262"/>
                  </a:lnTo>
                  <a:lnTo>
                    <a:pt x="48" y="262"/>
                  </a:lnTo>
                  <a:lnTo>
                    <a:pt x="46" y="258"/>
                  </a:lnTo>
                  <a:lnTo>
                    <a:pt x="42" y="256"/>
                  </a:lnTo>
                  <a:lnTo>
                    <a:pt x="38" y="254"/>
                  </a:lnTo>
                  <a:lnTo>
                    <a:pt x="36" y="254"/>
                  </a:lnTo>
                  <a:lnTo>
                    <a:pt x="34" y="254"/>
                  </a:lnTo>
                  <a:lnTo>
                    <a:pt x="32" y="254"/>
                  </a:lnTo>
                  <a:lnTo>
                    <a:pt x="28" y="256"/>
                  </a:lnTo>
                  <a:lnTo>
                    <a:pt x="24" y="256"/>
                  </a:lnTo>
                  <a:lnTo>
                    <a:pt x="22" y="254"/>
                  </a:lnTo>
                  <a:lnTo>
                    <a:pt x="20" y="252"/>
                  </a:lnTo>
                  <a:lnTo>
                    <a:pt x="18" y="250"/>
                  </a:lnTo>
                  <a:lnTo>
                    <a:pt x="16" y="250"/>
                  </a:lnTo>
                  <a:lnTo>
                    <a:pt x="10" y="246"/>
                  </a:lnTo>
                  <a:lnTo>
                    <a:pt x="6" y="244"/>
                  </a:lnTo>
                  <a:lnTo>
                    <a:pt x="2" y="240"/>
                  </a:lnTo>
                  <a:lnTo>
                    <a:pt x="2" y="238"/>
                  </a:lnTo>
                  <a:lnTo>
                    <a:pt x="0" y="238"/>
                  </a:lnTo>
                  <a:lnTo>
                    <a:pt x="0" y="236"/>
                  </a:lnTo>
                  <a:lnTo>
                    <a:pt x="4" y="230"/>
                  </a:lnTo>
                  <a:lnTo>
                    <a:pt x="6" y="226"/>
                  </a:lnTo>
                  <a:lnTo>
                    <a:pt x="10" y="224"/>
                  </a:lnTo>
                  <a:lnTo>
                    <a:pt x="12" y="222"/>
                  </a:lnTo>
                  <a:lnTo>
                    <a:pt x="14" y="222"/>
                  </a:lnTo>
                  <a:lnTo>
                    <a:pt x="16" y="222"/>
                  </a:lnTo>
                  <a:lnTo>
                    <a:pt x="20" y="220"/>
                  </a:lnTo>
                  <a:lnTo>
                    <a:pt x="24" y="218"/>
                  </a:lnTo>
                  <a:lnTo>
                    <a:pt x="24" y="216"/>
                  </a:lnTo>
                  <a:lnTo>
                    <a:pt x="22" y="214"/>
                  </a:lnTo>
                  <a:lnTo>
                    <a:pt x="20" y="214"/>
                  </a:lnTo>
                  <a:lnTo>
                    <a:pt x="18" y="214"/>
                  </a:lnTo>
                  <a:lnTo>
                    <a:pt x="18" y="212"/>
                  </a:lnTo>
                  <a:lnTo>
                    <a:pt x="18" y="210"/>
                  </a:lnTo>
                  <a:lnTo>
                    <a:pt x="20" y="208"/>
                  </a:lnTo>
                  <a:lnTo>
                    <a:pt x="22" y="206"/>
                  </a:lnTo>
                  <a:lnTo>
                    <a:pt x="24" y="206"/>
                  </a:lnTo>
                  <a:lnTo>
                    <a:pt x="26" y="206"/>
                  </a:lnTo>
                  <a:lnTo>
                    <a:pt x="28" y="208"/>
                  </a:lnTo>
                  <a:lnTo>
                    <a:pt x="28" y="208"/>
                  </a:lnTo>
                  <a:lnTo>
                    <a:pt x="30" y="212"/>
                  </a:lnTo>
                  <a:lnTo>
                    <a:pt x="34" y="216"/>
                  </a:lnTo>
                  <a:lnTo>
                    <a:pt x="36" y="218"/>
                  </a:lnTo>
                  <a:lnTo>
                    <a:pt x="38" y="218"/>
                  </a:lnTo>
                  <a:lnTo>
                    <a:pt x="40" y="218"/>
                  </a:lnTo>
                  <a:lnTo>
                    <a:pt x="42" y="218"/>
                  </a:lnTo>
                  <a:lnTo>
                    <a:pt x="44" y="218"/>
                  </a:lnTo>
                  <a:lnTo>
                    <a:pt x="44" y="216"/>
                  </a:lnTo>
                  <a:lnTo>
                    <a:pt x="44" y="214"/>
                  </a:lnTo>
                  <a:lnTo>
                    <a:pt x="42" y="212"/>
                  </a:lnTo>
                  <a:lnTo>
                    <a:pt x="42" y="210"/>
                  </a:lnTo>
                  <a:lnTo>
                    <a:pt x="40" y="208"/>
                  </a:lnTo>
                  <a:lnTo>
                    <a:pt x="40" y="206"/>
                  </a:lnTo>
                  <a:lnTo>
                    <a:pt x="36" y="204"/>
                  </a:lnTo>
                  <a:lnTo>
                    <a:pt x="36" y="202"/>
                  </a:lnTo>
                  <a:lnTo>
                    <a:pt x="36" y="200"/>
                  </a:lnTo>
                  <a:lnTo>
                    <a:pt x="38" y="198"/>
                  </a:lnTo>
                  <a:lnTo>
                    <a:pt x="38" y="198"/>
                  </a:lnTo>
                  <a:lnTo>
                    <a:pt x="38" y="198"/>
                  </a:lnTo>
                  <a:lnTo>
                    <a:pt x="40" y="194"/>
                  </a:lnTo>
                  <a:lnTo>
                    <a:pt x="40" y="192"/>
                  </a:lnTo>
                  <a:lnTo>
                    <a:pt x="38" y="192"/>
                  </a:lnTo>
                  <a:lnTo>
                    <a:pt x="38" y="192"/>
                  </a:lnTo>
                  <a:lnTo>
                    <a:pt x="36" y="192"/>
                  </a:lnTo>
                  <a:lnTo>
                    <a:pt x="36" y="192"/>
                  </a:lnTo>
                  <a:lnTo>
                    <a:pt x="28" y="198"/>
                  </a:lnTo>
                  <a:lnTo>
                    <a:pt x="26" y="198"/>
                  </a:lnTo>
                  <a:lnTo>
                    <a:pt x="24" y="196"/>
                  </a:lnTo>
                  <a:lnTo>
                    <a:pt x="26" y="194"/>
                  </a:lnTo>
                  <a:lnTo>
                    <a:pt x="26" y="190"/>
                  </a:lnTo>
                  <a:lnTo>
                    <a:pt x="28" y="188"/>
                  </a:lnTo>
                  <a:lnTo>
                    <a:pt x="30" y="186"/>
                  </a:lnTo>
                  <a:lnTo>
                    <a:pt x="30" y="186"/>
                  </a:lnTo>
                  <a:lnTo>
                    <a:pt x="34" y="180"/>
                  </a:lnTo>
                  <a:lnTo>
                    <a:pt x="36" y="176"/>
                  </a:lnTo>
                  <a:lnTo>
                    <a:pt x="38" y="174"/>
                  </a:lnTo>
                  <a:lnTo>
                    <a:pt x="40" y="174"/>
                  </a:lnTo>
                  <a:lnTo>
                    <a:pt x="40" y="174"/>
                  </a:lnTo>
                  <a:lnTo>
                    <a:pt x="42" y="176"/>
                  </a:lnTo>
                  <a:lnTo>
                    <a:pt x="42" y="176"/>
                  </a:lnTo>
                  <a:lnTo>
                    <a:pt x="44" y="178"/>
                  </a:lnTo>
                  <a:lnTo>
                    <a:pt x="46" y="178"/>
                  </a:lnTo>
                  <a:lnTo>
                    <a:pt x="50" y="176"/>
                  </a:lnTo>
                  <a:lnTo>
                    <a:pt x="54" y="174"/>
                  </a:lnTo>
                  <a:lnTo>
                    <a:pt x="58" y="172"/>
                  </a:lnTo>
                  <a:lnTo>
                    <a:pt x="60" y="170"/>
                  </a:lnTo>
                  <a:lnTo>
                    <a:pt x="62" y="168"/>
                  </a:lnTo>
                  <a:lnTo>
                    <a:pt x="64" y="168"/>
                  </a:lnTo>
                  <a:lnTo>
                    <a:pt x="68" y="166"/>
                  </a:lnTo>
                  <a:lnTo>
                    <a:pt x="68" y="164"/>
                  </a:lnTo>
                  <a:lnTo>
                    <a:pt x="68" y="164"/>
                  </a:lnTo>
                  <a:lnTo>
                    <a:pt x="68" y="164"/>
                  </a:lnTo>
                  <a:lnTo>
                    <a:pt x="66" y="162"/>
                  </a:lnTo>
                  <a:lnTo>
                    <a:pt x="64" y="162"/>
                  </a:lnTo>
                  <a:lnTo>
                    <a:pt x="62" y="162"/>
                  </a:lnTo>
                  <a:lnTo>
                    <a:pt x="60" y="166"/>
                  </a:lnTo>
                  <a:lnTo>
                    <a:pt x="56" y="166"/>
                  </a:lnTo>
                  <a:lnTo>
                    <a:pt x="54" y="164"/>
                  </a:lnTo>
                  <a:lnTo>
                    <a:pt x="52" y="164"/>
                  </a:lnTo>
                  <a:lnTo>
                    <a:pt x="50" y="162"/>
                  </a:lnTo>
                  <a:lnTo>
                    <a:pt x="54" y="144"/>
                  </a:lnTo>
                  <a:lnTo>
                    <a:pt x="58" y="140"/>
                  </a:lnTo>
                  <a:lnTo>
                    <a:pt x="60" y="136"/>
                  </a:lnTo>
                  <a:lnTo>
                    <a:pt x="60" y="134"/>
                  </a:lnTo>
                  <a:lnTo>
                    <a:pt x="58" y="132"/>
                  </a:lnTo>
                  <a:lnTo>
                    <a:pt x="58" y="132"/>
                  </a:lnTo>
                  <a:lnTo>
                    <a:pt x="58" y="132"/>
                  </a:lnTo>
                  <a:lnTo>
                    <a:pt x="54" y="126"/>
                  </a:lnTo>
                  <a:lnTo>
                    <a:pt x="52" y="122"/>
                  </a:lnTo>
                  <a:lnTo>
                    <a:pt x="52" y="118"/>
                  </a:lnTo>
                  <a:lnTo>
                    <a:pt x="52" y="116"/>
                  </a:lnTo>
                  <a:lnTo>
                    <a:pt x="52" y="112"/>
                  </a:lnTo>
                  <a:lnTo>
                    <a:pt x="56" y="110"/>
                  </a:lnTo>
                  <a:lnTo>
                    <a:pt x="58" y="108"/>
                  </a:lnTo>
                  <a:lnTo>
                    <a:pt x="60" y="108"/>
                  </a:lnTo>
                  <a:lnTo>
                    <a:pt x="60" y="108"/>
                  </a:lnTo>
                  <a:lnTo>
                    <a:pt x="64" y="110"/>
                  </a:lnTo>
                  <a:lnTo>
                    <a:pt x="66" y="112"/>
                  </a:lnTo>
                  <a:lnTo>
                    <a:pt x="68" y="114"/>
                  </a:lnTo>
                  <a:lnTo>
                    <a:pt x="70" y="118"/>
                  </a:lnTo>
                  <a:lnTo>
                    <a:pt x="72" y="120"/>
                  </a:lnTo>
                  <a:lnTo>
                    <a:pt x="72" y="120"/>
                  </a:lnTo>
                  <a:lnTo>
                    <a:pt x="74" y="140"/>
                  </a:lnTo>
                  <a:lnTo>
                    <a:pt x="74" y="142"/>
                  </a:lnTo>
                  <a:lnTo>
                    <a:pt x="74" y="144"/>
                  </a:lnTo>
                  <a:lnTo>
                    <a:pt x="76" y="144"/>
                  </a:lnTo>
                  <a:lnTo>
                    <a:pt x="78" y="142"/>
                  </a:lnTo>
                  <a:lnTo>
                    <a:pt x="78" y="140"/>
                  </a:lnTo>
                  <a:lnTo>
                    <a:pt x="80" y="138"/>
                  </a:lnTo>
                  <a:lnTo>
                    <a:pt x="82" y="136"/>
                  </a:lnTo>
                  <a:lnTo>
                    <a:pt x="82" y="134"/>
                  </a:lnTo>
                  <a:lnTo>
                    <a:pt x="80" y="128"/>
                  </a:lnTo>
                  <a:lnTo>
                    <a:pt x="80" y="122"/>
                  </a:lnTo>
                  <a:lnTo>
                    <a:pt x="80" y="118"/>
                  </a:lnTo>
                  <a:lnTo>
                    <a:pt x="80" y="116"/>
                  </a:lnTo>
                  <a:lnTo>
                    <a:pt x="82" y="114"/>
                  </a:lnTo>
                  <a:lnTo>
                    <a:pt x="84" y="110"/>
                  </a:lnTo>
                  <a:lnTo>
                    <a:pt x="84" y="108"/>
                  </a:lnTo>
                  <a:lnTo>
                    <a:pt x="84" y="106"/>
                  </a:lnTo>
                  <a:lnTo>
                    <a:pt x="86" y="102"/>
                  </a:lnTo>
                  <a:lnTo>
                    <a:pt x="86" y="98"/>
                  </a:lnTo>
                  <a:lnTo>
                    <a:pt x="86" y="96"/>
                  </a:lnTo>
                  <a:lnTo>
                    <a:pt x="104" y="94"/>
                  </a:lnTo>
                  <a:lnTo>
                    <a:pt x="108" y="96"/>
                  </a:lnTo>
                  <a:lnTo>
                    <a:pt x="112" y="96"/>
                  </a:lnTo>
                  <a:lnTo>
                    <a:pt x="116" y="96"/>
                  </a:lnTo>
                  <a:lnTo>
                    <a:pt x="118" y="94"/>
                  </a:lnTo>
                  <a:lnTo>
                    <a:pt x="118" y="94"/>
                  </a:lnTo>
                  <a:lnTo>
                    <a:pt x="120" y="90"/>
                  </a:lnTo>
                  <a:lnTo>
                    <a:pt x="122" y="88"/>
                  </a:lnTo>
                  <a:lnTo>
                    <a:pt x="126" y="86"/>
                  </a:lnTo>
                  <a:lnTo>
                    <a:pt x="128" y="86"/>
                  </a:lnTo>
                  <a:lnTo>
                    <a:pt x="130" y="86"/>
                  </a:lnTo>
                  <a:lnTo>
                    <a:pt x="128" y="84"/>
                  </a:lnTo>
                  <a:lnTo>
                    <a:pt x="128" y="84"/>
                  </a:lnTo>
                  <a:lnTo>
                    <a:pt x="130" y="82"/>
                  </a:lnTo>
                  <a:lnTo>
                    <a:pt x="132" y="80"/>
                  </a:lnTo>
                  <a:lnTo>
                    <a:pt x="134" y="80"/>
                  </a:lnTo>
                  <a:lnTo>
                    <a:pt x="134" y="78"/>
                  </a:lnTo>
                  <a:lnTo>
                    <a:pt x="130" y="76"/>
                  </a:lnTo>
                  <a:lnTo>
                    <a:pt x="96" y="80"/>
                  </a:lnTo>
                  <a:lnTo>
                    <a:pt x="92" y="76"/>
                  </a:lnTo>
                  <a:lnTo>
                    <a:pt x="90" y="76"/>
                  </a:lnTo>
                  <a:lnTo>
                    <a:pt x="86" y="74"/>
                  </a:lnTo>
                  <a:lnTo>
                    <a:pt x="82" y="74"/>
                  </a:lnTo>
                  <a:lnTo>
                    <a:pt x="82" y="74"/>
                  </a:lnTo>
                  <a:lnTo>
                    <a:pt x="78" y="74"/>
                  </a:lnTo>
                  <a:lnTo>
                    <a:pt x="74" y="74"/>
                  </a:lnTo>
                  <a:lnTo>
                    <a:pt x="70" y="74"/>
                  </a:lnTo>
                  <a:lnTo>
                    <a:pt x="68" y="72"/>
                  </a:lnTo>
                  <a:lnTo>
                    <a:pt x="68" y="72"/>
                  </a:lnTo>
                  <a:lnTo>
                    <a:pt x="66" y="70"/>
                  </a:lnTo>
                  <a:lnTo>
                    <a:pt x="64" y="70"/>
                  </a:lnTo>
                  <a:lnTo>
                    <a:pt x="62" y="70"/>
                  </a:lnTo>
                  <a:lnTo>
                    <a:pt x="62" y="70"/>
                  </a:lnTo>
                  <a:lnTo>
                    <a:pt x="62" y="72"/>
                  </a:lnTo>
                  <a:lnTo>
                    <a:pt x="58" y="74"/>
                  </a:lnTo>
                  <a:lnTo>
                    <a:pt x="56" y="74"/>
                  </a:lnTo>
                  <a:lnTo>
                    <a:pt x="54" y="74"/>
                  </a:lnTo>
                  <a:lnTo>
                    <a:pt x="54" y="72"/>
                  </a:lnTo>
                  <a:lnTo>
                    <a:pt x="54" y="72"/>
                  </a:lnTo>
                  <a:lnTo>
                    <a:pt x="44" y="64"/>
                  </a:lnTo>
                  <a:lnTo>
                    <a:pt x="42" y="60"/>
                  </a:lnTo>
                  <a:lnTo>
                    <a:pt x="42" y="56"/>
                  </a:lnTo>
                  <a:lnTo>
                    <a:pt x="44" y="54"/>
                  </a:lnTo>
                  <a:lnTo>
                    <a:pt x="44" y="54"/>
                  </a:lnTo>
                  <a:lnTo>
                    <a:pt x="46" y="50"/>
                  </a:lnTo>
                  <a:lnTo>
                    <a:pt x="44" y="46"/>
                  </a:lnTo>
                  <a:lnTo>
                    <a:pt x="44" y="44"/>
                  </a:lnTo>
                  <a:lnTo>
                    <a:pt x="42" y="44"/>
                  </a:lnTo>
                  <a:lnTo>
                    <a:pt x="44" y="42"/>
                  </a:lnTo>
                  <a:lnTo>
                    <a:pt x="44" y="40"/>
                  </a:lnTo>
                  <a:lnTo>
                    <a:pt x="48" y="38"/>
                  </a:lnTo>
                  <a:lnTo>
                    <a:pt x="50" y="36"/>
                  </a:lnTo>
                  <a:lnTo>
                    <a:pt x="52" y="36"/>
                  </a:lnTo>
                  <a:lnTo>
                    <a:pt x="56" y="36"/>
                  </a:lnTo>
                  <a:lnTo>
                    <a:pt x="60" y="38"/>
                  </a:lnTo>
                  <a:lnTo>
                    <a:pt x="64" y="42"/>
                  </a:lnTo>
                  <a:lnTo>
                    <a:pt x="66" y="42"/>
                  </a:lnTo>
                  <a:lnTo>
                    <a:pt x="68" y="44"/>
                  </a:lnTo>
                  <a:lnTo>
                    <a:pt x="70" y="34"/>
                  </a:lnTo>
                  <a:lnTo>
                    <a:pt x="70" y="34"/>
                  </a:lnTo>
                  <a:lnTo>
                    <a:pt x="70" y="32"/>
                  </a:lnTo>
                  <a:lnTo>
                    <a:pt x="72" y="30"/>
                  </a:lnTo>
                  <a:lnTo>
                    <a:pt x="74" y="28"/>
                  </a:lnTo>
                  <a:lnTo>
                    <a:pt x="78" y="26"/>
                  </a:lnTo>
                  <a:lnTo>
                    <a:pt x="82" y="26"/>
                  </a:lnTo>
                  <a:lnTo>
                    <a:pt x="86" y="26"/>
                  </a:lnTo>
                  <a:lnTo>
                    <a:pt x="90" y="24"/>
                  </a:lnTo>
                  <a:lnTo>
                    <a:pt x="92" y="22"/>
                  </a:lnTo>
                  <a:lnTo>
                    <a:pt x="92" y="22"/>
                  </a:lnTo>
                  <a:lnTo>
                    <a:pt x="96" y="26"/>
                  </a:lnTo>
                  <a:lnTo>
                    <a:pt x="100" y="18"/>
                  </a:lnTo>
                  <a:lnTo>
                    <a:pt x="100" y="16"/>
                  </a:lnTo>
                  <a:lnTo>
                    <a:pt x="102" y="14"/>
                  </a:lnTo>
                  <a:lnTo>
                    <a:pt x="106" y="12"/>
                  </a:lnTo>
                  <a:lnTo>
                    <a:pt x="110" y="8"/>
                  </a:lnTo>
                  <a:lnTo>
                    <a:pt x="118" y="6"/>
                  </a:lnTo>
                  <a:lnTo>
                    <a:pt x="120" y="14"/>
                  </a:lnTo>
                  <a:lnTo>
                    <a:pt x="122" y="4"/>
                  </a:lnTo>
                  <a:lnTo>
                    <a:pt x="122" y="2"/>
                  </a:lnTo>
                  <a:lnTo>
                    <a:pt x="126" y="2"/>
                  </a:lnTo>
                  <a:lnTo>
                    <a:pt x="130" y="0"/>
                  </a:lnTo>
                  <a:lnTo>
                    <a:pt x="134" y="0"/>
                  </a:lnTo>
                  <a:lnTo>
                    <a:pt x="138" y="0"/>
                  </a:lnTo>
                  <a:lnTo>
                    <a:pt x="148" y="2"/>
                  </a:lnTo>
                  <a:lnTo>
                    <a:pt x="160" y="2"/>
                  </a:lnTo>
                  <a:lnTo>
                    <a:pt x="170" y="4"/>
                  </a:lnTo>
                  <a:lnTo>
                    <a:pt x="174" y="4"/>
                  </a:lnTo>
                  <a:lnTo>
                    <a:pt x="174" y="14"/>
                  </a:lnTo>
                  <a:lnTo>
                    <a:pt x="180" y="8"/>
                  </a:lnTo>
                  <a:lnTo>
                    <a:pt x="180" y="8"/>
                  </a:lnTo>
                  <a:lnTo>
                    <a:pt x="184" y="6"/>
                  </a:lnTo>
                  <a:lnTo>
                    <a:pt x="188" y="6"/>
                  </a:lnTo>
                  <a:lnTo>
                    <a:pt x="192" y="8"/>
                  </a:lnTo>
                  <a:lnTo>
                    <a:pt x="196" y="8"/>
                  </a:lnTo>
                  <a:lnTo>
                    <a:pt x="200" y="12"/>
                  </a:lnTo>
                  <a:lnTo>
                    <a:pt x="202" y="16"/>
                  </a:lnTo>
                  <a:lnTo>
                    <a:pt x="206" y="20"/>
                  </a:lnTo>
                  <a:lnTo>
                    <a:pt x="210" y="22"/>
                  </a:lnTo>
                  <a:lnTo>
                    <a:pt x="212" y="26"/>
                  </a:lnTo>
                  <a:lnTo>
                    <a:pt x="212" y="26"/>
                  </a:lnTo>
                  <a:lnTo>
                    <a:pt x="208" y="30"/>
                  </a:lnTo>
                  <a:lnTo>
                    <a:pt x="208" y="30"/>
                  </a:lnTo>
                  <a:lnTo>
                    <a:pt x="210" y="30"/>
                  </a:lnTo>
                  <a:lnTo>
                    <a:pt x="210" y="28"/>
                  </a:lnTo>
                  <a:lnTo>
                    <a:pt x="214" y="28"/>
                  </a:lnTo>
                  <a:lnTo>
                    <a:pt x="216" y="30"/>
                  </a:lnTo>
                  <a:lnTo>
                    <a:pt x="220" y="36"/>
                  </a:lnTo>
                  <a:lnTo>
                    <a:pt x="222" y="40"/>
                  </a:lnTo>
                  <a:lnTo>
                    <a:pt x="220" y="46"/>
                  </a:lnTo>
                  <a:lnTo>
                    <a:pt x="218" y="52"/>
                  </a:lnTo>
                  <a:lnTo>
                    <a:pt x="216" y="56"/>
                  </a:lnTo>
                  <a:lnTo>
                    <a:pt x="218" y="60"/>
                  </a:lnTo>
                  <a:lnTo>
                    <a:pt x="218" y="64"/>
                  </a:lnTo>
                  <a:lnTo>
                    <a:pt x="220" y="66"/>
                  </a:lnTo>
                  <a:lnTo>
                    <a:pt x="222" y="68"/>
                  </a:lnTo>
                  <a:lnTo>
                    <a:pt x="222" y="68"/>
                  </a:lnTo>
                </a:path>
              </a:pathLst>
            </a:custGeom>
            <a:grpFill/>
            <a:ln w="6350">
              <a:solidFill>
                <a:schemeClr val="bg1"/>
              </a:solidFill>
              <a:prstDash val="solid"/>
              <a:round/>
              <a:headEnd/>
              <a:tailEnd/>
            </a:ln>
            <a:effectLst/>
          </p:spPr>
          <p:txBody>
            <a:bodyPr/>
            <a:lstStyle/>
            <a:p>
              <a:endParaRPr lang="zh-CN" altLang="en-US"/>
            </a:p>
          </p:txBody>
        </p:sp>
        <p:sp>
          <p:nvSpPr>
            <p:cNvPr id="185" name="Freeform 555">
              <a:extLst>
                <a:ext uri="{FF2B5EF4-FFF2-40B4-BE49-F238E27FC236}">
                  <a16:creationId xmlns="" xmlns:a16="http://schemas.microsoft.com/office/drawing/2014/main" id="{1C925C5D-AAF4-40D8-9C1D-9ECA145552EB}"/>
                </a:ext>
              </a:extLst>
            </p:cNvPr>
            <p:cNvSpPr>
              <a:spLocks/>
            </p:cNvSpPr>
            <p:nvPr/>
          </p:nvSpPr>
          <p:spPr bwMode="gray">
            <a:xfrm>
              <a:off x="7940817" y="5553348"/>
              <a:ext cx="144409" cy="166513"/>
            </a:xfrm>
            <a:custGeom>
              <a:avLst/>
              <a:gdLst>
                <a:gd name="T0" fmla="*/ 78 w 78"/>
                <a:gd name="T1" fmla="*/ 50 h 90"/>
                <a:gd name="T2" fmla="*/ 60 w 78"/>
                <a:gd name="T3" fmla="*/ 32 h 90"/>
                <a:gd name="T4" fmla="*/ 60 w 78"/>
                <a:gd name="T5" fmla="*/ 30 h 90"/>
                <a:gd name="T6" fmla="*/ 58 w 78"/>
                <a:gd name="T7" fmla="*/ 28 h 90"/>
                <a:gd name="T8" fmla="*/ 56 w 78"/>
                <a:gd name="T9" fmla="*/ 26 h 90"/>
                <a:gd name="T10" fmla="*/ 52 w 78"/>
                <a:gd name="T11" fmla="*/ 24 h 90"/>
                <a:gd name="T12" fmla="*/ 44 w 78"/>
                <a:gd name="T13" fmla="*/ 20 h 90"/>
                <a:gd name="T14" fmla="*/ 36 w 78"/>
                <a:gd name="T15" fmla="*/ 18 h 90"/>
                <a:gd name="T16" fmla="*/ 32 w 78"/>
                <a:gd name="T17" fmla="*/ 14 h 90"/>
                <a:gd name="T18" fmla="*/ 30 w 78"/>
                <a:gd name="T19" fmla="*/ 12 h 90"/>
                <a:gd name="T20" fmla="*/ 28 w 78"/>
                <a:gd name="T21" fmla="*/ 10 h 90"/>
                <a:gd name="T22" fmla="*/ 28 w 78"/>
                <a:gd name="T23" fmla="*/ 10 h 90"/>
                <a:gd name="T24" fmla="*/ 28 w 78"/>
                <a:gd name="T25" fmla="*/ 8 h 90"/>
                <a:gd name="T26" fmla="*/ 26 w 78"/>
                <a:gd name="T27" fmla="*/ 6 h 90"/>
                <a:gd name="T28" fmla="*/ 24 w 78"/>
                <a:gd name="T29" fmla="*/ 4 h 90"/>
                <a:gd name="T30" fmla="*/ 20 w 78"/>
                <a:gd name="T31" fmla="*/ 2 h 90"/>
                <a:gd name="T32" fmla="*/ 16 w 78"/>
                <a:gd name="T33" fmla="*/ 0 h 90"/>
                <a:gd name="T34" fmla="*/ 12 w 78"/>
                <a:gd name="T35" fmla="*/ 2 h 90"/>
                <a:gd name="T36" fmla="*/ 12 w 78"/>
                <a:gd name="T37" fmla="*/ 2 h 90"/>
                <a:gd name="T38" fmla="*/ 10 w 78"/>
                <a:gd name="T39" fmla="*/ 6 h 90"/>
                <a:gd name="T40" fmla="*/ 8 w 78"/>
                <a:gd name="T41" fmla="*/ 10 h 90"/>
                <a:gd name="T42" fmla="*/ 4 w 78"/>
                <a:gd name="T43" fmla="*/ 14 h 90"/>
                <a:gd name="T44" fmla="*/ 2 w 78"/>
                <a:gd name="T45" fmla="*/ 20 h 90"/>
                <a:gd name="T46" fmla="*/ 0 w 78"/>
                <a:gd name="T47" fmla="*/ 32 h 90"/>
                <a:gd name="T48" fmla="*/ 0 w 78"/>
                <a:gd name="T49" fmla="*/ 44 h 90"/>
                <a:gd name="T50" fmla="*/ 2 w 78"/>
                <a:gd name="T51" fmla="*/ 52 h 90"/>
                <a:gd name="T52" fmla="*/ 2 w 78"/>
                <a:gd name="T53" fmla="*/ 54 h 90"/>
                <a:gd name="T54" fmla="*/ 2 w 78"/>
                <a:gd name="T55" fmla="*/ 56 h 90"/>
                <a:gd name="T56" fmla="*/ 2 w 78"/>
                <a:gd name="T57" fmla="*/ 58 h 90"/>
                <a:gd name="T58" fmla="*/ 2 w 78"/>
                <a:gd name="T59" fmla="*/ 62 h 90"/>
                <a:gd name="T60" fmla="*/ 2 w 78"/>
                <a:gd name="T61" fmla="*/ 66 h 90"/>
                <a:gd name="T62" fmla="*/ 2 w 78"/>
                <a:gd name="T63" fmla="*/ 72 h 90"/>
                <a:gd name="T64" fmla="*/ 4 w 78"/>
                <a:gd name="T65" fmla="*/ 78 h 90"/>
                <a:gd name="T66" fmla="*/ 6 w 78"/>
                <a:gd name="T67" fmla="*/ 82 h 90"/>
                <a:gd name="T68" fmla="*/ 10 w 78"/>
                <a:gd name="T69" fmla="*/ 86 h 90"/>
                <a:gd name="T70" fmla="*/ 12 w 78"/>
                <a:gd name="T71" fmla="*/ 88 h 90"/>
                <a:gd name="T72" fmla="*/ 14 w 78"/>
                <a:gd name="T73" fmla="*/ 90 h 90"/>
                <a:gd name="T74" fmla="*/ 16 w 78"/>
                <a:gd name="T75" fmla="*/ 90 h 90"/>
                <a:gd name="T76" fmla="*/ 20 w 78"/>
                <a:gd name="T77" fmla="*/ 90 h 90"/>
                <a:gd name="T78" fmla="*/ 30 w 78"/>
                <a:gd name="T79" fmla="*/ 90 h 90"/>
                <a:gd name="T80" fmla="*/ 42 w 78"/>
                <a:gd name="T81" fmla="*/ 90 h 90"/>
                <a:gd name="T82" fmla="*/ 50 w 78"/>
                <a:gd name="T83" fmla="*/ 88 h 90"/>
                <a:gd name="T84" fmla="*/ 52 w 78"/>
                <a:gd name="T85" fmla="*/ 86 h 90"/>
                <a:gd name="T86" fmla="*/ 56 w 78"/>
                <a:gd name="T87" fmla="*/ 84 h 90"/>
                <a:gd name="T88" fmla="*/ 60 w 78"/>
                <a:gd name="T89" fmla="*/ 82 h 90"/>
                <a:gd name="T90" fmla="*/ 64 w 78"/>
                <a:gd name="T91" fmla="*/ 80 h 90"/>
                <a:gd name="T92" fmla="*/ 68 w 78"/>
                <a:gd name="T93" fmla="*/ 78 h 90"/>
                <a:gd name="T94" fmla="*/ 70 w 78"/>
                <a:gd name="T95" fmla="*/ 76 h 90"/>
                <a:gd name="T96" fmla="*/ 70 w 78"/>
                <a:gd name="T97" fmla="*/ 76 h 90"/>
                <a:gd name="T98" fmla="*/ 78 w 78"/>
                <a:gd name="T99"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90">
                  <a:moveTo>
                    <a:pt x="78" y="50"/>
                  </a:moveTo>
                  <a:lnTo>
                    <a:pt x="60" y="32"/>
                  </a:lnTo>
                  <a:lnTo>
                    <a:pt x="60" y="30"/>
                  </a:lnTo>
                  <a:lnTo>
                    <a:pt x="58" y="28"/>
                  </a:lnTo>
                  <a:lnTo>
                    <a:pt x="56" y="26"/>
                  </a:lnTo>
                  <a:lnTo>
                    <a:pt x="52" y="24"/>
                  </a:lnTo>
                  <a:lnTo>
                    <a:pt x="44" y="20"/>
                  </a:lnTo>
                  <a:lnTo>
                    <a:pt x="36" y="18"/>
                  </a:lnTo>
                  <a:lnTo>
                    <a:pt x="32" y="14"/>
                  </a:lnTo>
                  <a:lnTo>
                    <a:pt x="30" y="12"/>
                  </a:lnTo>
                  <a:lnTo>
                    <a:pt x="28" y="10"/>
                  </a:lnTo>
                  <a:lnTo>
                    <a:pt x="28" y="10"/>
                  </a:lnTo>
                  <a:lnTo>
                    <a:pt x="28" y="8"/>
                  </a:lnTo>
                  <a:lnTo>
                    <a:pt x="26" y="6"/>
                  </a:lnTo>
                  <a:lnTo>
                    <a:pt x="24" y="4"/>
                  </a:lnTo>
                  <a:lnTo>
                    <a:pt x="20" y="2"/>
                  </a:lnTo>
                  <a:lnTo>
                    <a:pt x="16" y="0"/>
                  </a:lnTo>
                  <a:lnTo>
                    <a:pt x="12" y="2"/>
                  </a:lnTo>
                  <a:lnTo>
                    <a:pt x="12" y="2"/>
                  </a:lnTo>
                  <a:lnTo>
                    <a:pt x="10" y="6"/>
                  </a:lnTo>
                  <a:lnTo>
                    <a:pt x="8" y="10"/>
                  </a:lnTo>
                  <a:lnTo>
                    <a:pt x="4" y="14"/>
                  </a:lnTo>
                  <a:lnTo>
                    <a:pt x="2" y="20"/>
                  </a:lnTo>
                  <a:lnTo>
                    <a:pt x="0" y="32"/>
                  </a:lnTo>
                  <a:lnTo>
                    <a:pt x="0" y="44"/>
                  </a:lnTo>
                  <a:lnTo>
                    <a:pt x="2" y="52"/>
                  </a:lnTo>
                  <a:lnTo>
                    <a:pt x="2" y="54"/>
                  </a:lnTo>
                  <a:lnTo>
                    <a:pt x="2" y="56"/>
                  </a:lnTo>
                  <a:lnTo>
                    <a:pt x="2" y="58"/>
                  </a:lnTo>
                  <a:lnTo>
                    <a:pt x="2" y="62"/>
                  </a:lnTo>
                  <a:lnTo>
                    <a:pt x="2" y="66"/>
                  </a:lnTo>
                  <a:lnTo>
                    <a:pt x="2" y="72"/>
                  </a:lnTo>
                  <a:lnTo>
                    <a:pt x="4" y="78"/>
                  </a:lnTo>
                  <a:lnTo>
                    <a:pt x="6" y="82"/>
                  </a:lnTo>
                  <a:lnTo>
                    <a:pt x="10" y="86"/>
                  </a:lnTo>
                  <a:lnTo>
                    <a:pt x="12" y="88"/>
                  </a:lnTo>
                  <a:lnTo>
                    <a:pt x="14" y="90"/>
                  </a:lnTo>
                  <a:lnTo>
                    <a:pt x="16" y="90"/>
                  </a:lnTo>
                  <a:lnTo>
                    <a:pt x="20" y="90"/>
                  </a:lnTo>
                  <a:lnTo>
                    <a:pt x="30" y="90"/>
                  </a:lnTo>
                  <a:lnTo>
                    <a:pt x="42" y="90"/>
                  </a:lnTo>
                  <a:lnTo>
                    <a:pt x="50" y="88"/>
                  </a:lnTo>
                  <a:lnTo>
                    <a:pt x="52" y="86"/>
                  </a:lnTo>
                  <a:lnTo>
                    <a:pt x="56" y="84"/>
                  </a:lnTo>
                  <a:lnTo>
                    <a:pt x="60" y="82"/>
                  </a:lnTo>
                  <a:lnTo>
                    <a:pt x="64" y="80"/>
                  </a:lnTo>
                  <a:lnTo>
                    <a:pt x="68" y="78"/>
                  </a:lnTo>
                  <a:lnTo>
                    <a:pt x="70" y="76"/>
                  </a:lnTo>
                  <a:lnTo>
                    <a:pt x="70" y="76"/>
                  </a:lnTo>
                  <a:lnTo>
                    <a:pt x="78" y="50"/>
                  </a:lnTo>
                </a:path>
              </a:pathLst>
            </a:custGeom>
            <a:grpFill/>
            <a:ln w="6350">
              <a:solidFill>
                <a:schemeClr val="bg1"/>
              </a:solidFill>
              <a:prstDash val="solid"/>
              <a:round/>
              <a:headEnd/>
              <a:tailEnd/>
            </a:ln>
            <a:effectLst/>
          </p:spPr>
          <p:txBody>
            <a:bodyPr/>
            <a:lstStyle/>
            <a:p>
              <a:endParaRPr lang="zh-CN" altLang="en-US"/>
            </a:p>
          </p:txBody>
        </p:sp>
        <p:sp>
          <p:nvSpPr>
            <p:cNvPr id="186" name="Freeform 556">
              <a:extLst>
                <a:ext uri="{FF2B5EF4-FFF2-40B4-BE49-F238E27FC236}">
                  <a16:creationId xmlns="" xmlns:a16="http://schemas.microsoft.com/office/drawing/2014/main" id="{51FC05D7-803D-41A9-A91E-7D7A49F95190}"/>
                </a:ext>
              </a:extLst>
            </p:cNvPr>
            <p:cNvSpPr>
              <a:spLocks/>
            </p:cNvSpPr>
            <p:nvPr/>
          </p:nvSpPr>
          <p:spPr bwMode="gray">
            <a:xfrm>
              <a:off x="5970932" y="2223078"/>
              <a:ext cx="2025428" cy="1380212"/>
            </a:xfrm>
            <a:custGeom>
              <a:avLst/>
              <a:gdLst>
                <a:gd name="T0" fmla="*/ 944 w 1094"/>
                <a:gd name="T1" fmla="*/ 658 h 746"/>
                <a:gd name="T2" fmla="*/ 978 w 1094"/>
                <a:gd name="T3" fmla="*/ 698 h 746"/>
                <a:gd name="T4" fmla="*/ 1002 w 1094"/>
                <a:gd name="T5" fmla="*/ 710 h 746"/>
                <a:gd name="T6" fmla="*/ 978 w 1094"/>
                <a:gd name="T7" fmla="*/ 672 h 746"/>
                <a:gd name="T8" fmla="*/ 970 w 1094"/>
                <a:gd name="T9" fmla="*/ 640 h 746"/>
                <a:gd name="T10" fmla="*/ 930 w 1094"/>
                <a:gd name="T11" fmla="*/ 638 h 746"/>
                <a:gd name="T12" fmla="*/ 1022 w 1094"/>
                <a:gd name="T13" fmla="*/ 600 h 746"/>
                <a:gd name="T14" fmla="*/ 1082 w 1094"/>
                <a:gd name="T15" fmla="*/ 568 h 746"/>
                <a:gd name="T16" fmla="*/ 1070 w 1094"/>
                <a:gd name="T17" fmla="*/ 500 h 746"/>
                <a:gd name="T18" fmla="*/ 1024 w 1094"/>
                <a:gd name="T19" fmla="*/ 460 h 746"/>
                <a:gd name="T20" fmla="*/ 974 w 1094"/>
                <a:gd name="T21" fmla="*/ 372 h 746"/>
                <a:gd name="T22" fmla="*/ 916 w 1094"/>
                <a:gd name="T23" fmla="*/ 354 h 746"/>
                <a:gd name="T24" fmla="*/ 878 w 1094"/>
                <a:gd name="T25" fmla="*/ 312 h 746"/>
                <a:gd name="T26" fmla="*/ 806 w 1094"/>
                <a:gd name="T27" fmla="*/ 332 h 746"/>
                <a:gd name="T28" fmla="*/ 816 w 1094"/>
                <a:gd name="T29" fmla="*/ 458 h 746"/>
                <a:gd name="T30" fmla="*/ 790 w 1094"/>
                <a:gd name="T31" fmla="*/ 510 h 746"/>
                <a:gd name="T32" fmla="*/ 792 w 1094"/>
                <a:gd name="T33" fmla="*/ 576 h 746"/>
                <a:gd name="T34" fmla="*/ 758 w 1094"/>
                <a:gd name="T35" fmla="*/ 556 h 746"/>
                <a:gd name="T36" fmla="*/ 736 w 1094"/>
                <a:gd name="T37" fmla="*/ 496 h 746"/>
                <a:gd name="T38" fmla="*/ 640 w 1094"/>
                <a:gd name="T39" fmla="*/ 440 h 746"/>
                <a:gd name="T40" fmla="*/ 592 w 1094"/>
                <a:gd name="T41" fmla="*/ 392 h 746"/>
                <a:gd name="T42" fmla="*/ 644 w 1094"/>
                <a:gd name="T43" fmla="*/ 298 h 746"/>
                <a:gd name="T44" fmla="*/ 682 w 1094"/>
                <a:gd name="T45" fmla="*/ 266 h 746"/>
                <a:gd name="T46" fmla="*/ 672 w 1094"/>
                <a:gd name="T47" fmla="*/ 194 h 746"/>
                <a:gd name="T48" fmla="*/ 738 w 1094"/>
                <a:gd name="T49" fmla="*/ 194 h 746"/>
                <a:gd name="T50" fmla="*/ 774 w 1094"/>
                <a:gd name="T51" fmla="*/ 156 h 746"/>
                <a:gd name="T52" fmla="*/ 768 w 1094"/>
                <a:gd name="T53" fmla="*/ 114 h 746"/>
                <a:gd name="T54" fmla="*/ 744 w 1094"/>
                <a:gd name="T55" fmla="*/ 74 h 746"/>
                <a:gd name="T56" fmla="*/ 714 w 1094"/>
                <a:gd name="T57" fmla="*/ 138 h 746"/>
                <a:gd name="T58" fmla="*/ 686 w 1094"/>
                <a:gd name="T59" fmla="*/ 106 h 746"/>
                <a:gd name="T60" fmla="*/ 658 w 1094"/>
                <a:gd name="T61" fmla="*/ 100 h 746"/>
                <a:gd name="T62" fmla="*/ 644 w 1094"/>
                <a:gd name="T63" fmla="*/ 48 h 746"/>
                <a:gd name="T64" fmla="*/ 610 w 1094"/>
                <a:gd name="T65" fmla="*/ 4 h 746"/>
                <a:gd name="T66" fmla="*/ 598 w 1094"/>
                <a:gd name="T67" fmla="*/ 78 h 746"/>
                <a:gd name="T68" fmla="*/ 630 w 1094"/>
                <a:gd name="T69" fmla="*/ 122 h 746"/>
                <a:gd name="T70" fmla="*/ 584 w 1094"/>
                <a:gd name="T71" fmla="*/ 124 h 746"/>
                <a:gd name="T72" fmla="*/ 544 w 1094"/>
                <a:gd name="T73" fmla="*/ 152 h 746"/>
                <a:gd name="T74" fmla="*/ 502 w 1094"/>
                <a:gd name="T75" fmla="*/ 150 h 746"/>
                <a:gd name="T76" fmla="*/ 464 w 1094"/>
                <a:gd name="T77" fmla="*/ 122 h 746"/>
                <a:gd name="T78" fmla="*/ 424 w 1094"/>
                <a:gd name="T79" fmla="*/ 124 h 746"/>
                <a:gd name="T80" fmla="*/ 420 w 1094"/>
                <a:gd name="T81" fmla="*/ 186 h 746"/>
                <a:gd name="T82" fmla="*/ 380 w 1094"/>
                <a:gd name="T83" fmla="*/ 148 h 746"/>
                <a:gd name="T84" fmla="*/ 342 w 1094"/>
                <a:gd name="T85" fmla="*/ 138 h 746"/>
                <a:gd name="T86" fmla="*/ 328 w 1094"/>
                <a:gd name="T87" fmla="*/ 100 h 746"/>
                <a:gd name="T88" fmla="*/ 282 w 1094"/>
                <a:gd name="T89" fmla="*/ 84 h 746"/>
                <a:gd name="T90" fmla="*/ 220 w 1094"/>
                <a:gd name="T91" fmla="*/ 72 h 746"/>
                <a:gd name="T92" fmla="*/ 182 w 1094"/>
                <a:gd name="T93" fmla="*/ 44 h 746"/>
                <a:gd name="T94" fmla="*/ 166 w 1094"/>
                <a:gd name="T95" fmla="*/ 62 h 746"/>
                <a:gd name="T96" fmla="*/ 124 w 1094"/>
                <a:gd name="T97" fmla="*/ 78 h 746"/>
                <a:gd name="T98" fmla="*/ 22 w 1094"/>
                <a:gd name="T99" fmla="*/ 80 h 746"/>
                <a:gd name="T100" fmla="*/ 80 w 1094"/>
                <a:gd name="T101" fmla="*/ 388 h 746"/>
                <a:gd name="T102" fmla="*/ 152 w 1094"/>
                <a:gd name="T103" fmla="*/ 496 h 746"/>
                <a:gd name="T104" fmla="*/ 172 w 1094"/>
                <a:gd name="T105" fmla="*/ 572 h 746"/>
                <a:gd name="T106" fmla="*/ 638 w 1094"/>
                <a:gd name="T107" fmla="*/ 646 h 746"/>
                <a:gd name="T108" fmla="*/ 720 w 1094"/>
                <a:gd name="T109" fmla="*/ 648 h 746"/>
                <a:gd name="T110" fmla="*/ 756 w 1094"/>
                <a:gd name="T111" fmla="*/ 672 h 746"/>
                <a:gd name="T112" fmla="*/ 784 w 1094"/>
                <a:gd name="T113" fmla="*/ 704 h 746"/>
                <a:gd name="T114" fmla="*/ 752 w 1094"/>
                <a:gd name="T115" fmla="*/ 722 h 746"/>
                <a:gd name="T116" fmla="*/ 750 w 1094"/>
                <a:gd name="T117" fmla="*/ 744 h 746"/>
                <a:gd name="T118" fmla="*/ 798 w 1094"/>
                <a:gd name="T119" fmla="*/ 722 h 746"/>
                <a:gd name="T120" fmla="*/ 840 w 1094"/>
                <a:gd name="T121" fmla="*/ 698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4" h="746">
                  <a:moveTo>
                    <a:pt x="850" y="702"/>
                  </a:moveTo>
                  <a:lnTo>
                    <a:pt x="864" y="690"/>
                  </a:lnTo>
                  <a:lnTo>
                    <a:pt x="880" y="682"/>
                  </a:lnTo>
                  <a:lnTo>
                    <a:pt x="894" y="680"/>
                  </a:lnTo>
                  <a:lnTo>
                    <a:pt x="906" y="678"/>
                  </a:lnTo>
                  <a:lnTo>
                    <a:pt x="910" y="678"/>
                  </a:lnTo>
                  <a:lnTo>
                    <a:pt x="916" y="668"/>
                  </a:lnTo>
                  <a:lnTo>
                    <a:pt x="920" y="662"/>
                  </a:lnTo>
                  <a:lnTo>
                    <a:pt x="924" y="658"/>
                  </a:lnTo>
                  <a:lnTo>
                    <a:pt x="928" y="656"/>
                  </a:lnTo>
                  <a:lnTo>
                    <a:pt x="932" y="654"/>
                  </a:lnTo>
                  <a:lnTo>
                    <a:pt x="934" y="654"/>
                  </a:lnTo>
                  <a:lnTo>
                    <a:pt x="936" y="656"/>
                  </a:lnTo>
                  <a:lnTo>
                    <a:pt x="936" y="656"/>
                  </a:lnTo>
                  <a:lnTo>
                    <a:pt x="938" y="656"/>
                  </a:lnTo>
                  <a:lnTo>
                    <a:pt x="944" y="658"/>
                  </a:lnTo>
                  <a:lnTo>
                    <a:pt x="946" y="666"/>
                  </a:lnTo>
                  <a:lnTo>
                    <a:pt x="944" y="674"/>
                  </a:lnTo>
                  <a:lnTo>
                    <a:pt x="940" y="682"/>
                  </a:lnTo>
                  <a:lnTo>
                    <a:pt x="938" y="688"/>
                  </a:lnTo>
                  <a:lnTo>
                    <a:pt x="936" y="690"/>
                  </a:lnTo>
                  <a:lnTo>
                    <a:pt x="946" y="698"/>
                  </a:lnTo>
                  <a:lnTo>
                    <a:pt x="956" y="700"/>
                  </a:lnTo>
                  <a:lnTo>
                    <a:pt x="964" y="696"/>
                  </a:lnTo>
                  <a:lnTo>
                    <a:pt x="970" y="692"/>
                  </a:lnTo>
                  <a:lnTo>
                    <a:pt x="972" y="690"/>
                  </a:lnTo>
                  <a:lnTo>
                    <a:pt x="978" y="690"/>
                  </a:lnTo>
                  <a:lnTo>
                    <a:pt x="980" y="690"/>
                  </a:lnTo>
                  <a:lnTo>
                    <a:pt x="982" y="692"/>
                  </a:lnTo>
                  <a:lnTo>
                    <a:pt x="982" y="694"/>
                  </a:lnTo>
                  <a:lnTo>
                    <a:pt x="980" y="696"/>
                  </a:lnTo>
                  <a:lnTo>
                    <a:pt x="978" y="698"/>
                  </a:lnTo>
                  <a:lnTo>
                    <a:pt x="976" y="700"/>
                  </a:lnTo>
                  <a:lnTo>
                    <a:pt x="974" y="702"/>
                  </a:lnTo>
                  <a:lnTo>
                    <a:pt x="972" y="702"/>
                  </a:lnTo>
                  <a:lnTo>
                    <a:pt x="972" y="702"/>
                  </a:lnTo>
                  <a:lnTo>
                    <a:pt x="966" y="706"/>
                  </a:lnTo>
                  <a:lnTo>
                    <a:pt x="962" y="708"/>
                  </a:lnTo>
                  <a:lnTo>
                    <a:pt x="960" y="712"/>
                  </a:lnTo>
                  <a:lnTo>
                    <a:pt x="960" y="714"/>
                  </a:lnTo>
                  <a:lnTo>
                    <a:pt x="960" y="718"/>
                  </a:lnTo>
                  <a:lnTo>
                    <a:pt x="960" y="720"/>
                  </a:lnTo>
                  <a:lnTo>
                    <a:pt x="962" y="722"/>
                  </a:lnTo>
                  <a:lnTo>
                    <a:pt x="962" y="722"/>
                  </a:lnTo>
                  <a:lnTo>
                    <a:pt x="968" y="722"/>
                  </a:lnTo>
                  <a:lnTo>
                    <a:pt x="980" y="718"/>
                  </a:lnTo>
                  <a:lnTo>
                    <a:pt x="992" y="714"/>
                  </a:lnTo>
                  <a:lnTo>
                    <a:pt x="1002" y="710"/>
                  </a:lnTo>
                  <a:lnTo>
                    <a:pt x="1006" y="708"/>
                  </a:lnTo>
                  <a:lnTo>
                    <a:pt x="1010" y="706"/>
                  </a:lnTo>
                  <a:lnTo>
                    <a:pt x="1012" y="704"/>
                  </a:lnTo>
                  <a:lnTo>
                    <a:pt x="1012" y="702"/>
                  </a:lnTo>
                  <a:lnTo>
                    <a:pt x="1010" y="700"/>
                  </a:lnTo>
                  <a:lnTo>
                    <a:pt x="1008" y="698"/>
                  </a:lnTo>
                  <a:lnTo>
                    <a:pt x="1006" y="696"/>
                  </a:lnTo>
                  <a:lnTo>
                    <a:pt x="1006" y="696"/>
                  </a:lnTo>
                  <a:lnTo>
                    <a:pt x="1004" y="696"/>
                  </a:lnTo>
                  <a:lnTo>
                    <a:pt x="1000" y="694"/>
                  </a:lnTo>
                  <a:lnTo>
                    <a:pt x="996" y="690"/>
                  </a:lnTo>
                  <a:lnTo>
                    <a:pt x="990" y="686"/>
                  </a:lnTo>
                  <a:lnTo>
                    <a:pt x="986" y="682"/>
                  </a:lnTo>
                  <a:lnTo>
                    <a:pt x="982" y="678"/>
                  </a:lnTo>
                  <a:lnTo>
                    <a:pt x="980" y="674"/>
                  </a:lnTo>
                  <a:lnTo>
                    <a:pt x="978" y="672"/>
                  </a:lnTo>
                  <a:lnTo>
                    <a:pt x="976" y="670"/>
                  </a:lnTo>
                  <a:lnTo>
                    <a:pt x="972" y="666"/>
                  </a:lnTo>
                  <a:lnTo>
                    <a:pt x="970" y="662"/>
                  </a:lnTo>
                  <a:lnTo>
                    <a:pt x="972" y="658"/>
                  </a:lnTo>
                  <a:lnTo>
                    <a:pt x="972" y="656"/>
                  </a:lnTo>
                  <a:lnTo>
                    <a:pt x="974" y="654"/>
                  </a:lnTo>
                  <a:lnTo>
                    <a:pt x="974" y="652"/>
                  </a:lnTo>
                  <a:lnTo>
                    <a:pt x="974" y="648"/>
                  </a:lnTo>
                  <a:lnTo>
                    <a:pt x="972" y="646"/>
                  </a:lnTo>
                  <a:lnTo>
                    <a:pt x="970" y="646"/>
                  </a:lnTo>
                  <a:lnTo>
                    <a:pt x="968" y="644"/>
                  </a:lnTo>
                  <a:lnTo>
                    <a:pt x="966" y="646"/>
                  </a:lnTo>
                  <a:lnTo>
                    <a:pt x="964" y="646"/>
                  </a:lnTo>
                  <a:lnTo>
                    <a:pt x="964" y="646"/>
                  </a:lnTo>
                  <a:lnTo>
                    <a:pt x="964" y="640"/>
                  </a:lnTo>
                  <a:lnTo>
                    <a:pt x="970" y="640"/>
                  </a:lnTo>
                  <a:lnTo>
                    <a:pt x="974" y="638"/>
                  </a:lnTo>
                  <a:lnTo>
                    <a:pt x="978" y="636"/>
                  </a:lnTo>
                  <a:lnTo>
                    <a:pt x="980" y="632"/>
                  </a:lnTo>
                  <a:lnTo>
                    <a:pt x="982" y="630"/>
                  </a:lnTo>
                  <a:lnTo>
                    <a:pt x="982" y="628"/>
                  </a:lnTo>
                  <a:lnTo>
                    <a:pt x="980" y="624"/>
                  </a:lnTo>
                  <a:lnTo>
                    <a:pt x="978" y="622"/>
                  </a:lnTo>
                  <a:lnTo>
                    <a:pt x="976" y="620"/>
                  </a:lnTo>
                  <a:lnTo>
                    <a:pt x="972" y="620"/>
                  </a:lnTo>
                  <a:lnTo>
                    <a:pt x="968" y="620"/>
                  </a:lnTo>
                  <a:lnTo>
                    <a:pt x="966" y="622"/>
                  </a:lnTo>
                  <a:lnTo>
                    <a:pt x="964" y="622"/>
                  </a:lnTo>
                  <a:lnTo>
                    <a:pt x="964" y="622"/>
                  </a:lnTo>
                  <a:lnTo>
                    <a:pt x="948" y="628"/>
                  </a:lnTo>
                  <a:lnTo>
                    <a:pt x="936" y="634"/>
                  </a:lnTo>
                  <a:lnTo>
                    <a:pt x="930" y="638"/>
                  </a:lnTo>
                  <a:lnTo>
                    <a:pt x="928" y="640"/>
                  </a:lnTo>
                  <a:lnTo>
                    <a:pt x="918" y="650"/>
                  </a:lnTo>
                  <a:lnTo>
                    <a:pt x="908" y="660"/>
                  </a:lnTo>
                  <a:lnTo>
                    <a:pt x="898" y="666"/>
                  </a:lnTo>
                  <a:lnTo>
                    <a:pt x="892" y="668"/>
                  </a:lnTo>
                  <a:lnTo>
                    <a:pt x="902" y="656"/>
                  </a:lnTo>
                  <a:lnTo>
                    <a:pt x="912" y="644"/>
                  </a:lnTo>
                  <a:lnTo>
                    <a:pt x="922" y="632"/>
                  </a:lnTo>
                  <a:lnTo>
                    <a:pt x="928" y="622"/>
                  </a:lnTo>
                  <a:lnTo>
                    <a:pt x="930" y="620"/>
                  </a:lnTo>
                  <a:lnTo>
                    <a:pt x="952" y="606"/>
                  </a:lnTo>
                  <a:lnTo>
                    <a:pt x="968" y="598"/>
                  </a:lnTo>
                  <a:lnTo>
                    <a:pt x="974" y="598"/>
                  </a:lnTo>
                  <a:lnTo>
                    <a:pt x="990" y="600"/>
                  </a:lnTo>
                  <a:lnTo>
                    <a:pt x="1006" y="600"/>
                  </a:lnTo>
                  <a:lnTo>
                    <a:pt x="1022" y="600"/>
                  </a:lnTo>
                  <a:lnTo>
                    <a:pt x="1034" y="598"/>
                  </a:lnTo>
                  <a:lnTo>
                    <a:pt x="1038" y="598"/>
                  </a:lnTo>
                  <a:lnTo>
                    <a:pt x="1046" y="596"/>
                  </a:lnTo>
                  <a:lnTo>
                    <a:pt x="1052" y="594"/>
                  </a:lnTo>
                  <a:lnTo>
                    <a:pt x="1056" y="590"/>
                  </a:lnTo>
                  <a:lnTo>
                    <a:pt x="1058" y="588"/>
                  </a:lnTo>
                  <a:lnTo>
                    <a:pt x="1060" y="584"/>
                  </a:lnTo>
                  <a:lnTo>
                    <a:pt x="1060" y="582"/>
                  </a:lnTo>
                  <a:lnTo>
                    <a:pt x="1060" y="580"/>
                  </a:lnTo>
                  <a:lnTo>
                    <a:pt x="1060" y="580"/>
                  </a:lnTo>
                  <a:lnTo>
                    <a:pt x="1064" y="574"/>
                  </a:lnTo>
                  <a:lnTo>
                    <a:pt x="1068" y="570"/>
                  </a:lnTo>
                  <a:lnTo>
                    <a:pt x="1072" y="568"/>
                  </a:lnTo>
                  <a:lnTo>
                    <a:pt x="1076" y="566"/>
                  </a:lnTo>
                  <a:lnTo>
                    <a:pt x="1080" y="566"/>
                  </a:lnTo>
                  <a:lnTo>
                    <a:pt x="1082" y="568"/>
                  </a:lnTo>
                  <a:lnTo>
                    <a:pt x="1082" y="568"/>
                  </a:lnTo>
                  <a:lnTo>
                    <a:pt x="1090" y="562"/>
                  </a:lnTo>
                  <a:lnTo>
                    <a:pt x="1094" y="552"/>
                  </a:lnTo>
                  <a:lnTo>
                    <a:pt x="1094" y="540"/>
                  </a:lnTo>
                  <a:lnTo>
                    <a:pt x="1092" y="530"/>
                  </a:lnTo>
                  <a:lnTo>
                    <a:pt x="1088" y="524"/>
                  </a:lnTo>
                  <a:lnTo>
                    <a:pt x="1084" y="520"/>
                  </a:lnTo>
                  <a:lnTo>
                    <a:pt x="1082" y="518"/>
                  </a:lnTo>
                  <a:lnTo>
                    <a:pt x="1078" y="518"/>
                  </a:lnTo>
                  <a:lnTo>
                    <a:pt x="1078" y="518"/>
                  </a:lnTo>
                  <a:lnTo>
                    <a:pt x="1076" y="510"/>
                  </a:lnTo>
                  <a:lnTo>
                    <a:pt x="1074" y="504"/>
                  </a:lnTo>
                  <a:lnTo>
                    <a:pt x="1072" y="502"/>
                  </a:lnTo>
                  <a:lnTo>
                    <a:pt x="1072" y="500"/>
                  </a:lnTo>
                  <a:lnTo>
                    <a:pt x="1072" y="500"/>
                  </a:lnTo>
                  <a:lnTo>
                    <a:pt x="1070" y="500"/>
                  </a:lnTo>
                  <a:lnTo>
                    <a:pt x="1052" y="500"/>
                  </a:lnTo>
                  <a:lnTo>
                    <a:pt x="1048" y="502"/>
                  </a:lnTo>
                  <a:lnTo>
                    <a:pt x="1046" y="504"/>
                  </a:lnTo>
                  <a:lnTo>
                    <a:pt x="1044" y="502"/>
                  </a:lnTo>
                  <a:lnTo>
                    <a:pt x="1042" y="502"/>
                  </a:lnTo>
                  <a:lnTo>
                    <a:pt x="1040" y="500"/>
                  </a:lnTo>
                  <a:lnTo>
                    <a:pt x="1040" y="500"/>
                  </a:lnTo>
                  <a:lnTo>
                    <a:pt x="1034" y="484"/>
                  </a:lnTo>
                  <a:lnTo>
                    <a:pt x="1030" y="468"/>
                  </a:lnTo>
                  <a:lnTo>
                    <a:pt x="1026" y="456"/>
                  </a:lnTo>
                  <a:lnTo>
                    <a:pt x="1024" y="452"/>
                  </a:lnTo>
                  <a:lnTo>
                    <a:pt x="1024" y="452"/>
                  </a:lnTo>
                  <a:lnTo>
                    <a:pt x="1024" y="454"/>
                  </a:lnTo>
                  <a:lnTo>
                    <a:pt x="1024" y="458"/>
                  </a:lnTo>
                  <a:lnTo>
                    <a:pt x="1024" y="460"/>
                  </a:lnTo>
                  <a:lnTo>
                    <a:pt x="1024" y="460"/>
                  </a:lnTo>
                  <a:lnTo>
                    <a:pt x="1024" y="460"/>
                  </a:lnTo>
                  <a:lnTo>
                    <a:pt x="1024" y="456"/>
                  </a:lnTo>
                  <a:lnTo>
                    <a:pt x="1022" y="448"/>
                  </a:lnTo>
                  <a:lnTo>
                    <a:pt x="1016" y="436"/>
                  </a:lnTo>
                  <a:lnTo>
                    <a:pt x="1010" y="422"/>
                  </a:lnTo>
                  <a:lnTo>
                    <a:pt x="1002" y="408"/>
                  </a:lnTo>
                  <a:lnTo>
                    <a:pt x="996" y="398"/>
                  </a:lnTo>
                  <a:lnTo>
                    <a:pt x="994" y="394"/>
                  </a:lnTo>
                  <a:lnTo>
                    <a:pt x="992" y="384"/>
                  </a:lnTo>
                  <a:lnTo>
                    <a:pt x="988" y="378"/>
                  </a:lnTo>
                  <a:lnTo>
                    <a:pt x="986" y="374"/>
                  </a:lnTo>
                  <a:lnTo>
                    <a:pt x="982" y="372"/>
                  </a:lnTo>
                  <a:lnTo>
                    <a:pt x="980" y="370"/>
                  </a:lnTo>
                  <a:lnTo>
                    <a:pt x="976" y="370"/>
                  </a:lnTo>
                  <a:lnTo>
                    <a:pt x="974" y="370"/>
                  </a:lnTo>
                  <a:lnTo>
                    <a:pt x="974" y="372"/>
                  </a:lnTo>
                  <a:lnTo>
                    <a:pt x="972" y="372"/>
                  </a:lnTo>
                  <a:lnTo>
                    <a:pt x="974" y="386"/>
                  </a:lnTo>
                  <a:lnTo>
                    <a:pt x="970" y="394"/>
                  </a:lnTo>
                  <a:lnTo>
                    <a:pt x="964" y="400"/>
                  </a:lnTo>
                  <a:lnTo>
                    <a:pt x="958" y="404"/>
                  </a:lnTo>
                  <a:lnTo>
                    <a:pt x="954" y="404"/>
                  </a:lnTo>
                  <a:lnTo>
                    <a:pt x="942" y="408"/>
                  </a:lnTo>
                  <a:lnTo>
                    <a:pt x="932" y="408"/>
                  </a:lnTo>
                  <a:lnTo>
                    <a:pt x="926" y="404"/>
                  </a:lnTo>
                  <a:lnTo>
                    <a:pt x="924" y="400"/>
                  </a:lnTo>
                  <a:lnTo>
                    <a:pt x="922" y="398"/>
                  </a:lnTo>
                  <a:lnTo>
                    <a:pt x="918" y="388"/>
                  </a:lnTo>
                  <a:lnTo>
                    <a:pt x="918" y="378"/>
                  </a:lnTo>
                  <a:lnTo>
                    <a:pt x="920" y="370"/>
                  </a:lnTo>
                  <a:lnTo>
                    <a:pt x="922" y="366"/>
                  </a:lnTo>
                  <a:lnTo>
                    <a:pt x="916" y="354"/>
                  </a:lnTo>
                  <a:lnTo>
                    <a:pt x="918" y="350"/>
                  </a:lnTo>
                  <a:lnTo>
                    <a:pt x="918" y="348"/>
                  </a:lnTo>
                  <a:lnTo>
                    <a:pt x="918" y="344"/>
                  </a:lnTo>
                  <a:lnTo>
                    <a:pt x="916" y="342"/>
                  </a:lnTo>
                  <a:lnTo>
                    <a:pt x="916" y="342"/>
                  </a:lnTo>
                  <a:lnTo>
                    <a:pt x="912" y="340"/>
                  </a:lnTo>
                  <a:lnTo>
                    <a:pt x="908" y="338"/>
                  </a:lnTo>
                  <a:lnTo>
                    <a:pt x="904" y="334"/>
                  </a:lnTo>
                  <a:lnTo>
                    <a:pt x="900" y="332"/>
                  </a:lnTo>
                  <a:lnTo>
                    <a:pt x="898" y="328"/>
                  </a:lnTo>
                  <a:lnTo>
                    <a:pt x="896" y="326"/>
                  </a:lnTo>
                  <a:lnTo>
                    <a:pt x="894" y="326"/>
                  </a:lnTo>
                  <a:lnTo>
                    <a:pt x="890" y="320"/>
                  </a:lnTo>
                  <a:lnTo>
                    <a:pt x="886" y="316"/>
                  </a:lnTo>
                  <a:lnTo>
                    <a:pt x="882" y="314"/>
                  </a:lnTo>
                  <a:lnTo>
                    <a:pt x="878" y="312"/>
                  </a:lnTo>
                  <a:lnTo>
                    <a:pt x="874" y="312"/>
                  </a:lnTo>
                  <a:lnTo>
                    <a:pt x="870" y="312"/>
                  </a:lnTo>
                  <a:lnTo>
                    <a:pt x="870" y="312"/>
                  </a:lnTo>
                  <a:lnTo>
                    <a:pt x="830" y="310"/>
                  </a:lnTo>
                  <a:lnTo>
                    <a:pt x="826" y="308"/>
                  </a:lnTo>
                  <a:lnTo>
                    <a:pt x="820" y="308"/>
                  </a:lnTo>
                  <a:lnTo>
                    <a:pt x="818" y="308"/>
                  </a:lnTo>
                  <a:lnTo>
                    <a:pt x="814" y="312"/>
                  </a:lnTo>
                  <a:lnTo>
                    <a:pt x="812" y="314"/>
                  </a:lnTo>
                  <a:lnTo>
                    <a:pt x="810" y="318"/>
                  </a:lnTo>
                  <a:lnTo>
                    <a:pt x="810" y="320"/>
                  </a:lnTo>
                  <a:lnTo>
                    <a:pt x="810" y="324"/>
                  </a:lnTo>
                  <a:lnTo>
                    <a:pt x="810" y="324"/>
                  </a:lnTo>
                  <a:lnTo>
                    <a:pt x="808" y="326"/>
                  </a:lnTo>
                  <a:lnTo>
                    <a:pt x="806" y="328"/>
                  </a:lnTo>
                  <a:lnTo>
                    <a:pt x="806" y="332"/>
                  </a:lnTo>
                  <a:lnTo>
                    <a:pt x="806" y="336"/>
                  </a:lnTo>
                  <a:lnTo>
                    <a:pt x="806" y="340"/>
                  </a:lnTo>
                  <a:lnTo>
                    <a:pt x="806" y="342"/>
                  </a:lnTo>
                  <a:lnTo>
                    <a:pt x="806" y="344"/>
                  </a:lnTo>
                  <a:lnTo>
                    <a:pt x="810" y="348"/>
                  </a:lnTo>
                  <a:lnTo>
                    <a:pt x="812" y="354"/>
                  </a:lnTo>
                  <a:lnTo>
                    <a:pt x="814" y="358"/>
                  </a:lnTo>
                  <a:lnTo>
                    <a:pt x="814" y="362"/>
                  </a:lnTo>
                  <a:lnTo>
                    <a:pt x="814" y="366"/>
                  </a:lnTo>
                  <a:lnTo>
                    <a:pt x="808" y="388"/>
                  </a:lnTo>
                  <a:lnTo>
                    <a:pt x="804" y="402"/>
                  </a:lnTo>
                  <a:lnTo>
                    <a:pt x="802" y="408"/>
                  </a:lnTo>
                  <a:lnTo>
                    <a:pt x="806" y="416"/>
                  </a:lnTo>
                  <a:lnTo>
                    <a:pt x="810" y="430"/>
                  </a:lnTo>
                  <a:lnTo>
                    <a:pt x="814" y="446"/>
                  </a:lnTo>
                  <a:lnTo>
                    <a:pt x="816" y="458"/>
                  </a:lnTo>
                  <a:lnTo>
                    <a:pt x="818" y="462"/>
                  </a:lnTo>
                  <a:lnTo>
                    <a:pt x="818" y="470"/>
                  </a:lnTo>
                  <a:lnTo>
                    <a:pt x="816" y="474"/>
                  </a:lnTo>
                  <a:lnTo>
                    <a:pt x="814" y="478"/>
                  </a:lnTo>
                  <a:lnTo>
                    <a:pt x="812" y="482"/>
                  </a:lnTo>
                  <a:lnTo>
                    <a:pt x="810" y="482"/>
                  </a:lnTo>
                  <a:lnTo>
                    <a:pt x="808" y="484"/>
                  </a:lnTo>
                  <a:lnTo>
                    <a:pt x="806" y="484"/>
                  </a:lnTo>
                  <a:lnTo>
                    <a:pt x="804" y="490"/>
                  </a:lnTo>
                  <a:lnTo>
                    <a:pt x="800" y="496"/>
                  </a:lnTo>
                  <a:lnTo>
                    <a:pt x="796" y="500"/>
                  </a:lnTo>
                  <a:lnTo>
                    <a:pt x="792" y="502"/>
                  </a:lnTo>
                  <a:lnTo>
                    <a:pt x="788" y="504"/>
                  </a:lnTo>
                  <a:lnTo>
                    <a:pt x="788" y="504"/>
                  </a:lnTo>
                  <a:lnTo>
                    <a:pt x="790" y="506"/>
                  </a:lnTo>
                  <a:lnTo>
                    <a:pt x="790" y="510"/>
                  </a:lnTo>
                  <a:lnTo>
                    <a:pt x="790" y="514"/>
                  </a:lnTo>
                  <a:lnTo>
                    <a:pt x="790" y="520"/>
                  </a:lnTo>
                  <a:lnTo>
                    <a:pt x="790" y="524"/>
                  </a:lnTo>
                  <a:lnTo>
                    <a:pt x="790" y="530"/>
                  </a:lnTo>
                  <a:lnTo>
                    <a:pt x="790" y="532"/>
                  </a:lnTo>
                  <a:lnTo>
                    <a:pt x="790" y="534"/>
                  </a:lnTo>
                  <a:lnTo>
                    <a:pt x="790" y="540"/>
                  </a:lnTo>
                  <a:lnTo>
                    <a:pt x="792" y="544"/>
                  </a:lnTo>
                  <a:lnTo>
                    <a:pt x="794" y="548"/>
                  </a:lnTo>
                  <a:lnTo>
                    <a:pt x="798" y="552"/>
                  </a:lnTo>
                  <a:lnTo>
                    <a:pt x="800" y="554"/>
                  </a:lnTo>
                  <a:lnTo>
                    <a:pt x="800" y="554"/>
                  </a:lnTo>
                  <a:lnTo>
                    <a:pt x="800" y="562"/>
                  </a:lnTo>
                  <a:lnTo>
                    <a:pt x="798" y="568"/>
                  </a:lnTo>
                  <a:lnTo>
                    <a:pt x="794" y="572"/>
                  </a:lnTo>
                  <a:lnTo>
                    <a:pt x="792" y="576"/>
                  </a:lnTo>
                  <a:lnTo>
                    <a:pt x="790" y="578"/>
                  </a:lnTo>
                  <a:lnTo>
                    <a:pt x="790" y="578"/>
                  </a:lnTo>
                  <a:lnTo>
                    <a:pt x="786" y="582"/>
                  </a:lnTo>
                  <a:lnTo>
                    <a:pt x="782" y="584"/>
                  </a:lnTo>
                  <a:lnTo>
                    <a:pt x="778" y="584"/>
                  </a:lnTo>
                  <a:lnTo>
                    <a:pt x="776" y="582"/>
                  </a:lnTo>
                  <a:lnTo>
                    <a:pt x="774" y="580"/>
                  </a:lnTo>
                  <a:lnTo>
                    <a:pt x="772" y="578"/>
                  </a:lnTo>
                  <a:lnTo>
                    <a:pt x="770" y="576"/>
                  </a:lnTo>
                  <a:lnTo>
                    <a:pt x="770" y="574"/>
                  </a:lnTo>
                  <a:lnTo>
                    <a:pt x="768" y="570"/>
                  </a:lnTo>
                  <a:lnTo>
                    <a:pt x="766" y="566"/>
                  </a:lnTo>
                  <a:lnTo>
                    <a:pt x="764" y="562"/>
                  </a:lnTo>
                  <a:lnTo>
                    <a:pt x="764" y="560"/>
                  </a:lnTo>
                  <a:lnTo>
                    <a:pt x="762" y="558"/>
                  </a:lnTo>
                  <a:lnTo>
                    <a:pt x="758" y="556"/>
                  </a:lnTo>
                  <a:lnTo>
                    <a:pt x="754" y="554"/>
                  </a:lnTo>
                  <a:lnTo>
                    <a:pt x="752" y="550"/>
                  </a:lnTo>
                  <a:lnTo>
                    <a:pt x="752" y="548"/>
                  </a:lnTo>
                  <a:lnTo>
                    <a:pt x="752" y="546"/>
                  </a:lnTo>
                  <a:lnTo>
                    <a:pt x="752" y="544"/>
                  </a:lnTo>
                  <a:lnTo>
                    <a:pt x="752" y="542"/>
                  </a:lnTo>
                  <a:lnTo>
                    <a:pt x="750" y="540"/>
                  </a:lnTo>
                  <a:lnTo>
                    <a:pt x="748" y="534"/>
                  </a:lnTo>
                  <a:lnTo>
                    <a:pt x="746" y="530"/>
                  </a:lnTo>
                  <a:lnTo>
                    <a:pt x="746" y="524"/>
                  </a:lnTo>
                  <a:lnTo>
                    <a:pt x="744" y="522"/>
                  </a:lnTo>
                  <a:lnTo>
                    <a:pt x="744" y="520"/>
                  </a:lnTo>
                  <a:lnTo>
                    <a:pt x="744" y="510"/>
                  </a:lnTo>
                  <a:lnTo>
                    <a:pt x="742" y="504"/>
                  </a:lnTo>
                  <a:lnTo>
                    <a:pt x="738" y="500"/>
                  </a:lnTo>
                  <a:lnTo>
                    <a:pt x="736" y="496"/>
                  </a:lnTo>
                  <a:lnTo>
                    <a:pt x="732" y="494"/>
                  </a:lnTo>
                  <a:lnTo>
                    <a:pt x="730" y="492"/>
                  </a:lnTo>
                  <a:lnTo>
                    <a:pt x="728" y="492"/>
                  </a:lnTo>
                  <a:lnTo>
                    <a:pt x="726" y="492"/>
                  </a:lnTo>
                  <a:lnTo>
                    <a:pt x="726" y="492"/>
                  </a:lnTo>
                  <a:lnTo>
                    <a:pt x="714" y="490"/>
                  </a:lnTo>
                  <a:lnTo>
                    <a:pt x="702" y="490"/>
                  </a:lnTo>
                  <a:lnTo>
                    <a:pt x="690" y="492"/>
                  </a:lnTo>
                  <a:lnTo>
                    <a:pt x="686" y="492"/>
                  </a:lnTo>
                  <a:lnTo>
                    <a:pt x="670" y="488"/>
                  </a:lnTo>
                  <a:lnTo>
                    <a:pt x="660" y="478"/>
                  </a:lnTo>
                  <a:lnTo>
                    <a:pt x="652" y="468"/>
                  </a:lnTo>
                  <a:lnTo>
                    <a:pt x="650" y="458"/>
                  </a:lnTo>
                  <a:lnTo>
                    <a:pt x="650" y="456"/>
                  </a:lnTo>
                  <a:lnTo>
                    <a:pt x="644" y="446"/>
                  </a:lnTo>
                  <a:lnTo>
                    <a:pt x="640" y="440"/>
                  </a:lnTo>
                  <a:lnTo>
                    <a:pt x="636" y="434"/>
                  </a:lnTo>
                  <a:lnTo>
                    <a:pt x="630" y="430"/>
                  </a:lnTo>
                  <a:lnTo>
                    <a:pt x="628" y="428"/>
                  </a:lnTo>
                  <a:lnTo>
                    <a:pt x="624" y="428"/>
                  </a:lnTo>
                  <a:lnTo>
                    <a:pt x="624" y="428"/>
                  </a:lnTo>
                  <a:lnTo>
                    <a:pt x="622" y="420"/>
                  </a:lnTo>
                  <a:lnTo>
                    <a:pt x="620" y="416"/>
                  </a:lnTo>
                  <a:lnTo>
                    <a:pt x="618" y="412"/>
                  </a:lnTo>
                  <a:lnTo>
                    <a:pt x="618" y="412"/>
                  </a:lnTo>
                  <a:lnTo>
                    <a:pt x="616" y="410"/>
                  </a:lnTo>
                  <a:lnTo>
                    <a:pt x="608" y="412"/>
                  </a:lnTo>
                  <a:lnTo>
                    <a:pt x="602" y="410"/>
                  </a:lnTo>
                  <a:lnTo>
                    <a:pt x="598" y="408"/>
                  </a:lnTo>
                  <a:lnTo>
                    <a:pt x="594" y="402"/>
                  </a:lnTo>
                  <a:lnTo>
                    <a:pt x="592" y="398"/>
                  </a:lnTo>
                  <a:lnTo>
                    <a:pt x="592" y="392"/>
                  </a:lnTo>
                  <a:lnTo>
                    <a:pt x="590" y="388"/>
                  </a:lnTo>
                  <a:lnTo>
                    <a:pt x="590" y="386"/>
                  </a:lnTo>
                  <a:lnTo>
                    <a:pt x="590" y="384"/>
                  </a:lnTo>
                  <a:lnTo>
                    <a:pt x="592" y="372"/>
                  </a:lnTo>
                  <a:lnTo>
                    <a:pt x="598" y="358"/>
                  </a:lnTo>
                  <a:lnTo>
                    <a:pt x="608" y="342"/>
                  </a:lnTo>
                  <a:lnTo>
                    <a:pt x="618" y="330"/>
                  </a:lnTo>
                  <a:lnTo>
                    <a:pt x="624" y="320"/>
                  </a:lnTo>
                  <a:lnTo>
                    <a:pt x="628" y="318"/>
                  </a:lnTo>
                  <a:lnTo>
                    <a:pt x="634" y="316"/>
                  </a:lnTo>
                  <a:lnTo>
                    <a:pt x="638" y="312"/>
                  </a:lnTo>
                  <a:lnTo>
                    <a:pt x="642" y="308"/>
                  </a:lnTo>
                  <a:lnTo>
                    <a:pt x="644" y="306"/>
                  </a:lnTo>
                  <a:lnTo>
                    <a:pt x="644" y="304"/>
                  </a:lnTo>
                  <a:lnTo>
                    <a:pt x="646" y="302"/>
                  </a:lnTo>
                  <a:lnTo>
                    <a:pt x="644" y="298"/>
                  </a:lnTo>
                  <a:lnTo>
                    <a:pt x="644" y="296"/>
                  </a:lnTo>
                  <a:lnTo>
                    <a:pt x="646" y="294"/>
                  </a:lnTo>
                  <a:lnTo>
                    <a:pt x="646" y="292"/>
                  </a:lnTo>
                  <a:lnTo>
                    <a:pt x="648" y="292"/>
                  </a:lnTo>
                  <a:lnTo>
                    <a:pt x="650" y="292"/>
                  </a:lnTo>
                  <a:lnTo>
                    <a:pt x="652" y="290"/>
                  </a:lnTo>
                  <a:lnTo>
                    <a:pt x="656" y="292"/>
                  </a:lnTo>
                  <a:lnTo>
                    <a:pt x="662" y="292"/>
                  </a:lnTo>
                  <a:lnTo>
                    <a:pt x="666" y="294"/>
                  </a:lnTo>
                  <a:lnTo>
                    <a:pt x="670" y="296"/>
                  </a:lnTo>
                  <a:lnTo>
                    <a:pt x="672" y="296"/>
                  </a:lnTo>
                  <a:lnTo>
                    <a:pt x="674" y="298"/>
                  </a:lnTo>
                  <a:lnTo>
                    <a:pt x="678" y="292"/>
                  </a:lnTo>
                  <a:lnTo>
                    <a:pt x="682" y="282"/>
                  </a:lnTo>
                  <a:lnTo>
                    <a:pt x="682" y="270"/>
                  </a:lnTo>
                  <a:lnTo>
                    <a:pt x="682" y="266"/>
                  </a:lnTo>
                  <a:lnTo>
                    <a:pt x="684" y="250"/>
                  </a:lnTo>
                  <a:lnTo>
                    <a:pt x="690" y="238"/>
                  </a:lnTo>
                  <a:lnTo>
                    <a:pt x="698" y="230"/>
                  </a:lnTo>
                  <a:lnTo>
                    <a:pt x="700" y="226"/>
                  </a:lnTo>
                  <a:lnTo>
                    <a:pt x="702" y="220"/>
                  </a:lnTo>
                  <a:lnTo>
                    <a:pt x="704" y="218"/>
                  </a:lnTo>
                  <a:lnTo>
                    <a:pt x="704" y="216"/>
                  </a:lnTo>
                  <a:lnTo>
                    <a:pt x="702" y="214"/>
                  </a:lnTo>
                  <a:lnTo>
                    <a:pt x="702" y="214"/>
                  </a:lnTo>
                  <a:lnTo>
                    <a:pt x="700" y="214"/>
                  </a:lnTo>
                  <a:lnTo>
                    <a:pt x="700" y="214"/>
                  </a:lnTo>
                  <a:lnTo>
                    <a:pt x="698" y="216"/>
                  </a:lnTo>
                  <a:lnTo>
                    <a:pt x="668" y="200"/>
                  </a:lnTo>
                  <a:lnTo>
                    <a:pt x="668" y="196"/>
                  </a:lnTo>
                  <a:lnTo>
                    <a:pt x="670" y="196"/>
                  </a:lnTo>
                  <a:lnTo>
                    <a:pt x="672" y="194"/>
                  </a:lnTo>
                  <a:lnTo>
                    <a:pt x="676" y="194"/>
                  </a:lnTo>
                  <a:lnTo>
                    <a:pt x="680" y="194"/>
                  </a:lnTo>
                  <a:lnTo>
                    <a:pt x="684" y="196"/>
                  </a:lnTo>
                  <a:lnTo>
                    <a:pt x="688" y="196"/>
                  </a:lnTo>
                  <a:lnTo>
                    <a:pt x="692" y="196"/>
                  </a:lnTo>
                  <a:lnTo>
                    <a:pt x="694" y="198"/>
                  </a:lnTo>
                  <a:lnTo>
                    <a:pt x="696" y="198"/>
                  </a:lnTo>
                  <a:lnTo>
                    <a:pt x="700" y="196"/>
                  </a:lnTo>
                  <a:lnTo>
                    <a:pt x="704" y="196"/>
                  </a:lnTo>
                  <a:lnTo>
                    <a:pt x="710" y="198"/>
                  </a:lnTo>
                  <a:lnTo>
                    <a:pt x="716" y="198"/>
                  </a:lnTo>
                  <a:lnTo>
                    <a:pt x="720" y="200"/>
                  </a:lnTo>
                  <a:lnTo>
                    <a:pt x="724" y="200"/>
                  </a:lnTo>
                  <a:lnTo>
                    <a:pt x="726" y="202"/>
                  </a:lnTo>
                  <a:lnTo>
                    <a:pt x="732" y="190"/>
                  </a:lnTo>
                  <a:lnTo>
                    <a:pt x="738" y="194"/>
                  </a:lnTo>
                  <a:lnTo>
                    <a:pt x="744" y="194"/>
                  </a:lnTo>
                  <a:lnTo>
                    <a:pt x="748" y="194"/>
                  </a:lnTo>
                  <a:lnTo>
                    <a:pt x="752" y="192"/>
                  </a:lnTo>
                  <a:lnTo>
                    <a:pt x="754" y="190"/>
                  </a:lnTo>
                  <a:lnTo>
                    <a:pt x="756" y="190"/>
                  </a:lnTo>
                  <a:lnTo>
                    <a:pt x="756" y="190"/>
                  </a:lnTo>
                  <a:lnTo>
                    <a:pt x="758" y="186"/>
                  </a:lnTo>
                  <a:lnTo>
                    <a:pt x="760" y="182"/>
                  </a:lnTo>
                  <a:lnTo>
                    <a:pt x="762" y="178"/>
                  </a:lnTo>
                  <a:lnTo>
                    <a:pt x="764" y="174"/>
                  </a:lnTo>
                  <a:lnTo>
                    <a:pt x="766" y="170"/>
                  </a:lnTo>
                  <a:lnTo>
                    <a:pt x="770" y="168"/>
                  </a:lnTo>
                  <a:lnTo>
                    <a:pt x="770" y="168"/>
                  </a:lnTo>
                  <a:lnTo>
                    <a:pt x="772" y="166"/>
                  </a:lnTo>
                  <a:lnTo>
                    <a:pt x="772" y="162"/>
                  </a:lnTo>
                  <a:lnTo>
                    <a:pt x="774" y="156"/>
                  </a:lnTo>
                  <a:lnTo>
                    <a:pt x="774" y="152"/>
                  </a:lnTo>
                  <a:lnTo>
                    <a:pt x="772" y="146"/>
                  </a:lnTo>
                  <a:lnTo>
                    <a:pt x="770" y="140"/>
                  </a:lnTo>
                  <a:lnTo>
                    <a:pt x="770" y="140"/>
                  </a:lnTo>
                  <a:lnTo>
                    <a:pt x="768" y="138"/>
                  </a:lnTo>
                  <a:lnTo>
                    <a:pt x="764" y="136"/>
                  </a:lnTo>
                  <a:lnTo>
                    <a:pt x="762" y="134"/>
                  </a:lnTo>
                  <a:lnTo>
                    <a:pt x="758" y="132"/>
                  </a:lnTo>
                  <a:lnTo>
                    <a:pt x="756" y="128"/>
                  </a:lnTo>
                  <a:lnTo>
                    <a:pt x="756" y="124"/>
                  </a:lnTo>
                  <a:lnTo>
                    <a:pt x="756" y="120"/>
                  </a:lnTo>
                  <a:lnTo>
                    <a:pt x="758" y="118"/>
                  </a:lnTo>
                  <a:lnTo>
                    <a:pt x="764" y="114"/>
                  </a:lnTo>
                  <a:lnTo>
                    <a:pt x="764" y="114"/>
                  </a:lnTo>
                  <a:lnTo>
                    <a:pt x="766" y="114"/>
                  </a:lnTo>
                  <a:lnTo>
                    <a:pt x="768" y="114"/>
                  </a:lnTo>
                  <a:lnTo>
                    <a:pt x="770" y="114"/>
                  </a:lnTo>
                  <a:lnTo>
                    <a:pt x="772" y="112"/>
                  </a:lnTo>
                  <a:lnTo>
                    <a:pt x="774" y="110"/>
                  </a:lnTo>
                  <a:lnTo>
                    <a:pt x="774" y="106"/>
                  </a:lnTo>
                  <a:lnTo>
                    <a:pt x="774" y="102"/>
                  </a:lnTo>
                  <a:lnTo>
                    <a:pt x="772" y="100"/>
                  </a:lnTo>
                  <a:lnTo>
                    <a:pt x="772" y="100"/>
                  </a:lnTo>
                  <a:lnTo>
                    <a:pt x="770" y="98"/>
                  </a:lnTo>
                  <a:lnTo>
                    <a:pt x="766" y="96"/>
                  </a:lnTo>
                  <a:lnTo>
                    <a:pt x="764" y="94"/>
                  </a:lnTo>
                  <a:lnTo>
                    <a:pt x="762" y="94"/>
                  </a:lnTo>
                  <a:lnTo>
                    <a:pt x="760" y="96"/>
                  </a:lnTo>
                  <a:lnTo>
                    <a:pt x="758" y="72"/>
                  </a:lnTo>
                  <a:lnTo>
                    <a:pt x="754" y="74"/>
                  </a:lnTo>
                  <a:lnTo>
                    <a:pt x="750" y="74"/>
                  </a:lnTo>
                  <a:lnTo>
                    <a:pt x="744" y="74"/>
                  </a:lnTo>
                  <a:lnTo>
                    <a:pt x="740" y="72"/>
                  </a:lnTo>
                  <a:lnTo>
                    <a:pt x="736" y="70"/>
                  </a:lnTo>
                  <a:lnTo>
                    <a:pt x="732" y="70"/>
                  </a:lnTo>
                  <a:lnTo>
                    <a:pt x="730" y="70"/>
                  </a:lnTo>
                  <a:lnTo>
                    <a:pt x="734" y="100"/>
                  </a:lnTo>
                  <a:lnTo>
                    <a:pt x="734" y="100"/>
                  </a:lnTo>
                  <a:lnTo>
                    <a:pt x="732" y="102"/>
                  </a:lnTo>
                  <a:lnTo>
                    <a:pt x="728" y="106"/>
                  </a:lnTo>
                  <a:lnTo>
                    <a:pt x="726" y="112"/>
                  </a:lnTo>
                  <a:lnTo>
                    <a:pt x="722" y="120"/>
                  </a:lnTo>
                  <a:lnTo>
                    <a:pt x="718" y="132"/>
                  </a:lnTo>
                  <a:lnTo>
                    <a:pt x="718" y="132"/>
                  </a:lnTo>
                  <a:lnTo>
                    <a:pt x="718" y="134"/>
                  </a:lnTo>
                  <a:lnTo>
                    <a:pt x="716" y="136"/>
                  </a:lnTo>
                  <a:lnTo>
                    <a:pt x="714" y="138"/>
                  </a:lnTo>
                  <a:lnTo>
                    <a:pt x="714" y="138"/>
                  </a:lnTo>
                  <a:lnTo>
                    <a:pt x="710" y="140"/>
                  </a:lnTo>
                  <a:lnTo>
                    <a:pt x="708" y="138"/>
                  </a:lnTo>
                  <a:lnTo>
                    <a:pt x="704" y="136"/>
                  </a:lnTo>
                  <a:lnTo>
                    <a:pt x="700" y="132"/>
                  </a:lnTo>
                  <a:lnTo>
                    <a:pt x="696" y="98"/>
                  </a:lnTo>
                  <a:lnTo>
                    <a:pt x="696" y="98"/>
                  </a:lnTo>
                  <a:lnTo>
                    <a:pt x="694" y="96"/>
                  </a:lnTo>
                  <a:lnTo>
                    <a:pt x="694" y="94"/>
                  </a:lnTo>
                  <a:lnTo>
                    <a:pt x="694" y="94"/>
                  </a:lnTo>
                  <a:lnTo>
                    <a:pt x="692" y="92"/>
                  </a:lnTo>
                  <a:lnTo>
                    <a:pt x="692" y="94"/>
                  </a:lnTo>
                  <a:lnTo>
                    <a:pt x="690" y="96"/>
                  </a:lnTo>
                  <a:lnTo>
                    <a:pt x="688" y="102"/>
                  </a:lnTo>
                  <a:lnTo>
                    <a:pt x="688" y="102"/>
                  </a:lnTo>
                  <a:lnTo>
                    <a:pt x="686" y="104"/>
                  </a:lnTo>
                  <a:lnTo>
                    <a:pt x="686" y="106"/>
                  </a:lnTo>
                  <a:lnTo>
                    <a:pt x="682" y="110"/>
                  </a:lnTo>
                  <a:lnTo>
                    <a:pt x="680" y="112"/>
                  </a:lnTo>
                  <a:lnTo>
                    <a:pt x="678" y="114"/>
                  </a:lnTo>
                  <a:lnTo>
                    <a:pt x="676" y="116"/>
                  </a:lnTo>
                  <a:lnTo>
                    <a:pt x="674" y="116"/>
                  </a:lnTo>
                  <a:lnTo>
                    <a:pt x="672" y="114"/>
                  </a:lnTo>
                  <a:lnTo>
                    <a:pt x="670" y="110"/>
                  </a:lnTo>
                  <a:lnTo>
                    <a:pt x="670" y="106"/>
                  </a:lnTo>
                  <a:lnTo>
                    <a:pt x="670" y="100"/>
                  </a:lnTo>
                  <a:lnTo>
                    <a:pt x="670" y="98"/>
                  </a:lnTo>
                  <a:lnTo>
                    <a:pt x="668" y="96"/>
                  </a:lnTo>
                  <a:lnTo>
                    <a:pt x="666" y="96"/>
                  </a:lnTo>
                  <a:lnTo>
                    <a:pt x="664" y="98"/>
                  </a:lnTo>
                  <a:lnTo>
                    <a:pt x="662" y="98"/>
                  </a:lnTo>
                  <a:lnTo>
                    <a:pt x="660" y="100"/>
                  </a:lnTo>
                  <a:lnTo>
                    <a:pt x="658" y="100"/>
                  </a:lnTo>
                  <a:lnTo>
                    <a:pt x="654" y="100"/>
                  </a:lnTo>
                  <a:lnTo>
                    <a:pt x="652" y="98"/>
                  </a:lnTo>
                  <a:lnTo>
                    <a:pt x="648" y="96"/>
                  </a:lnTo>
                  <a:lnTo>
                    <a:pt x="646" y="94"/>
                  </a:lnTo>
                  <a:lnTo>
                    <a:pt x="644" y="92"/>
                  </a:lnTo>
                  <a:lnTo>
                    <a:pt x="644" y="90"/>
                  </a:lnTo>
                  <a:lnTo>
                    <a:pt x="646" y="88"/>
                  </a:lnTo>
                  <a:lnTo>
                    <a:pt x="648" y="82"/>
                  </a:lnTo>
                  <a:lnTo>
                    <a:pt x="650" y="76"/>
                  </a:lnTo>
                  <a:lnTo>
                    <a:pt x="650" y="70"/>
                  </a:lnTo>
                  <a:lnTo>
                    <a:pt x="650" y="64"/>
                  </a:lnTo>
                  <a:lnTo>
                    <a:pt x="650" y="60"/>
                  </a:lnTo>
                  <a:lnTo>
                    <a:pt x="650" y="58"/>
                  </a:lnTo>
                  <a:lnTo>
                    <a:pt x="648" y="56"/>
                  </a:lnTo>
                  <a:lnTo>
                    <a:pt x="646" y="52"/>
                  </a:lnTo>
                  <a:lnTo>
                    <a:pt x="644" y="48"/>
                  </a:lnTo>
                  <a:lnTo>
                    <a:pt x="644" y="44"/>
                  </a:lnTo>
                  <a:lnTo>
                    <a:pt x="644" y="42"/>
                  </a:lnTo>
                  <a:lnTo>
                    <a:pt x="644" y="42"/>
                  </a:lnTo>
                  <a:lnTo>
                    <a:pt x="642" y="34"/>
                  </a:lnTo>
                  <a:lnTo>
                    <a:pt x="638" y="26"/>
                  </a:lnTo>
                  <a:lnTo>
                    <a:pt x="632" y="16"/>
                  </a:lnTo>
                  <a:lnTo>
                    <a:pt x="626" y="10"/>
                  </a:lnTo>
                  <a:lnTo>
                    <a:pt x="624" y="8"/>
                  </a:lnTo>
                  <a:lnTo>
                    <a:pt x="622" y="2"/>
                  </a:lnTo>
                  <a:lnTo>
                    <a:pt x="620" y="0"/>
                  </a:lnTo>
                  <a:lnTo>
                    <a:pt x="618" y="0"/>
                  </a:lnTo>
                  <a:lnTo>
                    <a:pt x="616" y="0"/>
                  </a:lnTo>
                  <a:lnTo>
                    <a:pt x="614" y="0"/>
                  </a:lnTo>
                  <a:lnTo>
                    <a:pt x="612" y="2"/>
                  </a:lnTo>
                  <a:lnTo>
                    <a:pt x="610" y="4"/>
                  </a:lnTo>
                  <a:lnTo>
                    <a:pt x="610" y="4"/>
                  </a:lnTo>
                  <a:lnTo>
                    <a:pt x="608" y="4"/>
                  </a:lnTo>
                  <a:lnTo>
                    <a:pt x="604" y="6"/>
                  </a:lnTo>
                  <a:lnTo>
                    <a:pt x="604" y="10"/>
                  </a:lnTo>
                  <a:lnTo>
                    <a:pt x="602" y="14"/>
                  </a:lnTo>
                  <a:lnTo>
                    <a:pt x="602" y="20"/>
                  </a:lnTo>
                  <a:lnTo>
                    <a:pt x="600" y="22"/>
                  </a:lnTo>
                  <a:lnTo>
                    <a:pt x="600" y="24"/>
                  </a:lnTo>
                  <a:lnTo>
                    <a:pt x="594" y="28"/>
                  </a:lnTo>
                  <a:lnTo>
                    <a:pt x="590" y="34"/>
                  </a:lnTo>
                  <a:lnTo>
                    <a:pt x="588" y="40"/>
                  </a:lnTo>
                  <a:lnTo>
                    <a:pt x="588" y="44"/>
                  </a:lnTo>
                  <a:lnTo>
                    <a:pt x="588" y="48"/>
                  </a:lnTo>
                  <a:lnTo>
                    <a:pt x="588" y="50"/>
                  </a:lnTo>
                  <a:lnTo>
                    <a:pt x="588" y="52"/>
                  </a:lnTo>
                  <a:lnTo>
                    <a:pt x="590" y="68"/>
                  </a:lnTo>
                  <a:lnTo>
                    <a:pt x="598" y="78"/>
                  </a:lnTo>
                  <a:lnTo>
                    <a:pt x="606" y="84"/>
                  </a:lnTo>
                  <a:lnTo>
                    <a:pt x="612" y="86"/>
                  </a:lnTo>
                  <a:lnTo>
                    <a:pt x="616" y="88"/>
                  </a:lnTo>
                  <a:lnTo>
                    <a:pt x="610" y="92"/>
                  </a:lnTo>
                  <a:lnTo>
                    <a:pt x="608" y="98"/>
                  </a:lnTo>
                  <a:lnTo>
                    <a:pt x="608" y="102"/>
                  </a:lnTo>
                  <a:lnTo>
                    <a:pt x="610" y="106"/>
                  </a:lnTo>
                  <a:lnTo>
                    <a:pt x="612" y="108"/>
                  </a:lnTo>
                  <a:lnTo>
                    <a:pt x="616" y="112"/>
                  </a:lnTo>
                  <a:lnTo>
                    <a:pt x="618" y="114"/>
                  </a:lnTo>
                  <a:lnTo>
                    <a:pt x="622" y="114"/>
                  </a:lnTo>
                  <a:lnTo>
                    <a:pt x="624" y="116"/>
                  </a:lnTo>
                  <a:lnTo>
                    <a:pt x="624" y="116"/>
                  </a:lnTo>
                  <a:lnTo>
                    <a:pt x="628" y="118"/>
                  </a:lnTo>
                  <a:lnTo>
                    <a:pt x="630" y="120"/>
                  </a:lnTo>
                  <a:lnTo>
                    <a:pt x="630" y="122"/>
                  </a:lnTo>
                  <a:lnTo>
                    <a:pt x="630" y="124"/>
                  </a:lnTo>
                  <a:lnTo>
                    <a:pt x="630" y="128"/>
                  </a:lnTo>
                  <a:lnTo>
                    <a:pt x="628" y="130"/>
                  </a:lnTo>
                  <a:lnTo>
                    <a:pt x="628" y="130"/>
                  </a:lnTo>
                  <a:lnTo>
                    <a:pt x="624" y="134"/>
                  </a:lnTo>
                  <a:lnTo>
                    <a:pt x="614" y="140"/>
                  </a:lnTo>
                  <a:lnTo>
                    <a:pt x="606" y="146"/>
                  </a:lnTo>
                  <a:lnTo>
                    <a:pt x="598" y="150"/>
                  </a:lnTo>
                  <a:lnTo>
                    <a:pt x="594" y="152"/>
                  </a:lnTo>
                  <a:lnTo>
                    <a:pt x="588" y="150"/>
                  </a:lnTo>
                  <a:lnTo>
                    <a:pt x="584" y="150"/>
                  </a:lnTo>
                  <a:lnTo>
                    <a:pt x="582" y="150"/>
                  </a:lnTo>
                  <a:lnTo>
                    <a:pt x="582" y="148"/>
                  </a:lnTo>
                  <a:lnTo>
                    <a:pt x="582" y="148"/>
                  </a:lnTo>
                  <a:lnTo>
                    <a:pt x="582" y="148"/>
                  </a:lnTo>
                  <a:lnTo>
                    <a:pt x="584" y="124"/>
                  </a:lnTo>
                  <a:lnTo>
                    <a:pt x="568" y="124"/>
                  </a:lnTo>
                  <a:lnTo>
                    <a:pt x="562" y="124"/>
                  </a:lnTo>
                  <a:lnTo>
                    <a:pt x="558" y="124"/>
                  </a:lnTo>
                  <a:lnTo>
                    <a:pt x="556" y="124"/>
                  </a:lnTo>
                  <a:lnTo>
                    <a:pt x="554" y="126"/>
                  </a:lnTo>
                  <a:lnTo>
                    <a:pt x="554" y="126"/>
                  </a:lnTo>
                  <a:lnTo>
                    <a:pt x="552" y="128"/>
                  </a:lnTo>
                  <a:lnTo>
                    <a:pt x="552" y="128"/>
                  </a:lnTo>
                  <a:lnTo>
                    <a:pt x="554" y="138"/>
                  </a:lnTo>
                  <a:lnTo>
                    <a:pt x="554" y="144"/>
                  </a:lnTo>
                  <a:lnTo>
                    <a:pt x="552" y="148"/>
                  </a:lnTo>
                  <a:lnTo>
                    <a:pt x="552" y="152"/>
                  </a:lnTo>
                  <a:lnTo>
                    <a:pt x="550" y="152"/>
                  </a:lnTo>
                  <a:lnTo>
                    <a:pt x="548" y="152"/>
                  </a:lnTo>
                  <a:lnTo>
                    <a:pt x="546" y="152"/>
                  </a:lnTo>
                  <a:lnTo>
                    <a:pt x="544" y="152"/>
                  </a:lnTo>
                  <a:lnTo>
                    <a:pt x="544" y="150"/>
                  </a:lnTo>
                  <a:lnTo>
                    <a:pt x="542" y="150"/>
                  </a:lnTo>
                  <a:lnTo>
                    <a:pt x="542" y="150"/>
                  </a:lnTo>
                  <a:lnTo>
                    <a:pt x="536" y="146"/>
                  </a:lnTo>
                  <a:lnTo>
                    <a:pt x="532" y="144"/>
                  </a:lnTo>
                  <a:lnTo>
                    <a:pt x="528" y="144"/>
                  </a:lnTo>
                  <a:lnTo>
                    <a:pt x="526" y="144"/>
                  </a:lnTo>
                  <a:lnTo>
                    <a:pt x="524" y="146"/>
                  </a:lnTo>
                  <a:lnTo>
                    <a:pt x="522" y="148"/>
                  </a:lnTo>
                  <a:lnTo>
                    <a:pt x="522" y="148"/>
                  </a:lnTo>
                  <a:lnTo>
                    <a:pt x="516" y="152"/>
                  </a:lnTo>
                  <a:lnTo>
                    <a:pt x="512" y="154"/>
                  </a:lnTo>
                  <a:lnTo>
                    <a:pt x="508" y="154"/>
                  </a:lnTo>
                  <a:lnTo>
                    <a:pt x="506" y="154"/>
                  </a:lnTo>
                  <a:lnTo>
                    <a:pt x="504" y="152"/>
                  </a:lnTo>
                  <a:lnTo>
                    <a:pt x="502" y="150"/>
                  </a:lnTo>
                  <a:lnTo>
                    <a:pt x="500" y="148"/>
                  </a:lnTo>
                  <a:lnTo>
                    <a:pt x="500" y="146"/>
                  </a:lnTo>
                  <a:lnTo>
                    <a:pt x="500" y="146"/>
                  </a:lnTo>
                  <a:lnTo>
                    <a:pt x="498" y="140"/>
                  </a:lnTo>
                  <a:lnTo>
                    <a:pt x="494" y="136"/>
                  </a:lnTo>
                  <a:lnTo>
                    <a:pt x="492" y="134"/>
                  </a:lnTo>
                  <a:lnTo>
                    <a:pt x="488" y="134"/>
                  </a:lnTo>
                  <a:lnTo>
                    <a:pt x="486" y="134"/>
                  </a:lnTo>
                  <a:lnTo>
                    <a:pt x="484" y="134"/>
                  </a:lnTo>
                  <a:lnTo>
                    <a:pt x="482" y="136"/>
                  </a:lnTo>
                  <a:lnTo>
                    <a:pt x="482" y="136"/>
                  </a:lnTo>
                  <a:lnTo>
                    <a:pt x="474" y="132"/>
                  </a:lnTo>
                  <a:lnTo>
                    <a:pt x="468" y="130"/>
                  </a:lnTo>
                  <a:lnTo>
                    <a:pt x="466" y="126"/>
                  </a:lnTo>
                  <a:lnTo>
                    <a:pt x="464" y="124"/>
                  </a:lnTo>
                  <a:lnTo>
                    <a:pt x="464" y="122"/>
                  </a:lnTo>
                  <a:lnTo>
                    <a:pt x="464" y="120"/>
                  </a:lnTo>
                  <a:lnTo>
                    <a:pt x="464" y="120"/>
                  </a:lnTo>
                  <a:lnTo>
                    <a:pt x="462" y="114"/>
                  </a:lnTo>
                  <a:lnTo>
                    <a:pt x="460" y="110"/>
                  </a:lnTo>
                  <a:lnTo>
                    <a:pt x="458" y="108"/>
                  </a:lnTo>
                  <a:lnTo>
                    <a:pt x="456" y="108"/>
                  </a:lnTo>
                  <a:lnTo>
                    <a:pt x="452" y="108"/>
                  </a:lnTo>
                  <a:lnTo>
                    <a:pt x="450" y="110"/>
                  </a:lnTo>
                  <a:lnTo>
                    <a:pt x="448" y="110"/>
                  </a:lnTo>
                  <a:lnTo>
                    <a:pt x="448" y="110"/>
                  </a:lnTo>
                  <a:lnTo>
                    <a:pt x="440" y="110"/>
                  </a:lnTo>
                  <a:lnTo>
                    <a:pt x="434" y="112"/>
                  </a:lnTo>
                  <a:lnTo>
                    <a:pt x="430" y="114"/>
                  </a:lnTo>
                  <a:lnTo>
                    <a:pt x="426" y="116"/>
                  </a:lnTo>
                  <a:lnTo>
                    <a:pt x="424" y="120"/>
                  </a:lnTo>
                  <a:lnTo>
                    <a:pt x="424" y="124"/>
                  </a:lnTo>
                  <a:lnTo>
                    <a:pt x="424" y="128"/>
                  </a:lnTo>
                  <a:lnTo>
                    <a:pt x="424" y="130"/>
                  </a:lnTo>
                  <a:lnTo>
                    <a:pt x="424" y="134"/>
                  </a:lnTo>
                  <a:lnTo>
                    <a:pt x="424" y="134"/>
                  </a:lnTo>
                  <a:lnTo>
                    <a:pt x="424" y="136"/>
                  </a:lnTo>
                  <a:lnTo>
                    <a:pt x="428" y="138"/>
                  </a:lnTo>
                  <a:lnTo>
                    <a:pt x="430" y="142"/>
                  </a:lnTo>
                  <a:lnTo>
                    <a:pt x="430" y="144"/>
                  </a:lnTo>
                  <a:lnTo>
                    <a:pt x="428" y="148"/>
                  </a:lnTo>
                  <a:lnTo>
                    <a:pt x="426" y="150"/>
                  </a:lnTo>
                  <a:lnTo>
                    <a:pt x="426" y="152"/>
                  </a:lnTo>
                  <a:lnTo>
                    <a:pt x="424" y="152"/>
                  </a:lnTo>
                  <a:lnTo>
                    <a:pt x="424" y="178"/>
                  </a:lnTo>
                  <a:lnTo>
                    <a:pt x="422" y="182"/>
                  </a:lnTo>
                  <a:lnTo>
                    <a:pt x="422" y="186"/>
                  </a:lnTo>
                  <a:lnTo>
                    <a:pt x="420" y="186"/>
                  </a:lnTo>
                  <a:lnTo>
                    <a:pt x="420" y="186"/>
                  </a:lnTo>
                  <a:lnTo>
                    <a:pt x="420" y="186"/>
                  </a:lnTo>
                  <a:lnTo>
                    <a:pt x="420" y="186"/>
                  </a:lnTo>
                  <a:lnTo>
                    <a:pt x="420" y="186"/>
                  </a:lnTo>
                  <a:lnTo>
                    <a:pt x="414" y="172"/>
                  </a:lnTo>
                  <a:lnTo>
                    <a:pt x="406" y="158"/>
                  </a:lnTo>
                  <a:lnTo>
                    <a:pt x="400" y="144"/>
                  </a:lnTo>
                  <a:lnTo>
                    <a:pt x="394" y="138"/>
                  </a:lnTo>
                  <a:lnTo>
                    <a:pt x="392" y="136"/>
                  </a:lnTo>
                  <a:lnTo>
                    <a:pt x="390" y="138"/>
                  </a:lnTo>
                  <a:lnTo>
                    <a:pt x="388" y="140"/>
                  </a:lnTo>
                  <a:lnTo>
                    <a:pt x="386" y="144"/>
                  </a:lnTo>
                  <a:lnTo>
                    <a:pt x="386" y="148"/>
                  </a:lnTo>
                  <a:lnTo>
                    <a:pt x="384" y="150"/>
                  </a:lnTo>
                  <a:lnTo>
                    <a:pt x="384" y="152"/>
                  </a:lnTo>
                  <a:lnTo>
                    <a:pt x="380" y="148"/>
                  </a:lnTo>
                  <a:lnTo>
                    <a:pt x="376" y="148"/>
                  </a:lnTo>
                  <a:lnTo>
                    <a:pt x="370" y="148"/>
                  </a:lnTo>
                  <a:lnTo>
                    <a:pt x="366" y="148"/>
                  </a:lnTo>
                  <a:lnTo>
                    <a:pt x="362" y="148"/>
                  </a:lnTo>
                  <a:lnTo>
                    <a:pt x="358" y="150"/>
                  </a:lnTo>
                  <a:lnTo>
                    <a:pt x="358" y="150"/>
                  </a:lnTo>
                  <a:lnTo>
                    <a:pt x="348" y="150"/>
                  </a:lnTo>
                  <a:lnTo>
                    <a:pt x="342" y="148"/>
                  </a:lnTo>
                  <a:lnTo>
                    <a:pt x="340" y="148"/>
                  </a:lnTo>
                  <a:lnTo>
                    <a:pt x="338" y="146"/>
                  </a:lnTo>
                  <a:lnTo>
                    <a:pt x="336" y="144"/>
                  </a:lnTo>
                  <a:lnTo>
                    <a:pt x="336" y="142"/>
                  </a:lnTo>
                  <a:lnTo>
                    <a:pt x="338" y="140"/>
                  </a:lnTo>
                  <a:lnTo>
                    <a:pt x="340" y="140"/>
                  </a:lnTo>
                  <a:lnTo>
                    <a:pt x="342" y="138"/>
                  </a:lnTo>
                  <a:lnTo>
                    <a:pt x="342" y="138"/>
                  </a:lnTo>
                  <a:lnTo>
                    <a:pt x="342" y="138"/>
                  </a:lnTo>
                  <a:lnTo>
                    <a:pt x="346" y="130"/>
                  </a:lnTo>
                  <a:lnTo>
                    <a:pt x="350" y="124"/>
                  </a:lnTo>
                  <a:lnTo>
                    <a:pt x="350" y="120"/>
                  </a:lnTo>
                  <a:lnTo>
                    <a:pt x="350" y="116"/>
                  </a:lnTo>
                  <a:lnTo>
                    <a:pt x="348" y="112"/>
                  </a:lnTo>
                  <a:lnTo>
                    <a:pt x="346" y="110"/>
                  </a:lnTo>
                  <a:lnTo>
                    <a:pt x="344" y="108"/>
                  </a:lnTo>
                  <a:lnTo>
                    <a:pt x="342" y="108"/>
                  </a:lnTo>
                  <a:lnTo>
                    <a:pt x="340" y="106"/>
                  </a:lnTo>
                  <a:lnTo>
                    <a:pt x="340" y="106"/>
                  </a:lnTo>
                  <a:lnTo>
                    <a:pt x="334" y="102"/>
                  </a:lnTo>
                  <a:lnTo>
                    <a:pt x="332" y="100"/>
                  </a:lnTo>
                  <a:lnTo>
                    <a:pt x="330" y="98"/>
                  </a:lnTo>
                  <a:lnTo>
                    <a:pt x="328" y="98"/>
                  </a:lnTo>
                  <a:lnTo>
                    <a:pt x="328" y="100"/>
                  </a:lnTo>
                  <a:lnTo>
                    <a:pt x="326" y="100"/>
                  </a:lnTo>
                  <a:lnTo>
                    <a:pt x="326" y="102"/>
                  </a:lnTo>
                  <a:lnTo>
                    <a:pt x="326" y="104"/>
                  </a:lnTo>
                  <a:lnTo>
                    <a:pt x="328" y="104"/>
                  </a:lnTo>
                  <a:lnTo>
                    <a:pt x="328" y="106"/>
                  </a:lnTo>
                  <a:lnTo>
                    <a:pt x="328" y="110"/>
                  </a:lnTo>
                  <a:lnTo>
                    <a:pt x="326" y="112"/>
                  </a:lnTo>
                  <a:lnTo>
                    <a:pt x="326" y="114"/>
                  </a:lnTo>
                  <a:lnTo>
                    <a:pt x="324" y="114"/>
                  </a:lnTo>
                  <a:lnTo>
                    <a:pt x="322" y="112"/>
                  </a:lnTo>
                  <a:lnTo>
                    <a:pt x="320" y="112"/>
                  </a:lnTo>
                  <a:lnTo>
                    <a:pt x="318" y="110"/>
                  </a:lnTo>
                  <a:lnTo>
                    <a:pt x="316" y="108"/>
                  </a:lnTo>
                  <a:lnTo>
                    <a:pt x="316" y="108"/>
                  </a:lnTo>
                  <a:lnTo>
                    <a:pt x="298" y="94"/>
                  </a:lnTo>
                  <a:lnTo>
                    <a:pt x="282" y="84"/>
                  </a:lnTo>
                  <a:lnTo>
                    <a:pt x="268" y="78"/>
                  </a:lnTo>
                  <a:lnTo>
                    <a:pt x="262" y="76"/>
                  </a:lnTo>
                  <a:lnTo>
                    <a:pt x="252" y="74"/>
                  </a:lnTo>
                  <a:lnTo>
                    <a:pt x="244" y="72"/>
                  </a:lnTo>
                  <a:lnTo>
                    <a:pt x="240" y="70"/>
                  </a:lnTo>
                  <a:lnTo>
                    <a:pt x="236" y="68"/>
                  </a:lnTo>
                  <a:lnTo>
                    <a:pt x="234" y="66"/>
                  </a:lnTo>
                  <a:lnTo>
                    <a:pt x="232" y="66"/>
                  </a:lnTo>
                  <a:lnTo>
                    <a:pt x="232" y="66"/>
                  </a:lnTo>
                  <a:lnTo>
                    <a:pt x="228" y="62"/>
                  </a:lnTo>
                  <a:lnTo>
                    <a:pt x="224" y="62"/>
                  </a:lnTo>
                  <a:lnTo>
                    <a:pt x="222" y="62"/>
                  </a:lnTo>
                  <a:lnTo>
                    <a:pt x="222" y="64"/>
                  </a:lnTo>
                  <a:lnTo>
                    <a:pt x="220" y="66"/>
                  </a:lnTo>
                  <a:lnTo>
                    <a:pt x="220" y="68"/>
                  </a:lnTo>
                  <a:lnTo>
                    <a:pt x="220" y="72"/>
                  </a:lnTo>
                  <a:lnTo>
                    <a:pt x="222" y="74"/>
                  </a:lnTo>
                  <a:lnTo>
                    <a:pt x="222" y="76"/>
                  </a:lnTo>
                  <a:lnTo>
                    <a:pt x="222" y="76"/>
                  </a:lnTo>
                  <a:lnTo>
                    <a:pt x="220" y="80"/>
                  </a:lnTo>
                  <a:lnTo>
                    <a:pt x="218" y="82"/>
                  </a:lnTo>
                  <a:lnTo>
                    <a:pt x="216" y="84"/>
                  </a:lnTo>
                  <a:lnTo>
                    <a:pt x="214" y="82"/>
                  </a:lnTo>
                  <a:lnTo>
                    <a:pt x="212" y="82"/>
                  </a:lnTo>
                  <a:lnTo>
                    <a:pt x="212" y="80"/>
                  </a:lnTo>
                  <a:lnTo>
                    <a:pt x="212" y="80"/>
                  </a:lnTo>
                  <a:lnTo>
                    <a:pt x="208" y="72"/>
                  </a:lnTo>
                  <a:lnTo>
                    <a:pt x="200" y="60"/>
                  </a:lnTo>
                  <a:lnTo>
                    <a:pt x="194" y="52"/>
                  </a:lnTo>
                  <a:lnTo>
                    <a:pt x="190" y="48"/>
                  </a:lnTo>
                  <a:lnTo>
                    <a:pt x="186" y="44"/>
                  </a:lnTo>
                  <a:lnTo>
                    <a:pt x="182" y="44"/>
                  </a:lnTo>
                  <a:lnTo>
                    <a:pt x="180" y="44"/>
                  </a:lnTo>
                  <a:lnTo>
                    <a:pt x="180" y="44"/>
                  </a:lnTo>
                  <a:lnTo>
                    <a:pt x="178" y="46"/>
                  </a:lnTo>
                  <a:lnTo>
                    <a:pt x="180" y="48"/>
                  </a:lnTo>
                  <a:lnTo>
                    <a:pt x="180" y="50"/>
                  </a:lnTo>
                  <a:lnTo>
                    <a:pt x="180" y="52"/>
                  </a:lnTo>
                  <a:lnTo>
                    <a:pt x="182" y="54"/>
                  </a:lnTo>
                  <a:lnTo>
                    <a:pt x="182" y="56"/>
                  </a:lnTo>
                  <a:lnTo>
                    <a:pt x="182" y="56"/>
                  </a:lnTo>
                  <a:lnTo>
                    <a:pt x="180" y="62"/>
                  </a:lnTo>
                  <a:lnTo>
                    <a:pt x="178" y="66"/>
                  </a:lnTo>
                  <a:lnTo>
                    <a:pt x="176" y="68"/>
                  </a:lnTo>
                  <a:lnTo>
                    <a:pt x="174" y="68"/>
                  </a:lnTo>
                  <a:lnTo>
                    <a:pt x="170" y="66"/>
                  </a:lnTo>
                  <a:lnTo>
                    <a:pt x="168" y="64"/>
                  </a:lnTo>
                  <a:lnTo>
                    <a:pt x="166" y="62"/>
                  </a:lnTo>
                  <a:lnTo>
                    <a:pt x="166" y="62"/>
                  </a:lnTo>
                  <a:lnTo>
                    <a:pt x="166" y="60"/>
                  </a:lnTo>
                  <a:lnTo>
                    <a:pt x="162" y="58"/>
                  </a:lnTo>
                  <a:lnTo>
                    <a:pt x="158" y="58"/>
                  </a:lnTo>
                  <a:lnTo>
                    <a:pt x="156" y="58"/>
                  </a:lnTo>
                  <a:lnTo>
                    <a:pt x="152" y="60"/>
                  </a:lnTo>
                  <a:lnTo>
                    <a:pt x="150" y="62"/>
                  </a:lnTo>
                  <a:lnTo>
                    <a:pt x="150" y="64"/>
                  </a:lnTo>
                  <a:lnTo>
                    <a:pt x="150" y="64"/>
                  </a:lnTo>
                  <a:lnTo>
                    <a:pt x="148" y="66"/>
                  </a:lnTo>
                  <a:lnTo>
                    <a:pt x="144" y="68"/>
                  </a:lnTo>
                  <a:lnTo>
                    <a:pt x="142" y="72"/>
                  </a:lnTo>
                  <a:lnTo>
                    <a:pt x="138" y="74"/>
                  </a:lnTo>
                  <a:lnTo>
                    <a:pt x="136" y="76"/>
                  </a:lnTo>
                  <a:lnTo>
                    <a:pt x="134" y="76"/>
                  </a:lnTo>
                  <a:lnTo>
                    <a:pt x="124" y="78"/>
                  </a:lnTo>
                  <a:lnTo>
                    <a:pt x="112" y="84"/>
                  </a:lnTo>
                  <a:lnTo>
                    <a:pt x="102" y="92"/>
                  </a:lnTo>
                  <a:lnTo>
                    <a:pt x="96" y="98"/>
                  </a:lnTo>
                  <a:lnTo>
                    <a:pt x="92" y="100"/>
                  </a:lnTo>
                  <a:lnTo>
                    <a:pt x="86" y="104"/>
                  </a:lnTo>
                  <a:lnTo>
                    <a:pt x="80" y="108"/>
                  </a:lnTo>
                  <a:lnTo>
                    <a:pt x="76" y="108"/>
                  </a:lnTo>
                  <a:lnTo>
                    <a:pt x="72" y="108"/>
                  </a:lnTo>
                  <a:lnTo>
                    <a:pt x="68" y="108"/>
                  </a:lnTo>
                  <a:lnTo>
                    <a:pt x="66" y="106"/>
                  </a:lnTo>
                  <a:lnTo>
                    <a:pt x="60" y="100"/>
                  </a:lnTo>
                  <a:lnTo>
                    <a:pt x="52" y="94"/>
                  </a:lnTo>
                  <a:lnTo>
                    <a:pt x="42" y="88"/>
                  </a:lnTo>
                  <a:lnTo>
                    <a:pt x="34" y="84"/>
                  </a:lnTo>
                  <a:lnTo>
                    <a:pt x="32" y="82"/>
                  </a:lnTo>
                  <a:lnTo>
                    <a:pt x="22" y="80"/>
                  </a:lnTo>
                  <a:lnTo>
                    <a:pt x="12" y="76"/>
                  </a:lnTo>
                  <a:lnTo>
                    <a:pt x="2" y="72"/>
                  </a:lnTo>
                  <a:lnTo>
                    <a:pt x="0" y="72"/>
                  </a:lnTo>
                  <a:lnTo>
                    <a:pt x="0" y="364"/>
                  </a:lnTo>
                  <a:lnTo>
                    <a:pt x="12" y="364"/>
                  </a:lnTo>
                  <a:lnTo>
                    <a:pt x="20" y="370"/>
                  </a:lnTo>
                  <a:lnTo>
                    <a:pt x="30" y="376"/>
                  </a:lnTo>
                  <a:lnTo>
                    <a:pt x="40" y="384"/>
                  </a:lnTo>
                  <a:lnTo>
                    <a:pt x="50" y="392"/>
                  </a:lnTo>
                  <a:lnTo>
                    <a:pt x="58" y="398"/>
                  </a:lnTo>
                  <a:lnTo>
                    <a:pt x="60" y="400"/>
                  </a:lnTo>
                  <a:lnTo>
                    <a:pt x="64" y="400"/>
                  </a:lnTo>
                  <a:lnTo>
                    <a:pt x="70" y="396"/>
                  </a:lnTo>
                  <a:lnTo>
                    <a:pt x="74" y="394"/>
                  </a:lnTo>
                  <a:lnTo>
                    <a:pt x="78" y="390"/>
                  </a:lnTo>
                  <a:lnTo>
                    <a:pt x="80" y="388"/>
                  </a:lnTo>
                  <a:lnTo>
                    <a:pt x="82" y="388"/>
                  </a:lnTo>
                  <a:lnTo>
                    <a:pt x="88" y="392"/>
                  </a:lnTo>
                  <a:lnTo>
                    <a:pt x="96" y="402"/>
                  </a:lnTo>
                  <a:lnTo>
                    <a:pt x="106" y="414"/>
                  </a:lnTo>
                  <a:lnTo>
                    <a:pt x="116" y="428"/>
                  </a:lnTo>
                  <a:lnTo>
                    <a:pt x="124" y="440"/>
                  </a:lnTo>
                  <a:lnTo>
                    <a:pt x="130" y="448"/>
                  </a:lnTo>
                  <a:lnTo>
                    <a:pt x="132" y="452"/>
                  </a:lnTo>
                  <a:lnTo>
                    <a:pt x="136" y="460"/>
                  </a:lnTo>
                  <a:lnTo>
                    <a:pt x="140" y="466"/>
                  </a:lnTo>
                  <a:lnTo>
                    <a:pt x="146" y="472"/>
                  </a:lnTo>
                  <a:lnTo>
                    <a:pt x="150" y="476"/>
                  </a:lnTo>
                  <a:lnTo>
                    <a:pt x="152" y="478"/>
                  </a:lnTo>
                  <a:lnTo>
                    <a:pt x="154" y="478"/>
                  </a:lnTo>
                  <a:lnTo>
                    <a:pt x="154" y="486"/>
                  </a:lnTo>
                  <a:lnTo>
                    <a:pt x="152" y="496"/>
                  </a:lnTo>
                  <a:lnTo>
                    <a:pt x="150" y="508"/>
                  </a:lnTo>
                  <a:lnTo>
                    <a:pt x="148" y="516"/>
                  </a:lnTo>
                  <a:lnTo>
                    <a:pt x="146" y="520"/>
                  </a:lnTo>
                  <a:lnTo>
                    <a:pt x="146" y="526"/>
                  </a:lnTo>
                  <a:lnTo>
                    <a:pt x="146" y="532"/>
                  </a:lnTo>
                  <a:lnTo>
                    <a:pt x="148" y="536"/>
                  </a:lnTo>
                  <a:lnTo>
                    <a:pt x="150" y="538"/>
                  </a:lnTo>
                  <a:lnTo>
                    <a:pt x="150" y="540"/>
                  </a:lnTo>
                  <a:lnTo>
                    <a:pt x="156" y="542"/>
                  </a:lnTo>
                  <a:lnTo>
                    <a:pt x="160" y="548"/>
                  </a:lnTo>
                  <a:lnTo>
                    <a:pt x="164" y="552"/>
                  </a:lnTo>
                  <a:lnTo>
                    <a:pt x="166" y="558"/>
                  </a:lnTo>
                  <a:lnTo>
                    <a:pt x="168" y="562"/>
                  </a:lnTo>
                  <a:lnTo>
                    <a:pt x="170" y="568"/>
                  </a:lnTo>
                  <a:lnTo>
                    <a:pt x="172" y="570"/>
                  </a:lnTo>
                  <a:lnTo>
                    <a:pt x="172" y="572"/>
                  </a:lnTo>
                  <a:lnTo>
                    <a:pt x="188" y="584"/>
                  </a:lnTo>
                  <a:lnTo>
                    <a:pt x="200" y="594"/>
                  </a:lnTo>
                  <a:lnTo>
                    <a:pt x="210" y="598"/>
                  </a:lnTo>
                  <a:lnTo>
                    <a:pt x="214" y="600"/>
                  </a:lnTo>
                  <a:lnTo>
                    <a:pt x="220" y="606"/>
                  </a:lnTo>
                  <a:lnTo>
                    <a:pt x="224" y="612"/>
                  </a:lnTo>
                  <a:lnTo>
                    <a:pt x="228" y="618"/>
                  </a:lnTo>
                  <a:lnTo>
                    <a:pt x="230" y="622"/>
                  </a:lnTo>
                  <a:lnTo>
                    <a:pt x="230" y="626"/>
                  </a:lnTo>
                  <a:lnTo>
                    <a:pt x="230" y="626"/>
                  </a:lnTo>
                  <a:lnTo>
                    <a:pt x="592" y="626"/>
                  </a:lnTo>
                  <a:lnTo>
                    <a:pt x="604" y="636"/>
                  </a:lnTo>
                  <a:lnTo>
                    <a:pt x="628" y="638"/>
                  </a:lnTo>
                  <a:lnTo>
                    <a:pt x="630" y="642"/>
                  </a:lnTo>
                  <a:lnTo>
                    <a:pt x="634" y="644"/>
                  </a:lnTo>
                  <a:lnTo>
                    <a:pt x="638" y="646"/>
                  </a:lnTo>
                  <a:lnTo>
                    <a:pt x="642" y="646"/>
                  </a:lnTo>
                  <a:lnTo>
                    <a:pt x="644" y="646"/>
                  </a:lnTo>
                  <a:lnTo>
                    <a:pt x="646" y="646"/>
                  </a:lnTo>
                  <a:lnTo>
                    <a:pt x="652" y="644"/>
                  </a:lnTo>
                  <a:lnTo>
                    <a:pt x="658" y="642"/>
                  </a:lnTo>
                  <a:lnTo>
                    <a:pt x="662" y="640"/>
                  </a:lnTo>
                  <a:lnTo>
                    <a:pt x="666" y="638"/>
                  </a:lnTo>
                  <a:lnTo>
                    <a:pt x="668" y="636"/>
                  </a:lnTo>
                  <a:lnTo>
                    <a:pt x="668" y="634"/>
                  </a:lnTo>
                  <a:lnTo>
                    <a:pt x="682" y="632"/>
                  </a:lnTo>
                  <a:lnTo>
                    <a:pt x="694" y="634"/>
                  </a:lnTo>
                  <a:lnTo>
                    <a:pt x="702" y="638"/>
                  </a:lnTo>
                  <a:lnTo>
                    <a:pt x="706" y="644"/>
                  </a:lnTo>
                  <a:lnTo>
                    <a:pt x="708" y="646"/>
                  </a:lnTo>
                  <a:lnTo>
                    <a:pt x="716" y="646"/>
                  </a:lnTo>
                  <a:lnTo>
                    <a:pt x="720" y="648"/>
                  </a:lnTo>
                  <a:lnTo>
                    <a:pt x="724" y="650"/>
                  </a:lnTo>
                  <a:lnTo>
                    <a:pt x="726" y="652"/>
                  </a:lnTo>
                  <a:lnTo>
                    <a:pt x="726" y="654"/>
                  </a:lnTo>
                  <a:lnTo>
                    <a:pt x="726" y="656"/>
                  </a:lnTo>
                  <a:lnTo>
                    <a:pt x="724" y="658"/>
                  </a:lnTo>
                  <a:lnTo>
                    <a:pt x="724" y="660"/>
                  </a:lnTo>
                  <a:lnTo>
                    <a:pt x="724" y="660"/>
                  </a:lnTo>
                  <a:lnTo>
                    <a:pt x="726" y="668"/>
                  </a:lnTo>
                  <a:lnTo>
                    <a:pt x="728" y="674"/>
                  </a:lnTo>
                  <a:lnTo>
                    <a:pt x="730" y="674"/>
                  </a:lnTo>
                  <a:lnTo>
                    <a:pt x="734" y="674"/>
                  </a:lnTo>
                  <a:lnTo>
                    <a:pt x="738" y="674"/>
                  </a:lnTo>
                  <a:lnTo>
                    <a:pt x="744" y="674"/>
                  </a:lnTo>
                  <a:lnTo>
                    <a:pt x="748" y="674"/>
                  </a:lnTo>
                  <a:lnTo>
                    <a:pt x="752" y="672"/>
                  </a:lnTo>
                  <a:lnTo>
                    <a:pt x="756" y="672"/>
                  </a:lnTo>
                  <a:lnTo>
                    <a:pt x="762" y="672"/>
                  </a:lnTo>
                  <a:lnTo>
                    <a:pt x="768" y="674"/>
                  </a:lnTo>
                  <a:lnTo>
                    <a:pt x="772" y="676"/>
                  </a:lnTo>
                  <a:lnTo>
                    <a:pt x="776" y="678"/>
                  </a:lnTo>
                  <a:lnTo>
                    <a:pt x="780" y="682"/>
                  </a:lnTo>
                  <a:lnTo>
                    <a:pt x="784" y="684"/>
                  </a:lnTo>
                  <a:lnTo>
                    <a:pt x="788" y="688"/>
                  </a:lnTo>
                  <a:lnTo>
                    <a:pt x="790" y="690"/>
                  </a:lnTo>
                  <a:lnTo>
                    <a:pt x="790" y="692"/>
                  </a:lnTo>
                  <a:lnTo>
                    <a:pt x="788" y="694"/>
                  </a:lnTo>
                  <a:lnTo>
                    <a:pt x="788" y="694"/>
                  </a:lnTo>
                  <a:lnTo>
                    <a:pt x="790" y="698"/>
                  </a:lnTo>
                  <a:lnTo>
                    <a:pt x="790" y="698"/>
                  </a:lnTo>
                  <a:lnTo>
                    <a:pt x="788" y="700"/>
                  </a:lnTo>
                  <a:lnTo>
                    <a:pt x="786" y="702"/>
                  </a:lnTo>
                  <a:lnTo>
                    <a:pt x="784" y="704"/>
                  </a:lnTo>
                  <a:lnTo>
                    <a:pt x="780" y="704"/>
                  </a:lnTo>
                  <a:lnTo>
                    <a:pt x="778" y="702"/>
                  </a:lnTo>
                  <a:lnTo>
                    <a:pt x="774" y="702"/>
                  </a:lnTo>
                  <a:lnTo>
                    <a:pt x="772" y="702"/>
                  </a:lnTo>
                  <a:lnTo>
                    <a:pt x="770" y="702"/>
                  </a:lnTo>
                  <a:lnTo>
                    <a:pt x="764" y="696"/>
                  </a:lnTo>
                  <a:lnTo>
                    <a:pt x="764" y="696"/>
                  </a:lnTo>
                  <a:lnTo>
                    <a:pt x="766" y="700"/>
                  </a:lnTo>
                  <a:lnTo>
                    <a:pt x="766" y="702"/>
                  </a:lnTo>
                  <a:lnTo>
                    <a:pt x="768" y="706"/>
                  </a:lnTo>
                  <a:lnTo>
                    <a:pt x="766" y="712"/>
                  </a:lnTo>
                  <a:lnTo>
                    <a:pt x="766" y="716"/>
                  </a:lnTo>
                  <a:lnTo>
                    <a:pt x="762" y="718"/>
                  </a:lnTo>
                  <a:lnTo>
                    <a:pt x="760" y="718"/>
                  </a:lnTo>
                  <a:lnTo>
                    <a:pt x="756" y="720"/>
                  </a:lnTo>
                  <a:lnTo>
                    <a:pt x="752" y="722"/>
                  </a:lnTo>
                  <a:lnTo>
                    <a:pt x="750" y="724"/>
                  </a:lnTo>
                  <a:lnTo>
                    <a:pt x="750" y="726"/>
                  </a:lnTo>
                  <a:lnTo>
                    <a:pt x="752" y="728"/>
                  </a:lnTo>
                  <a:lnTo>
                    <a:pt x="752" y="730"/>
                  </a:lnTo>
                  <a:lnTo>
                    <a:pt x="752" y="732"/>
                  </a:lnTo>
                  <a:lnTo>
                    <a:pt x="752" y="730"/>
                  </a:lnTo>
                  <a:lnTo>
                    <a:pt x="754" y="730"/>
                  </a:lnTo>
                  <a:lnTo>
                    <a:pt x="754" y="730"/>
                  </a:lnTo>
                  <a:lnTo>
                    <a:pt x="756" y="732"/>
                  </a:lnTo>
                  <a:lnTo>
                    <a:pt x="758" y="736"/>
                  </a:lnTo>
                  <a:lnTo>
                    <a:pt x="756" y="738"/>
                  </a:lnTo>
                  <a:lnTo>
                    <a:pt x="756" y="740"/>
                  </a:lnTo>
                  <a:lnTo>
                    <a:pt x="754" y="740"/>
                  </a:lnTo>
                  <a:lnTo>
                    <a:pt x="752" y="742"/>
                  </a:lnTo>
                  <a:lnTo>
                    <a:pt x="752" y="742"/>
                  </a:lnTo>
                  <a:lnTo>
                    <a:pt x="750" y="744"/>
                  </a:lnTo>
                  <a:lnTo>
                    <a:pt x="748" y="746"/>
                  </a:lnTo>
                  <a:lnTo>
                    <a:pt x="748" y="746"/>
                  </a:lnTo>
                  <a:lnTo>
                    <a:pt x="752" y="746"/>
                  </a:lnTo>
                  <a:lnTo>
                    <a:pt x="754" y="746"/>
                  </a:lnTo>
                  <a:lnTo>
                    <a:pt x="760" y="744"/>
                  </a:lnTo>
                  <a:lnTo>
                    <a:pt x="764" y="740"/>
                  </a:lnTo>
                  <a:lnTo>
                    <a:pt x="768" y="736"/>
                  </a:lnTo>
                  <a:lnTo>
                    <a:pt x="770" y="734"/>
                  </a:lnTo>
                  <a:lnTo>
                    <a:pt x="770" y="730"/>
                  </a:lnTo>
                  <a:lnTo>
                    <a:pt x="772" y="728"/>
                  </a:lnTo>
                  <a:lnTo>
                    <a:pt x="774" y="724"/>
                  </a:lnTo>
                  <a:lnTo>
                    <a:pt x="776" y="722"/>
                  </a:lnTo>
                  <a:lnTo>
                    <a:pt x="782" y="722"/>
                  </a:lnTo>
                  <a:lnTo>
                    <a:pt x="788" y="722"/>
                  </a:lnTo>
                  <a:lnTo>
                    <a:pt x="794" y="722"/>
                  </a:lnTo>
                  <a:lnTo>
                    <a:pt x="798" y="722"/>
                  </a:lnTo>
                  <a:lnTo>
                    <a:pt x="802" y="722"/>
                  </a:lnTo>
                  <a:lnTo>
                    <a:pt x="802" y="722"/>
                  </a:lnTo>
                  <a:lnTo>
                    <a:pt x="800" y="722"/>
                  </a:lnTo>
                  <a:lnTo>
                    <a:pt x="798" y="720"/>
                  </a:lnTo>
                  <a:lnTo>
                    <a:pt x="798" y="718"/>
                  </a:lnTo>
                  <a:lnTo>
                    <a:pt x="798" y="714"/>
                  </a:lnTo>
                  <a:lnTo>
                    <a:pt x="800" y="712"/>
                  </a:lnTo>
                  <a:lnTo>
                    <a:pt x="804" y="708"/>
                  </a:lnTo>
                  <a:lnTo>
                    <a:pt x="806" y="704"/>
                  </a:lnTo>
                  <a:lnTo>
                    <a:pt x="810" y="700"/>
                  </a:lnTo>
                  <a:lnTo>
                    <a:pt x="814" y="698"/>
                  </a:lnTo>
                  <a:lnTo>
                    <a:pt x="820" y="696"/>
                  </a:lnTo>
                  <a:lnTo>
                    <a:pt x="826" y="696"/>
                  </a:lnTo>
                  <a:lnTo>
                    <a:pt x="832" y="696"/>
                  </a:lnTo>
                  <a:lnTo>
                    <a:pt x="838" y="696"/>
                  </a:lnTo>
                  <a:lnTo>
                    <a:pt x="840" y="698"/>
                  </a:lnTo>
                  <a:lnTo>
                    <a:pt x="842" y="698"/>
                  </a:lnTo>
                  <a:lnTo>
                    <a:pt x="846" y="700"/>
                  </a:lnTo>
                  <a:lnTo>
                    <a:pt x="848" y="700"/>
                  </a:lnTo>
                  <a:lnTo>
                    <a:pt x="850" y="702"/>
                  </a:lnTo>
                </a:path>
              </a:pathLst>
            </a:custGeom>
            <a:grpFill/>
            <a:ln w="6350">
              <a:solidFill>
                <a:schemeClr val="bg1"/>
              </a:solidFill>
              <a:prstDash val="solid"/>
              <a:round/>
              <a:headEnd/>
              <a:tailEnd/>
            </a:ln>
            <a:effectLst/>
          </p:spPr>
          <p:txBody>
            <a:bodyPr/>
            <a:lstStyle/>
            <a:p>
              <a:endParaRPr lang="zh-CN" altLang="en-US"/>
            </a:p>
          </p:txBody>
        </p:sp>
        <p:sp>
          <p:nvSpPr>
            <p:cNvPr id="187" name="Freeform 557">
              <a:extLst>
                <a:ext uri="{FF2B5EF4-FFF2-40B4-BE49-F238E27FC236}">
                  <a16:creationId xmlns="" xmlns:a16="http://schemas.microsoft.com/office/drawing/2014/main" id="{8C2AE990-886B-4BAF-AD97-4DE1453CEB8E}"/>
                </a:ext>
              </a:extLst>
            </p:cNvPr>
            <p:cNvSpPr>
              <a:spLocks/>
            </p:cNvSpPr>
            <p:nvPr/>
          </p:nvSpPr>
          <p:spPr bwMode="gray">
            <a:xfrm>
              <a:off x="5345160" y="2263782"/>
              <a:ext cx="910887" cy="921375"/>
            </a:xfrm>
            <a:custGeom>
              <a:avLst/>
              <a:gdLst>
                <a:gd name="T0" fmla="*/ 318 w 492"/>
                <a:gd name="T1" fmla="*/ 44 h 498"/>
                <a:gd name="T2" fmla="*/ 282 w 492"/>
                <a:gd name="T3" fmla="*/ 40 h 498"/>
                <a:gd name="T4" fmla="*/ 262 w 492"/>
                <a:gd name="T5" fmla="*/ 32 h 498"/>
                <a:gd name="T6" fmla="*/ 242 w 492"/>
                <a:gd name="T7" fmla="*/ 24 h 498"/>
                <a:gd name="T8" fmla="*/ 230 w 492"/>
                <a:gd name="T9" fmla="*/ 28 h 498"/>
                <a:gd name="T10" fmla="*/ 220 w 492"/>
                <a:gd name="T11" fmla="*/ 32 h 498"/>
                <a:gd name="T12" fmla="*/ 176 w 492"/>
                <a:gd name="T13" fmla="*/ 4 h 498"/>
                <a:gd name="T14" fmla="*/ 118 w 492"/>
                <a:gd name="T15" fmla="*/ 12 h 498"/>
                <a:gd name="T16" fmla="*/ 100 w 492"/>
                <a:gd name="T17" fmla="*/ 14 h 498"/>
                <a:gd name="T18" fmla="*/ 68 w 492"/>
                <a:gd name="T19" fmla="*/ 60 h 498"/>
                <a:gd name="T20" fmla="*/ 18 w 492"/>
                <a:gd name="T21" fmla="*/ 98 h 498"/>
                <a:gd name="T22" fmla="*/ 60 w 492"/>
                <a:gd name="T23" fmla="*/ 144 h 498"/>
                <a:gd name="T24" fmla="*/ 58 w 492"/>
                <a:gd name="T25" fmla="*/ 178 h 498"/>
                <a:gd name="T26" fmla="*/ 8 w 492"/>
                <a:gd name="T27" fmla="*/ 182 h 498"/>
                <a:gd name="T28" fmla="*/ 62 w 492"/>
                <a:gd name="T29" fmla="*/ 228 h 498"/>
                <a:gd name="T30" fmla="*/ 86 w 492"/>
                <a:gd name="T31" fmla="*/ 220 h 498"/>
                <a:gd name="T32" fmla="*/ 86 w 492"/>
                <a:gd name="T33" fmla="*/ 236 h 498"/>
                <a:gd name="T34" fmla="*/ 76 w 492"/>
                <a:gd name="T35" fmla="*/ 260 h 498"/>
                <a:gd name="T36" fmla="*/ 52 w 492"/>
                <a:gd name="T37" fmla="*/ 284 h 498"/>
                <a:gd name="T38" fmla="*/ 18 w 492"/>
                <a:gd name="T39" fmla="*/ 308 h 498"/>
                <a:gd name="T40" fmla="*/ 28 w 492"/>
                <a:gd name="T41" fmla="*/ 328 h 498"/>
                <a:gd name="T42" fmla="*/ 38 w 492"/>
                <a:gd name="T43" fmla="*/ 352 h 498"/>
                <a:gd name="T44" fmla="*/ 68 w 492"/>
                <a:gd name="T45" fmla="*/ 362 h 498"/>
                <a:gd name="T46" fmla="*/ 74 w 492"/>
                <a:gd name="T47" fmla="*/ 386 h 498"/>
                <a:gd name="T48" fmla="*/ 92 w 492"/>
                <a:gd name="T49" fmla="*/ 382 h 498"/>
                <a:gd name="T50" fmla="*/ 102 w 492"/>
                <a:gd name="T51" fmla="*/ 394 h 498"/>
                <a:gd name="T52" fmla="*/ 124 w 492"/>
                <a:gd name="T53" fmla="*/ 390 h 498"/>
                <a:gd name="T54" fmla="*/ 138 w 492"/>
                <a:gd name="T55" fmla="*/ 384 h 498"/>
                <a:gd name="T56" fmla="*/ 104 w 492"/>
                <a:gd name="T57" fmla="*/ 434 h 498"/>
                <a:gd name="T58" fmla="*/ 68 w 492"/>
                <a:gd name="T59" fmla="*/ 464 h 498"/>
                <a:gd name="T60" fmla="*/ 86 w 492"/>
                <a:gd name="T61" fmla="*/ 466 h 498"/>
                <a:gd name="T62" fmla="*/ 160 w 492"/>
                <a:gd name="T63" fmla="*/ 412 h 498"/>
                <a:gd name="T64" fmla="*/ 186 w 492"/>
                <a:gd name="T65" fmla="*/ 390 h 498"/>
                <a:gd name="T66" fmla="*/ 178 w 492"/>
                <a:gd name="T67" fmla="*/ 374 h 498"/>
                <a:gd name="T68" fmla="*/ 206 w 492"/>
                <a:gd name="T69" fmla="*/ 326 h 498"/>
                <a:gd name="T70" fmla="*/ 250 w 492"/>
                <a:gd name="T71" fmla="*/ 322 h 498"/>
                <a:gd name="T72" fmla="*/ 212 w 492"/>
                <a:gd name="T73" fmla="*/ 346 h 498"/>
                <a:gd name="T74" fmla="*/ 206 w 492"/>
                <a:gd name="T75" fmla="*/ 364 h 498"/>
                <a:gd name="T76" fmla="*/ 220 w 492"/>
                <a:gd name="T77" fmla="*/ 376 h 498"/>
                <a:gd name="T78" fmla="*/ 246 w 492"/>
                <a:gd name="T79" fmla="*/ 356 h 498"/>
                <a:gd name="T80" fmla="*/ 254 w 492"/>
                <a:gd name="T81" fmla="*/ 338 h 498"/>
                <a:gd name="T82" fmla="*/ 274 w 492"/>
                <a:gd name="T83" fmla="*/ 338 h 498"/>
                <a:gd name="T84" fmla="*/ 312 w 492"/>
                <a:gd name="T85" fmla="*/ 354 h 498"/>
                <a:gd name="T86" fmla="*/ 350 w 492"/>
                <a:gd name="T87" fmla="*/ 368 h 498"/>
                <a:gd name="T88" fmla="*/ 372 w 492"/>
                <a:gd name="T89" fmla="*/ 372 h 498"/>
                <a:gd name="T90" fmla="*/ 426 w 492"/>
                <a:gd name="T91" fmla="*/ 388 h 498"/>
                <a:gd name="T92" fmla="*/ 452 w 492"/>
                <a:gd name="T93" fmla="*/ 428 h 498"/>
                <a:gd name="T94" fmla="*/ 462 w 492"/>
                <a:gd name="T95" fmla="*/ 454 h 498"/>
                <a:gd name="T96" fmla="*/ 472 w 492"/>
                <a:gd name="T97" fmla="*/ 462 h 498"/>
                <a:gd name="T98" fmla="*/ 480 w 492"/>
                <a:gd name="T99" fmla="*/ 474 h 498"/>
                <a:gd name="T100" fmla="*/ 480 w 492"/>
                <a:gd name="T101" fmla="*/ 496 h 498"/>
                <a:gd name="T102" fmla="*/ 490 w 492"/>
                <a:gd name="T103" fmla="*/ 456 h 498"/>
                <a:gd name="T104" fmla="*/ 462 w 492"/>
                <a:gd name="T105" fmla="*/ 418 h 498"/>
                <a:gd name="T106" fmla="*/ 416 w 492"/>
                <a:gd name="T107" fmla="*/ 368 h 498"/>
                <a:gd name="T108" fmla="*/ 378 w 492"/>
                <a:gd name="T109" fmla="*/ 36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498">
                  <a:moveTo>
                    <a:pt x="338" y="50"/>
                  </a:moveTo>
                  <a:lnTo>
                    <a:pt x="336" y="48"/>
                  </a:lnTo>
                  <a:lnTo>
                    <a:pt x="334" y="46"/>
                  </a:lnTo>
                  <a:lnTo>
                    <a:pt x="332" y="46"/>
                  </a:lnTo>
                  <a:lnTo>
                    <a:pt x="328" y="44"/>
                  </a:lnTo>
                  <a:lnTo>
                    <a:pt x="324" y="44"/>
                  </a:lnTo>
                  <a:lnTo>
                    <a:pt x="318" y="44"/>
                  </a:lnTo>
                  <a:lnTo>
                    <a:pt x="310" y="48"/>
                  </a:lnTo>
                  <a:lnTo>
                    <a:pt x="310" y="48"/>
                  </a:lnTo>
                  <a:lnTo>
                    <a:pt x="306" y="48"/>
                  </a:lnTo>
                  <a:lnTo>
                    <a:pt x="300" y="48"/>
                  </a:lnTo>
                  <a:lnTo>
                    <a:pt x="294" y="46"/>
                  </a:lnTo>
                  <a:lnTo>
                    <a:pt x="288" y="44"/>
                  </a:lnTo>
                  <a:lnTo>
                    <a:pt x="282" y="40"/>
                  </a:lnTo>
                  <a:lnTo>
                    <a:pt x="282" y="40"/>
                  </a:lnTo>
                  <a:lnTo>
                    <a:pt x="280" y="40"/>
                  </a:lnTo>
                  <a:lnTo>
                    <a:pt x="276" y="40"/>
                  </a:lnTo>
                  <a:lnTo>
                    <a:pt x="272" y="40"/>
                  </a:lnTo>
                  <a:lnTo>
                    <a:pt x="268" y="38"/>
                  </a:lnTo>
                  <a:lnTo>
                    <a:pt x="264" y="36"/>
                  </a:lnTo>
                  <a:lnTo>
                    <a:pt x="262" y="32"/>
                  </a:lnTo>
                  <a:lnTo>
                    <a:pt x="260" y="30"/>
                  </a:lnTo>
                  <a:lnTo>
                    <a:pt x="258" y="30"/>
                  </a:lnTo>
                  <a:lnTo>
                    <a:pt x="254" y="28"/>
                  </a:lnTo>
                  <a:lnTo>
                    <a:pt x="250" y="26"/>
                  </a:lnTo>
                  <a:lnTo>
                    <a:pt x="246" y="26"/>
                  </a:lnTo>
                  <a:lnTo>
                    <a:pt x="244" y="26"/>
                  </a:lnTo>
                  <a:lnTo>
                    <a:pt x="242" y="24"/>
                  </a:lnTo>
                  <a:lnTo>
                    <a:pt x="240" y="24"/>
                  </a:lnTo>
                  <a:lnTo>
                    <a:pt x="236" y="22"/>
                  </a:lnTo>
                  <a:lnTo>
                    <a:pt x="234" y="20"/>
                  </a:lnTo>
                  <a:lnTo>
                    <a:pt x="230" y="22"/>
                  </a:lnTo>
                  <a:lnTo>
                    <a:pt x="230" y="22"/>
                  </a:lnTo>
                  <a:lnTo>
                    <a:pt x="228" y="26"/>
                  </a:lnTo>
                  <a:lnTo>
                    <a:pt x="230" y="28"/>
                  </a:lnTo>
                  <a:lnTo>
                    <a:pt x="230" y="30"/>
                  </a:lnTo>
                  <a:lnTo>
                    <a:pt x="230" y="34"/>
                  </a:lnTo>
                  <a:lnTo>
                    <a:pt x="230" y="36"/>
                  </a:lnTo>
                  <a:lnTo>
                    <a:pt x="230" y="36"/>
                  </a:lnTo>
                  <a:lnTo>
                    <a:pt x="228" y="36"/>
                  </a:lnTo>
                  <a:lnTo>
                    <a:pt x="224" y="36"/>
                  </a:lnTo>
                  <a:lnTo>
                    <a:pt x="220" y="32"/>
                  </a:lnTo>
                  <a:lnTo>
                    <a:pt x="216" y="28"/>
                  </a:lnTo>
                  <a:lnTo>
                    <a:pt x="212" y="24"/>
                  </a:lnTo>
                  <a:lnTo>
                    <a:pt x="208" y="20"/>
                  </a:lnTo>
                  <a:lnTo>
                    <a:pt x="198" y="16"/>
                  </a:lnTo>
                  <a:lnTo>
                    <a:pt x="188" y="10"/>
                  </a:lnTo>
                  <a:lnTo>
                    <a:pt x="180" y="6"/>
                  </a:lnTo>
                  <a:lnTo>
                    <a:pt x="176" y="4"/>
                  </a:lnTo>
                  <a:lnTo>
                    <a:pt x="172" y="4"/>
                  </a:lnTo>
                  <a:lnTo>
                    <a:pt x="164" y="0"/>
                  </a:lnTo>
                  <a:lnTo>
                    <a:pt x="150" y="0"/>
                  </a:lnTo>
                  <a:lnTo>
                    <a:pt x="134" y="4"/>
                  </a:lnTo>
                  <a:lnTo>
                    <a:pt x="128" y="8"/>
                  </a:lnTo>
                  <a:lnTo>
                    <a:pt x="122" y="10"/>
                  </a:lnTo>
                  <a:lnTo>
                    <a:pt x="118" y="12"/>
                  </a:lnTo>
                  <a:lnTo>
                    <a:pt x="116" y="12"/>
                  </a:lnTo>
                  <a:lnTo>
                    <a:pt x="114" y="12"/>
                  </a:lnTo>
                  <a:lnTo>
                    <a:pt x="112" y="12"/>
                  </a:lnTo>
                  <a:lnTo>
                    <a:pt x="110" y="12"/>
                  </a:lnTo>
                  <a:lnTo>
                    <a:pt x="108" y="12"/>
                  </a:lnTo>
                  <a:lnTo>
                    <a:pt x="104" y="12"/>
                  </a:lnTo>
                  <a:lnTo>
                    <a:pt x="100" y="14"/>
                  </a:lnTo>
                  <a:lnTo>
                    <a:pt x="94" y="16"/>
                  </a:lnTo>
                  <a:lnTo>
                    <a:pt x="88" y="20"/>
                  </a:lnTo>
                  <a:lnTo>
                    <a:pt x="86" y="22"/>
                  </a:lnTo>
                  <a:lnTo>
                    <a:pt x="84" y="28"/>
                  </a:lnTo>
                  <a:lnTo>
                    <a:pt x="80" y="36"/>
                  </a:lnTo>
                  <a:lnTo>
                    <a:pt x="74" y="48"/>
                  </a:lnTo>
                  <a:lnTo>
                    <a:pt x="68" y="60"/>
                  </a:lnTo>
                  <a:lnTo>
                    <a:pt x="58" y="70"/>
                  </a:lnTo>
                  <a:lnTo>
                    <a:pt x="50" y="74"/>
                  </a:lnTo>
                  <a:lnTo>
                    <a:pt x="38" y="76"/>
                  </a:lnTo>
                  <a:lnTo>
                    <a:pt x="28" y="78"/>
                  </a:lnTo>
                  <a:lnTo>
                    <a:pt x="20" y="84"/>
                  </a:lnTo>
                  <a:lnTo>
                    <a:pt x="18" y="92"/>
                  </a:lnTo>
                  <a:lnTo>
                    <a:pt x="18" y="98"/>
                  </a:lnTo>
                  <a:lnTo>
                    <a:pt x="20" y="102"/>
                  </a:lnTo>
                  <a:lnTo>
                    <a:pt x="22" y="106"/>
                  </a:lnTo>
                  <a:lnTo>
                    <a:pt x="26" y="110"/>
                  </a:lnTo>
                  <a:lnTo>
                    <a:pt x="32" y="114"/>
                  </a:lnTo>
                  <a:lnTo>
                    <a:pt x="38" y="120"/>
                  </a:lnTo>
                  <a:lnTo>
                    <a:pt x="48" y="130"/>
                  </a:lnTo>
                  <a:lnTo>
                    <a:pt x="60" y="144"/>
                  </a:lnTo>
                  <a:lnTo>
                    <a:pt x="70" y="156"/>
                  </a:lnTo>
                  <a:lnTo>
                    <a:pt x="76" y="168"/>
                  </a:lnTo>
                  <a:lnTo>
                    <a:pt x="72" y="178"/>
                  </a:lnTo>
                  <a:lnTo>
                    <a:pt x="68" y="180"/>
                  </a:lnTo>
                  <a:lnTo>
                    <a:pt x="64" y="180"/>
                  </a:lnTo>
                  <a:lnTo>
                    <a:pt x="62" y="180"/>
                  </a:lnTo>
                  <a:lnTo>
                    <a:pt x="58" y="178"/>
                  </a:lnTo>
                  <a:lnTo>
                    <a:pt x="54" y="176"/>
                  </a:lnTo>
                  <a:lnTo>
                    <a:pt x="52" y="172"/>
                  </a:lnTo>
                  <a:lnTo>
                    <a:pt x="50" y="170"/>
                  </a:lnTo>
                  <a:lnTo>
                    <a:pt x="46" y="168"/>
                  </a:lnTo>
                  <a:lnTo>
                    <a:pt x="34" y="168"/>
                  </a:lnTo>
                  <a:lnTo>
                    <a:pt x="20" y="172"/>
                  </a:lnTo>
                  <a:lnTo>
                    <a:pt x="8" y="182"/>
                  </a:lnTo>
                  <a:lnTo>
                    <a:pt x="2" y="192"/>
                  </a:lnTo>
                  <a:lnTo>
                    <a:pt x="0" y="200"/>
                  </a:lnTo>
                  <a:lnTo>
                    <a:pt x="0" y="208"/>
                  </a:lnTo>
                  <a:lnTo>
                    <a:pt x="8" y="216"/>
                  </a:lnTo>
                  <a:lnTo>
                    <a:pt x="26" y="226"/>
                  </a:lnTo>
                  <a:lnTo>
                    <a:pt x="44" y="232"/>
                  </a:lnTo>
                  <a:lnTo>
                    <a:pt x="62" y="228"/>
                  </a:lnTo>
                  <a:lnTo>
                    <a:pt x="64" y="228"/>
                  </a:lnTo>
                  <a:lnTo>
                    <a:pt x="66" y="226"/>
                  </a:lnTo>
                  <a:lnTo>
                    <a:pt x="70" y="224"/>
                  </a:lnTo>
                  <a:lnTo>
                    <a:pt x="74" y="222"/>
                  </a:lnTo>
                  <a:lnTo>
                    <a:pt x="78" y="222"/>
                  </a:lnTo>
                  <a:lnTo>
                    <a:pt x="82" y="220"/>
                  </a:lnTo>
                  <a:lnTo>
                    <a:pt x="86" y="220"/>
                  </a:lnTo>
                  <a:lnTo>
                    <a:pt x="88" y="222"/>
                  </a:lnTo>
                  <a:lnTo>
                    <a:pt x="90" y="224"/>
                  </a:lnTo>
                  <a:lnTo>
                    <a:pt x="88" y="226"/>
                  </a:lnTo>
                  <a:lnTo>
                    <a:pt x="86" y="228"/>
                  </a:lnTo>
                  <a:lnTo>
                    <a:pt x="86" y="230"/>
                  </a:lnTo>
                  <a:lnTo>
                    <a:pt x="84" y="234"/>
                  </a:lnTo>
                  <a:lnTo>
                    <a:pt x="86" y="236"/>
                  </a:lnTo>
                  <a:lnTo>
                    <a:pt x="88" y="240"/>
                  </a:lnTo>
                  <a:lnTo>
                    <a:pt x="90" y="242"/>
                  </a:lnTo>
                  <a:lnTo>
                    <a:pt x="92" y="246"/>
                  </a:lnTo>
                  <a:lnTo>
                    <a:pt x="92" y="248"/>
                  </a:lnTo>
                  <a:lnTo>
                    <a:pt x="90" y="252"/>
                  </a:lnTo>
                  <a:lnTo>
                    <a:pt x="86" y="256"/>
                  </a:lnTo>
                  <a:lnTo>
                    <a:pt x="76" y="260"/>
                  </a:lnTo>
                  <a:lnTo>
                    <a:pt x="64" y="266"/>
                  </a:lnTo>
                  <a:lnTo>
                    <a:pt x="56" y="274"/>
                  </a:lnTo>
                  <a:lnTo>
                    <a:pt x="52" y="284"/>
                  </a:lnTo>
                  <a:lnTo>
                    <a:pt x="54" y="284"/>
                  </a:lnTo>
                  <a:lnTo>
                    <a:pt x="54" y="284"/>
                  </a:lnTo>
                  <a:lnTo>
                    <a:pt x="54" y="284"/>
                  </a:lnTo>
                  <a:lnTo>
                    <a:pt x="52" y="284"/>
                  </a:lnTo>
                  <a:lnTo>
                    <a:pt x="52" y="286"/>
                  </a:lnTo>
                  <a:lnTo>
                    <a:pt x="48" y="288"/>
                  </a:lnTo>
                  <a:lnTo>
                    <a:pt x="44" y="290"/>
                  </a:lnTo>
                  <a:lnTo>
                    <a:pt x="36" y="296"/>
                  </a:lnTo>
                  <a:lnTo>
                    <a:pt x="28" y="300"/>
                  </a:lnTo>
                  <a:lnTo>
                    <a:pt x="22" y="304"/>
                  </a:lnTo>
                  <a:lnTo>
                    <a:pt x="18" y="308"/>
                  </a:lnTo>
                  <a:lnTo>
                    <a:pt x="16" y="312"/>
                  </a:lnTo>
                  <a:lnTo>
                    <a:pt x="14" y="316"/>
                  </a:lnTo>
                  <a:lnTo>
                    <a:pt x="16" y="320"/>
                  </a:lnTo>
                  <a:lnTo>
                    <a:pt x="22" y="324"/>
                  </a:lnTo>
                  <a:lnTo>
                    <a:pt x="22" y="326"/>
                  </a:lnTo>
                  <a:lnTo>
                    <a:pt x="24" y="326"/>
                  </a:lnTo>
                  <a:lnTo>
                    <a:pt x="28" y="328"/>
                  </a:lnTo>
                  <a:lnTo>
                    <a:pt x="34" y="330"/>
                  </a:lnTo>
                  <a:lnTo>
                    <a:pt x="38" y="332"/>
                  </a:lnTo>
                  <a:lnTo>
                    <a:pt x="38" y="332"/>
                  </a:lnTo>
                  <a:lnTo>
                    <a:pt x="38" y="336"/>
                  </a:lnTo>
                  <a:lnTo>
                    <a:pt x="38" y="340"/>
                  </a:lnTo>
                  <a:lnTo>
                    <a:pt x="38" y="346"/>
                  </a:lnTo>
                  <a:lnTo>
                    <a:pt x="38" y="352"/>
                  </a:lnTo>
                  <a:lnTo>
                    <a:pt x="42" y="358"/>
                  </a:lnTo>
                  <a:lnTo>
                    <a:pt x="48" y="362"/>
                  </a:lnTo>
                  <a:lnTo>
                    <a:pt x="50" y="362"/>
                  </a:lnTo>
                  <a:lnTo>
                    <a:pt x="54" y="362"/>
                  </a:lnTo>
                  <a:lnTo>
                    <a:pt x="58" y="362"/>
                  </a:lnTo>
                  <a:lnTo>
                    <a:pt x="64" y="362"/>
                  </a:lnTo>
                  <a:lnTo>
                    <a:pt x="68" y="362"/>
                  </a:lnTo>
                  <a:lnTo>
                    <a:pt x="68" y="364"/>
                  </a:lnTo>
                  <a:lnTo>
                    <a:pt x="70" y="366"/>
                  </a:lnTo>
                  <a:lnTo>
                    <a:pt x="70" y="370"/>
                  </a:lnTo>
                  <a:lnTo>
                    <a:pt x="72" y="374"/>
                  </a:lnTo>
                  <a:lnTo>
                    <a:pt x="74" y="380"/>
                  </a:lnTo>
                  <a:lnTo>
                    <a:pt x="74" y="386"/>
                  </a:lnTo>
                  <a:lnTo>
                    <a:pt x="74" y="386"/>
                  </a:lnTo>
                  <a:lnTo>
                    <a:pt x="76" y="388"/>
                  </a:lnTo>
                  <a:lnTo>
                    <a:pt x="80" y="388"/>
                  </a:lnTo>
                  <a:lnTo>
                    <a:pt x="82" y="388"/>
                  </a:lnTo>
                  <a:lnTo>
                    <a:pt x="86" y="386"/>
                  </a:lnTo>
                  <a:lnTo>
                    <a:pt x="90" y="382"/>
                  </a:lnTo>
                  <a:lnTo>
                    <a:pt x="90" y="382"/>
                  </a:lnTo>
                  <a:lnTo>
                    <a:pt x="92" y="382"/>
                  </a:lnTo>
                  <a:lnTo>
                    <a:pt x="94" y="382"/>
                  </a:lnTo>
                  <a:lnTo>
                    <a:pt x="96" y="382"/>
                  </a:lnTo>
                  <a:lnTo>
                    <a:pt x="98" y="384"/>
                  </a:lnTo>
                  <a:lnTo>
                    <a:pt x="98" y="388"/>
                  </a:lnTo>
                  <a:lnTo>
                    <a:pt x="100" y="390"/>
                  </a:lnTo>
                  <a:lnTo>
                    <a:pt x="100" y="392"/>
                  </a:lnTo>
                  <a:lnTo>
                    <a:pt x="102" y="394"/>
                  </a:lnTo>
                  <a:lnTo>
                    <a:pt x="104" y="396"/>
                  </a:lnTo>
                  <a:lnTo>
                    <a:pt x="106" y="398"/>
                  </a:lnTo>
                  <a:lnTo>
                    <a:pt x="110" y="398"/>
                  </a:lnTo>
                  <a:lnTo>
                    <a:pt x="116" y="396"/>
                  </a:lnTo>
                  <a:lnTo>
                    <a:pt x="120" y="392"/>
                  </a:lnTo>
                  <a:lnTo>
                    <a:pt x="122" y="392"/>
                  </a:lnTo>
                  <a:lnTo>
                    <a:pt x="124" y="390"/>
                  </a:lnTo>
                  <a:lnTo>
                    <a:pt x="126" y="388"/>
                  </a:lnTo>
                  <a:lnTo>
                    <a:pt x="128" y="384"/>
                  </a:lnTo>
                  <a:lnTo>
                    <a:pt x="130" y="382"/>
                  </a:lnTo>
                  <a:lnTo>
                    <a:pt x="134" y="380"/>
                  </a:lnTo>
                  <a:lnTo>
                    <a:pt x="136" y="380"/>
                  </a:lnTo>
                  <a:lnTo>
                    <a:pt x="138" y="380"/>
                  </a:lnTo>
                  <a:lnTo>
                    <a:pt x="138" y="384"/>
                  </a:lnTo>
                  <a:lnTo>
                    <a:pt x="138" y="388"/>
                  </a:lnTo>
                  <a:lnTo>
                    <a:pt x="136" y="396"/>
                  </a:lnTo>
                  <a:lnTo>
                    <a:pt x="132" y="408"/>
                  </a:lnTo>
                  <a:lnTo>
                    <a:pt x="126" y="418"/>
                  </a:lnTo>
                  <a:lnTo>
                    <a:pt x="122" y="420"/>
                  </a:lnTo>
                  <a:lnTo>
                    <a:pt x="114" y="426"/>
                  </a:lnTo>
                  <a:lnTo>
                    <a:pt x="104" y="434"/>
                  </a:lnTo>
                  <a:lnTo>
                    <a:pt x="94" y="444"/>
                  </a:lnTo>
                  <a:lnTo>
                    <a:pt x="86" y="454"/>
                  </a:lnTo>
                  <a:lnTo>
                    <a:pt x="84" y="456"/>
                  </a:lnTo>
                  <a:lnTo>
                    <a:pt x="82" y="456"/>
                  </a:lnTo>
                  <a:lnTo>
                    <a:pt x="78" y="458"/>
                  </a:lnTo>
                  <a:lnTo>
                    <a:pt x="74" y="462"/>
                  </a:lnTo>
                  <a:lnTo>
                    <a:pt x="68" y="464"/>
                  </a:lnTo>
                  <a:lnTo>
                    <a:pt x="64" y="470"/>
                  </a:lnTo>
                  <a:lnTo>
                    <a:pt x="62" y="474"/>
                  </a:lnTo>
                  <a:lnTo>
                    <a:pt x="64" y="474"/>
                  </a:lnTo>
                  <a:lnTo>
                    <a:pt x="66" y="472"/>
                  </a:lnTo>
                  <a:lnTo>
                    <a:pt x="72" y="470"/>
                  </a:lnTo>
                  <a:lnTo>
                    <a:pt x="78" y="468"/>
                  </a:lnTo>
                  <a:lnTo>
                    <a:pt x="86" y="466"/>
                  </a:lnTo>
                  <a:lnTo>
                    <a:pt x="94" y="464"/>
                  </a:lnTo>
                  <a:lnTo>
                    <a:pt x="106" y="458"/>
                  </a:lnTo>
                  <a:lnTo>
                    <a:pt x="120" y="450"/>
                  </a:lnTo>
                  <a:lnTo>
                    <a:pt x="134" y="436"/>
                  </a:lnTo>
                  <a:lnTo>
                    <a:pt x="148" y="424"/>
                  </a:lnTo>
                  <a:lnTo>
                    <a:pt x="160" y="412"/>
                  </a:lnTo>
                  <a:lnTo>
                    <a:pt x="160" y="412"/>
                  </a:lnTo>
                  <a:lnTo>
                    <a:pt x="164" y="410"/>
                  </a:lnTo>
                  <a:lnTo>
                    <a:pt x="168" y="408"/>
                  </a:lnTo>
                  <a:lnTo>
                    <a:pt x="172" y="404"/>
                  </a:lnTo>
                  <a:lnTo>
                    <a:pt x="176" y="402"/>
                  </a:lnTo>
                  <a:lnTo>
                    <a:pt x="180" y="398"/>
                  </a:lnTo>
                  <a:lnTo>
                    <a:pt x="184" y="394"/>
                  </a:lnTo>
                  <a:lnTo>
                    <a:pt x="186" y="390"/>
                  </a:lnTo>
                  <a:lnTo>
                    <a:pt x="184" y="386"/>
                  </a:lnTo>
                  <a:lnTo>
                    <a:pt x="182" y="382"/>
                  </a:lnTo>
                  <a:lnTo>
                    <a:pt x="180" y="382"/>
                  </a:lnTo>
                  <a:lnTo>
                    <a:pt x="178" y="380"/>
                  </a:lnTo>
                  <a:lnTo>
                    <a:pt x="178" y="378"/>
                  </a:lnTo>
                  <a:lnTo>
                    <a:pt x="176" y="376"/>
                  </a:lnTo>
                  <a:lnTo>
                    <a:pt x="178" y="374"/>
                  </a:lnTo>
                  <a:lnTo>
                    <a:pt x="182" y="372"/>
                  </a:lnTo>
                  <a:lnTo>
                    <a:pt x="184" y="368"/>
                  </a:lnTo>
                  <a:lnTo>
                    <a:pt x="188" y="360"/>
                  </a:lnTo>
                  <a:lnTo>
                    <a:pt x="194" y="350"/>
                  </a:lnTo>
                  <a:lnTo>
                    <a:pt x="200" y="340"/>
                  </a:lnTo>
                  <a:lnTo>
                    <a:pt x="204" y="328"/>
                  </a:lnTo>
                  <a:lnTo>
                    <a:pt x="206" y="326"/>
                  </a:lnTo>
                  <a:lnTo>
                    <a:pt x="214" y="322"/>
                  </a:lnTo>
                  <a:lnTo>
                    <a:pt x="226" y="318"/>
                  </a:lnTo>
                  <a:lnTo>
                    <a:pt x="244" y="318"/>
                  </a:lnTo>
                  <a:lnTo>
                    <a:pt x="244" y="318"/>
                  </a:lnTo>
                  <a:lnTo>
                    <a:pt x="246" y="320"/>
                  </a:lnTo>
                  <a:lnTo>
                    <a:pt x="248" y="322"/>
                  </a:lnTo>
                  <a:lnTo>
                    <a:pt x="250" y="322"/>
                  </a:lnTo>
                  <a:lnTo>
                    <a:pt x="252" y="324"/>
                  </a:lnTo>
                  <a:lnTo>
                    <a:pt x="252" y="326"/>
                  </a:lnTo>
                  <a:lnTo>
                    <a:pt x="248" y="328"/>
                  </a:lnTo>
                  <a:lnTo>
                    <a:pt x="244" y="328"/>
                  </a:lnTo>
                  <a:lnTo>
                    <a:pt x="232" y="332"/>
                  </a:lnTo>
                  <a:lnTo>
                    <a:pt x="220" y="336"/>
                  </a:lnTo>
                  <a:lnTo>
                    <a:pt x="212" y="346"/>
                  </a:lnTo>
                  <a:lnTo>
                    <a:pt x="212" y="348"/>
                  </a:lnTo>
                  <a:lnTo>
                    <a:pt x="212" y="350"/>
                  </a:lnTo>
                  <a:lnTo>
                    <a:pt x="210" y="354"/>
                  </a:lnTo>
                  <a:lnTo>
                    <a:pt x="208" y="358"/>
                  </a:lnTo>
                  <a:lnTo>
                    <a:pt x="206" y="360"/>
                  </a:lnTo>
                  <a:lnTo>
                    <a:pt x="206" y="362"/>
                  </a:lnTo>
                  <a:lnTo>
                    <a:pt x="206" y="364"/>
                  </a:lnTo>
                  <a:lnTo>
                    <a:pt x="206" y="366"/>
                  </a:lnTo>
                  <a:lnTo>
                    <a:pt x="206" y="370"/>
                  </a:lnTo>
                  <a:lnTo>
                    <a:pt x="208" y="372"/>
                  </a:lnTo>
                  <a:lnTo>
                    <a:pt x="208" y="376"/>
                  </a:lnTo>
                  <a:lnTo>
                    <a:pt x="212" y="376"/>
                  </a:lnTo>
                  <a:lnTo>
                    <a:pt x="214" y="376"/>
                  </a:lnTo>
                  <a:lnTo>
                    <a:pt x="220" y="376"/>
                  </a:lnTo>
                  <a:lnTo>
                    <a:pt x="220" y="374"/>
                  </a:lnTo>
                  <a:lnTo>
                    <a:pt x="224" y="372"/>
                  </a:lnTo>
                  <a:lnTo>
                    <a:pt x="228" y="370"/>
                  </a:lnTo>
                  <a:lnTo>
                    <a:pt x="232" y="368"/>
                  </a:lnTo>
                  <a:lnTo>
                    <a:pt x="236" y="364"/>
                  </a:lnTo>
                  <a:lnTo>
                    <a:pt x="242" y="360"/>
                  </a:lnTo>
                  <a:lnTo>
                    <a:pt x="246" y="356"/>
                  </a:lnTo>
                  <a:lnTo>
                    <a:pt x="248" y="354"/>
                  </a:lnTo>
                  <a:lnTo>
                    <a:pt x="250" y="350"/>
                  </a:lnTo>
                  <a:lnTo>
                    <a:pt x="250" y="348"/>
                  </a:lnTo>
                  <a:lnTo>
                    <a:pt x="250" y="346"/>
                  </a:lnTo>
                  <a:lnTo>
                    <a:pt x="252" y="344"/>
                  </a:lnTo>
                  <a:lnTo>
                    <a:pt x="252" y="340"/>
                  </a:lnTo>
                  <a:lnTo>
                    <a:pt x="254" y="338"/>
                  </a:lnTo>
                  <a:lnTo>
                    <a:pt x="256" y="334"/>
                  </a:lnTo>
                  <a:lnTo>
                    <a:pt x="258" y="334"/>
                  </a:lnTo>
                  <a:lnTo>
                    <a:pt x="262" y="332"/>
                  </a:lnTo>
                  <a:lnTo>
                    <a:pt x="266" y="334"/>
                  </a:lnTo>
                  <a:lnTo>
                    <a:pt x="270" y="338"/>
                  </a:lnTo>
                  <a:lnTo>
                    <a:pt x="272" y="338"/>
                  </a:lnTo>
                  <a:lnTo>
                    <a:pt x="274" y="338"/>
                  </a:lnTo>
                  <a:lnTo>
                    <a:pt x="280" y="338"/>
                  </a:lnTo>
                  <a:lnTo>
                    <a:pt x="284" y="340"/>
                  </a:lnTo>
                  <a:lnTo>
                    <a:pt x="290" y="342"/>
                  </a:lnTo>
                  <a:lnTo>
                    <a:pt x="294" y="346"/>
                  </a:lnTo>
                  <a:lnTo>
                    <a:pt x="296" y="350"/>
                  </a:lnTo>
                  <a:lnTo>
                    <a:pt x="300" y="352"/>
                  </a:lnTo>
                  <a:lnTo>
                    <a:pt x="312" y="354"/>
                  </a:lnTo>
                  <a:lnTo>
                    <a:pt x="330" y="358"/>
                  </a:lnTo>
                  <a:lnTo>
                    <a:pt x="332" y="358"/>
                  </a:lnTo>
                  <a:lnTo>
                    <a:pt x="336" y="358"/>
                  </a:lnTo>
                  <a:lnTo>
                    <a:pt x="340" y="362"/>
                  </a:lnTo>
                  <a:lnTo>
                    <a:pt x="344" y="364"/>
                  </a:lnTo>
                  <a:lnTo>
                    <a:pt x="348" y="370"/>
                  </a:lnTo>
                  <a:lnTo>
                    <a:pt x="350" y="368"/>
                  </a:lnTo>
                  <a:lnTo>
                    <a:pt x="350" y="366"/>
                  </a:lnTo>
                  <a:lnTo>
                    <a:pt x="354" y="364"/>
                  </a:lnTo>
                  <a:lnTo>
                    <a:pt x="356" y="362"/>
                  </a:lnTo>
                  <a:lnTo>
                    <a:pt x="360" y="362"/>
                  </a:lnTo>
                  <a:lnTo>
                    <a:pt x="364" y="362"/>
                  </a:lnTo>
                  <a:lnTo>
                    <a:pt x="366" y="366"/>
                  </a:lnTo>
                  <a:lnTo>
                    <a:pt x="372" y="372"/>
                  </a:lnTo>
                  <a:lnTo>
                    <a:pt x="380" y="382"/>
                  </a:lnTo>
                  <a:lnTo>
                    <a:pt x="390" y="392"/>
                  </a:lnTo>
                  <a:lnTo>
                    <a:pt x="398" y="402"/>
                  </a:lnTo>
                  <a:lnTo>
                    <a:pt x="406" y="408"/>
                  </a:lnTo>
                  <a:lnTo>
                    <a:pt x="408" y="410"/>
                  </a:lnTo>
                  <a:lnTo>
                    <a:pt x="424" y="386"/>
                  </a:lnTo>
                  <a:lnTo>
                    <a:pt x="426" y="388"/>
                  </a:lnTo>
                  <a:lnTo>
                    <a:pt x="432" y="398"/>
                  </a:lnTo>
                  <a:lnTo>
                    <a:pt x="438" y="408"/>
                  </a:lnTo>
                  <a:lnTo>
                    <a:pt x="442" y="418"/>
                  </a:lnTo>
                  <a:lnTo>
                    <a:pt x="444" y="418"/>
                  </a:lnTo>
                  <a:lnTo>
                    <a:pt x="446" y="420"/>
                  </a:lnTo>
                  <a:lnTo>
                    <a:pt x="448" y="424"/>
                  </a:lnTo>
                  <a:lnTo>
                    <a:pt x="452" y="428"/>
                  </a:lnTo>
                  <a:lnTo>
                    <a:pt x="456" y="432"/>
                  </a:lnTo>
                  <a:lnTo>
                    <a:pt x="458" y="436"/>
                  </a:lnTo>
                  <a:lnTo>
                    <a:pt x="458" y="436"/>
                  </a:lnTo>
                  <a:lnTo>
                    <a:pt x="458" y="440"/>
                  </a:lnTo>
                  <a:lnTo>
                    <a:pt x="458" y="444"/>
                  </a:lnTo>
                  <a:lnTo>
                    <a:pt x="460" y="450"/>
                  </a:lnTo>
                  <a:lnTo>
                    <a:pt x="462" y="454"/>
                  </a:lnTo>
                  <a:lnTo>
                    <a:pt x="466" y="458"/>
                  </a:lnTo>
                  <a:lnTo>
                    <a:pt x="466" y="460"/>
                  </a:lnTo>
                  <a:lnTo>
                    <a:pt x="466" y="460"/>
                  </a:lnTo>
                  <a:lnTo>
                    <a:pt x="466" y="462"/>
                  </a:lnTo>
                  <a:lnTo>
                    <a:pt x="468" y="462"/>
                  </a:lnTo>
                  <a:lnTo>
                    <a:pt x="470" y="462"/>
                  </a:lnTo>
                  <a:lnTo>
                    <a:pt x="472" y="462"/>
                  </a:lnTo>
                  <a:lnTo>
                    <a:pt x="476" y="458"/>
                  </a:lnTo>
                  <a:lnTo>
                    <a:pt x="476" y="458"/>
                  </a:lnTo>
                  <a:lnTo>
                    <a:pt x="476" y="460"/>
                  </a:lnTo>
                  <a:lnTo>
                    <a:pt x="478" y="460"/>
                  </a:lnTo>
                  <a:lnTo>
                    <a:pt x="478" y="464"/>
                  </a:lnTo>
                  <a:lnTo>
                    <a:pt x="478" y="468"/>
                  </a:lnTo>
                  <a:lnTo>
                    <a:pt x="480" y="474"/>
                  </a:lnTo>
                  <a:lnTo>
                    <a:pt x="478" y="474"/>
                  </a:lnTo>
                  <a:lnTo>
                    <a:pt x="478" y="476"/>
                  </a:lnTo>
                  <a:lnTo>
                    <a:pt x="476" y="480"/>
                  </a:lnTo>
                  <a:lnTo>
                    <a:pt x="476" y="484"/>
                  </a:lnTo>
                  <a:lnTo>
                    <a:pt x="476" y="488"/>
                  </a:lnTo>
                  <a:lnTo>
                    <a:pt x="478" y="494"/>
                  </a:lnTo>
                  <a:lnTo>
                    <a:pt x="480" y="496"/>
                  </a:lnTo>
                  <a:lnTo>
                    <a:pt x="484" y="498"/>
                  </a:lnTo>
                  <a:lnTo>
                    <a:pt x="486" y="494"/>
                  </a:lnTo>
                  <a:lnTo>
                    <a:pt x="488" y="486"/>
                  </a:lnTo>
                  <a:lnTo>
                    <a:pt x="490" y="474"/>
                  </a:lnTo>
                  <a:lnTo>
                    <a:pt x="492" y="464"/>
                  </a:lnTo>
                  <a:lnTo>
                    <a:pt x="492" y="456"/>
                  </a:lnTo>
                  <a:lnTo>
                    <a:pt x="490" y="456"/>
                  </a:lnTo>
                  <a:lnTo>
                    <a:pt x="488" y="454"/>
                  </a:lnTo>
                  <a:lnTo>
                    <a:pt x="484" y="450"/>
                  </a:lnTo>
                  <a:lnTo>
                    <a:pt x="478" y="444"/>
                  </a:lnTo>
                  <a:lnTo>
                    <a:pt x="474" y="438"/>
                  </a:lnTo>
                  <a:lnTo>
                    <a:pt x="470" y="430"/>
                  </a:lnTo>
                  <a:lnTo>
                    <a:pt x="468" y="426"/>
                  </a:lnTo>
                  <a:lnTo>
                    <a:pt x="462" y="418"/>
                  </a:lnTo>
                  <a:lnTo>
                    <a:pt x="454" y="406"/>
                  </a:lnTo>
                  <a:lnTo>
                    <a:pt x="444" y="392"/>
                  </a:lnTo>
                  <a:lnTo>
                    <a:pt x="434" y="380"/>
                  </a:lnTo>
                  <a:lnTo>
                    <a:pt x="426" y="370"/>
                  </a:lnTo>
                  <a:lnTo>
                    <a:pt x="420" y="366"/>
                  </a:lnTo>
                  <a:lnTo>
                    <a:pt x="418" y="366"/>
                  </a:lnTo>
                  <a:lnTo>
                    <a:pt x="416" y="368"/>
                  </a:lnTo>
                  <a:lnTo>
                    <a:pt x="412" y="372"/>
                  </a:lnTo>
                  <a:lnTo>
                    <a:pt x="408" y="374"/>
                  </a:lnTo>
                  <a:lnTo>
                    <a:pt x="402" y="378"/>
                  </a:lnTo>
                  <a:lnTo>
                    <a:pt x="398" y="378"/>
                  </a:lnTo>
                  <a:lnTo>
                    <a:pt x="396" y="376"/>
                  </a:lnTo>
                  <a:lnTo>
                    <a:pt x="388" y="370"/>
                  </a:lnTo>
                  <a:lnTo>
                    <a:pt x="378" y="362"/>
                  </a:lnTo>
                  <a:lnTo>
                    <a:pt x="368" y="354"/>
                  </a:lnTo>
                  <a:lnTo>
                    <a:pt x="358" y="348"/>
                  </a:lnTo>
                  <a:lnTo>
                    <a:pt x="350" y="342"/>
                  </a:lnTo>
                  <a:lnTo>
                    <a:pt x="338" y="342"/>
                  </a:lnTo>
                  <a:lnTo>
                    <a:pt x="338" y="50"/>
                  </a:lnTo>
                </a:path>
              </a:pathLst>
            </a:custGeom>
            <a:grpFill/>
            <a:ln w="6350">
              <a:solidFill>
                <a:schemeClr val="bg1"/>
              </a:solidFill>
              <a:prstDash val="solid"/>
              <a:round/>
              <a:headEnd/>
              <a:tailEnd/>
            </a:ln>
            <a:effectLst/>
          </p:spPr>
          <p:txBody>
            <a:bodyPr/>
            <a:lstStyle/>
            <a:p>
              <a:endParaRPr lang="zh-CN" altLang="en-US"/>
            </a:p>
          </p:txBody>
        </p:sp>
        <p:sp>
          <p:nvSpPr>
            <p:cNvPr id="188" name="Freeform 558">
              <a:extLst>
                <a:ext uri="{FF2B5EF4-FFF2-40B4-BE49-F238E27FC236}">
                  <a16:creationId xmlns="" xmlns:a16="http://schemas.microsoft.com/office/drawing/2014/main" id="{125F9FCE-5D5F-4D4F-84B5-35EE148FC1F0}"/>
                </a:ext>
              </a:extLst>
            </p:cNvPr>
            <p:cNvSpPr>
              <a:spLocks/>
            </p:cNvSpPr>
            <p:nvPr/>
          </p:nvSpPr>
          <p:spPr bwMode="gray">
            <a:xfrm>
              <a:off x="6363428" y="3381272"/>
              <a:ext cx="1366331" cy="747460"/>
            </a:xfrm>
            <a:custGeom>
              <a:avLst/>
              <a:gdLst>
                <a:gd name="T0" fmla="*/ 704 w 738"/>
                <a:gd name="T1" fmla="*/ 42 h 404"/>
                <a:gd name="T2" fmla="*/ 724 w 738"/>
                <a:gd name="T3" fmla="*/ 30 h 404"/>
                <a:gd name="T4" fmla="*/ 724 w 738"/>
                <a:gd name="T5" fmla="*/ 64 h 404"/>
                <a:gd name="T6" fmla="*/ 738 w 738"/>
                <a:gd name="T7" fmla="*/ 74 h 404"/>
                <a:gd name="T8" fmla="*/ 726 w 738"/>
                <a:gd name="T9" fmla="*/ 82 h 404"/>
                <a:gd name="T10" fmla="*/ 702 w 738"/>
                <a:gd name="T11" fmla="*/ 96 h 404"/>
                <a:gd name="T12" fmla="*/ 684 w 738"/>
                <a:gd name="T13" fmla="*/ 114 h 404"/>
                <a:gd name="T14" fmla="*/ 688 w 738"/>
                <a:gd name="T15" fmla="*/ 126 h 404"/>
                <a:gd name="T16" fmla="*/ 696 w 738"/>
                <a:gd name="T17" fmla="*/ 136 h 404"/>
                <a:gd name="T18" fmla="*/ 668 w 738"/>
                <a:gd name="T19" fmla="*/ 140 h 404"/>
                <a:gd name="T20" fmla="*/ 644 w 738"/>
                <a:gd name="T21" fmla="*/ 142 h 404"/>
                <a:gd name="T22" fmla="*/ 646 w 738"/>
                <a:gd name="T23" fmla="*/ 162 h 404"/>
                <a:gd name="T24" fmla="*/ 642 w 738"/>
                <a:gd name="T25" fmla="*/ 192 h 404"/>
                <a:gd name="T26" fmla="*/ 630 w 738"/>
                <a:gd name="T27" fmla="*/ 184 h 404"/>
                <a:gd name="T28" fmla="*/ 622 w 738"/>
                <a:gd name="T29" fmla="*/ 186 h 404"/>
                <a:gd name="T30" fmla="*/ 626 w 738"/>
                <a:gd name="T31" fmla="*/ 204 h 404"/>
                <a:gd name="T32" fmla="*/ 616 w 738"/>
                <a:gd name="T33" fmla="*/ 218 h 404"/>
                <a:gd name="T34" fmla="*/ 624 w 738"/>
                <a:gd name="T35" fmla="*/ 234 h 404"/>
                <a:gd name="T36" fmla="*/ 610 w 738"/>
                <a:gd name="T37" fmla="*/ 240 h 404"/>
                <a:gd name="T38" fmla="*/ 556 w 738"/>
                <a:gd name="T39" fmla="*/ 296 h 404"/>
                <a:gd name="T40" fmla="*/ 550 w 738"/>
                <a:gd name="T41" fmla="*/ 320 h 404"/>
                <a:gd name="T42" fmla="*/ 572 w 738"/>
                <a:gd name="T43" fmla="*/ 368 h 404"/>
                <a:gd name="T44" fmla="*/ 566 w 738"/>
                <a:gd name="T45" fmla="*/ 404 h 404"/>
                <a:gd name="T46" fmla="*/ 528 w 738"/>
                <a:gd name="T47" fmla="*/ 348 h 404"/>
                <a:gd name="T48" fmla="*/ 516 w 738"/>
                <a:gd name="T49" fmla="*/ 326 h 404"/>
                <a:gd name="T50" fmla="*/ 446 w 738"/>
                <a:gd name="T51" fmla="*/ 324 h 404"/>
                <a:gd name="T52" fmla="*/ 382 w 738"/>
                <a:gd name="T53" fmla="*/ 334 h 404"/>
                <a:gd name="T54" fmla="*/ 344 w 738"/>
                <a:gd name="T55" fmla="*/ 376 h 404"/>
                <a:gd name="T56" fmla="*/ 308 w 738"/>
                <a:gd name="T57" fmla="*/ 350 h 404"/>
                <a:gd name="T58" fmla="*/ 288 w 738"/>
                <a:gd name="T59" fmla="*/ 336 h 404"/>
                <a:gd name="T60" fmla="*/ 262 w 738"/>
                <a:gd name="T61" fmla="*/ 334 h 404"/>
                <a:gd name="T62" fmla="*/ 228 w 738"/>
                <a:gd name="T63" fmla="*/ 296 h 404"/>
                <a:gd name="T64" fmla="*/ 176 w 738"/>
                <a:gd name="T65" fmla="*/ 306 h 404"/>
                <a:gd name="T66" fmla="*/ 112 w 738"/>
                <a:gd name="T67" fmla="*/ 288 h 404"/>
                <a:gd name="T68" fmla="*/ 84 w 738"/>
                <a:gd name="T69" fmla="*/ 272 h 404"/>
                <a:gd name="T70" fmla="*/ 52 w 738"/>
                <a:gd name="T71" fmla="*/ 252 h 404"/>
                <a:gd name="T72" fmla="*/ 2 w 738"/>
                <a:gd name="T73" fmla="*/ 156 h 404"/>
                <a:gd name="T74" fmla="*/ 6 w 738"/>
                <a:gd name="T75" fmla="*/ 102 h 404"/>
                <a:gd name="T76" fmla="*/ 6 w 738"/>
                <a:gd name="T77" fmla="*/ 62 h 404"/>
                <a:gd name="T78" fmla="*/ 14 w 738"/>
                <a:gd name="T79" fmla="*/ 22 h 404"/>
                <a:gd name="T80" fmla="*/ 416 w 738"/>
                <a:gd name="T81" fmla="*/ 12 h 404"/>
                <a:gd name="T82" fmla="*/ 432 w 738"/>
                <a:gd name="T83" fmla="*/ 22 h 404"/>
                <a:gd name="T84" fmla="*/ 416 w 738"/>
                <a:gd name="T85" fmla="*/ 40 h 404"/>
                <a:gd name="T86" fmla="*/ 454 w 738"/>
                <a:gd name="T87" fmla="*/ 42 h 404"/>
                <a:gd name="T88" fmla="*/ 484 w 738"/>
                <a:gd name="T89" fmla="*/ 42 h 404"/>
                <a:gd name="T90" fmla="*/ 502 w 738"/>
                <a:gd name="T91" fmla="*/ 44 h 404"/>
                <a:gd name="T92" fmla="*/ 490 w 738"/>
                <a:gd name="T93" fmla="*/ 60 h 404"/>
                <a:gd name="T94" fmla="*/ 472 w 738"/>
                <a:gd name="T95" fmla="*/ 66 h 404"/>
                <a:gd name="T96" fmla="*/ 476 w 738"/>
                <a:gd name="T97" fmla="*/ 84 h 404"/>
                <a:gd name="T98" fmla="*/ 472 w 738"/>
                <a:gd name="T99" fmla="*/ 134 h 404"/>
                <a:gd name="T100" fmla="*/ 490 w 738"/>
                <a:gd name="T101" fmla="*/ 108 h 404"/>
                <a:gd name="T102" fmla="*/ 504 w 738"/>
                <a:gd name="T103" fmla="*/ 64 h 404"/>
                <a:gd name="T104" fmla="*/ 520 w 738"/>
                <a:gd name="T105" fmla="*/ 64 h 404"/>
                <a:gd name="T106" fmla="*/ 518 w 738"/>
                <a:gd name="T107" fmla="*/ 90 h 404"/>
                <a:gd name="T108" fmla="*/ 530 w 738"/>
                <a:gd name="T109" fmla="*/ 92 h 404"/>
                <a:gd name="T110" fmla="*/ 536 w 738"/>
                <a:gd name="T111" fmla="*/ 120 h 404"/>
                <a:gd name="T112" fmla="*/ 546 w 738"/>
                <a:gd name="T113" fmla="*/ 128 h 404"/>
                <a:gd name="T114" fmla="*/ 586 w 738"/>
                <a:gd name="T115" fmla="*/ 114 h 404"/>
                <a:gd name="T116" fmla="*/ 596 w 738"/>
                <a:gd name="T117" fmla="*/ 94 h 404"/>
                <a:gd name="T118" fmla="*/ 634 w 738"/>
                <a:gd name="T119" fmla="*/ 8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8" h="404">
                  <a:moveTo>
                    <a:pt x="640" y="76"/>
                  </a:moveTo>
                  <a:lnTo>
                    <a:pt x="650" y="64"/>
                  </a:lnTo>
                  <a:lnTo>
                    <a:pt x="664" y="58"/>
                  </a:lnTo>
                  <a:lnTo>
                    <a:pt x="680" y="54"/>
                  </a:lnTo>
                  <a:lnTo>
                    <a:pt x="694" y="52"/>
                  </a:lnTo>
                  <a:lnTo>
                    <a:pt x="698" y="52"/>
                  </a:lnTo>
                  <a:lnTo>
                    <a:pt x="704" y="42"/>
                  </a:lnTo>
                  <a:lnTo>
                    <a:pt x="708" y="36"/>
                  </a:lnTo>
                  <a:lnTo>
                    <a:pt x="712" y="32"/>
                  </a:lnTo>
                  <a:lnTo>
                    <a:pt x="716" y="30"/>
                  </a:lnTo>
                  <a:lnTo>
                    <a:pt x="720" y="28"/>
                  </a:lnTo>
                  <a:lnTo>
                    <a:pt x="722" y="28"/>
                  </a:lnTo>
                  <a:lnTo>
                    <a:pt x="724" y="30"/>
                  </a:lnTo>
                  <a:lnTo>
                    <a:pt x="724" y="30"/>
                  </a:lnTo>
                  <a:lnTo>
                    <a:pt x="726" y="30"/>
                  </a:lnTo>
                  <a:lnTo>
                    <a:pt x="732" y="32"/>
                  </a:lnTo>
                  <a:lnTo>
                    <a:pt x="734" y="40"/>
                  </a:lnTo>
                  <a:lnTo>
                    <a:pt x="732" y="48"/>
                  </a:lnTo>
                  <a:lnTo>
                    <a:pt x="728" y="56"/>
                  </a:lnTo>
                  <a:lnTo>
                    <a:pt x="726" y="62"/>
                  </a:lnTo>
                  <a:lnTo>
                    <a:pt x="724" y="64"/>
                  </a:lnTo>
                  <a:lnTo>
                    <a:pt x="724" y="64"/>
                  </a:lnTo>
                  <a:lnTo>
                    <a:pt x="726" y="66"/>
                  </a:lnTo>
                  <a:lnTo>
                    <a:pt x="728" y="68"/>
                  </a:lnTo>
                  <a:lnTo>
                    <a:pt x="732" y="70"/>
                  </a:lnTo>
                  <a:lnTo>
                    <a:pt x="734" y="72"/>
                  </a:lnTo>
                  <a:lnTo>
                    <a:pt x="738" y="74"/>
                  </a:lnTo>
                  <a:lnTo>
                    <a:pt x="738" y="74"/>
                  </a:lnTo>
                  <a:lnTo>
                    <a:pt x="738" y="74"/>
                  </a:lnTo>
                  <a:lnTo>
                    <a:pt x="738" y="76"/>
                  </a:lnTo>
                  <a:lnTo>
                    <a:pt x="736" y="76"/>
                  </a:lnTo>
                  <a:lnTo>
                    <a:pt x="734" y="78"/>
                  </a:lnTo>
                  <a:lnTo>
                    <a:pt x="730" y="80"/>
                  </a:lnTo>
                  <a:lnTo>
                    <a:pt x="730" y="82"/>
                  </a:lnTo>
                  <a:lnTo>
                    <a:pt x="726" y="82"/>
                  </a:lnTo>
                  <a:lnTo>
                    <a:pt x="722" y="84"/>
                  </a:lnTo>
                  <a:lnTo>
                    <a:pt x="718" y="86"/>
                  </a:lnTo>
                  <a:lnTo>
                    <a:pt x="712" y="86"/>
                  </a:lnTo>
                  <a:lnTo>
                    <a:pt x="708" y="88"/>
                  </a:lnTo>
                  <a:lnTo>
                    <a:pt x="706" y="90"/>
                  </a:lnTo>
                  <a:lnTo>
                    <a:pt x="704" y="92"/>
                  </a:lnTo>
                  <a:lnTo>
                    <a:pt x="702" y="96"/>
                  </a:lnTo>
                  <a:lnTo>
                    <a:pt x="698" y="100"/>
                  </a:lnTo>
                  <a:lnTo>
                    <a:pt x="696" y="104"/>
                  </a:lnTo>
                  <a:lnTo>
                    <a:pt x="692" y="106"/>
                  </a:lnTo>
                  <a:lnTo>
                    <a:pt x="692" y="108"/>
                  </a:lnTo>
                  <a:lnTo>
                    <a:pt x="690" y="108"/>
                  </a:lnTo>
                  <a:lnTo>
                    <a:pt x="688" y="110"/>
                  </a:lnTo>
                  <a:lnTo>
                    <a:pt x="684" y="114"/>
                  </a:lnTo>
                  <a:lnTo>
                    <a:pt x="682" y="116"/>
                  </a:lnTo>
                  <a:lnTo>
                    <a:pt x="680" y="118"/>
                  </a:lnTo>
                  <a:lnTo>
                    <a:pt x="680" y="122"/>
                  </a:lnTo>
                  <a:lnTo>
                    <a:pt x="680" y="124"/>
                  </a:lnTo>
                  <a:lnTo>
                    <a:pt x="684" y="124"/>
                  </a:lnTo>
                  <a:lnTo>
                    <a:pt x="686" y="124"/>
                  </a:lnTo>
                  <a:lnTo>
                    <a:pt x="688" y="126"/>
                  </a:lnTo>
                  <a:lnTo>
                    <a:pt x="692" y="126"/>
                  </a:lnTo>
                  <a:lnTo>
                    <a:pt x="694" y="126"/>
                  </a:lnTo>
                  <a:lnTo>
                    <a:pt x="698" y="128"/>
                  </a:lnTo>
                  <a:lnTo>
                    <a:pt x="700" y="130"/>
                  </a:lnTo>
                  <a:lnTo>
                    <a:pt x="702" y="132"/>
                  </a:lnTo>
                  <a:lnTo>
                    <a:pt x="700" y="134"/>
                  </a:lnTo>
                  <a:lnTo>
                    <a:pt x="696" y="136"/>
                  </a:lnTo>
                  <a:lnTo>
                    <a:pt x="692" y="138"/>
                  </a:lnTo>
                  <a:lnTo>
                    <a:pt x="688" y="138"/>
                  </a:lnTo>
                  <a:lnTo>
                    <a:pt x="682" y="138"/>
                  </a:lnTo>
                  <a:lnTo>
                    <a:pt x="676" y="138"/>
                  </a:lnTo>
                  <a:lnTo>
                    <a:pt x="676" y="138"/>
                  </a:lnTo>
                  <a:lnTo>
                    <a:pt x="672" y="138"/>
                  </a:lnTo>
                  <a:lnTo>
                    <a:pt x="668" y="140"/>
                  </a:lnTo>
                  <a:lnTo>
                    <a:pt x="662" y="142"/>
                  </a:lnTo>
                  <a:lnTo>
                    <a:pt x="656" y="142"/>
                  </a:lnTo>
                  <a:lnTo>
                    <a:pt x="650" y="142"/>
                  </a:lnTo>
                  <a:lnTo>
                    <a:pt x="646" y="140"/>
                  </a:lnTo>
                  <a:lnTo>
                    <a:pt x="646" y="142"/>
                  </a:lnTo>
                  <a:lnTo>
                    <a:pt x="644" y="142"/>
                  </a:lnTo>
                  <a:lnTo>
                    <a:pt x="644" y="142"/>
                  </a:lnTo>
                  <a:lnTo>
                    <a:pt x="642" y="144"/>
                  </a:lnTo>
                  <a:lnTo>
                    <a:pt x="642" y="146"/>
                  </a:lnTo>
                  <a:lnTo>
                    <a:pt x="642" y="150"/>
                  </a:lnTo>
                  <a:lnTo>
                    <a:pt x="646" y="152"/>
                  </a:lnTo>
                  <a:lnTo>
                    <a:pt x="646" y="154"/>
                  </a:lnTo>
                  <a:lnTo>
                    <a:pt x="646" y="158"/>
                  </a:lnTo>
                  <a:lnTo>
                    <a:pt x="646" y="162"/>
                  </a:lnTo>
                  <a:lnTo>
                    <a:pt x="646" y="168"/>
                  </a:lnTo>
                  <a:lnTo>
                    <a:pt x="646" y="174"/>
                  </a:lnTo>
                  <a:lnTo>
                    <a:pt x="646" y="178"/>
                  </a:lnTo>
                  <a:lnTo>
                    <a:pt x="646" y="182"/>
                  </a:lnTo>
                  <a:lnTo>
                    <a:pt x="644" y="186"/>
                  </a:lnTo>
                  <a:lnTo>
                    <a:pt x="644" y="190"/>
                  </a:lnTo>
                  <a:lnTo>
                    <a:pt x="642" y="192"/>
                  </a:lnTo>
                  <a:lnTo>
                    <a:pt x="640" y="194"/>
                  </a:lnTo>
                  <a:lnTo>
                    <a:pt x="638" y="192"/>
                  </a:lnTo>
                  <a:lnTo>
                    <a:pt x="638" y="188"/>
                  </a:lnTo>
                  <a:lnTo>
                    <a:pt x="638" y="184"/>
                  </a:lnTo>
                  <a:lnTo>
                    <a:pt x="638" y="184"/>
                  </a:lnTo>
                  <a:lnTo>
                    <a:pt x="634" y="176"/>
                  </a:lnTo>
                  <a:lnTo>
                    <a:pt x="630" y="184"/>
                  </a:lnTo>
                  <a:lnTo>
                    <a:pt x="620" y="176"/>
                  </a:lnTo>
                  <a:lnTo>
                    <a:pt x="620" y="176"/>
                  </a:lnTo>
                  <a:lnTo>
                    <a:pt x="620" y="178"/>
                  </a:lnTo>
                  <a:lnTo>
                    <a:pt x="620" y="178"/>
                  </a:lnTo>
                  <a:lnTo>
                    <a:pt x="620" y="180"/>
                  </a:lnTo>
                  <a:lnTo>
                    <a:pt x="620" y="182"/>
                  </a:lnTo>
                  <a:lnTo>
                    <a:pt x="622" y="186"/>
                  </a:lnTo>
                  <a:lnTo>
                    <a:pt x="622" y="186"/>
                  </a:lnTo>
                  <a:lnTo>
                    <a:pt x="624" y="188"/>
                  </a:lnTo>
                  <a:lnTo>
                    <a:pt x="626" y="192"/>
                  </a:lnTo>
                  <a:lnTo>
                    <a:pt x="628" y="196"/>
                  </a:lnTo>
                  <a:lnTo>
                    <a:pt x="628" y="202"/>
                  </a:lnTo>
                  <a:lnTo>
                    <a:pt x="626" y="202"/>
                  </a:lnTo>
                  <a:lnTo>
                    <a:pt x="626" y="204"/>
                  </a:lnTo>
                  <a:lnTo>
                    <a:pt x="624" y="204"/>
                  </a:lnTo>
                  <a:lnTo>
                    <a:pt x="620" y="206"/>
                  </a:lnTo>
                  <a:lnTo>
                    <a:pt x="612" y="206"/>
                  </a:lnTo>
                  <a:lnTo>
                    <a:pt x="612" y="208"/>
                  </a:lnTo>
                  <a:lnTo>
                    <a:pt x="614" y="210"/>
                  </a:lnTo>
                  <a:lnTo>
                    <a:pt x="614" y="214"/>
                  </a:lnTo>
                  <a:lnTo>
                    <a:pt x="616" y="218"/>
                  </a:lnTo>
                  <a:lnTo>
                    <a:pt x="618" y="226"/>
                  </a:lnTo>
                  <a:lnTo>
                    <a:pt x="618" y="226"/>
                  </a:lnTo>
                  <a:lnTo>
                    <a:pt x="620" y="228"/>
                  </a:lnTo>
                  <a:lnTo>
                    <a:pt x="622" y="228"/>
                  </a:lnTo>
                  <a:lnTo>
                    <a:pt x="624" y="230"/>
                  </a:lnTo>
                  <a:lnTo>
                    <a:pt x="624" y="232"/>
                  </a:lnTo>
                  <a:lnTo>
                    <a:pt x="624" y="234"/>
                  </a:lnTo>
                  <a:lnTo>
                    <a:pt x="622" y="234"/>
                  </a:lnTo>
                  <a:lnTo>
                    <a:pt x="618" y="236"/>
                  </a:lnTo>
                  <a:lnTo>
                    <a:pt x="618" y="236"/>
                  </a:lnTo>
                  <a:lnTo>
                    <a:pt x="616" y="236"/>
                  </a:lnTo>
                  <a:lnTo>
                    <a:pt x="614" y="236"/>
                  </a:lnTo>
                  <a:lnTo>
                    <a:pt x="612" y="238"/>
                  </a:lnTo>
                  <a:lnTo>
                    <a:pt x="610" y="240"/>
                  </a:lnTo>
                  <a:lnTo>
                    <a:pt x="610" y="246"/>
                  </a:lnTo>
                  <a:lnTo>
                    <a:pt x="606" y="250"/>
                  </a:lnTo>
                  <a:lnTo>
                    <a:pt x="602" y="252"/>
                  </a:lnTo>
                  <a:lnTo>
                    <a:pt x="594" y="260"/>
                  </a:lnTo>
                  <a:lnTo>
                    <a:pt x="582" y="270"/>
                  </a:lnTo>
                  <a:lnTo>
                    <a:pt x="570" y="284"/>
                  </a:lnTo>
                  <a:lnTo>
                    <a:pt x="556" y="296"/>
                  </a:lnTo>
                  <a:lnTo>
                    <a:pt x="556" y="296"/>
                  </a:lnTo>
                  <a:lnTo>
                    <a:pt x="554" y="300"/>
                  </a:lnTo>
                  <a:lnTo>
                    <a:pt x="552" y="304"/>
                  </a:lnTo>
                  <a:lnTo>
                    <a:pt x="552" y="308"/>
                  </a:lnTo>
                  <a:lnTo>
                    <a:pt x="550" y="316"/>
                  </a:lnTo>
                  <a:lnTo>
                    <a:pt x="550" y="316"/>
                  </a:lnTo>
                  <a:lnTo>
                    <a:pt x="550" y="320"/>
                  </a:lnTo>
                  <a:lnTo>
                    <a:pt x="550" y="324"/>
                  </a:lnTo>
                  <a:lnTo>
                    <a:pt x="552" y="332"/>
                  </a:lnTo>
                  <a:lnTo>
                    <a:pt x="554" y="338"/>
                  </a:lnTo>
                  <a:lnTo>
                    <a:pt x="558" y="346"/>
                  </a:lnTo>
                  <a:lnTo>
                    <a:pt x="560" y="348"/>
                  </a:lnTo>
                  <a:lnTo>
                    <a:pt x="566" y="356"/>
                  </a:lnTo>
                  <a:lnTo>
                    <a:pt x="572" y="368"/>
                  </a:lnTo>
                  <a:lnTo>
                    <a:pt x="574" y="382"/>
                  </a:lnTo>
                  <a:lnTo>
                    <a:pt x="572" y="398"/>
                  </a:lnTo>
                  <a:lnTo>
                    <a:pt x="572" y="400"/>
                  </a:lnTo>
                  <a:lnTo>
                    <a:pt x="570" y="400"/>
                  </a:lnTo>
                  <a:lnTo>
                    <a:pt x="570" y="402"/>
                  </a:lnTo>
                  <a:lnTo>
                    <a:pt x="568" y="404"/>
                  </a:lnTo>
                  <a:lnTo>
                    <a:pt x="566" y="404"/>
                  </a:lnTo>
                  <a:lnTo>
                    <a:pt x="562" y="404"/>
                  </a:lnTo>
                  <a:lnTo>
                    <a:pt x="558" y="400"/>
                  </a:lnTo>
                  <a:lnTo>
                    <a:pt x="554" y="394"/>
                  </a:lnTo>
                  <a:lnTo>
                    <a:pt x="550" y="392"/>
                  </a:lnTo>
                  <a:lnTo>
                    <a:pt x="542" y="384"/>
                  </a:lnTo>
                  <a:lnTo>
                    <a:pt x="532" y="368"/>
                  </a:lnTo>
                  <a:lnTo>
                    <a:pt x="528" y="348"/>
                  </a:lnTo>
                  <a:lnTo>
                    <a:pt x="528" y="346"/>
                  </a:lnTo>
                  <a:lnTo>
                    <a:pt x="528" y="344"/>
                  </a:lnTo>
                  <a:lnTo>
                    <a:pt x="528" y="340"/>
                  </a:lnTo>
                  <a:lnTo>
                    <a:pt x="526" y="336"/>
                  </a:lnTo>
                  <a:lnTo>
                    <a:pt x="524" y="332"/>
                  </a:lnTo>
                  <a:lnTo>
                    <a:pt x="520" y="330"/>
                  </a:lnTo>
                  <a:lnTo>
                    <a:pt x="516" y="326"/>
                  </a:lnTo>
                  <a:lnTo>
                    <a:pt x="510" y="326"/>
                  </a:lnTo>
                  <a:lnTo>
                    <a:pt x="504" y="324"/>
                  </a:lnTo>
                  <a:lnTo>
                    <a:pt x="490" y="324"/>
                  </a:lnTo>
                  <a:lnTo>
                    <a:pt x="472" y="322"/>
                  </a:lnTo>
                  <a:lnTo>
                    <a:pt x="456" y="322"/>
                  </a:lnTo>
                  <a:lnTo>
                    <a:pt x="446" y="324"/>
                  </a:lnTo>
                  <a:lnTo>
                    <a:pt x="446" y="324"/>
                  </a:lnTo>
                  <a:lnTo>
                    <a:pt x="444" y="328"/>
                  </a:lnTo>
                  <a:lnTo>
                    <a:pt x="438" y="330"/>
                  </a:lnTo>
                  <a:lnTo>
                    <a:pt x="426" y="332"/>
                  </a:lnTo>
                  <a:lnTo>
                    <a:pt x="406" y="332"/>
                  </a:lnTo>
                  <a:lnTo>
                    <a:pt x="402" y="332"/>
                  </a:lnTo>
                  <a:lnTo>
                    <a:pt x="394" y="332"/>
                  </a:lnTo>
                  <a:lnTo>
                    <a:pt x="382" y="334"/>
                  </a:lnTo>
                  <a:lnTo>
                    <a:pt x="372" y="340"/>
                  </a:lnTo>
                  <a:lnTo>
                    <a:pt x="354" y="348"/>
                  </a:lnTo>
                  <a:lnTo>
                    <a:pt x="342" y="366"/>
                  </a:lnTo>
                  <a:lnTo>
                    <a:pt x="342" y="368"/>
                  </a:lnTo>
                  <a:lnTo>
                    <a:pt x="344" y="370"/>
                  </a:lnTo>
                  <a:lnTo>
                    <a:pt x="344" y="372"/>
                  </a:lnTo>
                  <a:lnTo>
                    <a:pt x="344" y="376"/>
                  </a:lnTo>
                  <a:lnTo>
                    <a:pt x="344" y="378"/>
                  </a:lnTo>
                  <a:lnTo>
                    <a:pt x="344" y="382"/>
                  </a:lnTo>
                  <a:lnTo>
                    <a:pt x="340" y="382"/>
                  </a:lnTo>
                  <a:lnTo>
                    <a:pt x="338" y="382"/>
                  </a:lnTo>
                  <a:lnTo>
                    <a:pt x="330" y="376"/>
                  </a:lnTo>
                  <a:lnTo>
                    <a:pt x="320" y="366"/>
                  </a:lnTo>
                  <a:lnTo>
                    <a:pt x="308" y="350"/>
                  </a:lnTo>
                  <a:lnTo>
                    <a:pt x="308" y="350"/>
                  </a:lnTo>
                  <a:lnTo>
                    <a:pt x="306" y="348"/>
                  </a:lnTo>
                  <a:lnTo>
                    <a:pt x="304" y="344"/>
                  </a:lnTo>
                  <a:lnTo>
                    <a:pt x="300" y="342"/>
                  </a:lnTo>
                  <a:lnTo>
                    <a:pt x="296" y="338"/>
                  </a:lnTo>
                  <a:lnTo>
                    <a:pt x="292" y="336"/>
                  </a:lnTo>
                  <a:lnTo>
                    <a:pt x="288" y="336"/>
                  </a:lnTo>
                  <a:lnTo>
                    <a:pt x="286" y="338"/>
                  </a:lnTo>
                  <a:lnTo>
                    <a:pt x="284" y="338"/>
                  </a:lnTo>
                  <a:lnTo>
                    <a:pt x="282" y="340"/>
                  </a:lnTo>
                  <a:lnTo>
                    <a:pt x="278" y="340"/>
                  </a:lnTo>
                  <a:lnTo>
                    <a:pt x="272" y="340"/>
                  </a:lnTo>
                  <a:lnTo>
                    <a:pt x="266" y="336"/>
                  </a:lnTo>
                  <a:lnTo>
                    <a:pt x="262" y="334"/>
                  </a:lnTo>
                  <a:lnTo>
                    <a:pt x="254" y="328"/>
                  </a:lnTo>
                  <a:lnTo>
                    <a:pt x="246" y="316"/>
                  </a:lnTo>
                  <a:lnTo>
                    <a:pt x="242" y="300"/>
                  </a:lnTo>
                  <a:lnTo>
                    <a:pt x="240" y="298"/>
                  </a:lnTo>
                  <a:lnTo>
                    <a:pt x="238" y="298"/>
                  </a:lnTo>
                  <a:lnTo>
                    <a:pt x="234" y="296"/>
                  </a:lnTo>
                  <a:lnTo>
                    <a:pt x="228" y="296"/>
                  </a:lnTo>
                  <a:lnTo>
                    <a:pt x="224" y="296"/>
                  </a:lnTo>
                  <a:lnTo>
                    <a:pt x="218" y="296"/>
                  </a:lnTo>
                  <a:lnTo>
                    <a:pt x="214" y="300"/>
                  </a:lnTo>
                  <a:lnTo>
                    <a:pt x="210" y="302"/>
                  </a:lnTo>
                  <a:lnTo>
                    <a:pt x="198" y="306"/>
                  </a:lnTo>
                  <a:lnTo>
                    <a:pt x="180" y="306"/>
                  </a:lnTo>
                  <a:lnTo>
                    <a:pt x="176" y="306"/>
                  </a:lnTo>
                  <a:lnTo>
                    <a:pt x="166" y="304"/>
                  </a:lnTo>
                  <a:lnTo>
                    <a:pt x="152" y="300"/>
                  </a:lnTo>
                  <a:lnTo>
                    <a:pt x="140" y="296"/>
                  </a:lnTo>
                  <a:lnTo>
                    <a:pt x="130" y="290"/>
                  </a:lnTo>
                  <a:lnTo>
                    <a:pt x="128" y="288"/>
                  </a:lnTo>
                  <a:lnTo>
                    <a:pt x="124" y="286"/>
                  </a:lnTo>
                  <a:lnTo>
                    <a:pt x="112" y="288"/>
                  </a:lnTo>
                  <a:lnTo>
                    <a:pt x="98" y="296"/>
                  </a:lnTo>
                  <a:lnTo>
                    <a:pt x="96" y="294"/>
                  </a:lnTo>
                  <a:lnTo>
                    <a:pt x="96" y="292"/>
                  </a:lnTo>
                  <a:lnTo>
                    <a:pt x="94" y="288"/>
                  </a:lnTo>
                  <a:lnTo>
                    <a:pt x="90" y="282"/>
                  </a:lnTo>
                  <a:lnTo>
                    <a:pt x="88" y="276"/>
                  </a:lnTo>
                  <a:lnTo>
                    <a:pt x="84" y="272"/>
                  </a:lnTo>
                  <a:lnTo>
                    <a:pt x="80" y="268"/>
                  </a:lnTo>
                  <a:lnTo>
                    <a:pt x="74" y="266"/>
                  </a:lnTo>
                  <a:lnTo>
                    <a:pt x="74" y="266"/>
                  </a:lnTo>
                  <a:lnTo>
                    <a:pt x="70" y="264"/>
                  </a:lnTo>
                  <a:lnTo>
                    <a:pt x="66" y="262"/>
                  </a:lnTo>
                  <a:lnTo>
                    <a:pt x="60" y="258"/>
                  </a:lnTo>
                  <a:lnTo>
                    <a:pt x="52" y="252"/>
                  </a:lnTo>
                  <a:lnTo>
                    <a:pt x="46" y="242"/>
                  </a:lnTo>
                  <a:lnTo>
                    <a:pt x="42" y="240"/>
                  </a:lnTo>
                  <a:lnTo>
                    <a:pt x="36" y="230"/>
                  </a:lnTo>
                  <a:lnTo>
                    <a:pt x="26" y="216"/>
                  </a:lnTo>
                  <a:lnTo>
                    <a:pt x="16" y="200"/>
                  </a:lnTo>
                  <a:lnTo>
                    <a:pt x="8" y="180"/>
                  </a:lnTo>
                  <a:lnTo>
                    <a:pt x="2" y="156"/>
                  </a:lnTo>
                  <a:lnTo>
                    <a:pt x="2" y="152"/>
                  </a:lnTo>
                  <a:lnTo>
                    <a:pt x="0" y="140"/>
                  </a:lnTo>
                  <a:lnTo>
                    <a:pt x="0" y="124"/>
                  </a:lnTo>
                  <a:lnTo>
                    <a:pt x="0" y="110"/>
                  </a:lnTo>
                  <a:lnTo>
                    <a:pt x="4" y="104"/>
                  </a:lnTo>
                  <a:lnTo>
                    <a:pt x="6" y="102"/>
                  </a:lnTo>
                  <a:lnTo>
                    <a:pt x="6" y="102"/>
                  </a:lnTo>
                  <a:lnTo>
                    <a:pt x="8" y="100"/>
                  </a:lnTo>
                  <a:lnTo>
                    <a:pt x="10" y="96"/>
                  </a:lnTo>
                  <a:lnTo>
                    <a:pt x="10" y="92"/>
                  </a:lnTo>
                  <a:lnTo>
                    <a:pt x="10" y="86"/>
                  </a:lnTo>
                  <a:lnTo>
                    <a:pt x="8" y="80"/>
                  </a:lnTo>
                  <a:lnTo>
                    <a:pt x="8" y="76"/>
                  </a:lnTo>
                  <a:lnTo>
                    <a:pt x="6" y="62"/>
                  </a:lnTo>
                  <a:lnTo>
                    <a:pt x="6" y="46"/>
                  </a:lnTo>
                  <a:lnTo>
                    <a:pt x="4" y="30"/>
                  </a:lnTo>
                  <a:lnTo>
                    <a:pt x="4" y="20"/>
                  </a:lnTo>
                  <a:lnTo>
                    <a:pt x="6" y="20"/>
                  </a:lnTo>
                  <a:lnTo>
                    <a:pt x="8" y="20"/>
                  </a:lnTo>
                  <a:lnTo>
                    <a:pt x="10" y="22"/>
                  </a:lnTo>
                  <a:lnTo>
                    <a:pt x="14" y="22"/>
                  </a:lnTo>
                  <a:lnTo>
                    <a:pt x="16" y="20"/>
                  </a:lnTo>
                  <a:lnTo>
                    <a:pt x="18" y="18"/>
                  </a:lnTo>
                  <a:lnTo>
                    <a:pt x="18" y="14"/>
                  </a:lnTo>
                  <a:lnTo>
                    <a:pt x="18" y="0"/>
                  </a:lnTo>
                  <a:lnTo>
                    <a:pt x="380" y="0"/>
                  </a:lnTo>
                  <a:lnTo>
                    <a:pt x="392" y="10"/>
                  </a:lnTo>
                  <a:lnTo>
                    <a:pt x="416" y="12"/>
                  </a:lnTo>
                  <a:lnTo>
                    <a:pt x="418" y="16"/>
                  </a:lnTo>
                  <a:lnTo>
                    <a:pt x="422" y="18"/>
                  </a:lnTo>
                  <a:lnTo>
                    <a:pt x="426" y="20"/>
                  </a:lnTo>
                  <a:lnTo>
                    <a:pt x="430" y="20"/>
                  </a:lnTo>
                  <a:lnTo>
                    <a:pt x="432" y="20"/>
                  </a:lnTo>
                  <a:lnTo>
                    <a:pt x="434" y="20"/>
                  </a:lnTo>
                  <a:lnTo>
                    <a:pt x="432" y="22"/>
                  </a:lnTo>
                  <a:lnTo>
                    <a:pt x="432" y="24"/>
                  </a:lnTo>
                  <a:lnTo>
                    <a:pt x="428" y="28"/>
                  </a:lnTo>
                  <a:lnTo>
                    <a:pt x="424" y="32"/>
                  </a:lnTo>
                  <a:lnTo>
                    <a:pt x="422" y="34"/>
                  </a:lnTo>
                  <a:lnTo>
                    <a:pt x="420" y="36"/>
                  </a:lnTo>
                  <a:lnTo>
                    <a:pt x="416" y="38"/>
                  </a:lnTo>
                  <a:lnTo>
                    <a:pt x="416" y="40"/>
                  </a:lnTo>
                  <a:lnTo>
                    <a:pt x="416" y="42"/>
                  </a:lnTo>
                  <a:lnTo>
                    <a:pt x="418" y="42"/>
                  </a:lnTo>
                  <a:lnTo>
                    <a:pt x="422" y="44"/>
                  </a:lnTo>
                  <a:lnTo>
                    <a:pt x="428" y="44"/>
                  </a:lnTo>
                  <a:lnTo>
                    <a:pt x="432" y="44"/>
                  </a:lnTo>
                  <a:lnTo>
                    <a:pt x="442" y="44"/>
                  </a:lnTo>
                  <a:lnTo>
                    <a:pt x="454" y="42"/>
                  </a:lnTo>
                  <a:lnTo>
                    <a:pt x="464" y="38"/>
                  </a:lnTo>
                  <a:lnTo>
                    <a:pt x="464" y="38"/>
                  </a:lnTo>
                  <a:lnTo>
                    <a:pt x="466" y="40"/>
                  </a:lnTo>
                  <a:lnTo>
                    <a:pt x="468" y="40"/>
                  </a:lnTo>
                  <a:lnTo>
                    <a:pt x="470" y="42"/>
                  </a:lnTo>
                  <a:lnTo>
                    <a:pt x="476" y="42"/>
                  </a:lnTo>
                  <a:lnTo>
                    <a:pt x="484" y="42"/>
                  </a:lnTo>
                  <a:lnTo>
                    <a:pt x="484" y="42"/>
                  </a:lnTo>
                  <a:lnTo>
                    <a:pt x="486" y="42"/>
                  </a:lnTo>
                  <a:lnTo>
                    <a:pt x="490" y="40"/>
                  </a:lnTo>
                  <a:lnTo>
                    <a:pt x="492" y="40"/>
                  </a:lnTo>
                  <a:lnTo>
                    <a:pt x="496" y="40"/>
                  </a:lnTo>
                  <a:lnTo>
                    <a:pt x="500" y="42"/>
                  </a:lnTo>
                  <a:lnTo>
                    <a:pt x="502" y="44"/>
                  </a:lnTo>
                  <a:lnTo>
                    <a:pt x="502" y="46"/>
                  </a:lnTo>
                  <a:lnTo>
                    <a:pt x="502" y="48"/>
                  </a:lnTo>
                  <a:lnTo>
                    <a:pt x="502" y="50"/>
                  </a:lnTo>
                  <a:lnTo>
                    <a:pt x="502" y="52"/>
                  </a:lnTo>
                  <a:lnTo>
                    <a:pt x="498" y="56"/>
                  </a:lnTo>
                  <a:lnTo>
                    <a:pt x="496" y="58"/>
                  </a:lnTo>
                  <a:lnTo>
                    <a:pt x="490" y="60"/>
                  </a:lnTo>
                  <a:lnTo>
                    <a:pt x="490" y="58"/>
                  </a:lnTo>
                  <a:lnTo>
                    <a:pt x="488" y="58"/>
                  </a:lnTo>
                  <a:lnTo>
                    <a:pt x="484" y="58"/>
                  </a:lnTo>
                  <a:lnTo>
                    <a:pt x="482" y="58"/>
                  </a:lnTo>
                  <a:lnTo>
                    <a:pt x="478" y="58"/>
                  </a:lnTo>
                  <a:lnTo>
                    <a:pt x="476" y="62"/>
                  </a:lnTo>
                  <a:lnTo>
                    <a:pt x="472" y="66"/>
                  </a:lnTo>
                  <a:lnTo>
                    <a:pt x="470" y="72"/>
                  </a:lnTo>
                  <a:lnTo>
                    <a:pt x="472" y="72"/>
                  </a:lnTo>
                  <a:lnTo>
                    <a:pt x="472" y="72"/>
                  </a:lnTo>
                  <a:lnTo>
                    <a:pt x="474" y="74"/>
                  </a:lnTo>
                  <a:lnTo>
                    <a:pt x="476" y="76"/>
                  </a:lnTo>
                  <a:lnTo>
                    <a:pt x="476" y="80"/>
                  </a:lnTo>
                  <a:lnTo>
                    <a:pt x="476" y="84"/>
                  </a:lnTo>
                  <a:lnTo>
                    <a:pt x="474" y="90"/>
                  </a:lnTo>
                  <a:lnTo>
                    <a:pt x="472" y="92"/>
                  </a:lnTo>
                  <a:lnTo>
                    <a:pt x="470" y="102"/>
                  </a:lnTo>
                  <a:lnTo>
                    <a:pt x="468" y="114"/>
                  </a:lnTo>
                  <a:lnTo>
                    <a:pt x="468" y="126"/>
                  </a:lnTo>
                  <a:lnTo>
                    <a:pt x="472" y="134"/>
                  </a:lnTo>
                  <a:lnTo>
                    <a:pt x="472" y="134"/>
                  </a:lnTo>
                  <a:lnTo>
                    <a:pt x="474" y="134"/>
                  </a:lnTo>
                  <a:lnTo>
                    <a:pt x="478" y="132"/>
                  </a:lnTo>
                  <a:lnTo>
                    <a:pt x="480" y="130"/>
                  </a:lnTo>
                  <a:lnTo>
                    <a:pt x="484" y="126"/>
                  </a:lnTo>
                  <a:lnTo>
                    <a:pt x="486" y="122"/>
                  </a:lnTo>
                  <a:lnTo>
                    <a:pt x="488" y="116"/>
                  </a:lnTo>
                  <a:lnTo>
                    <a:pt x="490" y="108"/>
                  </a:lnTo>
                  <a:lnTo>
                    <a:pt x="494" y="82"/>
                  </a:lnTo>
                  <a:lnTo>
                    <a:pt x="500" y="78"/>
                  </a:lnTo>
                  <a:lnTo>
                    <a:pt x="500" y="78"/>
                  </a:lnTo>
                  <a:lnTo>
                    <a:pt x="500" y="74"/>
                  </a:lnTo>
                  <a:lnTo>
                    <a:pt x="500" y="72"/>
                  </a:lnTo>
                  <a:lnTo>
                    <a:pt x="502" y="68"/>
                  </a:lnTo>
                  <a:lnTo>
                    <a:pt x="504" y="64"/>
                  </a:lnTo>
                  <a:lnTo>
                    <a:pt x="506" y="62"/>
                  </a:lnTo>
                  <a:lnTo>
                    <a:pt x="508" y="62"/>
                  </a:lnTo>
                  <a:lnTo>
                    <a:pt x="508" y="62"/>
                  </a:lnTo>
                  <a:lnTo>
                    <a:pt x="510" y="62"/>
                  </a:lnTo>
                  <a:lnTo>
                    <a:pt x="514" y="62"/>
                  </a:lnTo>
                  <a:lnTo>
                    <a:pt x="516" y="64"/>
                  </a:lnTo>
                  <a:lnTo>
                    <a:pt x="520" y="64"/>
                  </a:lnTo>
                  <a:lnTo>
                    <a:pt x="522" y="68"/>
                  </a:lnTo>
                  <a:lnTo>
                    <a:pt x="524" y="72"/>
                  </a:lnTo>
                  <a:lnTo>
                    <a:pt x="524" y="76"/>
                  </a:lnTo>
                  <a:lnTo>
                    <a:pt x="520" y="86"/>
                  </a:lnTo>
                  <a:lnTo>
                    <a:pt x="520" y="88"/>
                  </a:lnTo>
                  <a:lnTo>
                    <a:pt x="520" y="88"/>
                  </a:lnTo>
                  <a:lnTo>
                    <a:pt x="518" y="90"/>
                  </a:lnTo>
                  <a:lnTo>
                    <a:pt x="518" y="92"/>
                  </a:lnTo>
                  <a:lnTo>
                    <a:pt x="520" y="92"/>
                  </a:lnTo>
                  <a:lnTo>
                    <a:pt x="524" y="92"/>
                  </a:lnTo>
                  <a:lnTo>
                    <a:pt x="526" y="90"/>
                  </a:lnTo>
                  <a:lnTo>
                    <a:pt x="528" y="88"/>
                  </a:lnTo>
                  <a:lnTo>
                    <a:pt x="528" y="90"/>
                  </a:lnTo>
                  <a:lnTo>
                    <a:pt x="530" y="92"/>
                  </a:lnTo>
                  <a:lnTo>
                    <a:pt x="534" y="96"/>
                  </a:lnTo>
                  <a:lnTo>
                    <a:pt x="536" y="100"/>
                  </a:lnTo>
                  <a:lnTo>
                    <a:pt x="536" y="104"/>
                  </a:lnTo>
                  <a:lnTo>
                    <a:pt x="536" y="108"/>
                  </a:lnTo>
                  <a:lnTo>
                    <a:pt x="536" y="114"/>
                  </a:lnTo>
                  <a:lnTo>
                    <a:pt x="536" y="118"/>
                  </a:lnTo>
                  <a:lnTo>
                    <a:pt x="536" y="120"/>
                  </a:lnTo>
                  <a:lnTo>
                    <a:pt x="534" y="122"/>
                  </a:lnTo>
                  <a:lnTo>
                    <a:pt x="534" y="124"/>
                  </a:lnTo>
                  <a:lnTo>
                    <a:pt x="534" y="126"/>
                  </a:lnTo>
                  <a:lnTo>
                    <a:pt x="536" y="126"/>
                  </a:lnTo>
                  <a:lnTo>
                    <a:pt x="536" y="128"/>
                  </a:lnTo>
                  <a:lnTo>
                    <a:pt x="540" y="128"/>
                  </a:lnTo>
                  <a:lnTo>
                    <a:pt x="546" y="128"/>
                  </a:lnTo>
                  <a:lnTo>
                    <a:pt x="554" y="128"/>
                  </a:lnTo>
                  <a:lnTo>
                    <a:pt x="560" y="128"/>
                  </a:lnTo>
                  <a:lnTo>
                    <a:pt x="568" y="126"/>
                  </a:lnTo>
                  <a:lnTo>
                    <a:pt x="572" y="124"/>
                  </a:lnTo>
                  <a:lnTo>
                    <a:pt x="576" y="122"/>
                  </a:lnTo>
                  <a:lnTo>
                    <a:pt x="582" y="118"/>
                  </a:lnTo>
                  <a:lnTo>
                    <a:pt x="586" y="114"/>
                  </a:lnTo>
                  <a:lnTo>
                    <a:pt x="590" y="110"/>
                  </a:lnTo>
                  <a:lnTo>
                    <a:pt x="592" y="106"/>
                  </a:lnTo>
                  <a:lnTo>
                    <a:pt x="594" y="104"/>
                  </a:lnTo>
                  <a:lnTo>
                    <a:pt x="592" y="102"/>
                  </a:lnTo>
                  <a:lnTo>
                    <a:pt x="592" y="98"/>
                  </a:lnTo>
                  <a:lnTo>
                    <a:pt x="594" y="96"/>
                  </a:lnTo>
                  <a:lnTo>
                    <a:pt x="596" y="94"/>
                  </a:lnTo>
                  <a:lnTo>
                    <a:pt x="600" y="92"/>
                  </a:lnTo>
                  <a:lnTo>
                    <a:pt x="606" y="90"/>
                  </a:lnTo>
                  <a:lnTo>
                    <a:pt x="614" y="90"/>
                  </a:lnTo>
                  <a:lnTo>
                    <a:pt x="620" y="90"/>
                  </a:lnTo>
                  <a:lnTo>
                    <a:pt x="626" y="88"/>
                  </a:lnTo>
                  <a:lnTo>
                    <a:pt x="630" y="86"/>
                  </a:lnTo>
                  <a:lnTo>
                    <a:pt x="634" y="82"/>
                  </a:lnTo>
                  <a:lnTo>
                    <a:pt x="638" y="78"/>
                  </a:lnTo>
                  <a:lnTo>
                    <a:pt x="640" y="76"/>
                  </a:lnTo>
                </a:path>
              </a:pathLst>
            </a:custGeom>
            <a:grpFill/>
            <a:ln w="6350">
              <a:solidFill>
                <a:schemeClr val="bg1"/>
              </a:solidFill>
              <a:prstDash val="solid"/>
              <a:round/>
              <a:headEnd/>
              <a:tailEnd/>
            </a:ln>
            <a:effectLst/>
          </p:spPr>
          <p:txBody>
            <a:bodyPr/>
            <a:lstStyle/>
            <a:p>
              <a:endParaRPr lang="zh-CN" altLang="en-US"/>
            </a:p>
          </p:txBody>
        </p:sp>
        <p:sp>
          <p:nvSpPr>
            <p:cNvPr id="189" name="Freeform 559">
              <a:extLst>
                <a:ext uri="{FF2B5EF4-FFF2-40B4-BE49-F238E27FC236}">
                  <a16:creationId xmlns="" xmlns:a16="http://schemas.microsoft.com/office/drawing/2014/main" id="{83993035-6A91-40CF-A0A2-4EB0017E2DED}"/>
                </a:ext>
              </a:extLst>
            </p:cNvPr>
            <p:cNvSpPr>
              <a:spLocks/>
            </p:cNvSpPr>
            <p:nvPr/>
          </p:nvSpPr>
          <p:spPr bwMode="gray">
            <a:xfrm>
              <a:off x="8490682" y="2670815"/>
              <a:ext cx="251790" cy="181315"/>
            </a:xfrm>
            <a:custGeom>
              <a:avLst/>
              <a:gdLst>
                <a:gd name="T0" fmla="*/ 0 w 136"/>
                <a:gd name="T1" fmla="*/ 32 h 98"/>
                <a:gd name="T2" fmla="*/ 22 w 136"/>
                <a:gd name="T3" fmla="*/ 48 h 98"/>
                <a:gd name="T4" fmla="*/ 6 w 136"/>
                <a:gd name="T5" fmla="*/ 54 h 98"/>
                <a:gd name="T6" fmla="*/ 2 w 136"/>
                <a:gd name="T7" fmla="*/ 54 h 98"/>
                <a:gd name="T8" fmla="*/ 0 w 136"/>
                <a:gd name="T9" fmla="*/ 58 h 98"/>
                <a:gd name="T10" fmla="*/ 2 w 136"/>
                <a:gd name="T11" fmla="*/ 64 h 98"/>
                <a:gd name="T12" fmla="*/ 20 w 136"/>
                <a:gd name="T13" fmla="*/ 68 h 98"/>
                <a:gd name="T14" fmla="*/ 56 w 136"/>
                <a:gd name="T15" fmla="*/ 98 h 98"/>
                <a:gd name="T16" fmla="*/ 60 w 136"/>
                <a:gd name="T17" fmla="*/ 96 h 98"/>
                <a:gd name="T18" fmla="*/ 70 w 136"/>
                <a:gd name="T19" fmla="*/ 92 h 98"/>
                <a:gd name="T20" fmla="*/ 76 w 136"/>
                <a:gd name="T21" fmla="*/ 88 h 98"/>
                <a:gd name="T22" fmla="*/ 86 w 136"/>
                <a:gd name="T23" fmla="*/ 86 h 98"/>
                <a:gd name="T24" fmla="*/ 94 w 136"/>
                <a:gd name="T25" fmla="*/ 88 h 98"/>
                <a:gd name="T26" fmla="*/ 100 w 136"/>
                <a:gd name="T27" fmla="*/ 86 h 98"/>
                <a:gd name="T28" fmla="*/ 122 w 136"/>
                <a:gd name="T29" fmla="*/ 72 h 98"/>
                <a:gd name="T30" fmla="*/ 136 w 136"/>
                <a:gd name="T31" fmla="*/ 44 h 98"/>
                <a:gd name="T32" fmla="*/ 134 w 136"/>
                <a:gd name="T33" fmla="*/ 40 h 98"/>
                <a:gd name="T34" fmla="*/ 130 w 136"/>
                <a:gd name="T35" fmla="*/ 32 h 98"/>
                <a:gd name="T36" fmla="*/ 124 w 136"/>
                <a:gd name="T37" fmla="*/ 24 h 98"/>
                <a:gd name="T38" fmla="*/ 118 w 136"/>
                <a:gd name="T39" fmla="*/ 22 h 98"/>
                <a:gd name="T40" fmla="*/ 118 w 136"/>
                <a:gd name="T41" fmla="*/ 20 h 98"/>
                <a:gd name="T42" fmla="*/ 118 w 136"/>
                <a:gd name="T43" fmla="*/ 16 h 98"/>
                <a:gd name="T44" fmla="*/ 114 w 136"/>
                <a:gd name="T45" fmla="*/ 10 h 98"/>
                <a:gd name="T46" fmla="*/ 106 w 136"/>
                <a:gd name="T47" fmla="*/ 8 h 98"/>
                <a:gd name="T48" fmla="*/ 102 w 136"/>
                <a:gd name="T49" fmla="*/ 10 h 98"/>
                <a:gd name="T50" fmla="*/ 94 w 136"/>
                <a:gd name="T51" fmla="*/ 14 h 98"/>
                <a:gd name="T52" fmla="*/ 86 w 136"/>
                <a:gd name="T53" fmla="*/ 18 h 98"/>
                <a:gd name="T54" fmla="*/ 82 w 136"/>
                <a:gd name="T55" fmla="*/ 22 h 98"/>
                <a:gd name="T56" fmla="*/ 76 w 136"/>
                <a:gd name="T57" fmla="*/ 20 h 98"/>
                <a:gd name="T58" fmla="*/ 70 w 136"/>
                <a:gd name="T59" fmla="*/ 16 h 98"/>
                <a:gd name="T60" fmla="*/ 68 w 136"/>
                <a:gd name="T61" fmla="*/ 12 h 98"/>
                <a:gd name="T62" fmla="*/ 60 w 136"/>
                <a:gd name="T63" fmla="*/ 6 h 98"/>
                <a:gd name="T64" fmla="*/ 50 w 136"/>
                <a:gd name="T65" fmla="*/ 8 h 98"/>
                <a:gd name="T66" fmla="*/ 44 w 136"/>
                <a:gd name="T67" fmla="*/ 16 h 98"/>
                <a:gd name="T68" fmla="*/ 44 w 136"/>
                <a:gd name="T69" fmla="*/ 24 h 98"/>
                <a:gd name="T70" fmla="*/ 44 w 136"/>
                <a:gd name="T71" fmla="*/ 28 h 98"/>
                <a:gd name="T72" fmla="*/ 40 w 136"/>
                <a:gd name="T73" fmla="*/ 28 h 98"/>
                <a:gd name="T74" fmla="*/ 34 w 136"/>
                <a:gd name="T75" fmla="*/ 22 h 98"/>
                <a:gd name="T76" fmla="*/ 32 w 136"/>
                <a:gd name="T77" fmla="*/ 16 h 98"/>
                <a:gd name="T78" fmla="*/ 26 w 136"/>
                <a:gd name="T79" fmla="*/ 8 h 98"/>
                <a:gd name="T80" fmla="*/ 18 w 136"/>
                <a:gd name="T81" fmla="*/ 0 h 98"/>
                <a:gd name="T82" fmla="*/ 14 w 136"/>
                <a:gd name="T8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6" h="98">
                  <a:moveTo>
                    <a:pt x="12" y="4"/>
                  </a:moveTo>
                  <a:lnTo>
                    <a:pt x="0" y="32"/>
                  </a:lnTo>
                  <a:lnTo>
                    <a:pt x="16" y="36"/>
                  </a:lnTo>
                  <a:lnTo>
                    <a:pt x="22" y="48"/>
                  </a:lnTo>
                  <a:lnTo>
                    <a:pt x="6" y="54"/>
                  </a:lnTo>
                  <a:lnTo>
                    <a:pt x="6" y="54"/>
                  </a:lnTo>
                  <a:lnTo>
                    <a:pt x="4" y="54"/>
                  </a:lnTo>
                  <a:lnTo>
                    <a:pt x="2" y="54"/>
                  </a:lnTo>
                  <a:lnTo>
                    <a:pt x="2" y="56"/>
                  </a:lnTo>
                  <a:lnTo>
                    <a:pt x="0" y="58"/>
                  </a:lnTo>
                  <a:lnTo>
                    <a:pt x="0" y="60"/>
                  </a:lnTo>
                  <a:lnTo>
                    <a:pt x="2" y="64"/>
                  </a:lnTo>
                  <a:lnTo>
                    <a:pt x="6" y="68"/>
                  </a:lnTo>
                  <a:lnTo>
                    <a:pt x="20" y="68"/>
                  </a:lnTo>
                  <a:lnTo>
                    <a:pt x="38" y="86"/>
                  </a:lnTo>
                  <a:lnTo>
                    <a:pt x="56" y="98"/>
                  </a:lnTo>
                  <a:lnTo>
                    <a:pt x="58" y="98"/>
                  </a:lnTo>
                  <a:lnTo>
                    <a:pt x="60" y="96"/>
                  </a:lnTo>
                  <a:lnTo>
                    <a:pt x="66" y="94"/>
                  </a:lnTo>
                  <a:lnTo>
                    <a:pt x="70" y="92"/>
                  </a:lnTo>
                  <a:lnTo>
                    <a:pt x="74" y="90"/>
                  </a:lnTo>
                  <a:lnTo>
                    <a:pt x="76" y="88"/>
                  </a:lnTo>
                  <a:lnTo>
                    <a:pt x="82" y="86"/>
                  </a:lnTo>
                  <a:lnTo>
                    <a:pt x="86" y="86"/>
                  </a:lnTo>
                  <a:lnTo>
                    <a:pt x="90" y="86"/>
                  </a:lnTo>
                  <a:lnTo>
                    <a:pt x="94" y="88"/>
                  </a:lnTo>
                  <a:lnTo>
                    <a:pt x="96" y="88"/>
                  </a:lnTo>
                  <a:lnTo>
                    <a:pt x="100" y="86"/>
                  </a:lnTo>
                  <a:lnTo>
                    <a:pt x="110" y="80"/>
                  </a:lnTo>
                  <a:lnTo>
                    <a:pt x="122" y="72"/>
                  </a:lnTo>
                  <a:lnTo>
                    <a:pt x="132" y="58"/>
                  </a:lnTo>
                  <a:lnTo>
                    <a:pt x="136" y="44"/>
                  </a:lnTo>
                  <a:lnTo>
                    <a:pt x="136" y="42"/>
                  </a:lnTo>
                  <a:lnTo>
                    <a:pt x="134" y="40"/>
                  </a:lnTo>
                  <a:lnTo>
                    <a:pt x="132" y="36"/>
                  </a:lnTo>
                  <a:lnTo>
                    <a:pt x="130" y="32"/>
                  </a:lnTo>
                  <a:lnTo>
                    <a:pt x="126" y="28"/>
                  </a:lnTo>
                  <a:lnTo>
                    <a:pt x="124" y="24"/>
                  </a:lnTo>
                  <a:lnTo>
                    <a:pt x="120" y="22"/>
                  </a:lnTo>
                  <a:lnTo>
                    <a:pt x="118" y="22"/>
                  </a:lnTo>
                  <a:lnTo>
                    <a:pt x="118" y="20"/>
                  </a:lnTo>
                  <a:lnTo>
                    <a:pt x="118" y="20"/>
                  </a:lnTo>
                  <a:lnTo>
                    <a:pt x="118" y="18"/>
                  </a:lnTo>
                  <a:lnTo>
                    <a:pt x="118" y="16"/>
                  </a:lnTo>
                  <a:lnTo>
                    <a:pt x="118" y="12"/>
                  </a:lnTo>
                  <a:lnTo>
                    <a:pt x="114" y="10"/>
                  </a:lnTo>
                  <a:lnTo>
                    <a:pt x="112" y="10"/>
                  </a:lnTo>
                  <a:lnTo>
                    <a:pt x="106" y="8"/>
                  </a:lnTo>
                  <a:lnTo>
                    <a:pt x="104" y="10"/>
                  </a:lnTo>
                  <a:lnTo>
                    <a:pt x="102" y="10"/>
                  </a:lnTo>
                  <a:lnTo>
                    <a:pt x="98" y="12"/>
                  </a:lnTo>
                  <a:lnTo>
                    <a:pt x="94" y="14"/>
                  </a:lnTo>
                  <a:lnTo>
                    <a:pt x="90" y="16"/>
                  </a:lnTo>
                  <a:lnTo>
                    <a:pt x="86" y="18"/>
                  </a:lnTo>
                  <a:lnTo>
                    <a:pt x="84" y="20"/>
                  </a:lnTo>
                  <a:lnTo>
                    <a:pt x="82" y="22"/>
                  </a:lnTo>
                  <a:lnTo>
                    <a:pt x="78" y="22"/>
                  </a:lnTo>
                  <a:lnTo>
                    <a:pt x="76" y="20"/>
                  </a:lnTo>
                  <a:lnTo>
                    <a:pt x="72" y="18"/>
                  </a:lnTo>
                  <a:lnTo>
                    <a:pt x="70" y="16"/>
                  </a:lnTo>
                  <a:lnTo>
                    <a:pt x="70" y="14"/>
                  </a:lnTo>
                  <a:lnTo>
                    <a:pt x="68" y="12"/>
                  </a:lnTo>
                  <a:lnTo>
                    <a:pt x="64" y="8"/>
                  </a:lnTo>
                  <a:lnTo>
                    <a:pt x="60" y="6"/>
                  </a:lnTo>
                  <a:lnTo>
                    <a:pt x="56" y="6"/>
                  </a:lnTo>
                  <a:lnTo>
                    <a:pt x="50" y="8"/>
                  </a:lnTo>
                  <a:lnTo>
                    <a:pt x="46" y="12"/>
                  </a:lnTo>
                  <a:lnTo>
                    <a:pt x="44" y="16"/>
                  </a:lnTo>
                  <a:lnTo>
                    <a:pt x="44" y="20"/>
                  </a:lnTo>
                  <a:lnTo>
                    <a:pt x="44" y="24"/>
                  </a:lnTo>
                  <a:lnTo>
                    <a:pt x="44" y="26"/>
                  </a:lnTo>
                  <a:lnTo>
                    <a:pt x="44" y="28"/>
                  </a:lnTo>
                  <a:lnTo>
                    <a:pt x="42" y="28"/>
                  </a:lnTo>
                  <a:lnTo>
                    <a:pt x="40" y="28"/>
                  </a:lnTo>
                  <a:lnTo>
                    <a:pt x="38" y="24"/>
                  </a:lnTo>
                  <a:lnTo>
                    <a:pt x="34" y="22"/>
                  </a:lnTo>
                  <a:lnTo>
                    <a:pt x="34" y="18"/>
                  </a:lnTo>
                  <a:lnTo>
                    <a:pt x="32" y="16"/>
                  </a:lnTo>
                  <a:lnTo>
                    <a:pt x="28" y="12"/>
                  </a:lnTo>
                  <a:lnTo>
                    <a:pt x="26" y="8"/>
                  </a:lnTo>
                  <a:lnTo>
                    <a:pt x="22" y="4"/>
                  </a:lnTo>
                  <a:lnTo>
                    <a:pt x="18" y="0"/>
                  </a:lnTo>
                  <a:lnTo>
                    <a:pt x="16" y="0"/>
                  </a:lnTo>
                  <a:lnTo>
                    <a:pt x="14" y="0"/>
                  </a:lnTo>
                  <a:lnTo>
                    <a:pt x="12" y="4"/>
                  </a:lnTo>
                </a:path>
              </a:pathLst>
            </a:custGeom>
            <a:grpFill/>
            <a:ln w="6350">
              <a:solidFill>
                <a:schemeClr val="bg1"/>
              </a:solidFill>
              <a:prstDash val="solid"/>
              <a:round/>
              <a:headEnd/>
              <a:tailEnd/>
            </a:ln>
            <a:effectLst/>
          </p:spPr>
          <p:txBody>
            <a:bodyPr/>
            <a:lstStyle/>
            <a:p>
              <a:endParaRPr lang="zh-CN" altLang="en-US"/>
            </a:p>
          </p:txBody>
        </p:sp>
      </p:grpSp>
      <p:sp>
        <p:nvSpPr>
          <p:cNvPr id="190" name="椭圆 189">
            <a:extLst>
              <a:ext uri="{FF2B5EF4-FFF2-40B4-BE49-F238E27FC236}">
                <a16:creationId xmlns="" xmlns:a16="http://schemas.microsoft.com/office/drawing/2014/main" id="{B30FBEC1-94ED-4723-97C7-F90CA0C5C3D6}"/>
              </a:ext>
            </a:extLst>
          </p:cNvPr>
          <p:cNvSpPr/>
          <p:nvPr/>
        </p:nvSpPr>
        <p:spPr>
          <a:xfrm>
            <a:off x="7826725" y="2795542"/>
            <a:ext cx="212604" cy="2126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 xmlns:a16="http://schemas.microsoft.com/office/drawing/2014/main" id="{837DFDAA-A84F-43B5-A2AA-01DA8255C6C6}"/>
              </a:ext>
            </a:extLst>
          </p:cNvPr>
          <p:cNvSpPr/>
          <p:nvPr/>
        </p:nvSpPr>
        <p:spPr>
          <a:xfrm>
            <a:off x="7786863" y="4215232"/>
            <a:ext cx="212604" cy="2126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 xmlns:a16="http://schemas.microsoft.com/office/drawing/2014/main" id="{F84B6F36-A4A0-4058-AA98-A8C17FC5CBB4}"/>
              </a:ext>
            </a:extLst>
          </p:cNvPr>
          <p:cNvSpPr/>
          <p:nvPr/>
        </p:nvSpPr>
        <p:spPr>
          <a:xfrm>
            <a:off x="4377233" y="3387672"/>
            <a:ext cx="212604" cy="2126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 xmlns:a16="http://schemas.microsoft.com/office/drawing/2014/main" id="{11AABDFF-F9D8-47BF-98F3-6547588AC127}"/>
              </a:ext>
            </a:extLst>
          </p:cNvPr>
          <p:cNvSpPr/>
          <p:nvPr/>
        </p:nvSpPr>
        <p:spPr>
          <a:xfrm>
            <a:off x="3910834" y="4720677"/>
            <a:ext cx="212604" cy="2126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矩形 194">
            <a:extLst>
              <a:ext uri="{FF2B5EF4-FFF2-40B4-BE49-F238E27FC236}">
                <a16:creationId xmlns="" xmlns:a16="http://schemas.microsoft.com/office/drawing/2014/main" id="{6FC1F7EC-FEBC-4F70-AEF6-26405DF04FD2}"/>
              </a:ext>
            </a:extLst>
          </p:cNvPr>
          <p:cNvSpPr/>
          <p:nvPr/>
        </p:nvSpPr>
        <p:spPr>
          <a:xfrm>
            <a:off x="7287648" y="1374685"/>
            <a:ext cx="2029557"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章节小标题</a:t>
            </a:r>
          </a:p>
        </p:txBody>
      </p:sp>
      <p:sp>
        <p:nvSpPr>
          <p:cNvPr id="196" name="矩形 195">
            <a:extLst>
              <a:ext uri="{FF2B5EF4-FFF2-40B4-BE49-F238E27FC236}">
                <a16:creationId xmlns="" xmlns:a16="http://schemas.microsoft.com/office/drawing/2014/main" id="{7A672A3D-9F78-4291-BB55-A074A7088AD2}"/>
              </a:ext>
            </a:extLst>
          </p:cNvPr>
          <p:cNvSpPr/>
          <p:nvPr/>
        </p:nvSpPr>
        <p:spPr>
          <a:xfrm>
            <a:off x="7287648" y="1802515"/>
            <a:ext cx="4370952"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197" name="直接连接符 196">
            <a:extLst>
              <a:ext uri="{FF2B5EF4-FFF2-40B4-BE49-F238E27FC236}">
                <a16:creationId xmlns="" xmlns:a16="http://schemas.microsoft.com/office/drawing/2014/main" id="{B34096BC-7101-4E74-A01D-8C2FE3BB47EA}"/>
              </a:ext>
            </a:extLst>
          </p:cNvPr>
          <p:cNvCxnSpPr>
            <a:cxnSpLocks/>
          </p:cNvCxnSpPr>
          <p:nvPr/>
        </p:nvCxnSpPr>
        <p:spPr>
          <a:xfrm>
            <a:off x="7399656" y="1795409"/>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8" name="矩形 197">
            <a:extLst>
              <a:ext uri="{FF2B5EF4-FFF2-40B4-BE49-F238E27FC236}">
                <a16:creationId xmlns="" xmlns:a16="http://schemas.microsoft.com/office/drawing/2014/main" id="{736234FA-3A7A-4807-B8E5-B75CD01FE6C2}"/>
              </a:ext>
            </a:extLst>
          </p:cNvPr>
          <p:cNvSpPr/>
          <p:nvPr/>
        </p:nvSpPr>
        <p:spPr>
          <a:xfrm>
            <a:off x="8912681" y="3939723"/>
            <a:ext cx="2029557"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章节小标题</a:t>
            </a:r>
          </a:p>
        </p:txBody>
      </p:sp>
      <p:sp>
        <p:nvSpPr>
          <p:cNvPr id="199" name="矩形 198">
            <a:extLst>
              <a:ext uri="{FF2B5EF4-FFF2-40B4-BE49-F238E27FC236}">
                <a16:creationId xmlns="" xmlns:a16="http://schemas.microsoft.com/office/drawing/2014/main" id="{4CF14BFC-B600-4704-AB05-4E0B34C44352}"/>
              </a:ext>
            </a:extLst>
          </p:cNvPr>
          <p:cNvSpPr/>
          <p:nvPr/>
        </p:nvSpPr>
        <p:spPr>
          <a:xfrm>
            <a:off x="8912681" y="4367553"/>
            <a:ext cx="2884411" cy="953723"/>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200" name="直接连接符 199">
            <a:extLst>
              <a:ext uri="{FF2B5EF4-FFF2-40B4-BE49-F238E27FC236}">
                <a16:creationId xmlns="" xmlns:a16="http://schemas.microsoft.com/office/drawing/2014/main" id="{3C52BDB8-3279-4508-885F-56C363711A89}"/>
              </a:ext>
            </a:extLst>
          </p:cNvPr>
          <p:cNvCxnSpPr>
            <a:cxnSpLocks/>
          </p:cNvCxnSpPr>
          <p:nvPr/>
        </p:nvCxnSpPr>
        <p:spPr>
          <a:xfrm>
            <a:off x="9024689" y="435886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1" name="矩形 200">
            <a:extLst>
              <a:ext uri="{FF2B5EF4-FFF2-40B4-BE49-F238E27FC236}">
                <a16:creationId xmlns="" xmlns:a16="http://schemas.microsoft.com/office/drawing/2014/main" id="{FE49EB12-2C23-469D-8DF3-0A071C83717A}"/>
              </a:ext>
            </a:extLst>
          </p:cNvPr>
          <p:cNvSpPr/>
          <p:nvPr/>
        </p:nvSpPr>
        <p:spPr>
          <a:xfrm>
            <a:off x="1436393" y="1841640"/>
            <a:ext cx="2029557" cy="396583"/>
          </a:xfrm>
          <a:prstGeom prst="rect">
            <a:avLst/>
          </a:prstGeom>
        </p:spPr>
        <p:txBody>
          <a:bodyPr wrap="square">
            <a:spAutoFit/>
          </a:bodyPr>
          <a:lstStyle/>
          <a:p>
            <a:pPr algn="r">
              <a:lnSpc>
                <a:spcPct val="120000"/>
              </a:lnSpc>
            </a:pPr>
            <a:r>
              <a:rPr lang="zh-CN" altLang="en-US" b="1" dirty="0">
                <a:solidFill>
                  <a:schemeClr val="bg2">
                    <a:lumMod val="50000"/>
                  </a:schemeClr>
                </a:solidFill>
                <a:latin typeface="+mn-ea"/>
              </a:rPr>
              <a:t>章节小标题</a:t>
            </a:r>
          </a:p>
        </p:txBody>
      </p:sp>
      <p:sp>
        <p:nvSpPr>
          <p:cNvPr id="202" name="矩形 201">
            <a:extLst>
              <a:ext uri="{FF2B5EF4-FFF2-40B4-BE49-F238E27FC236}">
                <a16:creationId xmlns="" xmlns:a16="http://schemas.microsoft.com/office/drawing/2014/main" id="{61C08C7E-2B59-4E29-A0DF-B102BB36A848}"/>
              </a:ext>
            </a:extLst>
          </p:cNvPr>
          <p:cNvSpPr/>
          <p:nvPr/>
        </p:nvSpPr>
        <p:spPr>
          <a:xfrm>
            <a:off x="581539" y="2269470"/>
            <a:ext cx="2884411" cy="953723"/>
          </a:xfrm>
          <a:prstGeom prst="rect">
            <a:avLst/>
          </a:prstGeom>
        </p:spPr>
        <p:txBody>
          <a:bodyPr wrap="square">
            <a:spAutoFit/>
          </a:bodyPr>
          <a:lstStyle/>
          <a:p>
            <a:pPr algn="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203" name="直接连接符 202">
            <a:extLst>
              <a:ext uri="{FF2B5EF4-FFF2-40B4-BE49-F238E27FC236}">
                <a16:creationId xmlns="" xmlns:a16="http://schemas.microsoft.com/office/drawing/2014/main" id="{31758425-C0DD-452D-85A1-3F59D962B399}"/>
              </a:ext>
            </a:extLst>
          </p:cNvPr>
          <p:cNvCxnSpPr>
            <a:cxnSpLocks/>
          </p:cNvCxnSpPr>
          <p:nvPr/>
        </p:nvCxnSpPr>
        <p:spPr>
          <a:xfrm>
            <a:off x="3089712" y="2260777"/>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4" name="矩形 203">
            <a:extLst>
              <a:ext uri="{FF2B5EF4-FFF2-40B4-BE49-F238E27FC236}">
                <a16:creationId xmlns="" xmlns:a16="http://schemas.microsoft.com/office/drawing/2014/main" id="{67867649-194A-46C8-9E0E-F902E3B1F7A2}"/>
              </a:ext>
            </a:extLst>
          </p:cNvPr>
          <p:cNvSpPr/>
          <p:nvPr/>
        </p:nvSpPr>
        <p:spPr>
          <a:xfrm>
            <a:off x="1141588" y="4813773"/>
            <a:ext cx="2029557" cy="396583"/>
          </a:xfrm>
          <a:prstGeom prst="rect">
            <a:avLst/>
          </a:prstGeom>
        </p:spPr>
        <p:txBody>
          <a:bodyPr wrap="square">
            <a:spAutoFit/>
          </a:bodyPr>
          <a:lstStyle/>
          <a:p>
            <a:pPr algn="r">
              <a:lnSpc>
                <a:spcPct val="120000"/>
              </a:lnSpc>
            </a:pPr>
            <a:r>
              <a:rPr lang="zh-CN" altLang="en-US" b="1" dirty="0">
                <a:solidFill>
                  <a:schemeClr val="bg2">
                    <a:lumMod val="50000"/>
                  </a:schemeClr>
                </a:solidFill>
                <a:latin typeface="+mn-ea"/>
              </a:rPr>
              <a:t>章节小标题</a:t>
            </a:r>
          </a:p>
        </p:txBody>
      </p:sp>
      <p:sp>
        <p:nvSpPr>
          <p:cNvPr id="205" name="矩形 204">
            <a:extLst>
              <a:ext uri="{FF2B5EF4-FFF2-40B4-BE49-F238E27FC236}">
                <a16:creationId xmlns="" xmlns:a16="http://schemas.microsoft.com/office/drawing/2014/main" id="{2F5939C0-E7C9-4072-90CA-C287C0748C7E}"/>
              </a:ext>
            </a:extLst>
          </p:cNvPr>
          <p:cNvSpPr/>
          <p:nvPr/>
        </p:nvSpPr>
        <p:spPr>
          <a:xfrm>
            <a:off x="286734" y="5241603"/>
            <a:ext cx="2884411" cy="953723"/>
          </a:xfrm>
          <a:prstGeom prst="rect">
            <a:avLst/>
          </a:prstGeom>
        </p:spPr>
        <p:txBody>
          <a:bodyPr wrap="square">
            <a:spAutoFit/>
          </a:bodyPr>
          <a:lstStyle/>
          <a:p>
            <a:pPr algn="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206" name="直接连接符 205">
            <a:extLst>
              <a:ext uri="{FF2B5EF4-FFF2-40B4-BE49-F238E27FC236}">
                <a16:creationId xmlns="" xmlns:a16="http://schemas.microsoft.com/office/drawing/2014/main" id="{01FD1B67-68EB-4158-BCAC-55C21DDE5D47}"/>
              </a:ext>
            </a:extLst>
          </p:cNvPr>
          <p:cNvCxnSpPr>
            <a:cxnSpLocks/>
          </p:cNvCxnSpPr>
          <p:nvPr/>
        </p:nvCxnSpPr>
        <p:spPr>
          <a:xfrm>
            <a:off x="2799669" y="523291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 xmlns:a16="http://schemas.microsoft.com/office/drawing/2014/main" id="{BA8C5DBB-6862-4803-A024-39D1C6A99C35}"/>
              </a:ext>
            </a:extLst>
          </p:cNvPr>
          <p:cNvSpPr>
            <a:spLocks noGrp="1"/>
          </p:cNvSpPr>
          <p:nvPr>
            <p:ph type="title"/>
          </p:nvPr>
        </p:nvSpPr>
        <p:spPr/>
        <p:txBody>
          <a:bodyPr/>
          <a:lstStyle/>
          <a:p>
            <a:r>
              <a:rPr lang="zh-CN" altLang="en-US" dirty="0"/>
              <a:t>世界地图</a:t>
            </a:r>
          </a:p>
        </p:txBody>
      </p:sp>
    </p:spTree>
    <p:extLst>
      <p:ext uri="{BB962C8B-B14F-4D97-AF65-F5344CB8AC3E}">
        <p14:creationId xmlns:p14="http://schemas.microsoft.com/office/powerpoint/2010/main" val="25706460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论文研究内容</a:t>
            </a:r>
          </a:p>
        </p:txBody>
      </p:sp>
      <p:sp>
        <p:nvSpPr>
          <p:cNvPr id="22" name="文本框 21">
            <a:extLst>
              <a:ext uri="{FF2B5EF4-FFF2-40B4-BE49-F238E27FC236}">
                <a16:creationId xmlns="" xmlns:a16="http://schemas.microsoft.com/office/drawing/2014/main" id="{2CB022DC-8980-45FA-87C4-A728A5ED5B83}"/>
              </a:ext>
            </a:extLst>
          </p:cNvPr>
          <p:cNvSpPr txBox="1"/>
          <p:nvPr/>
        </p:nvSpPr>
        <p:spPr>
          <a:xfrm>
            <a:off x="1701800" y="5223041"/>
            <a:ext cx="87884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The research content of this paper</a:t>
            </a:r>
          </a:p>
        </p:txBody>
      </p:sp>
      <p:cxnSp>
        <p:nvCxnSpPr>
          <p:cNvPr id="23" name="直接连接符 22">
            <a:extLst>
              <a:ext uri="{FF2B5EF4-FFF2-40B4-BE49-F238E27FC236}">
                <a16:creationId xmlns=""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03</a:t>
            </a:r>
            <a:endParaRPr lang="zh-CN" altLang="en-US" sz="13800" dirty="0">
              <a:solidFill>
                <a:schemeClr val="bg1"/>
              </a:solidFill>
            </a:endParaRPr>
          </a:p>
        </p:txBody>
      </p:sp>
      <p:sp>
        <p:nvSpPr>
          <p:cNvPr id="35" name="等腰三角形 34">
            <a:extLst>
              <a:ext uri="{FF2B5EF4-FFF2-40B4-BE49-F238E27FC236}">
                <a16:creationId xmlns=""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8845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 xmlns:a16="http://schemas.microsoft.com/office/drawing/2014/main" id="{AF297FFD-577D-434F-A8AE-CD60DA38CB74}"/>
              </a:ext>
            </a:extLst>
          </p:cNvPr>
          <p:cNvSpPr/>
          <p:nvPr/>
        </p:nvSpPr>
        <p:spPr>
          <a:xfrm>
            <a:off x="673100" y="5608315"/>
            <a:ext cx="10845800" cy="658257"/>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a:t>
            </a:r>
          </a:p>
        </p:txBody>
      </p:sp>
      <p:sp>
        <p:nvSpPr>
          <p:cNvPr id="29" name="矩形 28">
            <a:extLst>
              <a:ext uri="{FF2B5EF4-FFF2-40B4-BE49-F238E27FC236}">
                <a16:creationId xmlns="" xmlns:a16="http://schemas.microsoft.com/office/drawing/2014/main" id="{701B46E6-E99D-4A14-BF88-AB0ED6B134B4}"/>
              </a:ext>
            </a:extLst>
          </p:cNvPr>
          <p:cNvSpPr/>
          <p:nvPr/>
        </p:nvSpPr>
        <p:spPr>
          <a:xfrm>
            <a:off x="5429250" y="5105395"/>
            <a:ext cx="1333500" cy="430374"/>
          </a:xfrm>
          <a:prstGeom prst="rect">
            <a:avLst/>
          </a:prstGeom>
        </p:spPr>
        <p:txBody>
          <a:bodyPr wrap="square">
            <a:spAutoFit/>
          </a:bodyPr>
          <a:lstStyle/>
          <a:p>
            <a:pPr algn="ctr">
              <a:lnSpc>
                <a:spcPct val="120000"/>
              </a:lnSpc>
            </a:pPr>
            <a:r>
              <a:rPr lang="zh-CN" altLang="en-US" sz="2000" b="1" dirty="0">
                <a:solidFill>
                  <a:schemeClr val="bg2">
                    <a:lumMod val="50000"/>
                  </a:schemeClr>
                </a:solidFill>
                <a:latin typeface="+mn-ea"/>
              </a:rPr>
              <a:t>校园风光</a:t>
            </a:r>
          </a:p>
        </p:txBody>
      </p:sp>
      <p:cxnSp>
        <p:nvCxnSpPr>
          <p:cNvPr id="30" name="直接连接符 29">
            <a:extLst>
              <a:ext uri="{FF2B5EF4-FFF2-40B4-BE49-F238E27FC236}">
                <a16:creationId xmlns="" xmlns:a16="http://schemas.microsoft.com/office/drawing/2014/main" id="{B3646709-CE92-4FCE-B6EF-60964417310F}"/>
              </a:ext>
            </a:extLst>
          </p:cNvPr>
          <p:cNvCxnSpPr>
            <a:cxnSpLocks/>
          </p:cNvCxnSpPr>
          <p:nvPr/>
        </p:nvCxnSpPr>
        <p:spPr>
          <a:xfrm>
            <a:off x="5960269" y="5581489"/>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 xmlns:a16="http://schemas.microsoft.com/office/drawing/2014/main" id="{9A1822C1-E4ED-4781-8B32-3A985AA2F598}"/>
              </a:ext>
            </a:extLst>
          </p:cNvPr>
          <p:cNvSpPr>
            <a:spLocks noGrp="1"/>
          </p:cNvSpPr>
          <p:nvPr>
            <p:ph type="title"/>
          </p:nvPr>
        </p:nvSpPr>
        <p:spPr/>
        <p:txBody>
          <a:bodyPr/>
          <a:lstStyle/>
          <a:p>
            <a:r>
              <a:rPr lang="zh-CN" altLang="en-US" dirty="0"/>
              <a:t>图片展示</a:t>
            </a:r>
          </a:p>
        </p:txBody>
      </p:sp>
      <p:pic>
        <p:nvPicPr>
          <p:cNvPr id="21" name="图片占位符 20" descr="图片包含 天空, 草, 户外, 建筑物&#10;&#10;自动生成的说明">
            <a:extLst>
              <a:ext uri="{FF2B5EF4-FFF2-40B4-BE49-F238E27FC236}">
                <a16:creationId xmlns="" xmlns:a16="http://schemas.microsoft.com/office/drawing/2014/main" id="{20EF3C2F-7D27-49BF-9D8F-5F66530CB559}"/>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p:blipFill>
        <p:spPr>
          <a:xfrm>
            <a:off x="1231900" y="1579563"/>
            <a:ext cx="3101975" cy="1479550"/>
          </a:xfrm>
          <a:prstGeom prst="rect">
            <a:avLst/>
          </a:prstGeom>
        </p:spPr>
      </p:pic>
      <p:pic>
        <p:nvPicPr>
          <p:cNvPr id="22" name="图片占位符 21">
            <a:extLst>
              <a:ext uri="{FF2B5EF4-FFF2-40B4-BE49-F238E27FC236}">
                <a16:creationId xmlns="" xmlns:a16="http://schemas.microsoft.com/office/drawing/2014/main" id="{BE60DD17-9808-416A-90B8-0A7468270C49}"/>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xfrm>
            <a:off x="4545013" y="1570038"/>
            <a:ext cx="3101975" cy="1474787"/>
          </a:xfrm>
          <a:prstGeom prst="rect">
            <a:avLst/>
          </a:prstGeom>
        </p:spPr>
      </p:pic>
      <p:pic>
        <p:nvPicPr>
          <p:cNvPr id="23" name="图片占位符 22">
            <a:extLst>
              <a:ext uri="{FF2B5EF4-FFF2-40B4-BE49-F238E27FC236}">
                <a16:creationId xmlns="" xmlns:a16="http://schemas.microsoft.com/office/drawing/2014/main" id="{6FE6ADD5-70AE-4956-A729-30F106CB2D93}"/>
              </a:ext>
            </a:extLst>
          </p:cNvPr>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a:stretch>
            <a:fillRect/>
          </a:stretch>
        </p:blipFill>
        <p:spPr>
          <a:xfrm>
            <a:off x="7862888" y="1568450"/>
            <a:ext cx="3098800" cy="1479550"/>
          </a:xfrm>
          <a:prstGeom prst="rect">
            <a:avLst/>
          </a:prstGeom>
        </p:spPr>
      </p:pic>
      <p:pic>
        <p:nvPicPr>
          <p:cNvPr id="24" name="图片占位符 23">
            <a:extLst>
              <a:ext uri="{FF2B5EF4-FFF2-40B4-BE49-F238E27FC236}">
                <a16:creationId xmlns="" xmlns:a16="http://schemas.microsoft.com/office/drawing/2014/main" id="{F37267B6-A8C3-4B98-B49B-72909AB1BA3F}"/>
              </a:ext>
            </a:extLst>
          </p:cNvPr>
          <p:cNvPicPr>
            <a:picLocks noGrp="1" noChangeAspect="1"/>
          </p:cNvPicPr>
          <p:nvPr>
            <p:ph type="pic" sz="quarter" idx="11"/>
          </p:nvPr>
        </p:nvPicPr>
        <p:blipFill>
          <a:blip r:embed="rId6" cstate="email">
            <a:extLst>
              <a:ext uri="{28A0092B-C50C-407E-A947-70E740481C1C}">
                <a14:useLocalDpi xmlns:a14="http://schemas.microsoft.com/office/drawing/2010/main"/>
              </a:ext>
            </a:extLst>
          </a:blip>
          <a:srcRect/>
          <a:stretch>
            <a:fillRect/>
          </a:stretch>
        </p:blipFill>
        <p:spPr>
          <a:xfrm>
            <a:off x="1230313" y="3246438"/>
            <a:ext cx="3098800" cy="1479550"/>
          </a:xfrm>
          <a:prstGeom prst="rect">
            <a:avLst/>
          </a:prstGeom>
        </p:spPr>
      </p:pic>
      <p:pic>
        <p:nvPicPr>
          <p:cNvPr id="26" name="图片占位符 25">
            <a:extLst>
              <a:ext uri="{FF2B5EF4-FFF2-40B4-BE49-F238E27FC236}">
                <a16:creationId xmlns="" xmlns:a16="http://schemas.microsoft.com/office/drawing/2014/main" id="{AB26DF28-D295-4DAD-8E46-F661817F25E9}"/>
              </a:ext>
            </a:extLst>
          </p:cNvPr>
          <p:cNvPicPr>
            <a:picLocks noGrp="1" noChangeAspect="1"/>
          </p:cNvPicPr>
          <p:nvPr>
            <p:ph type="pic" sz="quarter" idx="13"/>
          </p:nvPr>
        </p:nvPicPr>
        <p:blipFill>
          <a:blip r:embed="rId7" cstate="email">
            <a:extLst>
              <a:ext uri="{28A0092B-C50C-407E-A947-70E740481C1C}">
                <a14:useLocalDpi xmlns:a14="http://schemas.microsoft.com/office/drawing/2010/main"/>
              </a:ext>
            </a:extLst>
          </a:blip>
          <a:srcRect/>
          <a:stretch>
            <a:fillRect/>
          </a:stretch>
        </p:blipFill>
        <p:spPr>
          <a:xfrm>
            <a:off x="4546600" y="3246438"/>
            <a:ext cx="3098800" cy="1479550"/>
          </a:xfrm>
          <a:prstGeom prst="rect">
            <a:avLst/>
          </a:prstGeom>
        </p:spPr>
      </p:pic>
      <p:pic>
        <p:nvPicPr>
          <p:cNvPr id="31" name="图片占位符 30">
            <a:extLst>
              <a:ext uri="{FF2B5EF4-FFF2-40B4-BE49-F238E27FC236}">
                <a16:creationId xmlns="" xmlns:a16="http://schemas.microsoft.com/office/drawing/2014/main" id="{488DA309-C61B-4078-B4EB-23F53EE845DA}"/>
              </a:ext>
            </a:extLst>
          </p:cNvPr>
          <p:cNvPicPr>
            <a:picLocks noGrp="1" noChangeAspect="1"/>
          </p:cNvPicPr>
          <p:nvPr>
            <p:ph type="pic" sz="quarter" idx="15"/>
          </p:nvPr>
        </p:nvPicPr>
        <p:blipFill>
          <a:blip r:embed="rId8" cstate="email">
            <a:extLst>
              <a:ext uri="{28A0092B-C50C-407E-A947-70E740481C1C}">
                <a14:useLocalDpi xmlns:a14="http://schemas.microsoft.com/office/drawing/2010/main"/>
              </a:ext>
            </a:extLst>
          </a:blip>
          <a:srcRect/>
          <a:stretch>
            <a:fillRect/>
          </a:stretch>
        </p:blipFill>
        <p:spPr>
          <a:xfrm>
            <a:off x="7862888" y="3246438"/>
            <a:ext cx="3098800" cy="1479550"/>
          </a:xfrm>
          <a:prstGeom prst="rect">
            <a:avLst/>
          </a:prstGeom>
        </p:spPr>
      </p:pic>
    </p:spTree>
    <p:extLst>
      <p:ext uri="{BB962C8B-B14F-4D97-AF65-F5344CB8AC3E}">
        <p14:creationId xmlns:p14="http://schemas.microsoft.com/office/powerpoint/2010/main" val="33006595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 xmlns:a16="http://schemas.microsoft.com/office/drawing/2014/main" id="{8552815A-F3C3-4973-8101-44AEFC6B77DB}"/>
              </a:ext>
            </a:extLst>
          </p:cNvPr>
          <p:cNvSpPr/>
          <p:nvPr/>
        </p:nvSpPr>
        <p:spPr>
          <a:xfrm>
            <a:off x="660400" y="1523661"/>
            <a:ext cx="10858500" cy="3267413"/>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1DADD2CE-CB13-403C-BF31-12ECDB5EA0A6}"/>
              </a:ext>
            </a:extLst>
          </p:cNvPr>
          <p:cNvSpPr/>
          <p:nvPr/>
        </p:nvSpPr>
        <p:spPr>
          <a:xfrm>
            <a:off x="1378225" y="5496380"/>
            <a:ext cx="3973700" cy="658257"/>
          </a:xfrm>
          <a:prstGeom prst="rect">
            <a:avLst/>
          </a:prstGeom>
        </p:spPr>
        <p:txBody>
          <a:bodyPr wrap="square">
            <a:spAutoFit/>
          </a:bodyPr>
          <a:lstStyle/>
          <a:p>
            <a:pPr algn="just">
              <a:lnSpc>
                <a:spcPct val="120000"/>
              </a:lnSpc>
            </a:pPr>
            <a:r>
              <a:rPr lang="zh-CN" altLang="en-US" sz="1600" dirty="0">
                <a:solidFill>
                  <a:schemeClr val="bg2">
                    <a:lumMod val="50000"/>
                  </a:schemeClr>
                </a:solidFill>
                <a:latin typeface="+mn-ea"/>
              </a:rPr>
              <a:t>物流企业应提前进行物流需求量的预估，加大技术和设备的投入。</a:t>
            </a:r>
          </a:p>
        </p:txBody>
      </p:sp>
      <p:graphicFrame>
        <p:nvGraphicFramePr>
          <p:cNvPr id="6" name="图表 5">
            <a:extLst>
              <a:ext uri="{FF2B5EF4-FFF2-40B4-BE49-F238E27FC236}">
                <a16:creationId xmlns="" xmlns:a16="http://schemas.microsoft.com/office/drawing/2014/main" id="{037B603E-1577-4A07-8682-1E1AED39C879}"/>
              </a:ext>
            </a:extLst>
          </p:cNvPr>
          <p:cNvGraphicFramePr/>
          <p:nvPr>
            <p:extLst>
              <p:ext uri="{D42A27DB-BD31-4B8C-83A1-F6EECF244321}">
                <p14:modId xmlns:p14="http://schemas.microsoft.com/office/powerpoint/2010/main" val="1402803554"/>
              </p:ext>
            </p:extLst>
          </p:nvPr>
        </p:nvGraphicFramePr>
        <p:xfrm>
          <a:off x="1421904" y="1523661"/>
          <a:ext cx="12078695" cy="3162286"/>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a:extLst>
              <a:ext uri="{FF2B5EF4-FFF2-40B4-BE49-F238E27FC236}">
                <a16:creationId xmlns="" xmlns:a16="http://schemas.microsoft.com/office/drawing/2014/main" id="{B91321FC-0D05-4FCD-A9D1-5481A5C6374E}"/>
              </a:ext>
            </a:extLst>
          </p:cNvPr>
          <p:cNvSpPr txBox="1"/>
          <p:nvPr/>
        </p:nvSpPr>
        <p:spPr>
          <a:xfrm>
            <a:off x="683443" y="1754607"/>
            <a:ext cx="901847"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2014</a:t>
            </a:r>
            <a:endParaRPr lang="zh-CN" altLang="en-US" sz="2000" dirty="0">
              <a:solidFill>
                <a:schemeClr val="tx1">
                  <a:lumMod val="75000"/>
                  <a:lumOff val="25000"/>
                </a:schemeClr>
              </a:solidFill>
              <a:cs typeface="+mn-ea"/>
              <a:sym typeface="+mn-lt"/>
            </a:endParaRPr>
          </a:p>
        </p:txBody>
      </p:sp>
      <p:sp>
        <p:nvSpPr>
          <p:cNvPr id="8" name="文本框 7">
            <a:extLst>
              <a:ext uri="{FF2B5EF4-FFF2-40B4-BE49-F238E27FC236}">
                <a16:creationId xmlns="" xmlns:a16="http://schemas.microsoft.com/office/drawing/2014/main" id="{0C98C8FF-7002-407C-8499-7BEB1754B58F}"/>
              </a:ext>
            </a:extLst>
          </p:cNvPr>
          <p:cNvSpPr txBox="1"/>
          <p:nvPr/>
        </p:nvSpPr>
        <p:spPr>
          <a:xfrm>
            <a:off x="683443" y="2328488"/>
            <a:ext cx="809081"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2015</a:t>
            </a:r>
            <a:endParaRPr lang="zh-CN" altLang="en-US" sz="2000" dirty="0">
              <a:solidFill>
                <a:schemeClr val="tx1">
                  <a:lumMod val="75000"/>
                  <a:lumOff val="25000"/>
                </a:schemeClr>
              </a:solidFill>
              <a:cs typeface="+mn-ea"/>
              <a:sym typeface="+mn-lt"/>
            </a:endParaRPr>
          </a:p>
        </p:txBody>
      </p:sp>
      <p:sp>
        <p:nvSpPr>
          <p:cNvPr id="9" name="文本框 8">
            <a:extLst>
              <a:ext uri="{FF2B5EF4-FFF2-40B4-BE49-F238E27FC236}">
                <a16:creationId xmlns="" xmlns:a16="http://schemas.microsoft.com/office/drawing/2014/main" id="{58BCED53-6B99-4314-A252-B7DCC864A154}"/>
              </a:ext>
            </a:extLst>
          </p:cNvPr>
          <p:cNvSpPr txBox="1"/>
          <p:nvPr/>
        </p:nvSpPr>
        <p:spPr>
          <a:xfrm>
            <a:off x="683444" y="2902369"/>
            <a:ext cx="901846"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2016</a:t>
            </a:r>
            <a:endParaRPr lang="zh-CN" altLang="en-US" sz="2000" dirty="0">
              <a:solidFill>
                <a:schemeClr val="tx1">
                  <a:lumMod val="75000"/>
                  <a:lumOff val="25000"/>
                </a:schemeClr>
              </a:solidFill>
              <a:cs typeface="+mn-ea"/>
              <a:sym typeface="+mn-lt"/>
            </a:endParaRPr>
          </a:p>
        </p:txBody>
      </p:sp>
      <p:sp>
        <p:nvSpPr>
          <p:cNvPr id="10" name="文本框 9">
            <a:extLst>
              <a:ext uri="{FF2B5EF4-FFF2-40B4-BE49-F238E27FC236}">
                <a16:creationId xmlns="" xmlns:a16="http://schemas.microsoft.com/office/drawing/2014/main" id="{4DEF2060-2261-47A5-B97C-ED1BA8B62097}"/>
              </a:ext>
            </a:extLst>
          </p:cNvPr>
          <p:cNvSpPr txBox="1"/>
          <p:nvPr/>
        </p:nvSpPr>
        <p:spPr>
          <a:xfrm>
            <a:off x="683444" y="3476250"/>
            <a:ext cx="809082"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2017</a:t>
            </a:r>
            <a:endParaRPr lang="zh-CN" altLang="en-US" sz="2000" dirty="0">
              <a:solidFill>
                <a:schemeClr val="tx1">
                  <a:lumMod val="75000"/>
                  <a:lumOff val="25000"/>
                </a:schemeClr>
              </a:solidFill>
              <a:cs typeface="+mn-ea"/>
              <a:sym typeface="+mn-lt"/>
            </a:endParaRPr>
          </a:p>
        </p:txBody>
      </p:sp>
      <p:sp>
        <p:nvSpPr>
          <p:cNvPr id="11" name="文本框 10">
            <a:extLst>
              <a:ext uri="{FF2B5EF4-FFF2-40B4-BE49-F238E27FC236}">
                <a16:creationId xmlns="" xmlns:a16="http://schemas.microsoft.com/office/drawing/2014/main" id="{8BC82E2D-11C0-4B8E-892E-9D63F920F2D5}"/>
              </a:ext>
            </a:extLst>
          </p:cNvPr>
          <p:cNvSpPr txBox="1"/>
          <p:nvPr/>
        </p:nvSpPr>
        <p:spPr>
          <a:xfrm>
            <a:off x="683443" y="4050132"/>
            <a:ext cx="1067499"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2018</a:t>
            </a:r>
            <a:endParaRPr lang="zh-CN" altLang="en-US" sz="2000" dirty="0">
              <a:solidFill>
                <a:schemeClr val="tx1">
                  <a:lumMod val="75000"/>
                  <a:lumOff val="25000"/>
                </a:schemeClr>
              </a:solidFill>
              <a:cs typeface="+mn-ea"/>
              <a:sym typeface="+mn-lt"/>
            </a:endParaRPr>
          </a:p>
        </p:txBody>
      </p:sp>
      <p:sp>
        <p:nvSpPr>
          <p:cNvPr id="12" name="矩形 11">
            <a:extLst>
              <a:ext uri="{FF2B5EF4-FFF2-40B4-BE49-F238E27FC236}">
                <a16:creationId xmlns="" xmlns:a16="http://schemas.microsoft.com/office/drawing/2014/main" id="{D7144621-4B77-485D-934B-1F7AADA0C074}"/>
              </a:ext>
            </a:extLst>
          </p:cNvPr>
          <p:cNvSpPr/>
          <p:nvPr/>
        </p:nvSpPr>
        <p:spPr>
          <a:xfrm>
            <a:off x="7654926" y="5496380"/>
            <a:ext cx="3973700" cy="658257"/>
          </a:xfrm>
          <a:prstGeom prst="rect">
            <a:avLst/>
          </a:prstGeom>
        </p:spPr>
        <p:txBody>
          <a:bodyPr wrap="square">
            <a:spAutoFit/>
          </a:bodyPr>
          <a:lstStyle/>
          <a:p>
            <a:pPr algn="just">
              <a:lnSpc>
                <a:spcPct val="120000"/>
              </a:lnSpc>
            </a:pPr>
            <a:r>
              <a:rPr lang="zh-CN" altLang="en-US" sz="1600" dirty="0">
                <a:solidFill>
                  <a:schemeClr val="bg2">
                    <a:lumMod val="50000"/>
                  </a:schemeClr>
                </a:solidFill>
                <a:latin typeface="+mn-ea"/>
              </a:rPr>
              <a:t>物流企业应提前进行物流需求量的预估，加大技术和设备的投入。</a:t>
            </a:r>
          </a:p>
        </p:txBody>
      </p:sp>
      <p:sp>
        <p:nvSpPr>
          <p:cNvPr id="13" name="椭圆 12">
            <a:extLst>
              <a:ext uri="{FF2B5EF4-FFF2-40B4-BE49-F238E27FC236}">
                <a16:creationId xmlns="" xmlns:a16="http://schemas.microsoft.com/office/drawing/2014/main" id="{6FC7805E-7816-469E-9CB3-E55F1473C694}"/>
              </a:ext>
            </a:extLst>
          </p:cNvPr>
          <p:cNvSpPr/>
          <p:nvPr/>
        </p:nvSpPr>
        <p:spPr>
          <a:xfrm>
            <a:off x="683443" y="5271270"/>
            <a:ext cx="621176" cy="621176"/>
          </a:xfrm>
          <a:prstGeom prst="ellipse">
            <a:avLst/>
          </a:prstGeom>
          <a:solidFill>
            <a:schemeClr val="bg1"/>
          </a:solidFill>
          <a:ln>
            <a:solidFill>
              <a:schemeClr val="tx1">
                <a:lumMod val="50000"/>
                <a:lumOff val="50000"/>
              </a:schemeClr>
            </a:solidFill>
          </a:ln>
          <a:effectLst>
            <a:outerShdw blurRad="1028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a:extLst>
              <a:ext uri="{FF2B5EF4-FFF2-40B4-BE49-F238E27FC236}">
                <a16:creationId xmlns="" xmlns:a16="http://schemas.microsoft.com/office/drawing/2014/main" id="{DA0361C2-0542-4D0B-A526-BE71C0A6F589}"/>
              </a:ext>
            </a:extLst>
          </p:cNvPr>
          <p:cNvSpPr/>
          <p:nvPr/>
        </p:nvSpPr>
        <p:spPr>
          <a:xfrm>
            <a:off x="6982951" y="5272006"/>
            <a:ext cx="621176" cy="621176"/>
          </a:xfrm>
          <a:prstGeom prst="ellipse">
            <a:avLst/>
          </a:prstGeom>
          <a:solidFill>
            <a:schemeClr val="bg1"/>
          </a:solidFill>
          <a:ln>
            <a:solidFill>
              <a:schemeClr val="tx1">
                <a:lumMod val="50000"/>
                <a:lumOff val="50000"/>
              </a:schemeClr>
            </a:solidFill>
          </a:ln>
          <a:effectLst>
            <a:outerShdw blurRad="1028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transportation-truck_67878">
            <a:extLst>
              <a:ext uri="{FF2B5EF4-FFF2-40B4-BE49-F238E27FC236}">
                <a16:creationId xmlns="" xmlns:a16="http://schemas.microsoft.com/office/drawing/2014/main" id="{F6C2D800-364A-409B-873E-28E113D14532}"/>
              </a:ext>
            </a:extLst>
          </p:cNvPr>
          <p:cNvSpPr>
            <a:spLocks noChangeAspect="1"/>
          </p:cNvSpPr>
          <p:nvPr/>
        </p:nvSpPr>
        <p:spPr bwMode="auto">
          <a:xfrm>
            <a:off x="7132969" y="5481983"/>
            <a:ext cx="321139" cy="201223"/>
          </a:xfrm>
          <a:custGeom>
            <a:avLst/>
            <a:gdLst>
              <a:gd name="T0" fmla="*/ 475 w 542"/>
              <a:gd name="T1" fmla="*/ 86 h 340"/>
              <a:gd name="T2" fmla="*/ 388 w 542"/>
              <a:gd name="T3" fmla="*/ 76 h 340"/>
              <a:gd name="T4" fmla="*/ 368 w 542"/>
              <a:gd name="T5" fmla="*/ 0 h 340"/>
              <a:gd name="T6" fmla="*/ 144 w 542"/>
              <a:gd name="T7" fmla="*/ 0 h 340"/>
              <a:gd name="T8" fmla="*/ 18 w 542"/>
              <a:gd name="T9" fmla="*/ 20 h 340"/>
              <a:gd name="T10" fmla="*/ 18 w 542"/>
              <a:gd name="T11" fmla="*/ 177 h 340"/>
              <a:gd name="T12" fmla="*/ 0 w 542"/>
              <a:gd name="T13" fmla="*/ 277 h 340"/>
              <a:gd name="T14" fmla="*/ 20 w 542"/>
              <a:gd name="T15" fmla="*/ 297 h 340"/>
              <a:gd name="T16" fmla="*/ 123 w 542"/>
              <a:gd name="T17" fmla="*/ 323 h 340"/>
              <a:gd name="T18" fmla="*/ 225 w 542"/>
              <a:gd name="T19" fmla="*/ 297 h 340"/>
              <a:gd name="T20" fmla="*/ 443 w 542"/>
              <a:gd name="T21" fmla="*/ 340 h 340"/>
              <a:gd name="T22" fmla="*/ 505 w 542"/>
              <a:gd name="T23" fmla="*/ 263 h 340"/>
              <a:gd name="T24" fmla="*/ 542 w 542"/>
              <a:gd name="T25" fmla="*/ 223 h 340"/>
              <a:gd name="T26" fmla="*/ 539 w 542"/>
              <a:gd name="T27" fmla="*/ 186 h 340"/>
              <a:gd name="T28" fmla="*/ 57 w 542"/>
              <a:gd name="T29" fmla="*/ 277 h 340"/>
              <a:gd name="T30" fmla="*/ 103 w 542"/>
              <a:gd name="T31" fmla="*/ 277 h 340"/>
              <a:gd name="T32" fmla="*/ 124 w 542"/>
              <a:gd name="T33" fmla="*/ 177 h 340"/>
              <a:gd name="T34" fmla="*/ 58 w 542"/>
              <a:gd name="T35" fmla="*/ 130 h 340"/>
              <a:gd name="T36" fmla="*/ 124 w 542"/>
              <a:gd name="T37" fmla="*/ 177 h 340"/>
              <a:gd name="T38" fmla="*/ 58 w 542"/>
              <a:gd name="T39" fmla="*/ 90 h 340"/>
              <a:gd name="T40" fmla="*/ 124 w 542"/>
              <a:gd name="T41" fmla="*/ 40 h 340"/>
              <a:gd name="T42" fmla="*/ 166 w 542"/>
              <a:gd name="T43" fmla="*/ 300 h 340"/>
              <a:gd name="T44" fmla="*/ 166 w 542"/>
              <a:gd name="T45" fmla="*/ 253 h 340"/>
              <a:gd name="T46" fmla="*/ 166 w 542"/>
              <a:gd name="T47" fmla="*/ 300 h 340"/>
              <a:gd name="T48" fmla="*/ 164 w 542"/>
              <a:gd name="T49" fmla="*/ 177 h 340"/>
              <a:gd name="T50" fmla="*/ 241 w 542"/>
              <a:gd name="T51" fmla="*/ 130 h 340"/>
              <a:gd name="T52" fmla="*/ 241 w 542"/>
              <a:gd name="T53" fmla="*/ 90 h 340"/>
              <a:gd name="T54" fmla="*/ 164 w 542"/>
              <a:gd name="T55" fmla="*/ 40 h 340"/>
              <a:gd name="T56" fmla="*/ 241 w 542"/>
              <a:gd name="T57" fmla="*/ 90 h 340"/>
              <a:gd name="T58" fmla="*/ 281 w 542"/>
              <a:gd name="T59" fmla="*/ 177 h 340"/>
              <a:gd name="T60" fmla="*/ 348 w 542"/>
              <a:gd name="T61" fmla="*/ 130 h 340"/>
              <a:gd name="T62" fmla="*/ 348 w 542"/>
              <a:gd name="T63" fmla="*/ 90 h 340"/>
              <a:gd name="T64" fmla="*/ 281 w 542"/>
              <a:gd name="T65" fmla="*/ 40 h 340"/>
              <a:gd name="T66" fmla="*/ 348 w 542"/>
              <a:gd name="T67" fmla="*/ 90 h 340"/>
              <a:gd name="T68" fmla="*/ 420 w 542"/>
              <a:gd name="T69" fmla="*/ 277 h 340"/>
              <a:gd name="T70" fmla="*/ 467 w 542"/>
              <a:gd name="T71" fmla="*/ 277 h 340"/>
              <a:gd name="T72" fmla="*/ 387 w 542"/>
              <a:gd name="T73" fmla="*/ 177 h 340"/>
              <a:gd name="T74" fmla="*/ 388 w 542"/>
              <a:gd name="T75" fmla="*/ 110 h 340"/>
              <a:gd name="T76" fmla="*/ 495 w 542"/>
              <a:gd name="T77" fmla="*/ 177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2" h="340">
                <a:moveTo>
                  <a:pt x="539" y="186"/>
                </a:moveTo>
                <a:lnTo>
                  <a:pt x="475" y="86"/>
                </a:lnTo>
                <a:cubicBezTo>
                  <a:pt x="471" y="80"/>
                  <a:pt x="465" y="76"/>
                  <a:pt x="458" y="76"/>
                </a:cubicBezTo>
                <a:lnTo>
                  <a:pt x="388" y="76"/>
                </a:lnTo>
                <a:lnTo>
                  <a:pt x="388" y="20"/>
                </a:lnTo>
                <a:cubicBezTo>
                  <a:pt x="388" y="9"/>
                  <a:pt x="379" y="0"/>
                  <a:pt x="368" y="0"/>
                </a:cubicBezTo>
                <a:lnTo>
                  <a:pt x="261" y="0"/>
                </a:lnTo>
                <a:lnTo>
                  <a:pt x="144" y="0"/>
                </a:lnTo>
                <a:lnTo>
                  <a:pt x="38" y="0"/>
                </a:lnTo>
                <a:cubicBezTo>
                  <a:pt x="27" y="0"/>
                  <a:pt x="18" y="9"/>
                  <a:pt x="18" y="20"/>
                </a:cubicBezTo>
                <a:lnTo>
                  <a:pt x="18" y="110"/>
                </a:lnTo>
                <a:lnTo>
                  <a:pt x="18" y="177"/>
                </a:lnTo>
                <a:cubicBezTo>
                  <a:pt x="8" y="178"/>
                  <a:pt x="0" y="186"/>
                  <a:pt x="0" y="197"/>
                </a:cubicBezTo>
                <a:lnTo>
                  <a:pt x="0" y="277"/>
                </a:lnTo>
                <a:cubicBezTo>
                  <a:pt x="0" y="288"/>
                  <a:pt x="9" y="297"/>
                  <a:pt x="20" y="297"/>
                </a:cubicBezTo>
                <a:lnTo>
                  <a:pt x="20" y="297"/>
                </a:lnTo>
                <a:cubicBezTo>
                  <a:pt x="29" y="322"/>
                  <a:pt x="52" y="340"/>
                  <a:pt x="80" y="340"/>
                </a:cubicBezTo>
                <a:cubicBezTo>
                  <a:pt x="96" y="340"/>
                  <a:pt x="111" y="333"/>
                  <a:pt x="123" y="323"/>
                </a:cubicBezTo>
                <a:cubicBezTo>
                  <a:pt x="134" y="333"/>
                  <a:pt x="149" y="340"/>
                  <a:pt x="165" y="340"/>
                </a:cubicBezTo>
                <a:cubicBezTo>
                  <a:pt x="193" y="340"/>
                  <a:pt x="217" y="322"/>
                  <a:pt x="225" y="297"/>
                </a:cubicBezTo>
                <a:lnTo>
                  <a:pt x="383" y="297"/>
                </a:lnTo>
                <a:cubicBezTo>
                  <a:pt x="392" y="322"/>
                  <a:pt x="415" y="340"/>
                  <a:pt x="443" y="340"/>
                </a:cubicBezTo>
                <a:cubicBezTo>
                  <a:pt x="478" y="340"/>
                  <a:pt x="506" y="311"/>
                  <a:pt x="506" y="277"/>
                </a:cubicBezTo>
                <a:cubicBezTo>
                  <a:pt x="506" y="272"/>
                  <a:pt x="506" y="268"/>
                  <a:pt x="505" y="263"/>
                </a:cubicBezTo>
                <a:lnTo>
                  <a:pt x="535" y="239"/>
                </a:lnTo>
                <a:cubicBezTo>
                  <a:pt x="540" y="235"/>
                  <a:pt x="542" y="229"/>
                  <a:pt x="542" y="223"/>
                </a:cubicBezTo>
                <a:lnTo>
                  <a:pt x="542" y="197"/>
                </a:lnTo>
                <a:cubicBezTo>
                  <a:pt x="542" y="193"/>
                  <a:pt x="541" y="189"/>
                  <a:pt x="539" y="186"/>
                </a:cubicBezTo>
                <a:close/>
                <a:moveTo>
                  <a:pt x="80" y="300"/>
                </a:moveTo>
                <a:cubicBezTo>
                  <a:pt x="67" y="300"/>
                  <a:pt x="57" y="289"/>
                  <a:pt x="57" y="277"/>
                </a:cubicBezTo>
                <a:cubicBezTo>
                  <a:pt x="57" y="264"/>
                  <a:pt x="67" y="253"/>
                  <a:pt x="80" y="253"/>
                </a:cubicBezTo>
                <a:cubicBezTo>
                  <a:pt x="93" y="253"/>
                  <a:pt x="103" y="264"/>
                  <a:pt x="103" y="277"/>
                </a:cubicBezTo>
                <a:cubicBezTo>
                  <a:pt x="103" y="289"/>
                  <a:pt x="93" y="300"/>
                  <a:pt x="80" y="300"/>
                </a:cubicBezTo>
                <a:close/>
                <a:moveTo>
                  <a:pt x="124" y="177"/>
                </a:moveTo>
                <a:lnTo>
                  <a:pt x="58" y="177"/>
                </a:lnTo>
                <a:lnTo>
                  <a:pt x="58" y="130"/>
                </a:lnTo>
                <a:lnTo>
                  <a:pt x="124" y="130"/>
                </a:lnTo>
                <a:lnTo>
                  <a:pt x="124" y="177"/>
                </a:lnTo>
                <a:close/>
                <a:moveTo>
                  <a:pt x="124" y="90"/>
                </a:moveTo>
                <a:lnTo>
                  <a:pt x="58" y="90"/>
                </a:lnTo>
                <a:lnTo>
                  <a:pt x="58" y="40"/>
                </a:lnTo>
                <a:lnTo>
                  <a:pt x="124" y="40"/>
                </a:lnTo>
                <a:lnTo>
                  <a:pt x="124" y="90"/>
                </a:lnTo>
                <a:close/>
                <a:moveTo>
                  <a:pt x="166" y="300"/>
                </a:moveTo>
                <a:cubicBezTo>
                  <a:pt x="153" y="300"/>
                  <a:pt x="142" y="289"/>
                  <a:pt x="142" y="277"/>
                </a:cubicBezTo>
                <a:cubicBezTo>
                  <a:pt x="142" y="264"/>
                  <a:pt x="153" y="253"/>
                  <a:pt x="166" y="253"/>
                </a:cubicBezTo>
                <a:cubicBezTo>
                  <a:pt x="178" y="253"/>
                  <a:pt x="189" y="264"/>
                  <a:pt x="189" y="277"/>
                </a:cubicBezTo>
                <a:cubicBezTo>
                  <a:pt x="189" y="289"/>
                  <a:pt x="178" y="300"/>
                  <a:pt x="166" y="300"/>
                </a:cubicBezTo>
                <a:close/>
                <a:moveTo>
                  <a:pt x="241" y="177"/>
                </a:moveTo>
                <a:lnTo>
                  <a:pt x="164" y="177"/>
                </a:lnTo>
                <a:lnTo>
                  <a:pt x="164" y="130"/>
                </a:lnTo>
                <a:lnTo>
                  <a:pt x="241" y="130"/>
                </a:lnTo>
                <a:lnTo>
                  <a:pt x="241" y="177"/>
                </a:lnTo>
                <a:close/>
                <a:moveTo>
                  <a:pt x="241" y="90"/>
                </a:moveTo>
                <a:lnTo>
                  <a:pt x="164" y="90"/>
                </a:lnTo>
                <a:lnTo>
                  <a:pt x="164" y="40"/>
                </a:lnTo>
                <a:lnTo>
                  <a:pt x="241" y="40"/>
                </a:lnTo>
                <a:lnTo>
                  <a:pt x="241" y="90"/>
                </a:lnTo>
                <a:close/>
                <a:moveTo>
                  <a:pt x="348" y="177"/>
                </a:moveTo>
                <a:lnTo>
                  <a:pt x="281" y="177"/>
                </a:lnTo>
                <a:lnTo>
                  <a:pt x="281" y="130"/>
                </a:lnTo>
                <a:lnTo>
                  <a:pt x="348" y="130"/>
                </a:lnTo>
                <a:lnTo>
                  <a:pt x="348" y="177"/>
                </a:lnTo>
                <a:close/>
                <a:moveTo>
                  <a:pt x="348" y="90"/>
                </a:moveTo>
                <a:lnTo>
                  <a:pt x="281" y="90"/>
                </a:lnTo>
                <a:lnTo>
                  <a:pt x="281" y="40"/>
                </a:lnTo>
                <a:lnTo>
                  <a:pt x="348" y="40"/>
                </a:lnTo>
                <a:lnTo>
                  <a:pt x="348" y="90"/>
                </a:lnTo>
                <a:close/>
                <a:moveTo>
                  <a:pt x="443" y="300"/>
                </a:moveTo>
                <a:cubicBezTo>
                  <a:pt x="430" y="300"/>
                  <a:pt x="420" y="289"/>
                  <a:pt x="420" y="277"/>
                </a:cubicBezTo>
                <a:cubicBezTo>
                  <a:pt x="420" y="264"/>
                  <a:pt x="430" y="253"/>
                  <a:pt x="443" y="253"/>
                </a:cubicBezTo>
                <a:cubicBezTo>
                  <a:pt x="456" y="253"/>
                  <a:pt x="467" y="264"/>
                  <a:pt x="467" y="277"/>
                </a:cubicBezTo>
                <a:cubicBezTo>
                  <a:pt x="467" y="289"/>
                  <a:pt x="456" y="300"/>
                  <a:pt x="443" y="300"/>
                </a:cubicBezTo>
                <a:close/>
                <a:moveTo>
                  <a:pt x="387" y="177"/>
                </a:moveTo>
                <a:lnTo>
                  <a:pt x="387" y="110"/>
                </a:lnTo>
                <a:lnTo>
                  <a:pt x="388" y="110"/>
                </a:lnTo>
                <a:lnTo>
                  <a:pt x="450" y="110"/>
                </a:lnTo>
                <a:lnTo>
                  <a:pt x="495" y="177"/>
                </a:lnTo>
                <a:lnTo>
                  <a:pt x="387" y="177"/>
                </a:lnTo>
                <a:close/>
              </a:path>
            </a:pathLst>
          </a:custGeom>
          <a:noFill/>
          <a:ln w="15875">
            <a:solidFill>
              <a:schemeClr val="tx1">
                <a:lumMod val="50000"/>
                <a:lumOff val="50000"/>
              </a:schemeClr>
            </a:solidFill>
          </a:ln>
        </p:spPr>
      </p:sp>
      <p:sp>
        <p:nvSpPr>
          <p:cNvPr id="16" name="sea-ship-with-containers_46053">
            <a:extLst>
              <a:ext uri="{FF2B5EF4-FFF2-40B4-BE49-F238E27FC236}">
                <a16:creationId xmlns="" xmlns:a16="http://schemas.microsoft.com/office/drawing/2014/main" id="{C04BC92E-6070-42A2-B1E3-C61F1DE928C8}"/>
              </a:ext>
            </a:extLst>
          </p:cNvPr>
          <p:cNvSpPr>
            <a:spLocks noChangeAspect="1"/>
          </p:cNvSpPr>
          <p:nvPr/>
        </p:nvSpPr>
        <p:spPr bwMode="auto">
          <a:xfrm>
            <a:off x="853808" y="5454249"/>
            <a:ext cx="321138" cy="226278"/>
          </a:xfrm>
          <a:custGeom>
            <a:avLst/>
            <a:gdLst>
              <a:gd name="T0" fmla="*/ 7197 w 8160"/>
              <a:gd name="T1" fmla="*/ 5378 h 5758"/>
              <a:gd name="T2" fmla="*/ 893 w 8160"/>
              <a:gd name="T3" fmla="*/ 5758 h 5758"/>
              <a:gd name="T4" fmla="*/ 770 w 8160"/>
              <a:gd name="T5" fmla="*/ 5550 h 5758"/>
              <a:gd name="T6" fmla="*/ 655 w 8160"/>
              <a:gd name="T7" fmla="*/ 5106 h 5758"/>
              <a:gd name="T8" fmla="*/ 140 w 8160"/>
              <a:gd name="T9" fmla="*/ 3651 h 5758"/>
              <a:gd name="T10" fmla="*/ 5197 w 8160"/>
              <a:gd name="T11" fmla="*/ 3649 h 5758"/>
              <a:gd name="T12" fmla="*/ 8160 w 8160"/>
              <a:gd name="T13" fmla="*/ 3371 h 5758"/>
              <a:gd name="T14" fmla="*/ 4916 w 8160"/>
              <a:gd name="T15" fmla="*/ 1685 h 5758"/>
              <a:gd name="T16" fmla="*/ 3792 w 8160"/>
              <a:gd name="T17" fmla="*/ 1826 h 5758"/>
              <a:gd name="T18" fmla="*/ 3933 w 8160"/>
              <a:gd name="T19" fmla="*/ 3511 h 5758"/>
              <a:gd name="T20" fmla="*/ 5056 w 8160"/>
              <a:gd name="T21" fmla="*/ 3371 h 5758"/>
              <a:gd name="T22" fmla="*/ 4916 w 8160"/>
              <a:gd name="T23" fmla="*/ 1685 h 5758"/>
              <a:gd name="T24" fmla="*/ 5478 w 8160"/>
              <a:gd name="T25" fmla="*/ 2247 h 5758"/>
              <a:gd name="T26" fmla="*/ 5337 w 8160"/>
              <a:gd name="T27" fmla="*/ 2949 h 5758"/>
              <a:gd name="T28" fmla="*/ 6601 w 8160"/>
              <a:gd name="T29" fmla="*/ 3090 h 5758"/>
              <a:gd name="T30" fmla="*/ 6742 w 8160"/>
              <a:gd name="T31" fmla="*/ 2387 h 5758"/>
              <a:gd name="T32" fmla="*/ 2247 w 8160"/>
              <a:gd name="T33" fmla="*/ 3511 h 5758"/>
              <a:gd name="T34" fmla="*/ 3511 w 8160"/>
              <a:gd name="T35" fmla="*/ 3371 h 5758"/>
              <a:gd name="T36" fmla="*/ 3371 w 8160"/>
              <a:gd name="T37" fmla="*/ 2106 h 5758"/>
              <a:gd name="T38" fmla="*/ 2107 w 8160"/>
              <a:gd name="T39" fmla="*/ 2247 h 5758"/>
              <a:gd name="T40" fmla="*/ 2247 w 8160"/>
              <a:gd name="T41" fmla="*/ 3511 h 5758"/>
              <a:gd name="T42" fmla="*/ 1826 w 8160"/>
              <a:gd name="T43" fmla="*/ 1685 h 5758"/>
              <a:gd name="T44" fmla="*/ 421 w 8160"/>
              <a:gd name="T45" fmla="*/ 3511 h 5758"/>
              <a:gd name="T46" fmla="*/ 0 w 8160"/>
              <a:gd name="T47" fmla="*/ 1685 h 5758"/>
              <a:gd name="T48" fmla="*/ 983 w 8160"/>
              <a:gd name="T49" fmla="*/ 1404 h 5758"/>
              <a:gd name="T50" fmla="*/ 620 w 8160"/>
              <a:gd name="T51" fmla="*/ 997 h 5758"/>
              <a:gd name="T52" fmla="*/ 983 w 8160"/>
              <a:gd name="T53" fmla="*/ 833 h 5758"/>
              <a:gd name="T54" fmla="*/ 1124 w 8160"/>
              <a:gd name="T55" fmla="*/ 0 h 5758"/>
              <a:gd name="T56" fmla="*/ 1487 w 8160"/>
              <a:gd name="T57" fmla="*/ 833 h 5758"/>
              <a:gd name="T58" fmla="*/ 1124 w 8160"/>
              <a:gd name="T59" fmla="*/ 997 h 5758"/>
              <a:gd name="T60" fmla="*/ 2175 w 8160"/>
              <a:gd name="T61" fmla="*/ 1404 h 5758"/>
              <a:gd name="T62" fmla="*/ 1115 w 8160"/>
              <a:gd name="T63" fmla="*/ 2560 h 5758"/>
              <a:gd name="T64" fmla="*/ 1572 w 8160"/>
              <a:gd name="T65" fmla="*/ 2979 h 5758"/>
              <a:gd name="T66" fmla="*/ 1572 w 8160"/>
              <a:gd name="T67" fmla="*/ 1888 h 5758"/>
              <a:gd name="T68" fmla="*/ 1115 w 8160"/>
              <a:gd name="T69" fmla="*/ 2307 h 5758"/>
              <a:gd name="T70" fmla="*/ 1572 w 8160"/>
              <a:gd name="T71" fmla="*/ 1888 h 5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60" h="5758">
                <a:moveTo>
                  <a:pt x="8160" y="3371"/>
                </a:moveTo>
                <a:lnTo>
                  <a:pt x="7197" y="5378"/>
                </a:lnTo>
                <a:cubicBezTo>
                  <a:pt x="7076" y="5612"/>
                  <a:pt x="6835" y="5758"/>
                  <a:pt x="6573" y="5758"/>
                </a:cubicBezTo>
                <a:lnTo>
                  <a:pt x="893" y="5758"/>
                </a:lnTo>
                <a:cubicBezTo>
                  <a:pt x="788" y="5758"/>
                  <a:pt x="720" y="5648"/>
                  <a:pt x="768" y="5555"/>
                </a:cubicBezTo>
                <a:lnTo>
                  <a:pt x="770" y="5550"/>
                </a:lnTo>
                <a:cubicBezTo>
                  <a:pt x="847" y="5397"/>
                  <a:pt x="801" y="5211"/>
                  <a:pt x="662" y="5112"/>
                </a:cubicBezTo>
                <a:lnTo>
                  <a:pt x="655" y="5106"/>
                </a:lnTo>
                <a:cubicBezTo>
                  <a:pt x="332" y="4876"/>
                  <a:pt x="140" y="4503"/>
                  <a:pt x="140" y="4107"/>
                </a:cubicBezTo>
                <a:lnTo>
                  <a:pt x="140" y="3651"/>
                </a:lnTo>
                <a:lnTo>
                  <a:pt x="5197" y="3651"/>
                </a:lnTo>
                <a:lnTo>
                  <a:pt x="5197" y="3649"/>
                </a:lnTo>
                <a:cubicBezTo>
                  <a:pt x="5197" y="3495"/>
                  <a:pt x="5321" y="3371"/>
                  <a:pt x="5475" y="3371"/>
                </a:cubicBezTo>
                <a:lnTo>
                  <a:pt x="8160" y="3371"/>
                </a:lnTo>
                <a:lnTo>
                  <a:pt x="8160" y="3371"/>
                </a:lnTo>
                <a:close/>
                <a:moveTo>
                  <a:pt x="4916" y="1685"/>
                </a:moveTo>
                <a:lnTo>
                  <a:pt x="3933" y="1685"/>
                </a:lnTo>
                <a:cubicBezTo>
                  <a:pt x="3855" y="1685"/>
                  <a:pt x="3792" y="1748"/>
                  <a:pt x="3792" y="1826"/>
                </a:cubicBezTo>
                <a:lnTo>
                  <a:pt x="3792" y="3371"/>
                </a:lnTo>
                <a:cubicBezTo>
                  <a:pt x="3792" y="3448"/>
                  <a:pt x="3855" y="3511"/>
                  <a:pt x="3933" y="3511"/>
                </a:cubicBezTo>
                <a:lnTo>
                  <a:pt x="4916" y="3511"/>
                </a:lnTo>
                <a:cubicBezTo>
                  <a:pt x="4993" y="3511"/>
                  <a:pt x="5056" y="3448"/>
                  <a:pt x="5056" y="3371"/>
                </a:cubicBezTo>
                <a:lnTo>
                  <a:pt x="5056" y="1826"/>
                </a:lnTo>
                <a:cubicBezTo>
                  <a:pt x="5056" y="1748"/>
                  <a:pt x="4993" y="1685"/>
                  <a:pt x="4916" y="1685"/>
                </a:cubicBezTo>
                <a:close/>
                <a:moveTo>
                  <a:pt x="6601" y="2247"/>
                </a:moveTo>
                <a:lnTo>
                  <a:pt x="5478" y="2247"/>
                </a:lnTo>
                <a:cubicBezTo>
                  <a:pt x="5400" y="2247"/>
                  <a:pt x="5337" y="2310"/>
                  <a:pt x="5337" y="2387"/>
                </a:cubicBezTo>
                <a:lnTo>
                  <a:pt x="5337" y="2949"/>
                </a:lnTo>
                <a:cubicBezTo>
                  <a:pt x="5337" y="3027"/>
                  <a:pt x="5400" y="3090"/>
                  <a:pt x="5478" y="3090"/>
                </a:cubicBezTo>
                <a:lnTo>
                  <a:pt x="6601" y="3090"/>
                </a:lnTo>
                <a:cubicBezTo>
                  <a:pt x="6679" y="3090"/>
                  <a:pt x="6742" y="3027"/>
                  <a:pt x="6742" y="2949"/>
                </a:cubicBezTo>
                <a:lnTo>
                  <a:pt x="6742" y="2387"/>
                </a:lnTo>
                <a:cubicBezTo>
                  <a:pt x="6742" y="2310"/>
                  <a:pt x="6679" y="2247"/>
                  <a:pt x="6601" y="2247"/>
                </a:cubicBezTo>
                <a:close/>
                <a:moveTo>
                  <a:pt x="2247" y="3511"/>
                </a:moveTo>
                <a:lnTo>
                  <a:pt x="3371" y="3511"/>
                </a:lnTo>
                <a:cubicBezTo>
                  <a:pt x="3448" y="3511"/>
                  <a:pt x="3511" y="3448"/>
                  <a:pt x="3511" y="3371"/>
                </a:cubicBezTo>
                <a:lnTo>
                  <a:pt x="3511" y="2247"/>
                </a:lnTo>
                <a:cubicBezTo>
                  <a:pt x="3511" y="2169"/>
                  <a:pt x="3448" y="2106"/>
                  <a:pt x="3371" y="2106"/>
                </a:cubicBezTo>
                <a:lnTo>
                  <a:pt x="2247" y="2106"/>
                </a:lnTo>
                <a:cubicBezTo>
                  <a:pt x="2170" y="2106"/>
                  <a:pt x="2107" y="2169"/>
                  <a:pt x="2107" y="2247"/>
                </a:cubicBezTo>
                <a:lnTo>
                  <a:pt x="2107" y="3371"/>
                </a:lnTo>
                <a:cubicBezTo>
                  <a:pt x="2107" y="3448"/>
                  <a:pt x="2170" y="3511"/>
                  <a:pt x="2247" y="3511"/>
                </a:cubicBezTo>
                <a:close/>
                <a:moveTo>
                  <a:pt x="2175" y="1404"/>
                </a:moveTo>
                <a:lnTo>
                  <a:pt x="1826" y="1685"/>
                </a:lnTo>
                <a:lnTo>
                  <a:pt x="1826" y="3511"/>
                </a:lnTo>
                <a:lnTo>
                  <a:pt x="421" y="3511"/>
                </a:lnTo>
                <a:lnTo>
                  <a:pt x="421" y="1685"/>
                </a:lnTo>
                <a:lnTo>
                  <a:pt x="0" y="1685"/>
                </a:lnTo>
                <a:lnTo>
                  <a:pt x="0" y="1404"/>
                </a:lnTo>
                <a:lnTo>
                  <a:pt x="983" y="1404"/>
                </a:lnTo>
                <a:lnTo>
                  <a:pt x="983" y="997"/>
                </a:lnTo>
                <a:lnTo>
                  <a:pt x="620" y="997"/>
                </a:lnTo>
                <a:lnTo>
                  <a:pt x="620" y="833"/>
                </a:lnTo>
                <a:lnTo>
                  <a:pt x="983" y="833"/>
                </a:lnTo>
                <a:lnTo>
                  <a:pt x="983" y="0"/>
                </a:lnTo>
                <a:lnTo>
                  <a:pt x="1124" y="0"/>
                </a:lnTo>
                <a:lnTo>
                  <a:pt x="1124" y="833"/>
                </a:lnTo>
                <a:lnTo>
                  <a:pt x="1487" y="833"/>
                </a:lnTo>
                <a:lnTo>
                  <a:pt x="1487" y="997"/>
                </a:lnTo>
                <a:lnTo>
                  <a:pt x="1124" y="997"/>
                </a:lnTo>
                <a:lnTo>
                  <a:pt x="1124" y="1404"/>
                </a:lnTo>
                <a:lnTo>
                  <a:pt x="2175" y="1404"/>
                </a:lnTo>
                <a:close/>
                <a:moveTo>
                  <a:pt x="1572" y="2560"/>
                </a:moveTo>
                <a:lnTo>
                  <a:pt x="1115" y="2560"/>
                </a:lnTo>
                <a:lnTo>
                  <a:pt x="1115" y="2979"/>
                </a:lnTo>
                <a:lnTo>
                  <a:pt x="1572" y="2979"/>
                </a:lnTo>
                <a:lnTo>
                  <a:pt x="1572" y="2560"/>
                </a:lnTo>
                <a:close/>
                <a:moveTo>
                  <a:pt x="1572" y="1888"/>
                </a:moveTo>
                <a:lnTo>
                  <a:pt x="1115" y="1888"/>
                </a:lnTo>
                <a:lnTo>
                  <a:pt x="1115" y="2307"/>
                </a:lnTo>
                <a:lnTo>
                  <a:pt x="1572" y="2307"/>
                </a:lnTo>
                <a:lnTo>
                  <a:pt x="1572" y="1888"/>
                </a:lnTo>
                <a:close/>
              </a:path>
            </a:pathLst>
          </a:custGeom>
          <a:noFill/>
          <a:ln w="15875">
            <a:solidFill>
              <a:schemeClr val="tx1">
                <a:lumMod val="50000"/>
                <a:lumOff val="50000"/>
              </a:schemeClr>
            </a:solidFill>
          </a:ln>
        </p:spPr>
      </p:sp>
      <p:sp>
        <p:nvSpPr>
          <p:cNvPr id="17" name="矩形 16">
            <a:extLst>
              <a:ext uri="{FF2B5EF4-FFF2-40B4-BE49-F238E27FC236}">
                <a16:creationId xmlns="" xmlns:a16="http://schemas.microsoft.com/office/drawing/2014/main" id="{45E692AE-3491-4059-A540-4F84503B8447}"/>
              </a:ext>
            </a:extLst>
          </p:cNvPr>
          <p:cNvSpPr/>
          <p:nvPr/>
        </p:nvSpPr>
        <p:spPr>
          <a:xfrm>
            <a:off x="1378225" y="5040132"/>
            <a:ext cx="1585955" cy="396583"/>
          </a:xfrm>
          <a:prstGeom prst="rect">
            <a:avLst/>
          </a:prstGeom>
        </p:spPr>
        <p:txBody>
          <a:bodyPr wrap="square">
            <a:spAutoFit/>
          </a:bodyPr>
          <a:lstStyle/>
          <a:p>
            <a:pPr lvl="0">
              <a:lnSpc>
                <a:spcPct val="120000"/>
              </a:lnSpc>
            </a:pPr>
            <a:r>
              <a:rPr lang="zh-CN" altLang="en-US" dirty="0">
                <a:solidFill>
                  <a:schemeClr val="bg2">
                    <a:lumMod val="50000"/>
                  </a:schemeClr>
                </a:solidFill>
                <a:latin typeface="微软雅黑"/>
              </a:rPr>
              <a:t>章节小标题</a:t>
            </a:r>
          </a:p>
        </p:txBody>
      </p:sp>
      <p:sp>
        <p:nvSpPr>
          <p:cNvPr id="18" name="矩形 17">
            <a:extLst>
              <a:ext uri="{FF2B5EF4-FFF2-40B4-BE49-F238E27FC236}">
                <a16:creationId xmlns="" xmlns:a16="http://schemas.microsoft.com/office/drawing/2014/main" id="{805208EF-A414-4390-A4FE-1F8840CF6962}"/>
              </a:ext>
            </a:extLst>
          </p:cNvPr>
          <p:cNvSpPr/>
          <p:nvPr/>
        </p:nvSpPr>
        <p:spPr>
          <a:xfrm>
            <a:off x="7664725" y="5040132"/>
            <a:ext cx="1585955" cy="396583"/>
          </a:xfrm>
          <a:prstGeom prst="rect">
            <a:avLst/>
          </a:prstGeom>
        </p:spPr>
        <p:txBody>
          <a:bodyPr wrap="square">
            <a:spAutoFit/>
          </a:bodyPr>
          <a:lstStyle/>
          <a:p>
            <a:pPr lvl="0">
              <a:lnSpc>
                <a:spcPct val="120000"/>
              </a:lnSpc>
            </a:pPr>
            <a:r>
              <a:rPr lang="zh-CN" altLang="en-US" dirty="0">
                <a:solidFill>
                  <a:schemeClr val="bg2">
                    <a:lumMod val="50000"/>
                  </a:schemeClr>
                </a:solidFill>
                <a:latin typeface="微软雅黑"/>
              </a:rPr>
              <a:t>章节小标题</a:t>
            </a:r>
          </a:p>
        </p:txBody>
      </p:sp>
      <p:cxnSp>
        <p:nvCxnSpPr>
          <p:cNvPr id="19" name="直接连接符 18">
            <a:extLst>
              <a:ext uri="{FF2B5EF4-FFF2-40B4-BE49-F238E27FC236}">
                <a16:creationId xmlns="" xmlns:a16="http://schemas.microsoft.com/office/drawing/2014/main" id="{2B11A8FB-80AA-47BD-B73E-E8A0F12A4A29}"/>
              </a:ext>
            </a:extLst>
          </p:cNvPr>
          <p:cNvCxnSpPr>
            <a:cxnSpLocks/>
          </p:cNvCxnSpPr>
          <p:nvPr/>
        </p:nvCxnSpPr>
        <p:spPr>
          <a:xfrm>
            <a:off x="1492450" y="5497866"/>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0E86488A-51B9-4380-97A6-E4AEA3FF3AA8}"/>
              </a:ext>
            </a:extLst>
          </p:cNvPr>
          <p:cNvCxnSpPr>
            <a:cxnSpLocks/>
          </p:cNvCxnSpPr>
          <p:nvPr/>
        </p:nvCxnSpPr>
        <p:spPr>
          <a:xfrm>
            <a:off x="7782125" y="5497866"/>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 xmlns:a16="http://schemas.microsoft.com/office/drawing/2014/main" id="{0AA8044F-9561-48AB-AACC-0DD534EBEDF1}"/>
              </a:ext>
            </a:extLst>
          </p:cNvPr>
          <p:cNvSpPr>
            <a:spLocks noGrp="1"/>
          </p:cNvSpPr>
          <p:nvPr>
            <p:ph type="title"/>
          </p:nvPr>
        </p:nvSpPr>
        <p:spPr/>
        <p:txBody>
          <a:bodyPr/>
          <a:lstStyle/>
          <a:p>
            <a:r>
              <a:rPr lang="zh-CN" altLang="en-US" dirty="0"/>
              <a:t>图表对比</a:t>
            </a:r>
          </a:p>
        </p:txBody>
      </p:sp>
    </p:spTree>
    <p:extLst>
      <p:ext uri="{BB962C8B-B14F-4D97-AF65-F5344CB8AC3E}">
        <p14:creationId xmlns:p14="http://schemas.microsoft.com/office/powerpoint/2010/main" val="33581676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F55F57B2-35A2-4B4E-B624-1AACFE671951}"/>
              </a:ext>
            </a:extLst>
          </p:cNvPr>
          <p:cNvSpPr/>
          <p:nvPr/>
        </p:nvSpPr>
        <p:spPr>
          <a:xfrm>
            <a:off x="4203701" y="1405640"/>
            <a:ext cx="3784598" cy="647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2BF2CCD6-8D29-4837-BBDC-5C0F9BA0E3BD}"/>
              </a:ext>
            </a:extLst>
          </p:cNvPr>
          <p:cNvSpPr/>
          <p:nvPr/>
        </p:nvSpPr>
        <p:spPr>
          <a:xfrm>
            <a:off x="1092200" y="2636838"/>
            <a:ext cx="2882900" cy="6477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EE665734-51F9-44DD-87D4-0642E2061402}"/>
              </a:ext>
            </a:extLst>
          </p:cNvPr>
          <p:cNvSpPr/>
          <p:nvPr/>
        </p:nvSpPr>
        <p:spPr>
          <a:xfrm>
            <a:off x="4654550" y="2636838"/>
            <a:ext cx="2882900" cy="6477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7A7A2825-3D28-4D81-AE73-2986B3F06E0E}"/>
              </a:ext>
            </a:extLst>
          </p:cNvPr>
          <p:cNvSpPr/>
          <p:nvPr/>
        </p:nvSpPr>
        <p:spPr>
          <a:xfrm>
            <a:off x="8216900" y="2636838"/>
            <a:ext cx="2882900" cy="6477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 xmlns:a16="http://schemas.microsoft.com/office/drawing/2014/main" id="{B2F4B91C-3738-402E-B5DD-C04B2AF3E062}"/>
              </a:ext>
            </a:extLst>
          </p:cNvPr>
          <p:cNvCxnSpPr>
            <a:stCxn id="6" idx="2"/>
            <a:endCxn id="12" idx="0"/>
          </p:cNvCxnSpPr>
          <p:nvPr/>
        </p:nvCxnSpPr>
        <p:spPr>
          <a:xfrm>
            <a:off x="6096000" y="2053340"/>
            <a:ext cx="0" cy="583498"/>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40202AD0-C3F9-42E1-A48A-AC1CC6F374B0}"/>
              </a:ext>
            </a:extLst>
          </p:cNvPr>
          <p:cNvCxnSpPr>
            <a:cxnSpLocks/>
          </p:cNvCxnSpPr>
          <p:nvPr/>
        </p:nvCxnSpPr>
        <p:spPr>
          <a:xfrm>
            <a:off x="2533650" y="2345089"/>
            <a:ext cx="0" cy="291749"/>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E77F14E3-19E3-47C6-A56B-25D5215524AC}"/>
              </a:ext>
            </a:extLst>
          </p:cNvPr>
          <p:cNvCxnSpPr>
            <a:cxnSpLocks/>
          </p:cNvCxnSpPr>
          <p:nvPr/>
        </p:nvCxnSpPr>
        <p:spPr>
          <a:xfrm>
            <a:off x="2533650" y="2345089"/>
            <a:ext cx="712946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BA226371-70B6-4BC4-BC93-84E4BE8397AC}"/>
              </a:ext>
            </a:extLst>
          </p:cNvPr>
          <p:cNvCxnSpPr>
            <a:cxnSpLocks/>
          </p:cNvCxnSpPr>
          <p:nvPr/>
        </p:nvCxnSpPr>
        <p:spPr>
          <a:xfrm>
            <a:off x="9658350" y="2345089"/>
            <a:ext cx="0" cy="291749"/>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6" name="矩形: 圆角 25">
            <a:extLst>
              <a:ext uri="{FF2B5EF4-FFF2-40B4-BE49-F238E27FC236}">
                <a16:creationId xmlns="" xmlns:a16="http://schemas.microsoft.com/office/drawing/2014/main" id="{E2EE9BBA-C807-4F96-A217-AA5E45163C73}"/>
              </a:ext>
            </a:extLst>
          </p:cNvPr>
          <p:cNvSpPr/>
          <p:nvPr/>
        </p:nvSpPr>
        <p:spPr>
          <a:xfrm>
            <a:off x="1092200" y="3695699"/>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 xmlns:a16="http://schemas.microsoft.com/office/drawing/2014/main" id="{8EA50AD4-14CF-4448-85CF-66419B70F4CC}"/>
              </a:ext>
            </a:extLst>
          </p:cNvPr>
          <p:cNvSpPr/>
          <p:nvPr/>
        </p:nvSpPr>
        <p:spPr>
          <a:xfrm>
            <a:off x="1092200" y="4360332"/>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 xmlns:a16="http://schemas.microsoft.com/office/drawing/2014/main" id="{AE599D28-AE81-4097-A510-DC17A3497494}"/>
              </a:ext>
            </a:extLst>
          </p:cNvPr>
          <p:cNvSpPr/>
          <p:nvPr/>
        </p:nvSpPr>
        <p:spPr>
          <a:xfrm>
            <a:off x="1092200" y="5024965"/>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 xmlns:a16="http://schemas.microsoft.com/office/drawing/2014/main" id="{1DF67D7E-5EEC-4BE2-9C00-D29676ACC791}"/>
              </a:ext>
            </a:extLst>
          </p:cNvPr>
          <p:cNvSpPr/>
          <p:nvPr/>
        </p:nvSpPr>
        <p:spPr>
          <a:xfrm>
            <a:off x="1092200" y="5689599"/>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 xmlns:a16="http://schemas.microsoft.com/office/drawing/2014/main" id="{31954EB1-5697-42FD-9DDF-4E5AB3F69F3E}"/>
              </a:ext>
            </a:extLst>
          </p:cNvPr>
          <p:cNvSpPr/>
          <p:nvPr/>
        </p:nvSpPr>
        <p:spPr>
          <a:xfrm>
            <a:off x="4654550" y="3695699"/>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 xmlns:a16="http://schemas.microsoft.com/office/drawing/2014/main" id="{1A0421B8-EE33-4425-B361-1821C6F767EE}"/>
              </a:ext>
            </a:extLst>
          </p:cNvPr>
          <p:cNvSpPr/>
          <p:nvPr/>
        </p:nvSpPr>
        <p:spPr>
          <a:xfrm>
            <a:off x="4654550" y="4360332"/>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 xmlns:a16="http://schemas.microsoft.com/office/drawing/2014/main" id="{B4016A34-A106-402C-A3C5-78E5AC11CA99}"/>
              </a:ext>
            </a:extLst>
          </p:cNvPr>
          <p:cNvSpPr/>
          <p:nvPr/>
        </p:nvSpPr>
        <p:spPr>
          <a:xfrm>
            <a:off x="8216900" y="3695699"/>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 xmlns:a16="http://schemas.microsoft.com/office/drawing/2014/main" id="{82CF1C1D-C3FB-4787-B960-39A7E061E115}"/>
              </a:ext>
            </a:extLst>
          </p:cNvPr>
          <p:cNvCxnSpPr>
            <a:cxnSpLocks/>
          </p:cNvCxnSpPr>
          <p:nvPr/>
        </p:nvCxnSpPr>
        <p:spPr>
          <a:xfrm>
            <a:off x="660400" y="2960688"/>
            <a:ext cx="0" cy="3008311"/>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A6C99E61-2FBF-49DA-A9C6-3A99BA69ECE5}"/>
              </a:ext>
            </a:extLst>
          </p:cNvPr>
          <p:cNvCxnSpPr>
            <a:cxnSpLocks/>
            <a:endCxn id="8" idx="1"/>
          </p:cNvCxnSpPr>
          <p:nvPr/>
        </p:nvCxnSpPr>
        <p:spPr>
          <a:xfrm>
            <a:off x="660400" y="2960688"/>
            <a:ext cx="4318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E12BD0EA-9ED4-4C5E-96F8-B8B7C564A06B}"/>
              </a:ext>
            </a:extLst>
          </p:cNvPr>
          <p:cNvCxnSpPr>
            <a:cxnSpLocks/>
          </p:cNvCxnSpPr>
          <p:nvPr/>
        </p:nvCxnSpPr>
        <p:spPr>
          <a:xfrm>
            <a:off x="660400" y="3975099"/>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5E59A1B3-BE60-4724-B2AA-F6F5428FFA2F}"/>
              </a:ext>
            </a:extLst>
          </p:cNvPr>
          <p:cNvCxnSpPr>
            <a:cxnSpLocks/>
          </p:cNvCxnSpPr>
          <p:nvPr/>
        </p:nvCxnSpPr>
        <p:spPr>
          <a:xfrm>
            <a:off x="660400" y="4639732"/>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BE58B1ED-4599-4D8F-BF2D-EE07CC62F4C0}"/>
              </a:ext>
            </a:extLst>
          </p:cNvPr>
          <p:cNvCxnSpPr>
            <a:cxnSpLocks/>
          </p:cNvCxnSpPr>
          <p:nvPr/>
        </p:nvCxnSpPr>
        <p:spPr>
          <a:xfrm>
            <a:off x="660400" y="5304365"/>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8B9B70E3-CFF9-4B5A-8E71-FC77D8437965}"/>
              </a:ext>
            </a:extLst>
          </p:cNvPr>
          <p:cNvCxnSpPr>
            <a:cxnSpLocks/>
          </p:cNvCxnSpPr>
          <p:nvPr/>
        </p:nvCxnSpPr>
        <p:spPr>
          <a:xfrm>
            <a:off x="660400" y="5968999"/>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B274670E-F050-4F7B-B0F1-804731E5F00D}"/>
              </a:ext>
            </a:extLst>
          </p:cNvPr>
          <p:cNvCxnSpPr>
            <a:cxnSpLocks/>
          </p:cNvCxnSpPr>
          <p:nvPr/>
        </p:nvCxnSpPr>
        <p:spPr>
          <a:xfrm>
            <a:off x="4235451" y="2960688"/>
            <a:ext cx="0" cy="1679044"/>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7070C749-B211-4828-AF80-7C9216F3EEF7}"/>
              </a:ext>
            </a:extLst>
          </p:cNvPr>
          <p:cNvCxnSpPr>
            <a:cxnSpLocks/>
          </p:cNvCxnSpPr>
          <p:nvPr/>
        </p:nvCxnSpPr>
        <p:spPr>
          <a:xfrm>
            <a:off x="4235451" y="2960688"/>
            <a:ext cx="4318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F3CF240C-A8ED-4623-9BF4-1E24F26D313A}"/>
              </a:ext>
            </a:extLst>
          </p:cNvPr>
          <p:cNvCxnSpPr>
            <a:cxnSpLocks/>
          </p:cNvCxnSpPr>
          <p:nvPr/>
        </p:nvCxnSpPr>
        <p:spPr>
          <a:xfrm>
            <a:off x="4235451" y="3975099"/>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65F3F7A9-81AF-443B-83F5-FD9358D9B5B8}"/>
              </a:ext>
            </a:extLst>
          </p:cNvPr>
          <p:cNvCxnSpPr>
            <a:cxnSpLocks/>
          </p:cNvCxnSpPr>
          <p:nvPr/>
        </p:nvCxnSpPr>
        <p:spPr>
          <a:xfrm>
            <a:off x="4235451" y="4639732"/>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C711B9D4-0C52-4F07-B2CD-F81486F0BAFE}"/>
              </a:ext>
            </a:extLst>
          </p:cNvPr>
          <p:cNvCxnSpPr>
            <a:cxnSpLocks/>
          </p:cNvCxnSpPr>
          <p:nvPr/>
        </p:nvCxnSpPr>
        <p:spPr>
          <a:xfrm>
            <a:off x="7785100" y="2960688"/>
            <a:ext cx="0" cy="1014411"/>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3CEA8B57-A149-4070-B619-D7FFD4668618}"/>
              </a:ext>
            </a:extLst>
          </p:cNvPr>
          <p:cNvCxnSpPr>
            <a:cxnSpLocks/>
          </p:cNvCxnSpPr>
          <p:nvPr/>
        </p:nvCxnSpPr>
        <p:spPr>
          <a:xfrm>
            <a:off x="7785100" y="2960688"/>
            <a:ext cx="4318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2EC31228-1297-4D2D-98AF-73C02BE32476}"/>
              </a:ext>
            </a:extLst>
          </p:cNvPr>
          <p:cNvCxnSpPr>
            <a:cxnSpLocks/>
          </p:cNvCxnSpPr>
          <p:nvPr/>
        </p:nvCxnSpPr>
        <p:spPr>
          <a:xfrm>
            <a:off x="7785100" y="3975099"/>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 xmlns:a16="http://schemas.microsoft.com/office/drawing/2014/main" id="{EF6A1FC1-6653-4A8C-BF8F-775FACC15DEA}"/>
              </a:ext>
            </a:extLst>
          </p:cNvPr>
          <p:cNvSpPr/>
          <p:nvPr/>
        </p:nvSpPr>
        <p:spPr>
          <a:xfrm>
            <a:off x="4194220" y="1483180"/>
            <a:ext cx="3803560" cy="430374"/>
          </a:xfrm>
          <a:prstGeom prst="rect">
            <a:avLst/>
          </a:prstGeom>
        </p:spPr>
        <p:txBody>
          <a:bodyPr wrap="square">
            <a:spAutoFit/>
          </a:bodyPr>
          <a:lstStyle/>
          <a:p>
            <a:pPr algn="ctr">
              <a:lnSpc>
                <a:spcPct val="120000"/>
              </a:lnSpc>
            </a:pPr>
            <a:r>
              <a:rPr lang="zh-CN" altLang="en-US" sz="2000" b="1" dirty="0">
                <a:solidFill>
                  <a:schemeClr val="bg1"/>
                </a:solidFill>
                <a:latin typeface="+mn-ea"/>
              </a:rPr>
              <a:t>此处是实验项目名称或者别的</a:t>
            </a:r>
          </a:p>
        </p:txBody>
      </p:sp>
      <p:sp>
        <p:nvSpPr>
          <p:cNvPr id="55" name="矩形 54">
            <a:extLst>
              <a:ext uri="{FF2B5EF4-FFF2-40B4-BE49-F238E27FC236}">
                <a16:creationId xmlns="" xmlns:a16="http://schemas.microsoft.com/office/drawing/2014/main" id="{B0526F17-EB70-4E4A-827A-A1C30013A91F}"/>
              </a:ext>
            </a:extLst>
          </p:cNvPr>
          <p:cNvSpPr/>
          <p:nvPr/>
        </p:nvSpPr>
        <p:spPr>
          <a:xfrm>
            <a:off x="1147172" y="2792604"/>
            <a:ext cx="2598260" cy="362792"/>
          </a:xfrm>
          <a:prstGeom prst="rect">
            <a:avLst/>
          </a:prstGeom>
        </p:spPr>
        <p:txBody>
          <a:bodyPr wrap="square">
            <a:spAutoFit/>
          </a:bodyPr>
          <a:lstStyle/>
          <a:p>
            <a:pPr>
              <a:lnSpc>
                <a:spcPct val="120000"/>
              </a:lnSpc>
            </a:pPr>
            <a:r>
              <a:rPr lang="en-US" altLang="zh-CN" sz="1600" dirty="0">
                <a:solidFill>
                  <a:schemeClr val="bg1"/>
                </a:solidFill>
                <a:latin typeface="+mn-ea"/>
              </a:rPr>
              <a:t>1. </a:t>
            </a:r>
            <a:r>
              <a:rPr lang="zh-CN" altLang="en-US" sz="1600" dirty="0">
                <a:solidFill>
                  <a:schemeClr val="bg1"/>
                </a:solidFill>
                <a:latin typeface="+mn-ea"/>
              </a:rPr>
              <a:t>可能是原因</a:t>
            </a:r>
          </a:p>
        </p:txBody>
      </p:sp>
      <p:sp>
        <p:nvSpPr>
          <p:cNvPr id="57" name="矩形 56">
            <a:extLst>
              <a:ext uri="{FF2B5EF4-FFF2-40B4-BE49-F238E27FC236}">
                <a16:creationId xmlns="" xmlns:a16="http://schemas.microsoft.com/office/drawing/2014/main" id="{DCFD5755-18FA-4095-9B68-D4E13AA26BE1}"/>
              </a:ext>
            </a:extLst>
          </p:cNvPr>
          <p:cNvSpPr/>
          <p:nvPr/>
        </p:nvSpPr>
        <p:spPr>
          <a:xfrm>
            <a:off x="4709207" y="2792604"/>
            <a:ext cx="2598260" cy="362792"/>
          </a:xfrm>
          <a:prstGeom prst="rect">
            <a:avLst/>
          </a:prstGeom>
        </p:spPr>
        <p:txBody>
          <a:bodyPr wrap="square">
            <a:spAutoFit/>
          </a:bodyPr>
          <a:lstStyle/>
          <a:p>
            <a:pPr>
              <a:lnSpc>
                <a:spcPct val="120000"/>
              </a:lnSpc>
            </a:pPr>
            <a:r>
              <a:rPr lang="en-US" altLang="zh-CN" sz="1600" dirty="0">
                <a:solidFill>
                  <a:schemeClr val="bg1"/>
                </a:solidFill>
                <a:latin typeface="+mn-ea"/>
              </a:rPr>
              <a:t>2. </a:t>
            </a:r>
            <a:r>
              <a:rPr lang="zh-CN" altLang="en-US" sz="1600" dirty="0">
                <a:solidFill>
                  <a:schemeClr val="bg1"/>
                </a:solidFill>
                <a:latin typeface="+mn-ea"/>
              </a:rPr>
              <a:t>可能是别的原因</a:t>
            </a:r>
          </a:p>
        </p:txBody>
      </p:sp>
      <p:sp>
        <p:nvSpPr>
          <p:cNvPr id="58" name="矩形 57">
            <a:extLst>
              <a:ext uri="{FF2B5EF4-FFF2-40B4-BE49-F238E27FC236}">
                <a16:creationId xmlns="" xmlns:a16="http://schemas.microsoft.com/office/drawing/2014/main" id="{0737CD59-ECC5-4B08-A1D2-CC0B8CF0FFB8}"/>
              </a:ext>
            </a:extLst>
          </p:cNvPr>
          <p:cNvSpPr/>
          <p:nvPr/>
        </p:nvSpPr>
        <p:spPr>
          <a:xfrm>
            <a:off x="8271557" y="2792604"/>
            <a:ext cx="2598260" cy="362792"/>
          </a:xfrm>
          <a:prstGeom prst="rect">
            <a:avLst/>
          </a:prstGeom>
        </p:spPr>
        <p:txBody>
          <a:bodyPr wrap="square">
            <a:spAutoFit/>
          </a:bodyPr>
          <a:lstStyle/>
          <a:p>
            <a:pPr>
              <a:lnSpc>
                <a:spcPct val="120000"/>
              </a:lnSpc>
            </a:pPr>
            <a:r>
              <a:rPr lang="en-US" altLang="zh-CN" sz="1600" dirty="0">
                <a:solidFill>
                  <a:schemeClr val="bg1"/>
                </a:solidFill>
                <a:latin typeface="+mn-ea"/>
              </a:rPr>
              <a:t>3. </a:t>
            </a:r>
            <a:r>
              <a:rPr lang="zh-CN" altLang="en-US" sz="1600" dirty="0">
                <a:solidFill>
                  <a:schemeClr val="bg1"/>
                </a:solidFill>
                <a:latin typeface="+mn-ea"/>
              </a:rPr>
              <a:t>可能是其他的原因</a:t>
            </a:r>
          </a:p>
        </p:txBody>
      </p:sp>
      <p:sp>
        <p:nvSpPr>
          <p:cNvPr id="59" name="矩形 58">
            <a:extLst>
              <a:ext uri="{FF2B5EF4-FFF2-40B4-BE49-F238E27FC236}">
                <a16:creationId xmlns="" xmlns:a16="http://schemas.microsoft.com/office/drawing/2014/main" id="{E720C051-A5D9-4643-857B-C4870BCF18B5}"/>
              </a:ext>
            </a:extLst>
          </p:cNvPr>
          <p:cNvSpPr/>
          <p:nvPr/>
        </p:nvSpPr>
        <p:spPr>
          <a:xfrm>
            <a:off x="1137920" y="380492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1.1 </a:t>
            </a:r>
            <a:r>
              <a:rPr lang="zh-CN" altLang="en-US" sz="1600" dirty="0">
                <a:solidFill>
                  <a:schemeClr val="tx1">
                    <a:lumMod val="50000"/>
                    <a:lumOff val="50000"/>
                  </a:schemeClr>
                </a:solidFill>
                <a:latin typeface="+mn-ea"/>
              </a:rPr>
              <a:t>这里是具体的原因</a:t>
            </a:r>
          </a:p>
        </p:txBody>
      </p:sp>
      <p:sp>
        <p:nvSpPr>
          <p:cNvPr id="60" name="矩形 59">
            <a:extLst>
              <a:ext uri="{FF2B5EF4-FFF2-40B4-BE49-F238E27FC236}">
                <a16:creationId xmlns="" xmlns:a16="http://schemas.microsoft.com/office/drawing/2014/main" id="{C24FF78D-A806-4225-9024-6DAF86F35653}"/>
              </a:ext>
            </a:extLst>
          </p:cNvPr>
          <p:cNvSpPr/>
          <p:nvPr/>
        </p:nvSpPr>
        <p:spPr>
          <a:xfrm>
            <a:off x="1137920" y="446786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1.2 </a:t>
            </a:r>
            <a:r>
              <a:rPr lang="zh-CN" altLang="en-US" sz="1600" dirty="0">
                <a:solidFill>
                  <a:schemeClr val="tx1">
                    <a:lumMod val="50000"/>
                    <a:lumOff val="50000"/>
                  </a:schemeClr>
                </a:solidFill>
                <a:latin typeface="+mn-ea"/>
              </a:rPr>
              <a:t>这里是具体</a:t>
            </a:r>
          </a:p>
        </p:txBody>
      </p:sp>
      <p:sp>
        <p:nvSpPr>
          <p:cNvPr id="61" name="矩形 60">
            <a:extLst>
              <a:ext uri="{FF2B5EF4-FFF2-40B4-BE49-F238E27FC236}">
                <a16:creationId xmlns="" xmlns:a16="http://schemas.microsoft.com/office/drawing/2014/main" id="{85AC39F2-EF18-48DC-A501-49BEDDB55F44}"/>
              </a:ext>
            </a:extLst>
          </p:cNvPr>
          <p:cNvSpPr/>
          <p:nvPr/>
        </p:nvSpPr>
        <p:spPr>
          <a:xfrm>
            <a:off x="1137919" y="5146044"/>
            <a:ext cx="2998353"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1.3 </a:t>
            </a:r>
            <a:r>
              <a:rPr lang="zh-CN" altLang="en-US" sz="1600" dirty="0">
                <a:solidFill>
                  <a:schemeClr val="tx1">
                    <a:lumMod val="50000"/>
                    <a:lumOff val="50000"/>
                  </a:schemeClr>
                </a:solidFill>
                <a:latin typeface="+mn-ea"/>
              </a:rPr>
              <a:t>这里是具体的原因或者别的</a:t>
            </a:r>
          </a:p>
        </p:txBody>
      </p:sp>
      <p:sp>
        <p:nvSpPr>
          <p:cNvPr id="62" name="矩形 61">
            <a:extLst>
              <a:ext uri="{FF2B5EF4-FFF2-40B4-BE49-F238E27FC236}">
                <a16:creationId xmlns="" xmlns:a16="http://schemas.microsoft.com/office/drawing/2014/main" id="{8B60342E-F471-456C-9C90-FCFAF6BC6DCC}"/>
              </a:ext>
            </a:extLst>
          </p:cNvPr>
          <p:cNvSpPr/>
          <p:nvPr/>
        </p:nvSpPr>
        <p:spPr>
          <a:xfrm>
            <a:off x="1137920" y="578612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1.4 </a:t>
            </a:r>
            <a:r>
              <a:rPr lang="zh-CN" altLang="en-US" sz="1600" dirty="0">
                <a:solidFill>
                  <a:schemeClr val="tx1">
                    <a:lumMod val="50000"/>
                    <a:lumOff val="50000"/>
                  </a:schemeClr>
                </a:solidFill>
                <a:latin typeface="+mn-ea"/>
              </a:rPr>
              <a:t>这里是具体的原</a:t>
            </a:r>
          </a:p>
        </p:txBody>
      </p:sp>
      <p:sp>
        <p:nvSpPr>
          <p:cNvPr id="63" name="矩形 62">
            <a:extLst>
              <a:ext uri="{FF2B5EF4-FFF2-40B4-BE49-F238E27FC236}">
                <a16:creationId xmlns="" xmlns:a16="http://schemas.microsoft.com/office/drawing/2014/main" id="{60A6A9CD-2F41-4A3D-BB2B-BFF862CE2199}"/>
              </a:ext>
            </a:extLst>
          </p:cNvPr>
          <p:cNvSpPr/>
          <p:nvPr/>
        </p:nvSpPr>
        <p:spPr>
          <a:xfrm>
            <a:off x="4700269" y="380492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2.1 </a:t>
            </a:r>
            <a:r>
              <a:rPr lang="zh-CN" altLang="en-US" sz="1600" dirty="0">
                <a:solidFill>
                  <a:schemeClr val="tx1">
                    <a:lumMod val="50000"/>
                    <a:lumOff val="50000"/>
                  </a:schemeClr>
                </a:solidFill>
                <a:latin typeface="+mn-ea"/>
              </a:rPr>
              <a:t>这里是具体的原因</a:t>
            </a:r>
          </a:p>
        </p:txBody>
      </p:sp>
      <p:sp>
        <p:nvSpPr>
          <p:cNvPr id="64" name="矩形 63">
            <a:extLst>
              <a:ext uri="{FF2B5EF4-FFF2-40B4-BE49-F238E27FC236}">
                <a16:creationId xmlns="" xmlns:a16="http://schemas.microsoft.com/office/drawing/2014/main" id="{701001C7-2534-4A83-BA27-3001B7DBC5B5}"/>
              </a:ext>
            </a:extLst>
          </p:cNvPr>
          <p:cNvSpPr/>
          <p:nvPr/>
        </p:nvSpPr>
        <p:spPr>
          <a:xfrm>
            <a:off x="4700269" y="446786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2.2 </a:t>
            </a:r>
            <a:r>
              <a:rPr lang="zh-CN" altLang="en-US" sz="1600" dirty="0">
                <a:solidFill>
                  <a:schemeClr val="tx1">
                    <a:lumMod val="50000"/>
                    <a:lumOff val="50000"/>
                  </a:schemeClr>
                </a:solidFill>
                <a:latin typeface="+mn-ea"/>
              </a:rPr>
              <a:t>这里是具体</a:t>
            </a:r>
          </a:p>
        </p:txBody>
      </p:sp>
      <p:sp>
        <p:nvSpPr>
          <p:cNvPr id="67" name="矩形 66">
            <a:extLst>
              <a:ext uri="{FF2B5EF4-FFF2-40B4-BE49-F238E27FC236}">
                <a16:creationId xmlns="" xmlns:a16="http://schemas.microsoft.com/office/drawing/2014/main" id="{A08C7E11-3BA6-4D8A-8B01-DEE2075DCEB0}"/>
              </a:ext>
            </a:extLst>
          </p:cNvPr>
          <p:cNvSpPr/>
          <p:nvPr/>
        </p:nvSpPr>
        <p:spPr>
          <a:xfrm>
            <a:off x="8262618" y="380492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3.1 </a:t>
            </a:r>
            <a:r>
              <a:rPr lang="zh-CN" altLang="en-US" sz="1600" dirty="0">
                <a:solidFill>
                  <a:schemeClr val="tx1">
                    <a:lumMod val="50000"/>
                    <a:lumOff val="50000"/>
                  </a:schemeClr>
                </a:solidFill>
                <a:latin typeface="+mn-ea"/>
              </a:rPr>
              <a:t>这里是具体的原因</a:t>
            </a:r>
          </a:p>
        </p:txBody>
      </p:sp>
      <p:sp>
        <p:nvSpPr>
          <p:cNvPr id="3" name="标题 2">
            <a:extLst>
              <a:ext uri="{FF2B5EF4-FFF2-40B4-BE49-F238E27FC236}">
                <a16:creationId xmlns="" xmlns:a16="http://schemas.microsoft.com/office/drawing/2014/main" id="{906D0DF0-B539-4CBD-8433-093C419C5917}"/>
              </a:ext>
            </a:extLst>
          </p:cNvPr>
          <p:cNvSpPr>
            <a:spLocks noGrp="1"/>
          </p:cNvSpPr>
          <p:nvPr>
            <p:ph type="title"/>
          </p:nvPr>
        </p:nvSpPr>
        <p:spPr/>
        <p:txBody>
          <a:bodyPr/>
          <a:lstStyle/>
          <a:p>
            <a:r>
              <a:rPr lang="zh-CN" altLang="en-US" dirty="0"/>
              <a:t>组织框架</a:t>
            </a:r>
          </a:p>
        </p:txBody>
      </p:sp>
    </p:spTree>
    <p:extLst>
      <p:ext uri="{BB962C8B-B14F-4D97-AF65-F5344CB8AC3E}">
        <p14:creationId xmlns:p14="http://schemas.microsoft.com/office/powerpoint/2010/main" val="23412440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63CF0B76-3BFF-4F1E-A6D7-3A977888F481}"/>
              </a:ext>
            </a:extLst>
          </p:cNvPr>
          <p:cNvCxnSpPr/>
          <p:nvPr/>
        </p:nvCxnSpPr>
        <p:spPr>
          <a:xfrm>
            <a:off x="660400" y="3661228"/>
            <a:ext cx="1085850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AF50EF68-8E3F-48C9-96E1-745C1AF30F6F}"/>
              </a:ext>
            </a:extLst>
          </p:cNvPr>
          <p:cNvCxnSpPr>
            <a:cxnSpLocks/>
          </p:cNvCxnSpPr>
          <p:nvPr/>
        </p:nvCxnSpPr>
        <p:spPr>
          <a:xfrm>
            <a:off x="3378196" y="1599066"/>
            <a:ext cx="0" cy="419893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C1C8F415-C910-457D-BC51-3418BC767E18}"/>
              </a:ext>
            </a:extLst>
          </p:cNvPr>
          <p:cNvCxnSpPr>
            <a:cxnSpLocks/>
          </p:cNvCxnSpPr>
          <p:nvPr/>
        </p:nvCxnSpPr>
        <p:spPr>
          <a:xfrm>
            <a:off x="6096000" y="1599066"/>
            <a:ext cx="0" cy="419893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3FC6705F-51E8-4C6E-A756-4F16369455FC}"/>
              </a:ext>
            </a:extLst>
          </p:cNvPr>
          <p:cNvCxnSpPr>
            <a:cxnSpLocks/>
          </p:cNvCxnSpPr>
          <p:nvPr/>
        </p:nvCxnSpPr>
        <p:spPr>
          <a:xfrm>
            <a:off x="8813803" y="1599066"/>
            <a:ext cx="0" cy="419893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 xmlns:a16="http://schemas.microsoft.com/office/drawing/2014/main" id="{6A7DDA64-8B24-4108-8733-1AFE20B24825}"/>
              </a:ext>
            </a:extLst>
          </p:cNvPr>
          <p:cNvSpPr/>
          <p:nvPr/>
        </p:nvSpPr>
        <p:spPr>
          <a:xfrm>
            <a:off x="1612099" y="1684245"/>
            <a:ext cx="814400" cy="8144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school-pencil_63724">
            <a:extLst>
              <a:ext uri="{FF2B5EF4-FFF2-40B4-BE49-F238E27FC236}">
                <a16:creationId xmlns="" xmlns:a16="http://schemas.microsoft.com/office/drawing/2014/main" id="{249AC4E0-365F-456C-9B9F-73DA17A6F627}"/>
              </a:ext>
            </a:extLst>
          </p:cNvPr>
          <p:cNvSpPr>
            <a:spLocks noChangeAspect="1"/>
          </p:cNvSpPr>
          <p:nvPr/>
        </p:nvSpPr>
        <p:spPr bwMode="auto">
          <a:xfrm>
            <a:off x="1804967" y="1909249"/>
            <a:ext cx="428664" cy="419250"/>
          </a:xfrm>
          <a:custGeom>
            <a:avLst/>
            <a:gdLst>
              <a:gd name="T0" fmla="*/ 2327 w 2573"/>
              <a:gd name="T1" fmla="*/ 1909 h 2521"/>
              <a:gd name="T2" fmla="*/ 2285 w 2573"/>
              <a:gd name="T3" fmla="*/ 1893 h 2521"/>
              <a:gd name="T4" fmla="*/ 1162 w 2573"/>
              <a:gd name="T5" fmla="*/ 628 h 2521"/>
              <a:gd name="T6" fmla="*/ 423 w 2573"/>
              <a:gd name="T7" fmla="*/ 25 h 2521"/>
              <a:gd name="T8" fmla="*/ 398 w 2573"/>
              <a:gd name="T9" fmla="*/ 18 h 2521"/>
              <a:gd name="T10" fmla="*/ 472 w 2573"/>
              <a:gd name="T11" fmla="*/ 687 h 2521"/>
              <a:gd name="T12" fmla="*/ 1834 w 2573"/>
              <a:gd name="T13" fmla="*/ 2183 h 2521"/>
              <a:gd name="T14" fmla="*/ 1868 w 2573"/>
              <a:gd name="T15" fmla="*/ 2194 h 2521"/>
              <a:gd name="T16" fmla="*/ 2508 w 2573"/>
              <a:gd name="T17" fmla="*/ 2515 h 2521"/>
              <a:gd name="T18" fmla="*/ 2560 w 2573"/>
              <a:gd name="T19" fmla="*/ 2475 h 2521"/>
              <a:gd name="T20" fmla="*/ 2327 w 2573"/>
              <a:gd name="T21" fmla="*/ 1909 h 2521"/>
              <a:gd name="T22" fmla="*/ 413 w 2573"/>
              <a:gd name="T23" fmla="*/ 70 h 2521"/>
              <a:gd name="T24" fmla="*/ 424 w 2573"/>
              <a:gd name="T25" fmla="*/ 64 h 2521"/>
              <a:gd name="T26" fmla="*/ 631 w 2573"/>
              <a:gd name="T27" fmla="*/ 134 h 2521"/>
              <a:gd name="T28" fmla="*/ 475 w 2573"/>
              <a:gd name="T29" fmla="*/ 221 h 2521"/>
              <a:gd name="T30" fmla="*/ 343 w 2573"/>
              <a:gd name="T31" fmla="*/ 386 h 2521"/>
              <a:gd name="T32" fmla="*/ 413 w 2573"/>
              <a:gd name="T33" fmla="*/ 70 h 2521"/>
              <a:gd name="T34" fmla="*/ 369 w 2573"/>
              <a:gd name="T35" fmla="*/ 430 h 2521"/>
              <a:gd name="T36" fmla="*/ 381 w 2573"/>
              <a:gd name="T37" fmla="*/ 419 h 2521"/>
              <a:gd name="T38" fmla="*/ 536 w 2573"/>
              <a:gd name="T39" fmla="*/ 268 h 2521"/>
              <a:gd name="T40" fmla="*/ 678 w 2573"/>
              <a:gd name="T41" fmla="*/ 171 h 2521"/>
              <a:gd name="T42" fmla="*/ 679 w 2573"/>
              <a:gd name="T43" fmla="*/ 167 h 2521"/>
              <a:gd name="T44" fmla="*/ 718 w 2573"/>
              <a:gd name="T45" fmla="*/ 199 h 2521"/>
              <a:gd name="T46" fmla="*/ 510 w 2573"/>
              <a:gd name="T47" fmla="*/ 358 h 2521"/>
              <a:gd name="T48" fmla="*/ 402 w 2573"/>
              <a:gd name="T49" fmla="*/ 478 h 2521"/>
              <a:gd name="T50" fmla="*/ 369 w 2573"/>
              <a:gd name="T51" fmla="*/ 430 h 2521"/>
              <a:gd name="T52" fmla="*/ 778 w 2573"/>
              <a:gd name="T53" fmla="*/ 450 h 2521"/>
              <a:gd name="T54" fmla="*/ 766 w 2573"/>
              <a:gd name="T55" fmla="*/ 442 h 2521"/>
              <a:gd name="T56" fmla="*/ 760 w 2573"/>
              <a:gd name="T57" fmla="*/ 440 h 2521"/>
              <a:gd name="T58" fmla="*/ 761 w 2573"/>
              <a:gd name="T59" fmla="*/ 435 h 2521"/>
              <a:gd name="T60" fmla="*/ 789 w 2573"/>
              <a:gd name="T61" fmla="*/ 410 h 2521"/>
              <a:gd name="T62" fmla="*/ 792 w 2573"/>
              <a:gd name="T63" fmla="*/ 424 h 2521"/>
              <a:gd name="T64" fmla="*/ 778 w 2573"/>
              <a:gd name="T65" fmla="*/ 450 h 2521"/>
              <a:gd name="T66" fmla="*/ 477 w 2573"/>
              <a:gd name="T67" fmla="*/ 577 h 2521"/>
              <a:gd name="T68" fmla="*/ 417 w 2573"/>
              <a:gd name="T69" fmla="*/ 499 h 2521"/>
              <a:gd name="T70" fmla="*/ 452 w 2573"/>
              <a:gd name="T71" fmla="*/ 482 h 2521"/>
              <a:gd name="T72" fmla="*/ 552 w 2573"/>
              <a:gd name="T73" fmla="*/ 400 h 2521"/>
              <a:gd name="T74" fmla="*/ 764 w 2573"/>
              <a:gd name="T75" fmla="*/ 242 h 2521"/>
              <a:gd name="T76" fmla="*/ 832 w 2573"/>
              <a:gd name="T77" fmla="*/ 317 h 2521"/>
              <a:gd name="T78" fmla="*/ 477 w 2573"/>
              <a:gd name="T79" fmla="*/ 577 h 2521"/>
              <a:gd name="T80" fmla="*/ 1897 w 2573"/>
              <a:gd name="T81" fmla="*/ 2165 h 2521"/>
              <a:gd name="T82" fmla="*/ 1894 w 2573"/>
              <a:gd name="T83" fmla="*/ 2164 h 2521"/>
              <a:gd name="T84" fmla="*/ 1895 w 2573"/>
              <a:gd name="T85" fmla="*/ 2154 h 2521"/>
              <a:gd name="T86" fmla="*/ 1921 w 2573"/>
              <a:gd name="T87" fmla="*/ 2153 h 2521"/>
              <a:gd name="T88" fmla="*/ 1929 w 2573"/>
              <a:gd name="T89" fmla="*/ 2186 h 2521"/>
              <a:gd name="T90" fmla="*/ 1931 w 2573"/>
              <a:gd name="T91" fmla="*/ 2192 h 2521"/>
              <a:gd name="T92" fmla="*/ 1897 w 2573"/>
              <a:gd name="T93" fmla="*/ 2165 h 2521"/>
              <a:gd name="T94" fmla="*/ 2290 w 2573"/>
              <a:gd name="T95" fmla="*/ 2113 h 2521"/>
              <a:gd name="T96" fmla="*/ 2194 w 2573"/>
              <a:gd name="T97" fmla="*/ 2209 h 2521"/>
              <a:gd name="T98" fmla="*/ 2182 w 2573"/>
              <a:gd name="T99" fmla="*/ 2268 h 2521"/>
              <a:gd name="T100" fmla="*/ 2197 w 2573"/>
              <a:gd name="T101" fmla="*/ 2335 h 2521"/>
              <a:gd name="T102" fmla="*/ 1944 w 2573"/>
              <a:gd name="T103" fmla="*/ 2202 h 2521"/>
              <a:gd name="T104" fmla="*/ 1973 w 2573"/>
              <a:gd name="T105" fmla="*/ 2180 h 2521"/>
              <a:gd name="T106" fmla="*/ 1975 w 2573"/>
              <a:gd name="T107" fmla="*/ 2139 h 2521"/>
              <a:gd name="T108" fmla="*/ 2087 w 2573"/>
              <a:gd name="T109" fmla="*/ 2147 h 2521"/>
              <a:gd name="T110" fmla="*/ 2121 w 2573"/>
              <a:gd name="T111" fmla="*/ 2102 h 2521"/>
              <a:gd name="T112" fmla="*/ 2119 w 2573"/>
              <a:gd name="T113" fmla="*/ 1966 h 2521"/>
              <a:gd name="T114" fmla="*/ 2246 w 2573"/>
              <a:gd name="T115" fmla="*/ 1958 h 2521"/>
              <a:gd name="T116" fmla="*/ 2247 w 2573"/>
              <a:gd name="T117" fmla="*/ 1958 h 2521"/>
              <a:gd name="T118" fmla="*/ 2268 w 2573"/>
              <a:gd name="T119" fmla="*/ 1967 h 2521"/>
              <a:gd name="T120" fmla="*/ 2354 w 2573"/>
              <a:gd name="T121" fmla="*/ 2093 h 2521"/>
              <a:gd name="T122" fmla="*/ 2290 w 2573"/>
              <a:gd name="T123" fmla="*/ 2113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3" h="2521">
                <a:moveTo>
                  <a:pt x="2327" y="1909"/>
                </a:moveTo>
                <a:cubicBezTo>
                  <a:pt x="2316" y="1894"/>
                  <a:pt x="2299" y="1890"/>
                  <a:pt x="2285" y="1893"/>
                </a:cubicBezTo>
                <a:cubicBezTo>
                  <a:pt x="1908" y="1473"/>
                  <a:pt x="1548" y="1038"/>
                  <a:pt x="1162" y="628"/>
                </a:cubicBezTo>
                <a:cubicBezTo>
                  <a:pt x="937" y="389"/>
                  <a:pt x="811" y="0"/>
                  <a:pt x="423" y="25"/>
                </a:cubicBezTo>
                <a:cubicBezTo>
                  <a:pt x="417" y="19"/>
                  <a:pt x="409" y="16"/>
                  <a:pt x="398" y="18"/>
                </a:cubicBezTo>
                <a:cubicBezTo>
                  <a:pt x="0" y="96"/>
                  <a:pt x="329" y="518"/>
                  <a:pt x="472" y="687"/>
                </a:cubicBezTo>
                <a:cubicBezTo>
                  <a:pt x="907" y="1203"/>
                  <a:pt x="1396" y="1670"/>
                  <a:pt x="1834" y="2183"/>
                </a:cubicBezTo>
                <a:cubicBezTo>
                  <a:pt x="1844" y="2195"/>
                  <a:pt x="1856" y="2197"/>
                  <a:pt x="1868" y="2194"/>
                </a:cubicBezTo>
                <a:cubicBezTo>
                  <a:pt x="2006" y="2381"/>
                  <a:pt x="2294" y="2459"/>
                  <a:pt x="2508" y="2515"/>
                </a:cubicBezTo>
                <a:cubicBezTo>
                  <a:pt x="2535" y="2521"/>
                  <a:pt x="2558" y="2502"/>
                  <a:pt x="2560" y="2475"/>
                </a:cubicBezTo>
                <a:cubicBezTo>
                  <a:pt x="2573" y="2256"/>
                  <a:pt x="2449" y="2080"/>
                  <a:pt x="2327" y="1909"/>
                </a:cubicBezTo>
                <a:close/>
                <a:moveTo>
                  <a:pt x="413" y="70"/>
                </a:moveTo>
                <a:cubicBezTo>
                  <a:pt x="417" y="69"/>
                  <a:pt x="421" y="66"/>
                  <a:pt x="424" y="64"/>
                </a:cubicBezTo>
                <a:cubicBezTo>
                  <a:pt x="503" y="73"/>
                  <a:pt x="571" y="98"/>
                  <a:pt x="631" y="134"/>
                </a:cubicBezTo>
                <a:cubicBezTo>
                  <a:pt x="576" y="147"/>
                  <a:pt x="519" y="192"/>
                  <a:pt x="475" y="221"/>
                </a:cubicBezTo>
                <a:cubicBezTo>
                  <a:pt x="416" y="261"/>
                  <a:pt x="368" y="319"/>
                  <a:pt x="343" y="386"/>
                </a:cubicBezTo>
                <a:cubicBezTo>
                  <a:pt x="265" y="247"/>
                  <a:pt x="251" y="121"/>
                  <a:pt x="413" y="70"/>
                </a:cubicBezTo>
                <a:close/>
                <a:moveTo>
                  <a:pt x="369" y="430"/>
                </a:moveTo>
                <a:cubicBezTo>
                  <a:pt x="374" y="429"/>
                  <a:pt x="378" y="425"/>
                  <a:pt x="381" y="419"/>
                </a:cubicBezTo>
                <a:cubicBezTo>
                  <a:pt x="412" y="348"/>
                  <a:pt x="472" y="308"/>
                  <a:pt x="536" y="268"/>
                </a:cubicBezTo>
                <a:cubicBezTo>
                  <a:pt x="581" y="239"/>
                  <a:pt x="653" y="220"/>
                  <a:pt x="678" y="171"/>
                </a:cubicBezTo>
                <a:cubicBezTo>
                  <a:pt x="679" y="169"/>
                  <a:pt x="679" y="168"/>
                  <a:pt x="679" y="167"/>
                </a:cubicBezTo>
                <a:cubicBezTo>
                  <a:pt x="693" y="176"/>
                  <a:pt x="705" y="188"/>
                  <a:pt x="718" y="199"/>
                </a:cubicBezTo>
                <a:cubicBezTo>
                  <a:pt x="642" y="240"/>
                  <a:pt x="574" y="304"/>
                  <a:pt x="510" y="358"/>
                </a:cubicBezTo>
                <a:cubicBezTo>
                  <a:pt x="469" y="393"/>
                  <a:pt x="418" y="435"/>
                  <a:pt x="402" y="478"/>
                </a:cubicBezTo>
                <a:cubicBezTo>
                  <a:pt x="390" y="462"/>
                  <a:pt x="379" y="446"/>
                  <a:pt x="369" y="430"/>
                </a:cubicBezTo>
                <a:close/>
                <a:moveTo>
                  <a:pt x="778" y="450"/>
                </a:moveTo>
                <a:cubicBezTo>
                  <a:pt x="774" y="448"/>
                  <a:pt x="770" y="445"/>
                  <a:pt x="766" y="442"/>
                </a:cubicBezTo>
                <a:cubicBezTo>
                  <a:pt x="764" y="441"/>
                  <a:pt x="762" y="440"/>
                  <a:pt x="760" y="440"/>
                </a:cubicBezTo>
                <a:cubicBezTo>
                  <a:pt x="760" y="438"/>
                  <a:pt x="760" y="436"/>
                  <a:pt x="761" y="435"/>
                </a:cubicBezTo>
                <a:cubicBezTo>
                  <a:pt x="770" y="426"/>
                  <a:pt x="779" y="418"/>
                  <a:pt x="789" y="410"/>
                </a:cubicBezTo>
                <a:cubicBezTo>
                  <a:pt x="789" y="415"/>
                  <a:pt x="790" y="419"/>
                  <a:pt x="792" y="424"/>
                </a:cubicBezTo>
                <a:cubicBezTo>
                  <a:pt x="784" y="430"/>
                  <a:pt x="779" y="440"/>
                  <a:pt x="778" y="450"/>
                </a:cubicBezTo>
                <a:close/>
                <a:moveTo>
                  <a:pt x="477" y="577"/>
                </a:moveTo>
                <a:cubicBezTo>
                  <a:pt x="456" y="551"/>
                  <a:pt x="436" y="525"/>
                  <a:pt x="417" y="499"/>
                </a:cubicBezTo>
                <a:cubicBezTo>
                  <a:pt x="422" y="493"/>
                  <a:pt x="440" y="491"/>
                  <a:pt x="452" y="482"/>
                </a:cubicBezTo>
                <a:cubicBezTo>
                  <a:pt x="485" y="454"/>
                  <a:pt x="519" y="427"/>
                  <a:pt x="552" y="400"/>
                </a:cubicBezTo>
                <a:cubicBezTo>
                  <a:pt x="621" y="345"/>
                  <a:pt x="696" y="297"/>
                  <a:pt x="764" y="242"/>
                </a:cubicBezTo>
                <a:cubicBezTo>
                  <a:pt x="787" y="265"/>
                  <a:pt x="810" y="291"/>
                  <a:pt x="832" y="317"/>
                </a:cubicBezTo>
                <a:cubicBezTo>
                  <a:pt x="688" y="369"/>
                  <a:pt x="564" y="447"/>
                  <a:pt x="477" y="577"/>
                </a:cubicBezTo>
                <a:close/>
                <a:moveTo>
                  <a:pt x="1897" y="2165"/>
                </a:moveTo>
                <a:cubicBezTo>
                  <a:pt x="1896" y="2164"/>
                  <a:pt x="1895" y="2164"/>
                  <a:pt x="1894" y="2164"/>
                </a:cubicBezTo>
                <a:cubicBezTo>
                  <a:pt x="1895" y="2160"/>
                  <a:pt x="1895" y="2157"/>
                  <a:pt x="1895" y="2154"/>
                </a:cubicBezTo>
                <a:cubicBezTo>
                  <a:pt x="1904" y="2156"/>
                  <a:pt x="1913" y="2156"/>
                  <a:pt x="1921" y="2153"/>
                </a:cubicBezTo>
                <a:cubicBezTo>
                  <a:pt x="1924" y="2164"/>
                  <a:pt x="1927" y="2175"/>
                  <a:pt x="1929" y="2186"/>
                </a:cubicBezTo>
                <a:cubicBezTo>
                  <a:pt x="1930" y="2188"/>
                  <a:pt x="1931" y="2190"/>
                  <a:pt x="1931" y="2192"/>
                </a:cubicBezTo>
                <a:cubicBezTo>
                  <a:pt x="1920" y="2183"/>
                  <a:pt x="1908" y="2175"/>
                  <a:pt x="1897" y="2165"/>
                </a:cubicBezTo>
                <a:close/>
                <a:moveTo>
                  <a:pt x="2290" y="2113"/>
                </a:moveTo>
                <a:cubicBezTo>
                  <a:pt x="2248" y="2130"/>
                  <a:pt x="2212" y="2168"/>
                  <a:pt x="2194" y="2209"/>
                </a:cubicBezTo>
                <a:cubicBezTo>
                  <a:pt x="2186" y="2228"/>
                  <a:pt x="2182" y="2248"/>
                  <a:pt x="2182" y="2268"/>
                </a:cubicBezTo>
                <a:cubicBezTo>
                  <a:pt x="2166" y="2292"/>
                  <a:pt x="2173" y="2320"/>
                  <a:pt x="2197" y="2335"/>
                </a:cubicBezTo>
                <a:cubicBezTo>
                  <a:pt x="2106" y="2300"/>
                  <a:pt x="2020" y="2257"/>
                  <a:pt x="1944" y="2202"/>
                </a:cubicBezTo>
                <a:cubicBezTo>
                  <a:pt x="1957" y="2204"/>
                  <a:pt x="1972" y="2195"/>
                  <a:pt x="1973" y="2180"/>
                </a:cubicBezTo>
                <a:cubicBezTo>
                  <a:pt x="1974" y="2168"/>
                  <a:pt x="1969" y="2150"/>
                  <a:pt x="1975" y="2139"/>
                </a:cubicBezTo>
                <a:cubicBezTo>
                  <a:pt x="1977" y="2133"/>
                  <a:pt x="2072" y="2145"/>
                  <a:pt x="2087" y="2147"/>
                </a:cubicBezTo>
                <a:cubicBezTo>
                  <a:pt x="2109" y="2150"/>
                  <a:pt x="2129" y="2122"/>
                  <a:pt x="2121" y="2102"/>
                </a:cubicBezTo>
                <a:cubicBezTo>
                  <a:pt x="2105" y="2061"/>
                  <a:pt x="2083" y="2003"/>
                  <a:pt x="2119" y="1966"/>
                </a:cubicBezTo>
                <a:cubicBezTo>
                  <a:pt x="2151" y="1933"/>
                  <a:pt x="2208" y="1962"/>
                  <a:pt x="2246" y="1958"/>
                </a:cubicBezTo>
                <a:cubicBezTo>
                  <a:pt x="2246" y="1958"/>
                  <a:pt x="2247" y="1958"/>
                  <a:pt x="2247" y="1958"/>
                </a:cubicBezTo>
                <a:cubicBezTo>
                  <a:pt x="2254" y="1964"/>
                  <a:pt x="2261" y="1967"/>
                  <a:pt x="2268" y="1967"/>
                </a:cubicBezTo>
                <a:cubicBezTo>
                  <a:pt x="2298" y="2008"/>
                  <a:pt x="2327" y="2050"/>
                  <a:pt x="2354" y="2093"/>
                </a:cubicBezTo>
                <a:cubicBezTo>
                  <a:pt x="2331" y="2097"/>
                  <a:pt x="2307" y="2105"/>
                  <a:pt x="2290" y="2113"/>
                </a:cubicBezTo>
                <a:close/>
              </a:path>
            </a:pathLst>
          </a:custGeom>
          <a:noFill/>
          <a:ln w="15875">
            <a:solidFill>
              <a:schemeClr val="bg1"/>
            </a:solidFill>
          </a:ln>
        </p:spPr>
      </p:sp>
      <p:sp>
        <p:nvSpPr>
          <p:cNvPr id="25" name="矩形 24">
            <a:extLst>
              <a:ext uri="{FF2B5EF4-FFF2-40B4-BE49-F238E27FC236}">
                <a16:creationId xmlns="" xmlns:a16="http://schemas.microsoft.com/office/drawing/2014/main" id="{787583AF-11D1-435F-9AE0-065F0606FABE}"/>
              </a:ext>
            </a:extLst>
          </p:cNvPr>
          <p:cNvSpPr/>
          <p:nvPr/>
        </p:nvSpPr>
        <p:spPr>
          <a:xfrm>
            <a:off x="1396998" y="2594379"/>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26" name="文本框 20">
            <a:extLst>
              <a:ext uri="{FF2B5EF4-FFF2-40B4-BE49-F238E27FC236}">
                <a16:creationId xmlns="" xmlns:a16="http://schemas.microsoft.com/office/drawing/2014/main" id="{A5B09279-8209-44D9-8C67-49B908D95284}"/>
              </a:ext>
            </a:extLst>
          </p:cNvPr>
          <p:cNvSpPr txBox="1">
            <a:spLocks noChangeArrowheads="1"/>
          </p:cNvSpPr>
          <p:nvPr/>
        </p:nvSpPr>
        <p:spPr bwMode="auto">
          <a:xfrm>
            <a:off x="660399" y="3059047"/>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29" name="椭圆 28">
            <a:extLst>
              <a:ext uri="{FF2B5EF4-FFF2-40B4-BE49-F238E27FC236}">
                <a16:creationId xmlns="" xmlns:a16="http://schemas.microsoft.com/office/drawing/2014/main" id="{D247CC3B-991C-413F-952D-DFA89C55477A}"/>
              </a:ext>
            </a:extLst>
          </p:cNvPr>
          <p:cNvSpPr/>
          <p:nvPr/>
        </p:nvSpPr>
        <p:spPr>
          <a:xfrm>
            <a:off x="4329895" y="1684245"/>
            <a:ext cx="814400" cy="8144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 xmlns:a16="http://schemas.microsoft.com/office/drawing/2014/main" id="{4296C4DB-4B4C-4807-BE00-9721D6D8B6D3}"/>
              </a:ext>
            </a:extLst>
          </p:cNvPr>
          <p:cNvSpPr/>
          <p:nvPr/>
        </p:nvSpPr>
        <p:spPr>
          <a:xfrm>
            <a:off x="4114794" y="2594379"/>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32" name="文本框 20">
            <a:extLst>
              <a:ext uri="{FF2B5EF4-FFF2-40B4-BE49-F238E27FC236}">
                <a16:creationId xmlns="" xmlns:a16="http://schemas.microsoft.com/office/drawing/2014/main" id="{B0C83F33-31D7-4746-9977-94BB8C82D83E}"/>
              </a:ext>
            </a:extLst>
          </p:cNvPr>
          <p:cNvSpPr txBox="1">
            <a:spLocks noChangeArrowheads="1"/>
          </p:cNvSpPr>
          <p:nvPr/>
        </p:nvSpPr>
        <p:spPr bwMode="auto">
          <a:xfrm>
            <a:off x="3378195" y="3059047"/>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34" name="椭圆 33">
            <a:extLst>
              <a:ext uri="{FF2B5EF4-FFF2-40B4-BE49-F238E27FC236}">
                <a16:creationId xmlns="" xmlns:a16="http://schemas.microsoft.com/office/drawing/2014/main" id="{5F695B7C-EED8-4088-ACE7-E88F9519736D}"/>
              </a:ext>
            </a:extLst>
          </p:cNvPr>
          <p:cNvSpPr/>
          <p:nvPr/>
        </p:nvSpPr>
        <p:spPr>
          <a:xfrm>
            <a:off x="7060402" y="1684245"/>
            <a:ext cx="814400" cy="8144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298A3A0F-101F-4DEB-8880-9F65C5F770FE}"/>
              </a:ext>
            </a:extLst>
          </p:cNvPr>
          <p:cNvSpPr/>
          <p:nvPr/>
        </p:nvSpPr>
        <p:spPr>
          <a:xfrm>
            <a:off x="6845301" y="2594379"/>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37" name="文本框 20">
            <a:extLst>
              <a:ext uri="{FF2B5EF4-FFF2-40B4-BE49-F238E27FC236}">
                <a16:creationId xmlns="" xmlns:a16="http://schemas.microsoft.com/office/drawing/2014/main" id="{6E2B2103-4A24-4740-9D36-1C61B4B64CB8}"/>
              </a:ext>
            </a:extLst>
          </p:cNvPr>
          <p:cNvSpPr txBox="1">
            <a:spLocks noChangeArrowheads="1"/>
          </p:cNvSpPr>
          <p:nvPr/>
        </p:nvSpPr>
        <p:spPr bwMode="auto">
          <a:xfrm>
            <a:off x="6108702" y="3059047"/>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39" name="椭圆 38">
            <a:extLst>
              <a:ext uri="{FF2B5EF4-FFF2-40B4-BE49-F238E27FC236}">
                <a16:creationId xmlns="" xmlns:a16="http://schemas.microsoft.com/office/drawing/2014/main" id="{224C523D-4607-46BA-B2F2-036771F17926}"/>
              </a:ext>
            </a:extLst>
          </p:cNvPr>
          <p:cNvSpPr/>
          <p:nvPr/>
        </p:nvSpPr>
        <p:spPr>
          <a:xfrm>
            <a:off x="9778198" y="1684245"/>
            <a:ext cx="814400" cy="8144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 xmlns:a16="http://schemas.microsoft.com/office/drawing/2014/main" id="{5E674D1D-396E-4645-BD26-82C1BBFC59AE}"/>
              </a:ext>
            </a:extLst>
          </p:cNvPr>
          <p:cNvSpPr/>
          <p:nvPr/>
        </p:nvSpPr>
        <p:spPr>
          <a:xfrm>
            <a:off x="9563097" y="2594379"/>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42" name="文本框 20">
            <a:extLst>
              <a:ext uri="{FF2B5EF4-FFF2-40B4-BE49-F238E27FC236}">
                <a16:creationId xmlns="" xmlns:a16="http://schemas.microsoft.com/office/drawing/2014/main" id="{A35D627B-CF54-4652-A0A1-6730A03D4D5B}"/>
              </a:ext>
            </a:extLst>
          </p:cNvPr>
          <p:cNvSpPr txBox="1">
            <a:spLocks noChangeArrowheads="1"/>
          </p:cNvSpPr>
          <p:nvPr/>
        </p:nvSpPr>
        <p:spPr bwMode="auto">
          <a:xfrm>
            <a:off x="8826498" y="3059047"/>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44" name="椭圆 43">
            <a:extLst>
              <a:ext uri="{FF2B5EF4-FFF2-40B4-BE49-F238E27FC236}">
                <a16:creationId xmlns="" xmlns:a16="http://schemas.microsoft.com/office/drawing/2014/main" id="{8FE0F25D-5D5D-4487-A928-A3A794F38C09}"/>
              </a:ext>
            </a:extLst>
          </p:cNvPr>
          <p:cNvSpPr/>
          <p:nvPr/>
        </p:nvSpPr>
        <p:spPr>
          <a:xfrm>
            <a:off x="1612099" y="4032869"/>
            <a:ext cx="814400" cy="8144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 xmlns:a16="http://schemas.microsoft.com/office/drawing/2014/main" id="{E7DAB572-FD22-4355-BF36-085BAB57E690}"/>
              </a:ext>
            </a:extLst>
          </p:cNvPr>
          <p:cNvSpPr/>
          <p:nvPr/>
        </p:nvSpPr>
        <p:spPr>
          <a:xfrm>
            <a:off x="1396998" y="4943003"/>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47" name="文本框 20">
            <a:extLst>
              <a:ext uri="{FF2B5EF4-FFF2-40B4-BE49-F238E27FC236}">
                <a16:creationId xmlns="" xmlns:a16="http://schemas.microsoft.com/office/drawing/2014/main" id="{D4EAEB58-470D-4BA2-9A4E-7BCF71AFE4E4}"/>
              </a:ext>
            </a:extLst>
          </p:cNvPr>
          <p:cNvSpPr txBox="1">
            <a:spLocks noChangeArrowheads="1"/>
          </p:cNvSpPr>
          <p:nvPr/>
        </p:nvSpPr>
        <p:spPr bwMode="auto">
          <a:xfrm>
            <a:off x="660399" y="5407671"/>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49" name="椭圆 48">
            <a:extLst>
              <a:ext uri="{FF2B5EF4-FFF2-40B4-BE49-F238E27FC236}">
                <a16:creationId xmlns="" xmlns:a16="http://schemas.microsoft.com/office/drawing/2014/main" id="{F23BE5A7-28A1-4915-A873-5B5A6CC2B7E2}"/>
              </a:ext>
            </a:extLst>
          </p:cNvPr>
          <p:cNvSpPr/>
          <p:nvPr/>
        </p:nvSpPr>
        <p:spPr>
          <a:xfrm>
            <a:off x="4329895" y="4032869"/>
            <a:ext cx="814400" cy="8144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AF05380-ACFD-4DA4-BF7B-A2D89B5105F0}"/>
              </a:ext>
            </a:extLst>
          </p:cNvPr>
          <p:cNvSpPr/>
          <p:nvPr/>
        </p:nvSpPr>
        <p:spPr>
          <a:xfrm>
            <a:off x="4114794" y="4943003"/>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52" name="文本框 20">
            <a:extLst>
              <a:ext uri="{FF2B5EF4-FFF2-40B4-BE49-F238E27FC236}">
                <a16:creationId xmlns="" xmlns:a16="http://schemas.microsoft.com/office/drawing/2014/main" id="{8D9A6A1F-DC4D-4B74-B79B-6D20423EEC94}"/>
              </a:ext>
            </a:extLst>
          </p:cNvPr>
          <p:cNvSpPr txBox="1">
            <a:spLocks noChangeArrowheads="1"/>
          </p:cNvSpPr>
          <p:nvPr/>
        </p:nvSpPr>
        <p:spPr bwMode="auto">
          <a:xfrm>
            <a:off x="3378195" y="5407671"/>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54" name="椭圆 53">
            <a:extLst>
              <a:ext uri="{FF2B5EF4-FFF2-40B4-BE49-F238E27FC236}">
                <a16:creationId xmlns="" xmlns:a16="http://schemas.microsoft.com/office/drawing/2014/main" id="{09F8316D-17BE-48FC-982B-16F373B205D7}"/>
              </a:ext>
            </a:extLst>
          </p:cNvPr>
          <p:cNvSpPr/>
          <p:nvPr/>
        </p:nvSpPr>
        <p:spPr>
          <a:xfrm>
            <a:off x="7060402" y="4032869"/>
            <a:ext cx="814400" cy="8144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 xmlns:a16="http://schemas.microsoft.com/office/drawing/2014/main" id="{ECD10F74-8564-4372-B219-52F49181A85A}"/>
              </a:ext>
            </a:extLst>
          </p:cNvPr>
          <p:cNvSpPr/>
          <p:nvPr/>
        </p:nvSpPr>
        <p:spPr>
          <a:xfrm>
            <a:off x="6845301" y="4943003"/>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57" name="文本框 20">
            <a:extLst>
              <a:ext uri="{FF2B5EF4-FFF2-40B4-BE49-F238E27FC236}">
                <a16:creationId xmlns="" xmlns:a16="http://schemas.microsoft.com/office/drawing/2014/main" id="{9D38FAAA-52CD-4123-BF8D-F9B63313E4D3}"/>
              </a:ext>
            </a:extLst>
          </p:cNvPr>
          <p:cNvSpPr txBox="1">
            <a:spLocks noChangeArrowheads="1"/>
          </p:cNvSpPr>
          <p:nvPr/>
        </p:nvSpPr>
        <p:spPr bwMode="auto">
          <a:xfrm>
            <a:off x="6108702" y="5407671"/>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59" name="椭圆 58">
            <a:extLst>
              <a:ext uri="{FF2B5EF4-FFF2-40B4-BE49-F238E27FC236}">
                <a16:creationId xmlns="" xmlns:a16="http://schemas.microsoft.com/office/drawing/2014/main" id="{35343387-7F4F-4210-B146-BD9B8D8ADC5F}"/>
              </a:ext>
            </a:extLst>
          </p:cNvPr>
          <p:cNvSpPr/>
          <p:nvPr/>
        </p:nvSpPr>
        <p:spPr>
          <a:xfrm>
            <a:off x="9778198" y="4032869"/>
            <a:ext cx="814400" cy="8144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 xmlns:a16="http://schemas.microsoft.com/office/drawing/2014/main" id="{398F18FD-6745-4C1E-9519-AF286B9FC429}"/>
              </a:ext>
            </a:extLst>
          </p:cNvPr>
          <p:cNvSpPr/>
          <p:nvPr/>
        </p:nvSpPr>
        <p:spPr>
          <a:xfrm>
            <a:off x="9563097" y="4943003"/>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62" name="文本框 20">
            <a:extLst>
              <a:ext uri="{FF2B5EF4-FFF2-40B4-BE49-F238E27FC236}">
                <a16:creationId xmlns="" xmlns:a16="http://schemas.microsoft.com/office/drawing/2014/main" id="{07F454AF-9485-4F1E-8028-382B43024E9E}"/>
              </a:ext>
            </a:extLst>
          </p:cNvPr>
          <p:cNvSpPr txBox="1">
            <a:spLocks noChangeArrowheads="1"/>
          </p:cNvSpPr>
          <p:nvPr/>
        </p:nvSpPr>
        <p:spPr bwMode="auto">
          <a:xfrm>
            <a:off x="8826498" y="5407671"/>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20" name="set-square-school-tool_43453">
            <a:extLst>
              <a:ext uri="{FF2B5EF4-FFF2-40B4-BE49-F238E27FC236}">
                <a16:creationId xmlns="" xmlns:a16="http://schemas.microsoft.com/office/drawing/2014/main" id="{9AA3EF83-A52A-4C43-8283-36931068A554}"/>
              </a:ext>
            </a:extLst>
          </p:cNvPr>
          <p:cNvSpPr>
            <a:spLocks noChangeAspect="1"/>
          </p:cNvSpPr>
          <p:nvPr/>
        </p:nvSpPr>
        <p:spPr bwMode="auto">
          <a:xfrm>
            <a:off x="4582844" y="1864858"/>
            <a:ext cx="394266" cy="428664"/>
          </a:xfrm>
          <a:custGeom>
            <a:avLst/>
            <a:gdLst>
              <a:gd name="T0" fmla="*/ 1608 w 1800"/>
              <a:gd name="T1" fmla="*/ 1722 h 1960"/>
              <a:gd name="T2" fmla="*/ 1573 w 1800"/>
              <a:gd name="T3" fmla="*/ 1754 h 1960"/>
              <a:gd name="T4" fmla="*/ 1527 w 1800"/>
              <a:gd name="T5" fmla="*/ 1750 h 1960"/>
              <a:gd name="T6" fmla="*/ 1527 w 1800"/>
              <a:gd name="T7" fmla="*/ 1704 h 1960"/>
              <a:gd name="T8" fmla="*/ 1564 w 1800"/>
              <a:gd name="T9" fmla="*/ 1666 h 1960"/>
              <a:gd name="T10" fmla="*/ 1468 w 1800"/>
              <a:gd name="T11" fmla="*/ 1562 h 1960"/>
              <a:gd name="T12" fmla="*/ 1378 w 1800"/>
              <a:gd name="T13" fmla="*/ 1652 h 1960"/>
              <a:gd name="T14" fmla="*/ 1332 w 1800"/>
              <a:gd name="T15" fmla="*/ 1652 h 1960"/>
              <a:gd name="T16" fmla="*/ 1332 w 1800"/>
              <a:gd name="T17" fmla="*/ 1606 h 1960"/>
              <a:gd name="T18" fmla="*/ 1424 w 1800"/>
              <a:gd name="T19" fmla="*/ 1514 h 1960"/>
              <a:gd name="T20" fmla="*/ 1328 w 1800"/>
              <a:gd name="T21" fmla="*/ 1409 h 1960"/>
              <a:gd name="T22" fmla="*/ 1280 w 1800"/>
              <a:gd name="T23" fmla="*/ 1457 h 1960"/>
              <a:gd name="T24" fmla="*/ 1234 w 1800"/>
              <a:gd name="T25" fmla="*/ 1457 h 1960"/>
              <a:gd name="T26" fmla="*/ 1234 w 1800"/>
              <a:gd name="T27" fmla="*/ 1411 h 1960"/>
              <a:gd name="T28" fmla="*/ 1285 w 1800"/>
              <a:gd name="T29" fmla="*/ 1361 h 1960"/>
              <a:gd name="T30" fmla="*/ 1189 w 1800"/>
              <a:gd name="T31" fmla="*/ 1257 h 1960"/>
              <a:gd name="T32" fmla="*/ 1085 w 1800"/>
              <a:gd name="T33" fmla="*/ 1360 h 1960"/>
              <a:gd name="T34" fmla="*/ 1039 w 1800"/>
              <a:gd name="T35" fmla="*/ 1360 h 1960"/>
              <a:gd name="T36" fmla="*/ 1039 w 1800"/>
              <a:gd name="T37" fmla="*/ 1314 h 1960"/>
              <a:gd name="T38" fmla="*/ 1145 w 1800"/>
              <a:gd name="T39" fmla="*/ 1209 h 1960"/>
              <a:gd name="T40" fmla="*/ 1033 w 1800"/>
              <a:gd name="T41" fmla="*/ 1087 h 1960"/>
              <a:gd name="T42" fmla="*/ 988 w 1800"/>
              <a:gd name="T43" fmla="*/ 1133 h 1960"/>
              <a:gd name="T44" fmla="*/ 942 w 1800"/>
              <a:gd name="T45" fmla="*/ 1133 h 1960"/>
              <a:gd name="T46" fmla="*/ 942 w 1800"/>
              <a:gd name="T47" fmla="*/ 1087 h 1960"/>
              <a:gd name="T48" fmla="*/ 989 w 1800"/>
              <a:gd name="T49" fmla="*/ 1039 h 1960"/>
              <a:gd name="T50" fmla="*/ 878 w 1800"/>
              <a:gd name="T51" fmla="*/ 918 h 1960"/>
              <a:gd name="T52" fmla="*/ 761 w 1800"/>
              <a:gd name="T53" fmla="*/ 1035 h 1960"/>
              <a:gd name="T54" fmla="*/ 715 w 1800"/>
              <a:gd name="T55" fmla="*/ 1035 h 1960"/>
              <a:gd name="T56" fmla="*/ 715 w 1800"/>
              <a:gd name="T57" fmla="*/ 989 h 1960"/>
              <a:gd name="T58" fmla="*/ 834 w 1800"/>
              <a:gd name="T59" fmla="*/ 870 h 1960"/>
              <a:gd name="T60" fmla="*/ 738 w 1800"/>
              <a:gd name="T61" fmla="*/ 765 h 1960"/>
              <a:gd name="T62" fmla="*/ 696 w 1800"/>
              <a:gd name="T63" fmla="*/ 808 h 1960"/>
              <a:gd name="T64" fmla="*/ 650 w 1800"/>
              <a:gd name="T65" fmla="*/ 808 h 1960"/>
              <a:gd name="T66" fmla="*/ 650 w 1800"/>
              <a:gd name="T67" fmla="*/ 762 h 1960"/>
              <a:gd name="T68" fmla="*/ 694 w 1800"/>
              <a:gd name="T69" fmla="*/ 718 h 1960"/>
              <a:gd name="T70" fmla="*/ 598 w 1800"/>
              <a:gd name="T71" fmla="*/ 613 h 1960"/>
              <a:gd name="T72" fmla="*/ 501 w 1800"/>
              <a:gd name="T73" fmla="*/ 710 h 1960"/>
              <a:gd name="T74" fmla="*/ 455 w 1800"/>
              <a:gd name="T75" fmla="*/ 710 h 1960"/>
              <a:gd name="T76" fmla="*/ 455 w 1800"/>
              <a:gd name="T77" fmla="*/ 664 h 1960"/>
              <a:gd name="T78" fmla="*/ 554 w 1800"/>
              <a:gd name="T79" fmla="*/ 565 h 1960"/>
              <a:gd name="T80" fmla="*/ 443 w 1800"/>
              <a:gd name="T81" fmla="*/ 444 h 1960"/>
              <a:gd name="T82" fmla="*/ 403 w 1800"/>
              <a:gd name="T83" fmla="*/ 483 h 1960"/>
              <a:gd name="T84" fmla="*/ 357 w 1800"/>
              <a:gd name="T85" fmla="*/ 483 h 1960"/>
              <a:gd name="T86" fmla="*/ 357 w 1800"/>
              <a:gd name="T87" fmla="*/ 437 h 1960"/>
              <a:gd name="T88" fmla="*/ 399 w 1800"/>
              <a:gd name="T89" fmla="*/ 396 h 1960"/>
              <a:gd name="T90" fmla="*/ 303 w 1800"/>
              <a:gd name="T91" fmla="*/ 291 h 1960"/>
              <a:gd name="T92" fmla="*/ 208 w 1800"/>
              <a:gd name="T93" fmla="*/ 386 h 1960"/>
              <a:gd name="T94" fmla="*/ 162 w 1800"/>
              <a:gd name="T95" fmla="*/ 386 h 1960"/>
              <a:gd name="T96" fmla="*/ 162 w 1800"/>
              <a:gd name="T97" fmla="*/ 340 h 1960"/>
              <a:gd name="T98" fmla="*/ 251 w 1800"/>
              <a:gd name="T99" fmla="*/ 243 h 1960"/>
              <a:gd name="T100" fmla="*/ 45 w 1800"/>
              <a:gd name="T101" fmla="*/ 26 h 1960"/>
              <a:gd name="T102" fmla="*/ 0 w 1800"/>
              <a:gd name="T103" fmla="*/ 44 h 1960"/>
              <a:gd name="T104" fmla="*/ 0 w 1800"/>
              <a:gd name="T105" fmla="*/ 1896 h 1960"/>
              <a:gd name="T106" fmla="*/ 65 w 1800"/>
              <a:gd name="T107" fmla="*/ 1960 h 1960"/>
              <a:gd name="T108" fmla="*/ 1754 w 1800"/>
              <a:gd name="T109" fmla="*/ 1960 h 1960"/>
              <a:gd name="T110" fmla="*/ 1776 w 1800"/>
              <a:gd name="T111" fmla="*/ 1912 h 1960"/>
              <a:gd name="T112" fmla="*/ 1608 w 1800"/>
              <a:gd name="T113" fmla="*/ 1722 h 1960"/>
              <a:gd name="T114" fmla="*/ 260 w 1800"/>
              <a:gd name="T115" fmla="*/ 1733 h 1960"/>
              <a:gd name="T116" fmla="*/ 260 w 1800"/>
              <a:gd name="T117" fmla="*/ 705 h 1960"/>
              <a:gd name="T118" fmla="*/ 1211 w 1800"/>
              <a:gd name="T119" fmla="*/ 1733 h 1960"/>
              <a:gd name="T120" fmla="*/ 260 w 1800"/>
              <a:gd name="T121" fmla="*/ 1733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00" h="1960">
                <a:moveTo>
                  <a:pt x="1608" y="1722"/>
                </a:moveTo>
                <a:lnTo>
                  <a:pt x="1573" y="1754"/>
                </a:lnTo>
                <a:cubicBezTo>
                  <a:pt x="1560" y="1766"/>
                  <a:pt x="1539" y="1762"/>
                  <a:pt x="1527" y="1750"/>
                </a:cubicBezTo>
                <a:cubicBezTo>
                  <a:pt x="1514" y="1737"/>
                  <a:pt x="1514" y="1716"/>
                  <a:pt x="1527" y="1704"/>
                </a:cubicBezTo>
                <a:lnTo>
                  <a:pt x="1564" y="1666"/>
                </a:lnTo>
                <a:lnTo>
                  <a:pt x="1468" y="1562"/>
                </a:lnTo>
                <a:lnTo>
                  <a:pt x="1378" y="1652"/>
                </a:lnTo>
                <a:cubicBezTo>
                  <a:pt x="1365" y="1665"/>
                  <a:pt x="1344" y="1665"/>
                  <a:pt x="1332" y="1652"/>
                </a:cubicBezTo>
                <a:cubicBezTo>
                  <a:pt x="1319" y="1640"/>
                  <a:pt x="1319" y="1619"/>
                  <a:pt x="1332" y="1606"/>
                </a:cubicBezTo>
                <a:lnTo>
                  <a:pt x="1424" y="1514"/>
                </a:lnTo>
                <a:lnTo>
                  <a:pt x="1328" y="1409"/>
                </a:lnTo>
                <a:lnTo>
                  <a:pt x="1280" y="1457"/>
                </a:lnTo>
                <a:cubicBezTo>
                  <a:pt x="1268" y="1470"/>
                  <a:pt x="1247" y="1470"/>
                  <a:pt x="1234" y="1457"/>
                </a:cubicBezTo>
                <a:cubicBezTo>
                  <a:pt x="1222" y="1445"/>
                  <a:pt x="1222" y="1424"/>
                  <a:pt x="1234" y="1411"/>
                </a:cubicBezTo>
                <a:lnTo>
                  <a:pt x="1285" y="1361"/>
                </a:lnTo>
                <a:lnTo>
                  <a:pt x="1189" y="1257"/>
                </a:lnTo>
                <a:lnTo>
                  <a:pt x="1085" y="1360"/>
                </a:lnTo>
                <a:cubicBezTo>
                  <a:pt x="1073" y="1373"/>
                  <a:pt x="1052" y="1373"/>
                  <a:pt x="1039" y="1360"/>
                </a:cubicBezTo>
                <a:cubicBezTo>
                  <a:pt x="1027" y="1347"/>
                  <a:pt x="1027" y="1327"/>
                  <a:pt x="1039" y="1314"/>
                </a:cubicBezTo>
                <a:lnTo>
                  <a:pt x="1145" y="1209"/>
                </a:lnTo>
                <a:lnTo>
                  <a:pt x="1033" y="1087"/>
                </a:lnTo>
                <a:lnTo>
                  <a:pt x="988" y="1133"/>
                </a:lnTo>
                <a:cubicBezTo>
                  <a:pt x="975" y="1145"/>
                  <a:pt x="955" y="1145"/>
                  <a:pt x="942" y="1133"/>
                </a:cubicBezTo>
                <a:cubicBezTo>
                  <a:pt x="929" y="1120"/>
                  <a:pt x="929" y="1099"/>
                  <a:pt x="942" y="1087"/>
                </a:cubicBezTo>
                <a:lnTo>
                  <a:pt x="989" y="1039"/>
                </a:lnTo>
                <a:lnTo>
                  <a:pt x="878" y="918"/>
                </a:lnTo>
                <a:lnTo>
                  <a:pt x="761" y="1035"/>
                </a:lnTo>
                <a:cubicBezTo>
                  <a:pt x="748" y="1048"/>
                  <a:pt x="727" y="1048"/>
                  <a:pt x="715" y="1035"/>
                </a:cubicBezTo>
                <a:cubicBezTo>
                  <a:pt x="702" y="1022"/>
                  <a:pt x="702" y="1002"/>
                  <a:pt x="715" y="989"/>
                </a:cubicBezTo>
                <a:lnTo>
                  <a:pt x="834" y="870"/>
                </a:lnTo>
                <a:lnTo>
                  <a:pt x="738" y="765"/>
                </a:lnTo>
                <a:lnTo>
                  <a:pt x="696" y="808"/>
                </a:lnTo>
                <a:cubicBezTo>
                  <a:pt x="683" y="821"/>
                  <a:pt x="662" y="821"/>
                  <a:pt x="650" y="808"/>
                </a:cubicBezTo>
                <a:cubicBezTo>
                  <a:pt x="637" y="795"/>
                  <a:pt x="637" y="775"/>
                  <a:pt x="650" y="762"/>
                </a:cubicBezTo>
                <a:lnTo>
                  <a:pt x="694" y="718"/>
                </a:lnTo>
                <a:lnTo>
                  <a:pt x="598" y="613"/>
                </a:lnTo>
                <a:lnTo>
                  <a:pt x="501" y="710"/>
                </a:lnTo>
                <a:cubicBezTo>
                  <a:pt x="488" y="723"/>
                  <a:pt x="467" y="723"/>
                  <a:pt x="455" y="710"/>
                </a:cubicBezTo>
                <a:cubicBezTo>
                  <a:pt x="442" y="698"/>
                  <a:pt x="442" y="677"/>
                  <a:pt x="455" y="664"/>
                </a:cubicBezTo>
                <a:lnTo>
                  <a:pt x="554" y="565"/>
                </a:lnTo>
                <a:lnTo>
                  <a:pt x="443" y="444"/>
                </a:lnTo>
                <a:lnTo>
                  <a:pt x="403" y="483"/>
                </a:lnTo>
                <a:cubicBezTo>
                  <a:pt x="391" y="496"/>
                  <a:pt x="370" y="496"/>
                  <a:pt x="357" y="483"/>
                </a:cubicBezTo>
                <a:cubicBezTo>
                  <a:pt x="345" y="470"/>
                  <a:pt x="345" y="450"/>
                  <a:pt x="357" y="437"/>
                </a:cubicBezTo>
                <a:lnTo>
                  <a:pt x="399" y="396"/>
                </a:lnTo>
                <a:lnTo>
                  <a:pt x="303" y="291"/>
                </a:lnTo>
                <a:lnTo>
                  <a:pt x="208" y="386"/>
                </a:lnTo>
                <a:cubicBezTo>
                  <a:pt x="196" y="398"/>
                  <a:pt x="175" y="398"/>
                  <a:pt x="162" y="386"/>
                </a:cubicBezTo>
                <a:cubicBezTo>
                  <a:pt x="150" y="373"/>
                  <a:pt x="150" y="352"/>
                  <a:pt x="162" y="340"/>
                </a:cubicBezTo>
                <a:lnTo>
                  <a:pt x="251" y="243"/>
                </a:lnTo>
                <a:lnTo>
                  <a:pt x="45" y="26"/>
                </a:lnTo>
                <a:cubicBezTo>
                  <a:pt x="20" y="0"/>
                  <a:pt x="0" y="8"/>
                  <a:pt x="0" y="44"/>
                </a:cubicBezTo>
                <a:lnTo>
                  <a:pt x="0" y="1896"/>
                </a:lnTo>
                <a:cubicBezTo>
                  <a:pt x="0" y="1931"/>
                  <a:pt x="29" y="1960"/>
                  <a:pt x="65" y="1960"/>
                </a:cubicBezTo>
                <a:lnTo>
                  <a:pt x="1754" y="1960"/>
                </a:lnTo>
                <a:cubicBezTo>
                  <a:pt x="1790" y="1960"/>
                  <a:pt x="1800" y="1939"/>
                  <a:pt x="1776" y="1912"/>
                </a:cubicBezTo>
                <a:lnTo>
                  <a:pt x="1608" y="1722"/>
                </a:lnTo>
                <a:close/>
                <a:moveTo>
                  <a:pt x="260" y="1733"/>
                </a:moveTo>
                <a:lnTo>
                  <a:pt x="260" y="705"/>
                </a:lnTo>
                <a:lnTo>
                  <a:pt x="1211" y="1733"/>
                </a:lnTo>
                <a:lnTo>
                  <a:pt x="260" y="1733"/>
                </a:lnTo>
                <a:close/>
              </a:path>
            </a:pathLst>
          </a:custGeom>
          <a:noFill/>
          <a:ln w="15875">
            <a:solidFill>
              <a:schemeClr val="tx1">
                <a:lumMod val="75000"/>
                <a:lumOff val="25000"/>
              </a:schemeClr>
            </a:solidFill>
          </a:ln>
        </p:spPr>
      </p:sp>
      <p:sp>
        <p:nvSpPr>
          <p:cNvPr id="21" name="ruler_384703">
            <a:extLst>
              <a:ext uri="{FF2B5EF4-FFF2-40B4-BE49-F238E27FC236}">
                <a16:creationId xmlns="" xmlns:a16="http://schemas.microsoft.com/office/drawing/2014/main" id="{10DE9EE1-8346-4B20-AE54-B75A43308DC3}"/>
              </a:ext>
            </a:extLst>
          </p:cNvPr>
          <p:cNvSpPr>
            <a:spLocks noChangeAspect="1"/>
          </p:cNvSpPr>
          <p:nvPr/>
        </p:nvSpPr>
        <p:spPr bwMode="auto">
          <a:xfrm>
            <a:off x="7266248" y="1895859"/>
            <a:ext cx="428664" cy="427868"/>
          </a:xfrm>
          <a:custGeom>
            <a:avLst/>
            <a:gdLst>
              <a:gd name="connsiteX0" fmla="*/ 120812 w 607226"/>
              <a:gd name="connsiteY0" fmla="*/ 101914 h 606098"/>
              <a:gd name="connsiteX1" fmla="*/ 133872 w 607226"/>
              <a:gd name="connsiteY1" fmla="*/ 107291 h 606098"/>
              <a:gd name="connsiteX2" fmla="*/ 133872 w 607226"/>
              <a:gd name="connsiteY2" fmla="*/ 133458 h 606098"/>
              <a:gd name="connsiteX3" fmla="*/ 107685 w 607226"/>
              <a:gd name="connsiteY3" fmla="*/ 133458 h 606098"/>
              <a:gd name="connsiteX4" fmla="*/ 107685 w 607226"/>
              <a:gd name="connsiteY4" fmla="*/ 107291 h 606098"/>
              <a:gd name="connsiteX5" fmla="*/ 120812 w 607226"/>
              <a:gd name="connsiteY5" fmla="*/ 101914 h 606098"/>
              <a:gd name="connsiteX6" fmla="*/ 119718 w 607226"/>
              <a:gd name="connsiteY6" fmla="*/ 40608 h 606098"/>
              <a:gd name="connsiteX7" fmla="*/ 40757 w 607226"/>
              <a:gd name="connsiteY7" fmla="*/ 119452 h 606098"/>
              <a:gd name="connsiteX8" fmla="*/ 125364 w 607226"/>
              <a:gd name="connsiteY8" fmla="*/ 203935 h 606098"/>
              <a:gd name="connsiteX9" fmla="*/ 138539 w 607226"/>
              <a:gd name="connsiteY9" fmla="*/ 190869 h 606098"/>
              <a:gd name="connsiteX10" fmla="*/ 162380 w 607226"/>
              <a:gd name="connsiteY10" fmla="*/ 190869 h 606098"/>
              <a:gd name="connsiteX11" fmla="*/ 162380 w 607226"/>
              <a:gd name="connsiteY11" fmla="*/ 214585 h 606098"/>
              <a:gd name="connsiteX12" fmla="*/ 149294 w 607226"/>
              <a:gd name="connsiteY12" fmla="*/ 227740 h 606098"/>
              <a:gd name="connsiteX13" fmla="*/ 186579 w 607226"/>
              <a:gd name="connsiteY13" fmla="*/ 264970 h 606098"/>
              <a:gd name="connsiteX14" fmla="*/ 212929 w 607226"/>
              <a:gd name="connsiteY14" fmla="*/ 238659 h 606098"/>
              <a:gd name="connsiteX15" fmla="*/ 236859 w 607226"/>
              <a:gd name="connsiteY15" fmla="*/ 238659 h 606098"/>
              <a:gd name="connsiteX16" fmla="*/ 236859 w 607226"/>
              <a:gd name="connsiteY16" fmla="*/ 262464 h 606098"/>
              <a:gd name="connsiteX17" fmla="*/ 210419 w 607226"/>
              <a:gd name="connsiteY17" fmla="*/ 288775 h 606098"/>
              <a:gd name="connsiteX18" fmla="*/ 247524 w 607226"/>
              <a:gd name="connsiteY18" fmla="*/ 326273 h 606098"/>
              <a:gd name="connsiteX19" fmla="*/ 260610 w 607226"/>
              <a:gd name="connsiteY19" fmla="*/ 313118 h 606098"/>
              <a:gd name="connsiteX20" fmla="*/ 284540 w 607226"/>
              <a:gd name="connsiteY20" fmla="*/ 313118 h 606098"/>
              <a:gd name="connsiteX21" fmla="*/ 284540 w 607226"/>
              <a:gd name="connsiteY21" fmla="*/ 336923 h 606098"/>
              <a:gd name="connsiteX22" fmla="*/ 271365 w 607226"/>
              <a:gd name="connsiteY22" fmla="*/ 349989 h 606098"/>
              <a:gd name="connsiteX23" fmla="*/ 308649 w 607226"/>
              <a:gd name="connsiteY23" fmla="*/ 387219 h 606098"/>
              <a:gd name="connsiteX24" fmla="*/ 335089 w 607226"/>
              <a:gd name="connsiteY24" fmla="*/ 360907 h 606098"/>
              <a:gd name="connsiteX25" fmla="*/ 359019 w 607226"/>
              <a:gd name="connsiteY25" fmla="*/ 360907 h 606098"/>
              <a:gd name="connsiteX26" fmla="*/ 359019 w 607226"/>
              <a:gd name="connsiteY26" fmla="*/ 384623 h 606098"/>
              <a:gd name="connsiteX27" fmla="*/ 332579 w 607226"/>
              <a:gd name="connsiteY27" fmla="*/ 410845 h 606098"/>
              <a:gd name="connsiteX28" fmla="*/ 369864 w 607226"/>
              <a:gd name="connsiteY28" fmla="*/ 448075 h 606098"/>
              <a:gd name="connsiteX29" fmla="*/ 383039 w 607226"/>
              <a:gd name="connsiteY29" fmla="*/ 435009 h 606098"/>
              <a:gd name="connsiteX30" fmla="*/ 406879 w 607226"/>
              <a:gd name="connsiteY30" fmla="*/ 435009 h 606098"/>
              <a:gd name="connsiteX31" fmla="*/ 406879 w 607226"/>
              <a:gd name="connsiteY31" fmla="*/ 458724 h 606098"/>
              <a:gd name="connsiteX32" fmla="*/ 393794 w 607226"/>
              <a:gd name="connsiteY32" fmla="*/ 471880 h 606098"/>
              <a:gd name="connsiteX33" fmla="*/ 431078 w 607226"/>
              <a:gd name="connsiteY33" fmla="*/ 509110 h 606098"/>
              <a:gd name="connsiteX34" fmla="*/ 457428 w 607226"/>
              <a:gd name="connsiteY34" fmla="*/ 482798 h 606098"/>
              <a:gd name="connsiteX35" fmla="*/ 481358 w 607226"/>
              <a:gd name="connsiteY35" fmla="*/ 482798 h 606098"/>
              <a:gd name="connsiteX36" fmla="*/ 481358 w 607226"/>
              <a:gd name="connsiteY36" fmla="*/ 506604 h 606098"/>
              <a:gd name="connsiteX37" fmla="*/ 454919 w 607226"/>
              <a:gd name="connsiteY37" fmla="*/ 532826 h 606098"/>
              <a:gd name="connsiteX38" fmla="*/ 487453 w 607226"/>
              <a:gd name="connsiteY38" fmla="*/ 565312 h 606098"/>
              <a:gd name="connsiteX39" fmla="*/ 566413 w 607226"/>
              <a:gd name="connsiteY39" fmla="*/ 486378 h 606098"/>
              <a:gd name="connsiteX40" fmla="*/ 119796 w 607226"/>
              <a:gd name="connsiteY40" fmla="*/ 0 h 606098"/>
              <a:gd name="connsiteX41" fmla="*/ 131727 w 607226"/>
              <a:gd name="connsiteY41" fmla="*/ 4900 h 606098"/>
              <a:gd name="connsiteX42" fmla="*/ 602264 w 607226"/>
              <a:gd name="connsiteY42" fmla="*/ 474565 h 606098"/>
              <a:gd name="connsiteX43" fmla="*/ 602174 w 607226"/>
              <a:gd name="connsiteY43" fmla="*/ 498370 h 606098"/>
              <a:gd name="connsiteX44" fmla="*/ 499284 w 607226"/>
              <a:gd name="connsiteY44" fmla="*/ 600930 h 606098"/>
              <a:gd name="connsiteX45" fmla="*/ 475353 w 607226"/>
              <a:gd name="connsiteY45" fmla="*/ 600930 h 606098"/>
              <a:gd name="connsiteX46" fmla="*/ 4907 w 607226"/>
              <a:gd name="connsiteY46" fmla="*/ 131266 h 606098"/>
              <a:gd name="connsiteX47" fmla="*/ 4907 w 607226"/>
              <a:gd name="connsiteY47" fmla="*/ 107550 h 606098"/>
              <a:gd name="connsiteX48" fmla="*/ 107797 w 607226"/>
              <a:gd name="connsiteY48" fmla="*/ 4900 h 606098"/>
              <a:gd name="connsiteX49" fmla="*/ 119796 w 607226"/>
              <a:gd name="connsiteY49" fmla="*/ 0 h 60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7226" h="606098">
                <a:moveTo>
                  <a:pt x="120812" y="101914"/>
                </a:moveTo>
                <a:cubicBezTo>
                  <a:pt x="125554" y="101914"/>
                  <a:pt x="130285" y="103707"/>
                  <a:pt x="133872" y="107291"/>
                </a:cubicBezTo>
                <a:cubicBezTo>
                  <a:pt x="141047" y="114639"/>
                  <a:pt x="141047" y="126289"/>
                  <a:pt x="133872" y="133458"/>
                </a:cubicBezTo>
                <a:cubicBezTo>
                  <a:pt x="126518" y="140627"/>
                  <a:pt x="114860" y="140627"/>
                  <a:pt x="107685" y="133458"/>
                </a:cubicBezTo>
                <a:cubicBezTo>
                  <a:pt x="100331" y="126199"/>
                  <a:pt x="100331" y="114639"/>
                  <a:pt x="107685" y="107291"/>
                </a:cubicBezTo>
                <a:cubicBezTo>
                  <a:pt x="111317" y="103707"/>
                  <a:pt x="116070" y="101914"/>
                  <a:pt x="120812" y="101914"/>
                </a:cubicBezTo>
                <a:close/>
                <a:moveTo>
                  <a:pt x="119718" y="40608"/>
                </a:moveTo>
                <a:lnTo>
                  <a:pt x="40757" y="119452"/>
                </a:lnTo>
                <a:lnTo>
                  <a:pt x="125364" y="203935"/>
                </a:lnTo>
                <a:lnTo>
                  <a:pt x="138539" y="190869"/>
                </a:lnTo>
                <a:cubicBezTo>
                  <a:pt x="145171" y="184246"/>
                  <a:pt x="155837" y="184246"/>
                  <a:pt x="162380" y="190869"/>
                </a:cubicBezTo>
                <a:cubicBezTo>
                  <a:pt x="169012" y="197402"/>
                  <a:pt x="169012" y="208052"/>
                  <a:pt x="162380" y="214585"/>
                </a:cubicBezTo>
                <a:lnTo>
                  <a:pt x="149294" y="227740"/>
                </a:lnTo>
                <a:lnTo>
                  <a:pt x="186579" y="264970"/>
                </a:lnTo>
                <a:lnTo>
                  <a:pt x="212929" y="238659"/>
                </a:lnTo>
                <a:cubicBezTo>
                  <a:pt x="219651" y="232125"/>
                  <a:pt x="230316" y="232125"/>
                  <a:pt x="236859" y="238659"/>
                </a:cubicBezTo>
                <a:cubicBezTo>
                  <a:pt x="243401" y="245281"/>
                  <a:pt x="243401" y="255841"/>
                  <a:pt x="236859" y="262464"/>
                </a:cubicBezTo>
                <a:lnTo>
                  <a:pt x="210419" y="288775"/>
                </a:lnTo>
                <a:lnTo>
                  <a:pt x="247524" y="326273"/>
                </a:lnTo>
                <a:lnTo>
                  <a:pt x="260610" y="313118"/>
                </a:lnTo>
                <a:cubicBezTo>
                  <a:pt x="267332" y="306585"/>
                  <a:pt x="277997" y="306585"/>
                  <a:pt x="284540" y="313118"/>
                </a:cubicBezTo>
                <a:cubicBezTo>
                  <a:pt x="291082" y="319740"/>
                  <a:pt x="291082" y="330300"/>
                  <a:pt x="284540" y="336923"/>
                </a:cubicBezTo>
                <a:lnTo>
                  <a:pt x="271365" y="349989"/>
                </a:lnTo>
                <a:lnTo>
                  <a:pt x="308649" y="387219"/>
                </a:lnTo>
                <a:lnTo>
                  <a:pt x="335089" y="360907"/>
                </a:lnTo>
                <a:cubicBezTo>
                  <a:pt x="341811" y="354285"/>
                  <a:pt x="352387" y="354285"/>
                  <a:pt x="359019" y="360907"/>
                </a:cubicBezTo>
                <a:cubicBezTo>
                  <a:pt x="365562" y="367440"/>
                  <a:pt x="365562" y="378090"/>
                  <a:pt x="359019" y="384623"/>
                </a:cubicBezTo>
                <a:lnTo>
                  <a:pt x="332579" y="410845"/>
                </a:lnTo>
                <a:lnTo>
                  <a:pt x="369864" y="448075"/>
                </a:lnTo>
                <a:lnTo>
                  <a:pt x="383039" y="435009"/>
                </a:lnTo>
                <a:cubicBezTo>
                  <a:pt x="389671" y="428386"/>
                  <a:pt x="400336" y="428386"/>
                  <a:pt x="406879" y="435009"/>
                </a:cubicBezTo>
                <a:cubicBezTo>
                  <a:pt x="413511" y="441542"/>
                  <a:pt x="413511" y="452191"/>
                  <a:pt x="406879" y="458724"/>
                </a:cubicBezTo>
                <a:lnTo>
                  <a:pt x="393794" y="471880"/>
                </a:lnTo>
                <a:lnTo>
                  <a:pt x="431078" y="509110"/>
                </a:lnTo>
                <a:lnTo>
                  <a:pt x="457428" y="482798"/>
                </a:lnTo>
                <a:cubicBezTo>
                  <a:pt x="464150" y="476265"/>
                  <a:pt x="474816" y="476265"/>
                  <a:pt x="481358" y="482798"/>
                </a:cubicBezTo>
                <a:cubicBezTo>
                  <a:pt x="487901" y="489421"/>
                  <a:pt x="487901" y="499981"/>
                  <a:pt x="481358" y="506604"/>
                </a:cubicBezTo>
                <a:lnTo>
                  <a:pt x="454919" y="532826"/>
                </a:lnTo>
                <a:lnTo>
                  <a:pt x="487453" y="565312"/>
                </a:lnTo>
                <a:lnTo>
                  <a:pt x="566413" y="486378"/>
                </a:lnTo>
                <a:close/>
                <a:moveTo>
                  <a:pt x="119796" y="0"/>
                </a:moveTo>
                <a:cubicBezTo>
                  <a:pt x="124109" y="0"/>
                  <a:pt x="128411" y="1634"/>
                  <a:pt x="131727" y="4900"/>
                </a:cubicBezTo>
                <a:lnTo>
                  <a:pt x="602264" y="474565"/>
                </a:lnTo>
                <a:cubicBezTo>
                  <a:pt x="608896" y="481187"/>
                  <a:pt x="608896" y="491748"/>
                  <a:pt x="602174" y="498370"/>
                </a:cubicBezTo>
                <a:lnTo>
                  <a:pt x="499284" y="600930"/>
                </a:lnTo>
                <a:cubicBezTo>
                  <a:pt x="492382" y="607732"/>
                  <a:pt x="482344" y="607911"/>
                  <a:pt x="475353" y="600930"/>
                </a:cubicBezTo>
                <a:lnTo>
                  <a:pt x="4907" y="131266"/>
                </a:lnTo>
                <a:cubicBezTo>
                  <a:pt x="-1636" y="124733"/>
                  <a:pt x="-1636" y="114083"/>
                  <a:pt x="4907" y="107550"/>
                </a:cubicBezTo>
                <a:lnTo>
                  <a:pt x="107797" y="4900"/>
                </a:lnTo>
                <a:cubicBezTo>
                  <a:pt x="111158" y="1634"/>
                  <a:pt x="115483" y="0"/>
                  <a:pt x="119796" y="0"/>
                </a:cubicBezTo>
                <a:close/>
              </a:path>
            </a:pathLst>
          </a:custGeom>
          <a:solidFill>
            <a:schemeClr val="bg1"/>
          </a:solidFill>
          <a:ln>
            <a:noFill/>
          </a:ln>
        </p:spPr>
      </p:sp>
      <p:sp>
        <p:nvSpPr>
          <p:cNvPr id="23" name="observation-tool_18366">
            <a:extLst>
              <a:ext uri="{FF2B5EF4-FFF2-40B4-BE49-F238E27FC236}">
                <a16:creationId xmlns="" xmlns:a16="http://schemas.microsoft.com/office/drawing/2014/main" id="{5EC80B4E-3DE0-4546-A8A5-43DC55625698}"/>
              </a:ext>
            </a:extLst>
          </p:cNvPr>
          <p:cNvSpPr>
            <a:spLocks noChangeAspect="1"/>
          </p:cNvSpPr>
          <p:nvPr/>
        </p:nvSpPr>
        <p:spPr bwMode="auto">
          <a:xfrm>
            <a:off x="9984050" y="1895859"/>
            <a:ext cx="428664" cy="428026"/>
          </a:xfrm>
          <a:custGeom>
            <a:avLst/>
            <a:gdLst>
              <a:gd name="T0" fmla="*/ 2078 w 5401"/>
              <a:gd name="T1" fmla="*/ 4156 h 5401"/>
              <a:gd name="T2" fmla="*/ 2959 w 5401"/>
              <a:gd name="T3" fmla="*/ 3957 h 5401"/>
              <a:gd name="T4" fmla="*/ 4127 w 5401"/>
              <a:gd name="T5" fmla="*/ 5126 h 5401"/>
              <a:gd name="T6" fmla="*/ 5125 w 5401"/>
              <a:gd name="T7" fmla="*/ 5126 h 5401"/>
              <a:gd name="T8" fmla="*/ 5125 w 5401"/>
              <a:gd name="T9" fmla="*/ 4127 h 5401"/>
              <a:gd name="T10" fmla="*/ 3958 w 5401"/>
              <a:gd name="T11" fmla="*/ 2959 h 5401"/>
              <a:gd name="T12" fmla="*/ 4156 w 5401"/>
              <a:gd name="T13" fmla="*/ 2078 h 5401"/>
              <a:gd name="T14" fmla="*/ 2078 w 5401"/>
              <a:gd name="T15" fmla="*/ 0 h 5401"/>
              <a:gd name="T16" fmla="*/ 0 w 5401"/>
              <a:gd name="T17" fmla="*/ 2078 h 5401"/>
              <a:gd name="T18" fmla="*/ 2078 w 5401"/>
              <a:gd name="T19" fmla="*/ 4156 h 5401"/>
              <a:gd name="T20" fmla="*/ 2078 w 5401"/>
              <a:gd name="T21" fmla="*/ 606 h 5401"/>
              <a:gd name="T22" fmla="*/ 3551 w 5401"/>
              <a:gd name="T23" fmla="*/ 2078 h 5401"/>
              <a:gd name="T24" fmla="*/ 2078 w 5401"/>
              <a:gd name="T25" fmla="*/ 3551 h 5401"/>
              <a:gd name="T26" fmla="*/ 606 w 5401"/>
              <a:gd name="T27" fmla="*/ 2078 h 5401"/>
              <a:gd name="T28" fmla="*/ 2078 w 5401"/>
              <a:gd name="T29" fmla="*/ 606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01" h="5401">
                <a:moveTo>
                  <a:pt x="2078" y="4156"/>
                </a:moveTo>
                <a:cubicBezTo>
                  <a:pt x="2393" y="4156"/>
                  <a:pt x="2691" y="4084"/>
                  <a:pt x="2959" y="3957"/>
                </a:cubicBezTo>
                <a:lnTo>
                  <a:pt x="4127" y="5126"/>
                </a:lnTo>
                <a:cubicBezTo>
                  <a:pt x="4403" y="5401"/>
                  <a:pt x="4850" y="5401"/>
                  <a:pt x="5125" y="5126"/>
                </a:cubicBezTo>
                <a:cubicBezTo>
                  <a:pt x="5401" y="4850"/>
                  <a:pt x="5401" y="4403"/>
                  <a:pt x="5125" y="4127"/>
                </a:cubicBezTo>
                <a:lnTo>
                  <a:pt x="3958" y="2959"/>
                </a:lnTo>
                <a:cubicBezTo>
                  <a:pt x="4084" y="2691"/>
                  <a:pt x="4156" y="2393"/>
                  <a:pt x="4156" y="2078"/>
                </a:cubicBezTo>
                <a:cubicBezTo>
                  <a:pt x="4156" y="932"/>
                  <a:pt x="3224" y="0"/>
                  <a:pt x="2078" y="0"/>
                </a:cubicBezTo>
                <a:cubicBezTo>
                  <a:pt x="933" y="0"/>
                  <a:pt x="0" y="932"/>
                  <a:pt x="0" y="2078"/>
                </a:cubicBezTo>
                <a:cubicBezTo>
                  <a:pt x="0" y="3224"/>
                  <a:pt x="933" y="4156"/>
                  <a:pt x="2078" y="4156"/>
                </a:cubicBezTo>
                <a:close/>
                <a:moveTo>
                  <a:pt x="2078" y="606"/>
                </a:moveTo>
                <a:cubicBezTo>
                  <a:pt x="2890" y="606"/>
                  <a:pt x="3551" y="1266"/>
                  <a:pt x="3551" y="2078"/>
                </a:cubicBezTo>
                <a:cubicBezTo>
                  <a:pt x="3551" y="2891"/>
                  <a:pt x="2890" y="3551"/>
                  <a:pt x="2078" y="3551"/>
                </a:cubicBezTo>
                <a:cubicBezTo>
                  <a:pt x="1266" y="3551"/>
                  <a:pt x="606" y="2891"/>
                  <a:pt x="606" y="2078"/>
                </a:cubicBezTo>
                <a:cubicBezTo>
                  <a:pt x="606" y="1266"/>
                  <a:pt x="1266" y="606"/>
                  <a:pt x="2078" y="606"/>
                </a:cubicBezTo>
                <a:close/>
              </a:path>
            </a:pathLst>
          </a:custGeom>
          <a:solidFill>
            <a:schemeClr val="tx1">
              <a:lumMod val="75000"/>
              <a:lumOff val="25000"/>
            </a:schemeClr>
          </a:solidFill>
          <a:ln>
            <a:noFill/>
          </a:ln>
        </p:spPr>
      </p:sp>
      <p:sp>
        <p:nvSpPr>
          <p:cNvPr id="63" name="chemistry-class-instructions_43243">
            <a:extLst>
              <a:ext uri="{FF2B5EF4-FFF2-40B4-BE49-F238E27FC236}">
                <a16:creationId xmlns="" xmlns:a16="http://schemas.microsoft.com/office/drawing/2014/main" id="{B9A18346-4CBE-4C25-B9BF-64DCB3986F5C}"/>
              </a:ext>
            </a:extLst>
          </p:cNvPr>
          <p:cNvSpPr>
            <a:spLocks noChangeAspect="1"/>
          </p:cNvSpPr>
          <p:nvPr/>
        </p:nvSpPr>
        <p:spPr bwMode="auto">
          <a:xfrm>
            <a:off x="7346898" y="4333465"/>
            <a:ext cx="267364" cy="258657"/>
          </a:xfrm>
          <a:custGeom>
            <a:avLst/>
            <a:gdLst>
              <a:gd name="connsiteX0" fmla="*/ 453585 w 600029"/>
              <a:gd name="connsiteY0" fmla="*/ 282542 h 580488"/>
              <a:gd name="connsiteX1" fmla="*/ 549682 w 600029"/>
              <a:gd name="connsiteY1" fmla="*/ 282542 h 580488"/>
              <a:gd name="connsiteX2" fmla="*/ 549682 w 600029"/>
              <a:gd name="connsiteY2" fmla="*/ 318406 h 580488"/>
              <a:gd name="connsiteX3" fmla="*/ 453585 w 600029"/>
              <a:gd name="connsiteY3" fmla="*/ 318406 h 580488"/>
              <a:gd name="connsiteX4" fmla="*/ 430645 w 600029"/>
              <a:gd name="connsiteY4" fmla="*/ 219282 h 580488"/>
              <a:gd name="connsiteX5" fmla="*/ 424903 w 600029"/>
              <a:gd name="connsiteY5" fmla="*/ 223582 h 580488"/>
              <a:gd name="connsiteX6" fmla="*/ 424903 w 600029"/>
              <a:gd name="connsiteY6" fmla="*/ 227882 h 580488"/>
              <a:gd name="connsiteX7" fmla="*/ 427774 w 600029"/>
              <a:gd name="connsiteY7" fmla="*/ 232182 h 580488"/>
              <a:gd name="connsiteX8" fmla="*/ 436387 w 600029"/>
              <a:gd name="connsiteY8" fmla="*/ 229315 h 580488"/>
              <a:gd name="connsiteX9" fmla="*/ 433516 w 600029"/>
              <a:gd name="connsiteY9" fmla="*/ 220715 h 580488"/>
              <a:gd name="connsiteX10" fmla="*/ 430645 w 600029"/>
              <a:gd name="connsiteY10" fmla="*/ 219282 h 580488"/>
              <a:gd name="connsiteX11" fmla="*/ 354564 w 600029"/>
              <a:gd name="connsiteY11" fmla="*/ 219282 h 580488"/>
              <a:gd name="connsiteX12" fmla="*/ 348822 w 600029"/>
              <a:gd name="connsiteY12" fmla="*/ 222148 h 580488"/>
              <a:gd name="connsiteX13" fmla="*/ 347387 w 600029"/>
              <a:gd name="connsiteY13" fmla="*/ 226448 h 580488"/>
              <a:gd name="connsiteX14" fmla="*/ 350258 w 600029"/>
              <a:gd name="connsiteY14" fmla="*/ 230748 h 580488"/>
              <a:gd name="connsiteX15" fmla="*/ 358871 w 600029"/>
              <a:gd name="connsiteY15" fmla="*/ 227882 h 580488"/>
              <a:gd name="connsiteX16" fmla="*/ 357435 w 600029"/>
              <a:gd name="connsiteY16" fmla="*/ 219282 h 580488"/>
              <a:gd name="connsiteX17" fmla="*/ 354564 w 600029"/>
              <a:gd name="connsiteY17" fmla="*/ 219282 h 580488"/>
              <a:gd name="connsiteX18" fmla="*/ 469403 w 600029"/>
              <a:gd name="connsiteY18" fmla="*/ 199215 h 580488"/>
              <a:gd name="connsiteX19" fmla="*/ 462225 w 600029"/>
              <a:gd name="connsiteY19" fmla="*/ 204948 h 580488"/>
              <a:gd name="connsiteX20" fmla="*/ 465096 w 600029"/>
              <a:gd name="connsiteY20" fmla="*/ 209248 h 580488"/>
              <a:gd name="connsiteX21" fmla="*/ 469403 w 600029"/>
              <a:gd name="connsiteY21" fmla="*/ 212115 h 580488"/>
              <a:gd name="connsiteX22" fmla="*/ 475145 w 600029"/>
              <a:gd name="connsiteY22" fmla="*/ 204948 h 580488"/>
              <a:gd name="connsiteX23" fmla="*/ 469403 w 600029"/>
              <a:gd name="connsiteY23" fmla="*/ 199215 h 580488"/>
              <a:gd name="connsiteX24" fmla="*/ 391887 w 600029"/>
              <a:gd name="connsiteY24" fmla="*/ 197781 h 580488"/>
              <a:gd name="connsiteX25" fmla="*/ 386145 w 600029"/>
              <a:gd name="connsiteY25" fmla="*/ 204948 h 580488"/>
              <a:gd name="connsiteX26" fmla="*/ 391887 w 600029"/>
              <a:gd name="connsiteY26" fmla="*/ 210681 h 580488"/>
              <a:gd name="connsiteX27" fmla="*/ 399064 w 600029"/>
              <a:gd name="connsiteY27" fmla="*/ 204948 h 580488"/>
              <a:gd name="connsiteX28" fmla="*/ 391887 w 600029"/>
              <a:gd name="connsiteY28" fmla="*/ 197781 h 580488"/>
              <a:gd name="connsiteX29" fmla="*/ 315806 w 600029"/>
              <a:gd name="connsiteY29" fmla="*/ 197781 h 580488"/>
              <a:gd name="connsiteX30" fmla="*/ 310064 w 600029"/>
              <a:gd name="connsiteY30" fmla="*/ 200648 h 580488"/>
              <a:gd name="connsiteX31" fmla="*/ 310064 w 600029"/>
              <a:gd name="connsiteY31" fmla="*/ 206381 h 580488"/>
              <a:gd name="connsiteX32" fmla="*/ 312935 w 600029"/>
              <a:gd name="connsiteY32" fmla="*/ 209248 h 580488"/>
              <a:gd name="connsiteX33" fmla="*/ 321548 w 600029"/>
              <a:gd name="connsiteY33" fmla="*/ 207815 h 580488"/>
              <a:gd name="connsiteX34" fmla="*/ 318677 w 600029"/>
              <a:gd name="connsiteY34" fmla="*/ 199215 h 580488"/>
              <a:gd name="connsiteX35" fmla="*/ 315806 w 600029"/>
              <a:gd name="connsiteY35" fmla="*/ 197781 h 580488"/>
              <a:gd name="connsiteX36" fmla="*/ 469403 w 600029"/>
              <a:gd name="connsiteY36" fmla="*/ 156214 h 580488"/>
              <a:gd name="connsiteX37" fmla="*/ 462225 w 600029"/>
              <a:gd name="connsiteY37" fmla="*/ 161947 h 580488"/>
              <a:gd name="connsiteX38" fmla="*/ 469403 w 600029"/>
              <a:gd name="connsiteY38" fmla="*/ 169114 h 580488"/>
              <a:gd name="connsiteX39" fmla="*/ 475145 w 600029"/>
              <a:gd name="connsiteY39" fmla="*/ 161947 h 580488"/>
              <a:gd name="connsiteX40" fmla="*/ 473709 w 600029"/>
              <a:gd name="connsiteY40" fmla="*/ 157647 h 580488"/>
              <a:gd name="connsiteX41" fmla="*/ 469403 w 600029"/>
              <a:gd name="connsiteY41" fmla="*/ 156214 h 580488"/>
              <a:gd name="connsiteX42" fmla="*/ 391887 w 600029"/>
              <a:gd name="connsiteY42" fmla="*/ 154780 h 580488"/>
              <a:gd name="connsiteX43" fmla="*/ 386145 w 600029"/>
              <a:gd name="connsiteY43" fmla="*/ 160514 h 580488"/>
              <a:gd name="connsiteX44" fmla="*/ 391887 w 600029"/>
              <a:gd name="connsiteY44" fmla="*/ 167681 h 580488"/>
              <a:gd name="connsiteX45" fmla="*/ 397629 w 600029"/>
              <a:gd name="connsiteY45" fmla="*/ 160514 h 580488"/>
              <a:gd name="connsiteX46" fmla="*/ 396193 w 600029"/>
              <a:gd name="connsiteY46" fmla="*/ 156214 h 580488"/>
              <a:gd name="connsiteX47" fmla="*/ 391887 w 600029"/>
              <a:gd name="connsiteY47" fmla="*/ 154780 h 580488"/>
              <a:gd name="connsiteX48" fmla="*/ 311500 w 600029"/>
              <a:gd name="connsiteY48" fmla="*/ 154780 h 580488"/>
              <a:gd name="connsiteX49" fmla="*/ 310064 w 600029"/>
              <a:gd name="connsiteY49" fmla="*/ 163381 h 580488"/>
              <a:gd name="connsiteX50" fmla="*/ 318677 w 600029"/>
              <a:gd name="connsiteY50" fmla="*/ 166247 h 580488"/>
              <a:gd name="connsiteX51" fmla="*/ 321548 w 600029"/>
              <a:gd name="connsiteY51" fmla="*/ 161947 h 580488"/>
              <a:gd name="connsiteX52" fmla="*/ 320113 w 600029"/>
              <a:gd name="connsiteY52" fmla="*/ 157647 h 580488"/>
              <a:gd name="connsiteX53" fmla="*/ 314371 w 600029"/>
              <a:gd name="connsiteY53" fmla="*/ 154780 h 580488"/>
              <a:gd name="connsiteX54" fmla="*/ 311500 w 600029"/>
              <a:gd name="connsiteY54" fmla="*/ 154780 h 580488"/>
              <a:gd name="connsiteX55" fmla="*/ 417725 w 600029"/>
              <a:gd name="connsiteY55" fmla="*/ 147614 h 580488"/>
              <a:gd name="connsiteX56" fmla="*/ 404806 w 600029"/>
              <a:gd name="connsiteY56" fmla="*/ 156214 h 580488"/>
              <a:gd name="connsiteX57" fmla="*/ 406241 w 600029"/>
              <a:gd name="connsiteY57" fmla="*/ 160514 h 580488"/>
              <a:gd name="connsiteX58" fmla="*/ 397629 w 600029"/>
              <a:gd name="connsiteY58" fmla="*/ 173414 h 580488"/>
              <a:gd name="connsiteX59" fmla="*/ 397629 w 600029"/>
              <a:gd name="connsiteY59" fmla="*/ 192048 h 580488"/>
              <a:gd name="connsiteX60" fmla="*/ 406241 w 600029"/>
              <a:gd name="connsiteY60" fmla="*/ 204948 h 580488"/>
              <a:gd name="connsiteX61" fmla="*/ 404806 w 600029"/>
              <a:gd name="connsiteY61" fmla="*/ 209248 h 580488"/>
              <a:gd name="connsiteX62" fmla="*/ 419161 w 600029"/>
              <a:gd name="connsiteY62" fmla="*/ 217848 h 580488"/>
              <a:gd name="connsiteX63" fmla="*/ 430645 w 600029"/>
              <a:gd name="connsiteY63" fmla="*/ 212115 h 580488"/>
              <a:gd name="connsiteX64" fmla="*/ 437822 w 600029"/>
              <a:gd name="connsiteY64" fmla="*/ 213548 h 580488"/>
              <a:gd name="connsiteX65" fmla="*/ 442129 w 600029"/>
              <a:gd name="connsiteY65" fmla="*/ 217848 h 580488"/>
              <a:gd name="connsiteX66" fmla="*/ 455048 w 600029"/>
              <a:gd name="connsiteY66" fmla="*/ 209248 h 580488"/>
              <a:gd name="connsiteX67" fmla="*/ 455048 w 600029"/>
              <a:gd name="connsiteY67" fmla="*/ 204948 h 580488"/>
              <a:gd name="connsiteX68" fmla="*/ 467967 w 600029"/>
              <a:gd name="connsiteY68" fmla="*/ 192048 h 580488"/>
              <a:gd name="connsiteX69" fmla="*/ 467967 w 600029"/>
              <a:gd name="connsiteY69" fmla="*/ 176281 h 580488"/>
              <a:gd name="connsiteX70" fmla="*/ 455048 w 600029"/>
              <a:gd name="connsiteY70" fmla="*/ 161947 h 580488"/>
              <a:gd name="connsiteX71" fmla="*/ 455048 w 600029"/>
              <a:gd name="connsiteY71" fmla="*/ 160514 h 580488"/>
              <a:gd name="connsiteX72" fmla="*/ 439258 w 600029"/>
              <a:gd name="connsiteY72" fmla="*/ 150480 h 580488"/>
              <a:gd name="connsiteX73" fmla="*/ 429209 w 600029"/>
              <a:gd name="connsiteY73" fmla="*/ 154780 h 580488"/>
              <a:gd name="connsiteX74" fmla="*/ 423467 w 600029"/>
              <a:gd name="connsiteY74" fmla="*/ 153347 h 580488"/>
              <a:gd name="connsiteX75" fmla="*/ 417725 w 600029"/>
              <a:gd name="connsiteY75" fmla="*/ 147614 h 580488"/>
              <a:gd name="connsiteX76" fmla="*/ 341645 w 600029"/>
              <a:gd name="connsiteY76" fmla="*/ 147614 h 580488"/>
              <a:gd name="connsiteX77" fmla="*/ 327290 w 600029"/>
              <a:gd name="connsiteY77" fmla="*/ 154780 h 580488"/>
              <a:gd name="connsiteX78" fmla="*/ 328725 w 600029"/>
              <a:gd name="connsiteY78" fmla="*/ 163381 h 580488"/>
              <a:gd name="connsiteX79" fmla="*/ 321548 w 600029"/>
              <a:gd name="connsiteY79" fmla="*/ 171981 h 580488"/>
              <a:gd name="connsiteX80" fmla="*/ 318677 w 600029"/>
              <a:gd name="connsiteY80" fmla="*/ 173414 h 580488"/>
              <a:gd name="connsiteX81" fmla="*/ 318677 w 600029"/>
              <a:gd name="connsiteY81" fmla="*/ 190614 h 580488"/>
              <a:gd name="connsiteX82" fmla="*/ 322983 w 600029"/>
              <a:gd name="connsiteY82" fmla="*/ 192048 h 580488"/>
              <a:gd name="connsiteX83" fmla="*/ 328725 w 600029"/>
              <a:gd name="connsiteY83" fmla="*/ 209248 h 580488"/>
              <a:gd name="connsiteX84" fmla="*/ 343080 w 600029"/>
              <a:gd name="connsiteY84" fmla="*/ 216415 h 580488"/>
              <a:gd name="connsiteX85" fmla="*/ 354564 w 600029"/>
              <a:gd name="connsiteY85" fmla="*/ 210681 h 580488"/>
              <a:gd name="connsiteX86" fmla="*/ 360306 w 600029"/>
              <a:gd name="connsiteY86" fmla="*/ 213548 h 580488"/>
              <a:gd name="connsiteX87" fmla="*/ 364612 w 600029"/>
              <a:gd name="connsiteY87" fmla="*/ 216415 h 580488"/>
              <a:gd name="connsiteX88" fmla="*/ 378967 w 600029"/>
              <a:gd name="connsiteY88" fmla="*/ 207815 h 580488"/>
              <a:gd name="connsiteX89" fmla="*/ 377532 w 600029"/>
              <a:gd name="connsiteY89" fmla="*/ 203515 h 580488"/>
              <a:gd name="connsiteX90" fmla="*/ 387580 w 600029"/>
              <a:gd name="connsiteY90" fmla="*/ 190614 h 580488"/>
              <a:gd name="connsiteX91" fmla="*/ 387580 w 600029"/>
              <a:gd name="connsiteY91" fmla="*/ 173414 h 580488"/>
              <a:gd name="connsiteX92" fmla="*/ 377532 w 600029"/>
              <a:gd name="connsiteY92" fmla="*/ 160514 h 580488"/>
              <a:gd name="connsiteX93" fmla="*/ 377532 w 600029"/>
              <a:gd name="connsiteY93" fmla="*/ 159080 h 580488"/>
              <a:gd name="connsiteX94" fmla="*/ 363177 w 600029"/>
              <a:gd name="connsiteY94" fmla="*/ 149047 h 580488"/>
              <a:gd name="connsiteX95" fmla="*/ 353129 w 600029"/>
              <a:gd name="connsiteY95" fmla="*/ 153347 h 580488"/>
              <a:gd name="connsiteX96" fmla="*/ 345951 w 600029"/>
              <a:gd name="connsiteY96" fmla="*/ 151914 h 580488"/>
              <a:gd name="connsiteX97" fmla="*/ 341645 w 600029"/>
              <a:gd name="connsiteY97" fmla="*/ 147614 h 580488"/>
              <a:gd name="connsiteX98" fmla="*/ 429209 w 600029"/>
              <a:gd name="connsiteY98" fmla="*/ 134713 h 580488"/>
              <a:gd name="connsiteX99" fmla="*/ 423467 w 600029"/>
              <a:gd name="connsiteY99" fmla="*/ 137580 h 580488"/>
              <a:gd name="connsiteX100" fmla="*/ 426338 w 600029"/>
              <a:gd name="connsiteY100" fmla="*/ 146180 h 580488"/>
              <a:gd name="connsiteX101" fmla="*/ 434951 w 600029"/>
              <a:gd name="connsiteY101" fmla="*/ 144747 h 580488"/>
              <a:gd name="connsiteX102" fmla="*/ 436387 w 600029"/>
              <a:gd name="connsiteY102" fmla="*/ 139013 h 580488"/>
              <a:gd name="connsiteX103" fmla="*/ 433516 w 600029"/>
              <a:gd name="connsiteY103" fmla="*/ 136147 h 580488"/>
              <a:gd name="connsiteX104" fmla="*/ 429209 w 600029"/>
              <a:gd name="connsiteY104" fmla="*/ 134713 h 580488"/>
              <a:gd name="connsiteX105" fmla="*/ 353129 w 600029"/>
              <a:gd name="connsiteY105" fmla="*/ 133280 h 580488"/>
              <a:gd name="connsiteX106" fmla="*/ 347387 w 600029"/>
              <a:gd name="connsiteY106" fmla="*/ 136147 h 580488"/>
              <a:gd name="connsiteX107" fmla="*/ 350258 w 600029"/>
              <a:gd name="connsiteY107" fmla="*/ 144747 h 580488"/>
              <a:gd name="connsiteX108" fmla="*/ 358871 w 600029"/>
              <a:gd name="connsiteY108" fmla="*/ 143313 h 580488"/>
              <a:gd name="connsiteX109" fmla="*/ 358871 w 600029"/>
              <a:gd name="connsiteY109" fmla="*/ 137580 h 580488"/>
              <a:gd name="connsiteX110" fmla="*/ 356000 w 600029"/>
              <a:gd name="connsiteY110" fmla="*/ 134713 h 580488"/>
              <a:gd name="connsiteX111" fmla="*/ 353129 w 600029"/>
              <a:gd name="connsiteY111" fmla="*/ 133280 h 580488"/>
              <a:gd name="connsiteX112" fmla="*/ 429209 w 600029"/>
              <a:gd name="connsiteY112" fmla="*/ 90279 h 580488"/>
              <a:gd name="connsiteX113" fmla="*/ 423467 w 600029"/>
              <a:gd name="connsiteY113" fmla="*/ 97446 h 580488"/>
              <a:gd name="connsiteX114" fmla="*/ 429209 w 600029"/>
              <a:gd name="connsiteY114" fmla="*/ 103179 h 580488"/>
              <a:gd name="connsiteX115" fmla="*/ 436387 w 600029"/>
              <a:gd name="connsiteY115" fmla="*/ 97446 h 580488"/>
              <a:gd name="connsiteX116" fmla="*/ 433516 w 600029"/>
              <a:gd name="connsiteY116" fmla="*/ 93146 h 580488"/>
              <a:gd name="connsiteX117" fmla="*/ 429209 w 600029"/>
              <a:gd name="connsiteY117" fmla="*/ 90279 h 580488"/>
              <a:gd name="connsiteX118" fmla="*/ 353129 w 600029"/>
              <a:gd name="connsiteY118" fmla="*/ 90279 h 580488"/>
              <a:gd name="connsiteX119" fmla="*/ 345951 w 600029"/>
              <a:gd name="connsiteY119" fmla="*/ 96013 h 580488"/>
              <a:gd name="connsiteX120" fmla="*/ 353129 w 600029"/>
              <a:gd name="connsiteY120" fmla="*/ 103179 h 580488"/>
              <a:gd name="connsiteX121" fmla="*/ 358871 w 600029"/>
              <a:gd name="connsiteY121" fmla="*/ 96013 h 580488"/>
              <a:gd name="connsiteX122" fmla="*/ 357435 w 600029"/>
              <a:gd name="connsiteY122" fmla="*/ 91713 h 580488"/>
              <a:gd name="connsiteX123" fmla="*/ 353129 w 600029"/>
              <a:gd name="connsiteY123" fmla="*/ 90279 h 580488"/>
              <a:gd name="connsiteX124" fmla="*/ 378967 w 600029"/>
              <a:gd name="connsiteY124" fmla="*/ 83112 h 580488"/>
              <a:gd name="connsiteX125" fmla="*/ 366048 w 600029"/>
              <a:gd name="connsiteY125" fmla="*/ 90279 h 580488"/>
              <a:gd name="connsiteX126" fmla="*/ 366048 w 600029"/>
              <a:gd name="connsiteY126" fmla="*/ 96013 h 580488"/>
              <a:gd name="connsiteX127" fmla="*/ 358871 w 600029"/>
              <a:gd name="connsiteY127" fmla="*/ 108913 h 580488"/>
              <a:gd name="connsiteX128" fmla="*/ 358871 w 600029"/>
              <a:gd name="connsiteY128" fmla="*/ 127547 h 580488"/>
              <a:gd name="connsiteX129" fmla="*/ 361742 w 600029"/>
              <a:gd name="connsiteY129" fmla="*/ 128980 h 580488"/>
              <a:gd name="connsiteX130" fmla="*/ 366048 w 600029"/>
              <a:gd name="connsiteY130" fmla="*/ 136147 h 580488"/>
              <a:gd name="connsiteX131" fmla="*/ 366048 w 600029"/>
              <a:gd name="connsiteY131" fmla="*/ 143313 h 580488"/>
              <a:gd name="connsiteX132" fmla="*/ 381838 w 600029"/>
              <a:gd name="connsiteY132" fmla="*/ 151914 h 580488"/>
              <a:gd name="connsiteX133" fmla="*/ 391887 w 600029"/>
              <a:gd name="connsiteY133" fmla="*/ 147614 h 580488"/>
              <a:gd name="connsiteX134" fmla="*/ 400500 w 600029"/>
              <a:gd name="connsiteY134" fmla="*/ 149047 h 580488"/>
              <a:gd name="connsiteX135" fmla="*/ 416290 w 600029"/>
              <a:gd name="connsiteY135" fmla="*/ 140447 h 580488"/>
              <a:gd name="connsiteX136" fmla="*/ 417725 w 600029"/>
              <a:gd name="connsiteY136" fmla="*/ 134713 h 580488"/>
              <a:gd name="connsiteX137" fmla="*/ 427774 w 600029"/>
              <a:gd name="connsiteY137" fmla="*/ 127547 h 580488"/>
              <a:gd name="connsiteX138" fmla="*/ 427774 w 600029"/>
              <a:gd name="connsiteY138" fmla="*/ 110346 h 580488"/>
              <a:gd name="connsiteX139" fmla="*/ 414854 w 600029"/>
              <a:gd name="connsiteY139" fmla="*/ 97446 h 580488"/>
              <a:gd name="connsiteX140" fmla="*/ 416290 w 600029"/>
              <a:gd name="connsiteY140" fmla="*/ 94579 h 580488"/>
              <a:gd name="connsiteX141" fmla="*/ 400500 w 600029"/>
              <a:gd name="connsiteY141" fmla="*/ 85979 h 580488"/>
              <a:gd name="connsiteX142" fmla="*/ 390451 w 600029"/>
              <a:gd name="connsiteY142" fmla="*/ 90279 h 580488"/>
              <a:gd name="connsiteX143" fmla="*/ 383274 w 600029"/>
              <a:gd name="connsiteY143" fmla="*/ 88846 h 580488"/>
              <a:gd name="connsiteX144" fmla="*/ 378967 w 600029"/>
              <a:gd name="connsiteY144" fmla="*/ 83112 h 580488"/>
              <a:gd name="connsiteX145" fmla="*/ 390451 w 600029"/>
              <a:gd name="connsiteY145" fmla="*/ 70212 h 580488"/>
              <a:gd name="connsiteX146" fmla="*/ 384709 w 600029"/>
              <a:gd name="connsiteY146" fmla="*/ 73079 h 580488"/>
              <a:gd name="connsiteX147" fmla="*/ 387580 w 600029"/>
              <a:gd name="connsiteY147" fmla="*/ 81679 h 580488"/>
              <a:gd name="connsiteX148" fmla="*/ 396193 w 600029"/>
              <a:gd name="connsiteY148" fmla="*/ 78812 h 580488"/>
              <a:gd name="connsiteX149" fmla="*/ 396193 w 600029"/>
              <a:gd name="connsiteY149" fmla="*/ 74512 h 580488"/>
              <a:gd name="connsiteX150" fmla="*/ 393322 w 600029"/>
              <a:gd name="connsiteY150" fmla="*/ 70212 h 580488"/>
              <a:gd name="connsiteX151" fmla="*/ 390451 w 600029"/>
              <a:gd name="connsiteY151" fmla="*/ 70212 h 580488"/>
              <a:gd name="connsiteX152" fmla="*/ 390451 w 600029"/>
              <a:gd name="connsiteY152" fmla="*/ 61612 h 580488"/>
              <a:gd name="connsiteX153" fmla="*/ 397629 w 600029"/>
              <a:gd name="connsiteY153" fmla="*/ 64479 h 580488"/>
              <a:gd name="connsiteX154" fmla="*/ 403370 w 600029"/>
              <a:gd name="connsiteY154" fmla="*/ 73079 h 580488"/>
              <a:gd name="connsiteX155" fmla="*/ 403370 w 600029"/>
              <a:gd name="connsiteY155" fmla="*/ 78812 h 580488"/>
              <a:gd name="connsiteX156" fmla="*/ 419161 w 600029"/>
              <a:gd name="connsiteY156" fmla="*/ 88846 h 580488"/>
              <a:gd name="connsiteX157" fmla="*/ 429209 w 600029"/>
              <a:gd name="connsiteY157" fmla="*/ 83112 h 580488"/>
              <a:gd name="connsiteX158" fmla="*/ 439258 w 600029"/>
              <a:gd name="connsiteY158" fmla="*/ 87412 h 580488"/>
              <a:gd name="connsiteX159" fmla="*/ 443564 w 600029"/>
              <a:gd name="connsiteY159" fmla="*/ 97446 h 580488"/>
              <a:gd name="connsiteX160" fmla="*/ 434951 w 600029"/>
              <a:gd name="connsiteY160" fmla="*/ 110346 h 580488"/>
              <a:gd name="connsiteX161" fmla="*/ 436387 w 600029"/>
              <a:gd name="connsiteY161" fmla="*/ 127547 h 580488"/>
              <a:gd name="connsiteX162" fmla="*/ 439258 w 600029"/>
              <a:gd name="connsiteY162" fmla="*/ 130413 h 580488"/>
              <a:gd name="connsiteX163" fmla="*/ 443564 w 600029"/>
              <a:gd name="connsiteY163" fmla="*/ 137580 h 580488"/>
              <a:gd name="connsiteX164" fmla="*/ 443564 w 600029"/>
              <a:gd name="connsiteY164" fmla="*/ 144747 h 580488"/>
              <a:gd name="connsiteX165" fmla="*/ 457919 w 600029"/>
              <a:gd name="connsiteY165" fmla="*/ 153347 h 580488"/>
              <a:gd name="connsiteX166" fmla="*/ 469403 w 600029"/>
              <a:gd name="connsiteY166" fmla="*/ 147614 h 580488"/>
              <a:gd name="connsiteX167" fmla="*/ 479451 w 600029"/>
              <a:gd name="connsiteY167" fmla="*/ 151914 h 580488"/>
              <a:gd name="connsiteX168" fmla="*/ 482322 w 600029"/>
              <a:gd name="connsiteY168" fmla="*/ 161947 h 580488"/>
              <a:gd name="connsiteX169" fmla="*/ 475145 w 600029"/>
              <a:gd name="connsiteY169" fmla="*/ 174847 h 580488"/>
              <a:gd name="connsiteX170" fmla="*/ 475145 w 600029"/>
              <a:gd name="connsiteY170" fmla="*/ 193481 h 580488"/>
              <a:gd name="connsiteX171" fmla="*/ 482322 w 600029"/>
              <a:gd name="connsiteY171" fmla="*/ 206381 h 580488"/>
              <a:gd name="connsiteX172" fmla="*/ 469403 w 600029"/>
              <a:gd name="connsiteY172" fmla="*/ 219282 h 580488"/>
              <a:gd name="connsiteX173" fmla="*/ 459354 w 600029"/>
              <a:gd name="connsiteY173" fmla="*/ 216415 h 580488"/>
              <a:gd name="connsiteX174" fmla="*/ 444999 w 600029"/>
              <a:gd name="connsiteY174" fmla="*/ 225015 h 580488"/>
              <a:gd name="connsiteX175" fmla="*/ 443564 w 600029"/>
              <a:gd name="connsiteY175" fmla="*/ 233615 h 580488"/>
              <a:gd name="connsiteX176" fmla="*/ 430645 w 600029"/>
              <a:gd name="connsiteY176" fmla="*/ 239349 h 580488"/>
              <a:gd name="connsiteX177" fmla="*/ 423467 w 600029"/>
              <a:gd name="connsiteY177" fmla="*/ 237915 h 580488"/>
              <a:gd name="connsiteX178" fmla="*/ 417725 w 600029"/>
              <a:gd name="connsiteY178" fmla="*/ 229315 h 580488"/>
              <a:gd name="connsiteX179" fmla="*/ 416290 w 600029"/>
              <a:gd name="connsiteY179" fmla="*/ 225015 h 580488"/>
              <a:gd name="connsiteX180" fmla="*/ 400500 w 600029"/>
              <a:gd name="connsiteY180" fmla="*/ 214981 h 580488"/>
              <a:gd name="connsiteX181" fmla="*/ 391887 w 600029"/>
              <a:gd name="connsiteY181" fmla="*/ 217848 h 580488"/>
              <a:gd name="connsiteX182" fmla="*/ 383274 w 600029"/>
              <a:gd name="connsiteY182" fmla="*/ 214981 h 580488"/>
              <a:gd name="connsiteX183" fmla="*/ 367483 w 600029"/>
              <a:gd name="connsiteY183" fmla="*/ 223582 h 580488"/>
              <a:gd name="connsiteX184" fmla="*/ 366048 w 600029"/>
              <a:gd name="connsiteY184" fmla="*/ 232182 h 580488"/>
              <a:gd name="connsiteX185" fmla="*/ 353129 w 600029"/>
              <a:gd name="connsiteY185" fmla="*/ 239349 h 580488"/>
              <a:gd name="connsiteX186" fmla="*/ 347387 w 600029"/>
              <a:gd name="connsiteY186" fmla="*/ 236482 h 580488"/>
              <a:gd name="connsiteX187" fmla="*/ 340209 w 600029"/>
              <a:gd name="connsiteY187" fmla="*/ 229315 h 580488"/>
              <a:gd name="connsiteX188" fmla="*/ 340209 w 600029"/>
              <a:gd name="connsiteY188" fmla="*/ 223582 h 580488"/>
              <a:gd name="connsiteX189" fmla="*/ 324419 w 600029"/>
              <a:gd name="connsiteY189" fmla="*/ 214981 h 580488"/>
              <a:gd name="connsiteX190" fmla="*/ 315806 w 600029"/>
              <a:gd name="connsiteY190" fmla="*/ 217848 h 580488"/>
              <a:gd name="connsiteX191" fmla="*/ 308629 w 600029"/>
              <a:gd name="connsiteY191" fmla="*/ 216415 h 580488"/>
              <a:gd name="connsiteX192" fmla="*/ 302887 w 600029"/>
              <a:gd name="connsiteY192" fmla="*/ 207815 h 580488"/>
              <a:gd name="connsiteX193" fmla="*/ 304322 w 600029"/>
              <a:gd name="connsiteY193" fmla="*/ 196348 h 580488"/>
              <a:gd name="connsiteX194" fmla="*/ 311500 w 600029"/>
              <a:gd name="connsiteY194" fmla="*/ 190614 h 580488"/>
              <a:gd name="connsiteX195" fmla="*/ 310064 w 600029"/>
              <a:gd name="connsiteY195" fmla="*/ 173414 h 580488"/>
              <a:gd name="connsiteX196" fmla="*/ 304322 w 600029"/>
              <a:gd name="connsiteY196" fmla="*/ 170547 h 580488"/>
              <a:gd name="connsiteX197" fmla="*/ 289967 w 600029"/>
              <a:gd name="connsiteY197" fmla="*/ 180581 h 580488"/>
              <a:gd name="connsiteX198" fmla="*/ 295709 w 600029"/>
              <a:gd name="connsiteY198" fmla="*/ 192048 h 580488"/>
              <a:gd name="connsiteX199" fmla="*/ 169387 w 600029"/>
              <a:gd name="connsiteY199" fmla="*/ 256549 h 580488"/>
              <a:gd name="connsiteX200" fmla="*/ 162210 w 600029"/>
              <a:gd name="connsiteY200" fmla="*/ 388418 h 580488"/>
              <a:gd name="connsiteX201" fmla="*/ 157903 w 600029"/>
              <a:gd name="connsiteY201" fmla="*/ 388418 h 580488"/>
              <a:gd name="connsiteX202" fmla="*/ 157903 w 600029"/>
              <a:gd name="connsiteY202" fmla="*/ 405618 h 580488"/>
              <a:gd name="connsiteX203" fmla="*/ 157903 w 600029"/>
              <a:gd name="connsiteY203" fmla="*/ 417085 h 580488"/>
              <a:gd name="connsiteX204" fmla="*/ 157903 w 600029"/>
              <a:gd name="connsiteY204" fmla="*/ 547521 h 580488"/>
              <a:gd name="connsiteX205" fmla="*/ 162210 w 600029"/>
              <a:gd name="connsiteY205" fmla="*/ 547521 h 580488"/>
              <a:gd name="connsiteX206" fmla="*/ 192355 w 600029"/>
              <a:gd name="connsiteY206" fmla="*/ 554688 h 580488"/>
              <a:gd name="connsiteX207" fmla="*/ 192355 w 600029"/>
              <a:gd name="connsiteY207" fmla="*/ 580488 h 580488"/>
              <a:gd name="connsiteX208" fmla="*/ 166516 w 600029"/>
              <a:gd name="connsiteY208" fmla="*/ 580488 h 580488"/>
              <a:gd name="connsiteX209" fmla="*/ 137806 w 600029"/>
              <a:gd name="connsiteY209" fmla="*/ 576188 h 580488"/>
              <a:gd name="connsiteX210" fmla="*/ 137806 w 600029"/>
              <a:gd name="connsiteY210" fmla="*/ 580488 h 580488"/>
              <a:gd name="connsiteX211" fmla="*/ 104790 w 600029"/>
              <a:gd name="connsiteY211" fmla="*/ 580488 h 580488"/>
              <a:gd name="connsiteX212" fmla="*/ 104790 w 600029"/>
              <a:gd name="connsiteY212" fmla="*/ 550388 h 580488"/>
              <a:gd name="connsiteX213" fmla="*/ 104790 w 600029"/>
              <a:gd name="connsiteY213" fmla="*/ 547521 h 580488"/>
              <a:gd name="connsiteX214" fmla="*/ 104790 w 600029"/>
              <a:gd name="connsiteY214" fmla="*/ 417085 h 580488"/>
              <a:gd name="connsiteX215" fmla="*/ 86129 w 600029"/>
              <a:gd name="connsiteY215" fmla="*/ 417085 h 580488"/>
              <a:gd name="connsiteX216" fmla="*/ 86129 w 600029"/>
              <a:gd name="connsiteY216" fmla="*/ 547521 h 580488"/>
              <a:gd name="connsiteX217" fmla="*/ 86129 w 600029"/>
              <a:gd name="connsiteY217" fmla="*/ 550388 h 580488"/>
              <a:gd name="connsiteX218" fmla="*/ 86129 w 600029"/>
              <a:gd name="connsiteY218" fmla="*/ 580488 h 580488"/>
              <a:gd name="connsiteX219" fmla="*/ 54548 w 600029"/>
              <a:gd name="connsiteY219" fmla="*/ 580488 h 580488"/>
              <a:gd name="connsiteX220" fmla="*/ 54548 w 600029"/>
              <a:gd name="connsiteY220" fmla="*/ 576188 h 580488"/>
              <a:gd name="connsiteX221" fmla="*/ 24403 w 600029"/>
              <a:gd name="connsiteY221" fmla="*/ 580488 h 580488"/>
              <a:gd name="connsiteX222" fmla="*/ 0 w 600029"/>
              <a:gd name="connsiteY222" fmla="*/ 580488 h 580488"/>
              <a:gd name="connsiteX223" fmla="*/ 0 w 600029"/>
              <a:gd name="connsiteY223" fmla="*/ 554688 h 580488"/>
              <a:gd name="connsiteX224" fmla="*/ 28710 w 600029"/>
              <a:gd name="connsiteY224" fmla="*/ 547521 h 580488"/>
              <a:gd name="connsiteX225" fmla="*/ 34452 w 600029"/>
              <a:gd name="connsiteY225" fmla="*/ 547521 h 580488"/>
              <a:gd name="connsiteX226" fmla="*/ 34452 w 600029"/>
              <a:gd name="connsiteY226" fmla="*/ 417085 h 580488"/>
              <a:gd name="connsiteX227" fmla="*/ 34452 w 600029"/>
              <a:gd name="connsiteY227" fmla="*/ 405618 h 580488"/>
              <a:gd name="connsiteX228" fmla="*/ 34452 w 600029"/>
              <a:gd name="connsiteY228" fmla="*/ 388418 h 580488"/>
              <a:gd name="connsiteX229" fmla="*/ 30145 w 600029"/>
              <a:gd name="connsiteY229" fmla="*/ 388418 h 580488"/>
              <a:gd name="connsiteX230" fmla="*/ 28710 w 600029"/>
              <a:gd name="connsiteY230" fmla="*/ 361184 h 580488"/>
              <a:gd name="connsiteX231" fmla="*/ 4306 w 600029"/>
              <a:gd name="connsiteY231" fmla="*/ 361184 h 580488"/>
              <a:gd name="connsiteX232" fmla="*/ 7177 w 600029"/>
              <a:gd name="connsiteY232" fmla="*/ 230748 h 580488"/>
              <a:gd name="connsiteX233" fmla="*/ 67468 w 600029"/>
              <a:gd name="connsiteY233" fmla="*/ 219282 h 580488"/>
              <a:gd name="connsiteX234" fmla="*/ 94742 w 600029"/>
              <a:gd name="connsiteY234" fmla="*/ 252249 h 580488"/>
              <a:gd name="connsiteX235" fmla="*/ 122016 w 600029"/>
              <a:gd name="connsiteY235" fmla="*/ 219282 h 580488"/>
              <a:gd name="connsiteX236" fmla="*/ 163645 w 600029"/>
              <a:gd name="connsiteY236" fmla="*/ 219282 h 580488"/>
              <a:gd name="connsiteX237" fmla="*/ 278484 w 600029"/>
              <a:gd name="connsiteY237" fmla="*/ 159080 h 580488"/>
              <a:gd name="connsiteX238" fmla="*/ 285661 w 600029"/>
              <a:gd name="connsiteY238" fmla="*/ 171981 h 580488"/>
              <a:gd name="connsiteX239" fmla="*/ 301451 w 600029"/>
              <a:gd name="connsiteY239" fmla="*/ 161947 h 580488"/>
              <a:gd name="connsiteX240" fmla="*/ 307193 w 600029"/>
              <a:gd name="connsiteY240" fmla="*/ 149047 h 580488"/>
              <a:gd name="connsiteX241" fmla="*/ 314371 w 600029"/>
              <a:gd name="connsiteY241" fmla="*/ 146180 h 580488"/>
              <a:gd name="connsiteX242" fmla="*/ 322983 w 600029"/>
              <a:gd name="connsiteY242" fmla="*/ 149047 h 580488"/>
              <a:gd name="connsiteX243" fmla="*/ 338774 w 600029"/>
              <a:gd name="connsiteY243" fmla="*/ 139013 h 580488"/>
              <a:gd name="connsiteX244" fmla="*/ 340209 w 600029"/>
              <a:gd name="connsiteY244" fmla="*/ 133280 h 580488"/>
              <a:gd name="connsiteX245" fmla="*/ 348822 w 600029"/>
              <a:gd name="connsiteY245" fmla="*/ 126113 h 580488"/>
              <a:gd name="connsiteX246" fmla="*/ 348822 w 600029"/>
              <a:gd name="connsiteY246" fmla="*/ 108913 h 580488"/>
              <a:gd name="connsiteX247" fmla="*/ 338774 w 600029"/>
              <a:gd name="connsiteY247" fmla="*/ 98879 h 580488"/>
              <a:gd name="connsiteX248" fmla="*/ 341645 w 600029"/>
              <a:gd name="connsiteY248" fmla="*/ 87412 h 580488"/>
              <a:gd name="connsiteX249" fmla="*/ 353129 w 600029"/>
              <a:gd name="connsiteY249" fmla="*/ 81679 h 580488"/>
              <a:gd name="connsiteX250" fmla="*/ 360306 w 600029"/>
              <a:gd name="connsiteY250" fmla="*/ 84546 h 580488"/>
              <a:gd name="connsiteX251" fmla="*/ 376096 w 600029"/>
              <a:gd name="connsiteY251" fmla="*/ 75946 h 580488"/>
              <a:gd name="connsiteX252" fmla="*/ 378967 w 600029"/>
              <a:gd name="connsiteY252" fmla="*/ 68779 h 580488"/>
              <a:gd name="connsiteX253" fmla="*/ 390451 w 600029"/>
              <a:gd name="connsiteY253" fmla="*/ 61612 h 580488"/>
              <a:gd name="connsiteX254" fmla="*/ 94832 w 600029"/>
              <a:gd name="connsiteY254" fmla="*/ 61612 h 580488"/>
              <a:gd name="connsiteX255" fmla="*/ 168054 w 600029"/>
              <a:gd name="connsiteY255" fmla="*/ 134719 h 580488"/>
              <a:gd name="connsiteX256" fmla="*/ 94832 w 600029"/>
              <a:gd name="connsiteY256" fmla="*/ 207826 h 580488"/>
              <a:gd name="connsiteX257" fmla="*/ 21610 w 600029"/>
              <a:gd name="connsiteY257" fmla="*/ 134719 h 580488"/>
              <a:gd name="connsiteX258" fmla="*/ 94832 w 600029"/>
              <a:gd name="connsiteY258" fmla="*/ 61612 h 580488"/>
              <a:gd name="connsiteX259" fmla="*/ 56095 w 600029"/>
              <a:gd name="connsiteY259" fmla="*/ 0 h 580488"/>
              <a:gd name="connsiteX260" fmla="*/ 600029 w 600029"/>
              <a:gd name="connsiteY260" fmla="*/ 0 h 580488"/>
              <a:gd name="connsiteX261" fmla="*/ 600029 w 600029"/>
              <a:gd name="connsiteY261" fmla="*/ 364156 h 580488"/>
              <a:gd name="connsiteX262" fmla="*/ 180956 w 600029"/>
              <a:gd name="connsiteY262" fmla="*/ 364156 h 580488"/>
              <a:gd name="connsiteX263" fmla="*/ 182391 w 600029"/>
              <a:gd name="connsiteY263" fmla="*/ 339783 h 580488"/>
              <a:gd name="connsiteX264" fmla="*/ 574196 w 600029"/>
              <a:gd name="connsiteY264" fmla="*/ 339783 h 580488"/>
              <a:gd name="connsiteX265" fmla="*/ 574196 w 600029"/>
              <a:gd name="connsiteY265" fmla="*/ 24373 h 580488"/>
              <a:gd name="connsiteX266" fmla="*/ 80493 w 600029"/>
              <a:gd name="connsiteY266" fmla="*/ 24373 h 580488"/>
              <a:gd name="connsiteX267" fmla="*/ 80493 w 600029"/>
              <a:gd name="connsiteY267" fmla="*/ 48745 h 580488"/>
              <a:gd name="connsiteX268" fmla="*/ 56095 w 600029"/>
              <a:gd name="connsiteY268"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Lst>
            <a:rect l="l" t="t" r="r" b="b"/>
            <a:pathLst>
              <a:path w="600029" h="580488">
                <a:moveTo>
                  <a:pt x="453585" y="282542"/>
                </a:moveTo>
                <a:lnTo>
                  <a:pt x="549682" y="282542"/>
                </a:lnTo>
                <a:lnTo>
                  <a:pt x="549682" y="318406"/>
                </a:lnTo>
                <a:lnTo>
                  <a:pt x="453585" y="318406"/>
                </a:lnTo>
                <a:close/>
                <a:moveTo>
                  <a:pt x="430645" y="219282"/>
                </a:moveTo>
                <a:cubicBezTo>
                  <a:pt x="429209" y="219282"/>
                  <a:pt x="426338" y="220715"/>
                  <a:pt x="424903" y="223582"/>
                </a:cubicBezTo>
                <a:cubicBezTo>
                  <a:pt x="424903" y="225015"/>
                  <a:pt x="424903" y="226448"/>
                  <a:pt x="424903" y="227882"/>
                </a:cubicBezTo>
                <a:cubicBezTo>
                  <a:pt x="424903" y="229315"/>
                  <a:pt x="426338" y="230748"/>
                  <a:pt x="427774" y="232182"/>
                </a:cubicBezTo>
                <a:cubicBezTo>
                  <a:pt x="430645" y="233615"/>
                  <a:pt x="434951" y="232182"/>
                  <a:pt x="436387" y="229315"/>
                </a:cubicBezTo>
                <a:cubicBezTo>
                  <a:pt x="437822" y="226448"/>
                  <a:pt x="436387" y="222148"/>
                  <a:pt x="433516" y="220715"/>
                </a:cubicBezTo>
                <a:cubicBezTo>
                  <a:pt x="433516" y="220715"/>
                  <a:pt x="432080" y="219282"/>
                  <a:pt x="430645" y="219282"/>
                </a:cubicBezTo>
                <a:close/>
                <a:moveTo>
                  <a:pt x="354564" y="219282"/>
                </a:moveTo>
                <a:cubicBezTo>
                  <a:pt x="351693" y="219282"/>
                  <a:pt x="348822" y="219282"/>
                  <a:pt x="348822" y="222148"/>
                </a:cubicBezTo>
                <a:cubicBezTo>
                  <a:pt x="347387" y="223582"/>
                  <a:pt x="347387" y="225015"/>
                  <a:pt x="347387" y="226448"/>
                </a:cubicBezTo>
                <a:cubicBezTo>
                  <a:pt x="348822" y="227882"/>
                  <a:pt x="348822" y="229315"/>
                  <a:pt x="350258" y="230748"/>
                </a:cubicBezTo>
                <a:cubicBezTo>
                  <a:pt x="353129" y="232182"/>
                  <a:pt x="357435" y="230748"/>
                  <a:pt x="358871" y="227882"/>
                </a:cubicBezTo>
                <a:cubicBezTo>
                  <a:pt x="361742" y="225015"/>
                  <a:pt x="360306" y="220715"/>
                  <a:pt x="357435" y="219282"/>
                </a:cubicBezTo>
                <a:cubicBezTo>
                  <a:pt x="356000" y="219282"/>
                  <a:pt x="354564" y="219282"/>
                  <a:pt x="354564" y="219282"/>
                </a:cubicBezTo>
                <a:close/>
                <a:moveTo>
                  <a:pt x="469403" y="199215"/>
                </a:moveTo>
                <a:cubicBezTo>
                  <a:pt x="465096" y="199215"/>
                  <a:pt x="462225" y="202081"/>
                  <a:pt x="462225" y="204948"/>
                </a:cubicBezTo>
                <a:cubicBezTo>
                  <a:pt x="462225" y="207815"/>
                  <a:pt x="463661" y="209248"/>
                  <a:pt x="465096" y="209248"/>
                </a:cubicBezTo>
                <a:cubicBezTo>
                  <a:pt x="465096" y="210681"/>
                  <a:pt x="466532" y="212115"/>
                  <a:pt x="469403" y="212115"/>
                </a:cubicBezTo>
                <a:cubicBezTo>
                  <a:pt x="472274" y="212115"/>
                  <a:pt x="475145" y="209248"/>
                  <a:pt x="475145" y="204948"/>
                </a:cubicBezTo>
                <a:cubicBezTo>
                  <a:pt x="475145" y="202081"/>
                  <a:pt x="472274" y="199215"/>
                  <a:pt x="469403" y="199215"/>
                </a:cubicBezTo>
                <a:close/>
                <a:moveTo>
                  <a:pt x="391887" y="197781"/>
                </a:moveTo>
                <a:cubicBezTo>
                  <a:pt x="389016" y="197781"/>
                  <a:pt x="386145" y="200648"/>
                  <a:pt x="386145" y="204948"/>
                </a:cubicBezTo>
                <a:cubicBezTo>
                  <a:pt x="386145" y="207815"/>
                  <a:pt x="389016" y="210681"/>
                  <a:pt x="391887" y="210681"/>
                </a:cubicBezTo>
                <a:cubicBezTo>
                  <a:pt x="396193" y="210681"/>
                  <a:pt x="399064" y="207815"/>
                  <a:pt x="399064" y="204948"/>
                </a:cubicBezTo>
                <a:cubicBezTo>
                  <a:pt x="399064" y="200648"/>
                  <a:pt x="396193" y="197781"/>
                  <a:pt x="391887" y="197781"/>
                </a:cubicBezTo>
                <a:close/>
                <a:moveTo>
                  <a:pt x="315806" y="197781"/>
                </a:moveTo>
                <a:cubicBezTo>
                  <a:pt x="312935" y="197781"/>
                  <a:pt x="311500" y="199215"/>
                  <a:pt x="310064" y="200648"/>
                </a:cubicBezTo>
                <a:cubicBezTo>
                  <a:pt x="310064" y="202081"/>
                  <a:pt x="308629" y="203515"/>
                  <a:pt x="310064" y="206381"/>
                </a:cubicBezTo>
                <a:cubicBezTo>
                  <a:pt x="310064" y="207815"/>
                  <a:pt x="311500" y="209248"/>
                  <a:pt x="312935" y="209248"/>
                </a:cubicBezTo>
                <a:cubicBezTo>
                  <a:pt x="315806" y="210681"/>
                  <a:pt x="320113" y="210681"/>
                  <a:pt x="321548" y="207815"/>
                </a:cubicBezTo>
                <a:cubicBezTo>
                  <a:pt x="322983" y="203515"/>
                  <a:pt x="321548" y="200648"/>
                  <a:pt x="318677" y="199215"/>
                </a:cubicBezTo>
                <a:cubicBezTo>
                  <a:pt x="318677" y="197781"/>
                  <a:pt x="317242" y="197781"/>
                  <a:pt x="315806" y="197781"/>
                </a:cubicBezTo>
                <a:close/>
                <a:moveTo>
                  <a:pt x="469403" y="156214"/>
                </a:moveTo>
                <a:cubicBezTo>
                  <a:pt x="465096" y="156214"/>
                  <a:pt x="462225" y="159080"/>
                  <a:pt x="462225" y="161947"/>
                </a:cubicBezTo>
                <a:cubicBezTo>
                  <a:pt x="462225" y="166247"/>
                  <a:pt x="465096" y="169114"/>
                  <a:pt x="469403" y="169114"/>
                </a:cubicBezTo>
                <a:cubicBezTo>
                  <a:pt x="472274" y="169114"/>
                  <a:pt x="475145" y="166247"/>
                  <a:pt x="475145" y="161947"/>
                </a:cubicBezTo>
                <a:cubicBezTo>
                  <a:pt x="475145" y="160514"/>
                  <a:pt x="475145" y="159080"/>
                  <a:pt x="473709" y="157647"/>
                </a:cubicBezTo>
                <a:cubicBezTo>
                  <a:pt x="472274" y="156214"/>
                  <a:pt x="470838" y="156214"/>
                  <a:pt x="469403" y="156214"/>
                </a:cubicBezTo>
                <a:close/>
                <a:moveTo>
                  <a:pt x="391887" y="154780"/>
                </a:moveTo>
                <a:cubicBezTo>
                  <a:pt x="389016" y="154780"/>
                  <a:pt x="386145" y="157647"/>
                  <a:pt x="386145" y="160514"/>
                </a:cubicBezTo>
                <a:cubicBezTo>
                  <a:pt x="386145" y="164814"/>
                  <a:pt x="389016" y="167681"/>
                  <a:pt x="391887" y="167681"/>
                </a:cubicBezTo>
                <a:cubicBezTo>
                  <a:pt x="394758" y="167681"/>
                  <a:pt x="397629" y="164814"/>
                  <a:pt x="397629" y="160514"/>
                </a:cubicBezTo>
                <a:cubicBezTo>
                  <a:pt x="399064" y="159080"/>
                  <a:pt x="397629" y="157647"/>
                  <a:pt x="396193" y="156214"/>
                </a:cubicBezTo>
                <a:cubicBezTo>
                  <a:pt x="394758" y="154780"/>
                  <a:pt x="393322" y="154780"/>
                  <a:pt x="391887" y="154780"/>
                </a:cubicBezTo>
                <a:close/>
                <a:moveTo>
                  <a:pt x="311500" y="154780"/>
                </a:moveTo>
                <a:cubicBezTo>
                  <a:pt x="308629" y="156214"/>
                  <a:pt x="307193" y="160514"/>
                  <a:pt x="310064" y="163381"/>
                </a:cubicBezTo>
                <a:cubicBezTo>
                  <a:pt x="311500" y="166247"/>
                  <a:pt x="315806" y="167681"/>
                  <a:pt x="318677" y="166247"/>
                </a:cubicBezTo>
                <a:cubicBezTo>
                  <a:pt x="320113" y="164814"/>
                  <a:pt x="320113" y="163381"/>
                  <a:pt x="321548" y="161947"/>
                </a:cubicBezTo>
                <a:cubicBezTo>
                  <a:pt x="321548" y="160514"/>
                  <a:pt x="321548" y="159080"/>
                  <a:pt x="320113" y="157647"/>
                </a:cubicBezTo>
                <a:cubicBezTo>
                  <a:pt x="318677" y="154780"/>
                  <a:pt x="317242" y="154780"/>
                  <a:pt x="314371" y="154780"/>
                </a:cubicBezTo>
                <a:cubicBezTo>
                  <a:pt x="314371" y="154780"/>
                  <a:pt x="312935" y="154780"/>
                  <a:pt x="311500" y="154780"/>
                </a:cubicBezTo>
                <a:close/>
                <a:moveTo>
                  <a:pt x="417725" y="147614"/>
                </a:moveTo>
                <a:lnTo>
                  <a:pt x="404806" y="156214"/>
                </a:lnTo>
                <a:cubicBezTo>
                  <a:pt x="404806" y="157647"/>
                  <a:pt x="406241" y="159080"/>
                  <a:pt x="406241" y="160514"/>
                </a:cubicBezTo>
                <a:cubicBezTo>
                  <a:pt x="406241" y="166247"/>
                  <a:pt x="401935" y="171981"/>
                  <a:pt x="397629" y="173414"/>
                </a:cubicBezTo>
                <a:lnTo>
                  <a:pt x="397629" y="192048"/>
                </a:lnTo>
                <a:cubicBezTo>
                  <a:pt x="403370" y="194914"/>
                  <a:pt x="406241" y="199215"/>
                  <a:pt x="406241" y="204948"/>
                </a:cubicBezTo>
                <a:cubicBezTo>
                  <a:pt x="406241" y="206381"/>
                  <a:pt x="406241" y="207815"/>
                  <a:pt x="404806" y="209248"/>
                </a:cubicBezTo>
                <a:lnTo>
                  <a:pt x="419161" y="217848"/>
                </a:lnTo>
                <a:cubicBezTo>
                  <a:pt x="422032" y="214981"/>
                  <a:pt x="426338" y="212115"/>
                  <a:pt x="430645" y="212115"/>
                </a:cubicBezTo>
                <a:cubicBezTo>
                  <a:pt x="433516" y="212115"/>
                  <a:pt x="434951" y="213548"/>
                  <a:pt x="437822" y="213548"/>
                </a:cubicBezTo>
                <a:cubicBezTo>
                  <a:pt x="439258" y="214981"/>
                  <a:pt x="440693" y="216415"/>
                  <a:pt x="442129" y="217848"/>
                </a:cubicBezTo>
                <a:lnTo>
                  <a:pt x="455048" y="209248"/>
                </a:lnTo>
                <a:cubicBezTo>
                  <a:pt x="455048" y="207815"/>
                  <a:pt x="455048" y="206381"/>
                  <a:pt x="455048" y="204948"/>
                </a:cubicBezTo>
                <a:cubicBezTo>
                  <a:pt x="455048" y="197781"/>
                  <a:pt x="460790" y="192048"/>
                  <a:pt x="467967" y="192048"/>
                </a:cubicBezTo>
                <a:lnTo>
                  <a:pt x="467967" y="176281"/>
                </a:lnTo>
                <a:cubicBezTo>
                  <a:pt x="460790" y="174847"/>
                  <a:pt x="455048" y="169114"/>
                  <a:pt x="455048" y="161947"/>
                </a:cubicBezTo>
                <a:cubicBezTo>
                  <a:pt x="455048" y="160514"/>
                  <a:pt x="455048" y="160514"/>
                  <a:pt x="455048" y="160514"/>
                </a:cubicBezTo>
                <a:lnTo>
                  <a:pt x="439258" y="150480"/>
                </a:lnTo>
                <a:cubicBezTo>
                  <a:pt x="436387" y="153347"/>
                  <a:pt x="433516" y="154780"/>
                  <a:pt x="429209" y="154780"/>
                </a:cubicBezTo>
                <a:cubicBezTo>
                  <a:pt x="427774" y="154780"/>
                  <a:pt x="424903" y="154780"/>
                  <a:pt x="423467" y="153347"/>
                </a:cubicBezTo>
                <a:cubicBezTo>
                  <a:pt x="420596" y="151914"/>
                  <a:pt x="419161" y="150480"/>
                  <a:pt x="417725" y="147614"/>
                </a:cubicBezTo>
                <a:close/>
                <a:moveTo>
                  <a:pt x="341645" y="147614"/>
                </a:moveTo>
                <a:lnTo>
                  <a:pt x="327290" y="154780"/>
                </a:lnTo>
                <a:cubicBezTo>
                  <a:pt x="328725" y="157647"/>
                  <a:pt x="328725" y="160514"/>
                  <a:pt x="328725" y="163381"/>
                </a:cubicBezTo>
                <a:cubicBezTo>
                  <a:pt x="327290" y="167681"/>
                  <a:pt x="325854" y="170547"/>
                  <a:pt x="321548" y="171981"/>
                </a:cubicBezTo>
                <a:cubicBezTo>
                  <a:pt x="320113" y="173414"/>
                  <a:pt x="320113" y="173414"/>
                  <a:pt x="318677" y="173414"/>
                </a:cubicBezTo>
                <a:lnTo>
                  <a:pt x="318677" y="190614"/>
                </a:lnTo>
                <a:cubicBezTo>
                  <a:pt x="320113" y="190614"/>
                  <a:pt x="321548" y="190614"/>
                  <a:pt x="322983" y="192048"/>
                </a:cubicBezTo>
                <a:cubicBezTo>
                  <a:pt x="328725" y="194914"/>
                  <a:pt x="331596" y="203515"/>
                  <a:pt x="328725" y="209248"/>
                </a:cubicBezTo>
                <a:lnTo>
                  <a:pt x="343080" y="216415"/>
                </a:lnTo>
                <a:cubicBezTo>
                  <a:pt x="344516" y="213548"/>
                  <a:pt x="348822" y="210681"/>
                  <a:pt x="354564" y="210681"/>
                </a:cubicBezTo>
                <a:cubicBezTo>
                  <a:pt x="356000" y="210681"/>
                  <a:pt x="358871" y="212115"/>
                  <a:pt x="360306" y="213548"/>
                </a:cubicBezTo>
                <a:cubicBezTo>
                  <a:pt x="361742" y="213548"/>
                  <a:pt x="363177" y="214981"/>
                  <a:pt x="364612" y="216415"/>
                </a:cubicBezTo>
                <a:lnTo>
                  <a:pt x="378967" y="207815"/>
                </a:lnTo>
                <a:cubicBezTo>
                  <a:pt x="378967" y="206381"/>
                  <a:pt x="377532" y="204948"/>
                  <a:pt x="377532" y="203515"/>
                </a:cubicBezTo>
                <a:cubicBezTo>
                  <a:pt x="377532" y="197781"/>
                  <a:pt x="381838" y="193481"/>
                  <a:pt x="387580" y="190614"/>
                </a:cubicBezTo>
                <a:lnTo>
                  <a:pt x="387580" y="173414"/>
                </a:lnTo>
                <a:cubicBezTo>
                  <a:pt x="381838" y="171981"/>
                  <a:pt x="377532" y="167681"/>
                  <a:pt x="377532" y="160514"/>
                </a:cubicBezTo>
                <a:cubicBezTo>
                  <a:pt x="377532" y="160514"/>
                  <a:pt x="377532" y="159080"/>
                  <a:pt x="377532" y="159080"/>
                </a:cubicBezTo>
                <a:lnTo>
                  <a:pt x="363177" y="149047"/>
                </a:lnTo>
                <a:cubicBezTo>
                  <a:pt x="360306" y="151914"/>
                  <a:pt x="356000" y="153347"/>
                  <a:pt x="353129" y="153347"/>
                </a:cubicBezTo>
                <a:cubicBezTo>
                  <a:pt x="350258" y="153347"/>
                  <a:pt x="347387" y="153347"/>
                  <a:pt x="345951" y="151914"/>
                </a:cubicBezTo>
                <a:cubicBezTo>
                  <a:pt x="344516" y="150480"/>
                  <a:pt x="341645" y="149047"/>
                  <a:pt x="341645" y="147614"/>
                </a:cubicBezTo>
                <a:close/>
                <a:moveTo>
                  <a:pt x="429209" y="134713"/>
                </a:moveTo>
                <a:cubicBezTo>
                  <a:pt x="427774" y="134713"/>
                  <a:pt x="424903" y="136147"/>
                  <a:pt x="423467" y="137580"/>
                </a:cubicBezTo>
                <a:cubicBezTo>
                  <a:pt x="422032" y="140447"/>
                  <a:pt x="423467" y="144747"/>
                  <a:pt x="426338" y="146180"/>
                </a:cubicBezTo>
                <a:cubicBezTo>
                  <a:pt x="429209" y="147614"/>
                  <a:pt x="433516" y="147614"/>
                  <a:pt x="434951" y="144747"/>
                </a:cubicBezTo>
                <a:cubicBezTo>
                  <a:pt x="436387" y="143313"/>
                  <a:pt x="436387" y="140447"/>
                  <a:pt x="436387" y="139013"/>
                </a:cubicBezTo>
                <a:cubicBezTo>
                  <a:pt x="434951" y="137580"/>
                  <a:pt x="434951" y="136147"/>
                  <a:pt x="433516" y="136147"/>
                </a:cubicBezTo>
                <a:cubicBezTo>
                  <a:pt x="432080" y="134713"/>
                  <a:pt x="430645" y="134713"/>
                  <a:pt x="429209" y="134713"/>
                </a:cubicBezTo>
                <a:close/>
                <a:moveTo>
                  <a:pt x="353129" y="133280"/>
                </a:moveTo>
                <a:cubicBezTo>
                  <a:pt x="350258" y="133280"/>
                  <a:pt x="348822" y="134713"/>
                  <a:pt x="347387" y="136147"/>
                </a:cubicBezTo>
                <a:cubicBezTo>
                  <a:pt x="345951" y="139013"/>
                  <a:pt x="345951" y="143313"/>
                  <a:pt x="350258" y="144747"/>
                </a:cubicBezTo>
                <a:cubicBezTo>
                  <a:pt x="353129" y="147614"/>
                  <a:pt x="356000" y="146180"/>
                  <a:pt x="358871" y="143313"/>
                </a:cubicBezTo>
                <a:cubicBezTo>
                  <a:pt x="358871" y="141880"/>
                  <a:pt x="358871" y="140447"/>
                  <a:pt x="358871" y="137580"/>
                </a:cubicBezTo>
                <a:cubicBezTo>
                  <a:pt x="358871" y="136147"/>
                  <a:pt x="357435" y="134713"/>
                  <a:pt x="356000" y="134713"/>
                </a:cubicBezTo>
                <a:cubicBezTo>
                  <a:pt x="354564" y="133280"/>
                  <a:pt x="354564" y="133280"/>
                  <a:pt x="353129" y="133280"/>
                </a:cubicBezTo>
                <a:close/>
                <a:moveTo>
                  <a:pt x="429209" y="90279"/>
                </a:moveTo>
                <a:cubicBezTo>
                  <a:pt x="426338" y="90279"/>
                  <a:pt x="423467" y="93146"/>
                  <a:pt x="423467" y="97446"/>
                </a:cubicBezTo>
                <a:cubicBezTo>
                  <a:pt x="423467" y="100313"/>
                  <a:pt x="426338" y="103179"/>
                  <a:pt x="429209" y="103179"/>
                </a:cubicBezTo>
                <a:cubicBezTo>
                  <a:pt x="433516" y="103179"/>
                  <a:pt x="436387" y="100313"/>
                  <a:pt x="436387" y="97446"/>
                </a:cubicBezTo>
                <a:cubicBezTo>
                  <a:pt x="436387" y="96013"/>
                  <a:pt x="434951" y="94579"/>
                  <a:pt x="433516" y="93146"/>
                </a:cubicBezTo>
                <a:cubicBezTo>
                  <a:pt x="433516" y="91713"/>
                  <a:pt x="430645" y="90279"/>
                  <a:pt x="429209" y="90279"/>
                </a:cubicBezTo>
                <a:close/>
                <a:moveTo>
                  <a:pt x="353129" y="90279"/>
                </a:moveTo>
                <a:cubicBezTo>
                  <a:pt x="348822" y="90279"/>
                  <a:pt x="345951" y="93146"/>
                  <a:pt x="345951" y="96013"/>
                </a:cubicBezTo>
                <a:cubicBezTo>
                  <a:pt x="345951" y="98879"/>
                  <a:pt x="348822" y="103179"/>
                  <a:pt x="353129" y="103179"/>
                </a:cubicBezTo>
                <a:cubicBezTo>
                  <a:pt x="356000" y="103179"/>
                  <a:pt x="358871" y="100313"/>
                  <a:pt x="358871" y="96013"/>
                </a:cubicBezTo>
                <a:cubicBezTo>
                  <a:pt x="358871" y="94579"/>
                  <a:pt x="358871" y="93146"/>
                  <a:pt x="357435" y="91713"/>
                </a:cubicBezTo>
                <a:cubicBezTo>
                  <a:pt x="356000" y="90279"/>
                  <a:pt x="354564" y="90279"/>
                  <a:pt x="353129" y="90279"/>
                </a:cubicBezTo>
                <a:close/>
                <a:moveTo>
                  <a:pt x="378967" y="83112"/>
                </a:moveTo>
                <a:lnTo>
                  <a:pt x="366048" y="90279"/>
                </a:lnTo>
                <a:cubicBezTo>
                  <a:pt x="366048" y="93146"/>
                  <a:pt x="366048" y="94579"/>
                  <a:pt x="366048" y="96013"/>
                </a:cubicBezTo>
                <a:cubicBezTo>
                  <a:pt x="366048" y="101746"/>
                  <a:pt x="363177" y="106046"/>
                  <a:pt x="358871" y="108913"/>
                </a:cubicBezTo>
                <a:lnTo>
                  <a:pt x="358871" y="127547"/>
                </a:lnTo>
                <a:cubicBezTo>
                  <a:pt x="360306" y="127547"/>
                  <a:pt x="360306" y="127547"/>
                  <a:pt x="361742" y="128980"/>
                </a:cubicBezTo>
                <a:cubicBezTo>
                  <a:pt x="363177" y="130413"/>
                  <a:pt x="366048" y="133280"/>
                  <a:pt x="366048" y="136147"/>
                </a:cubicBezTo>
                <a:cubicBezTo>
                  <a:pt x="367483" y="139013"/>
                  <a:pt x="367483" y="140447"/>
                  <a:pt x="366048" y="143313"/>
                </a:cubicBezTo>
                <a:lnTo>
                  <a:pt x="381838" y="151914"/>
                </a:lnTo>
                <a:cubicBezTo>
                  <a:pt x="384709" y="149047"/>
                  <a:pt x="387580" y="147614"/>
                  <a:pt x="391887" y="147614"/>
                </a:cubicBezTo>
                <a:cubicBezTo>
                  <a:pt x="394758" y="147614"/>
                  <a:pt x="397629" y="147614"/>
                  <a:pt x="400500" y="149047"/>
                </a:cubicBezTo>
                <a:lnTo>
                  <a:pt x="416290" y="140447"/>
                </a:lnTo>
                <a:cubicBezTo>
                  <a:pt x="416290" y="139013"/>
                  <a:pt x="416290" y="136147"/>
                  <a:pt x="417725" y="134713"/>
                </a:cubicBezTo>
                <a:cubicBezTo>
                  <a:pt x="419161" y="130413"/>
                  <a:pt x="423467" y="127547"/>
                  <a:pt x="427774" y="127547"/>
                </a:cubicBezTo>
                <a:lnTo>
                  <a:pt x="427774" y="110346"/>
                </a:lnTo>
                <a:cubicBezTo>
                  <a:pt x="420596" y="110346"/>
                  <a:pt x="414854" y="104613"/>
                  <a:pt x="414854" y="97446"/>
                </a:cubicBezTo>
                <a:cubicBezTo>
                  <a:pt x="414854" y="96013"/>
                  <a:pt x="416290" y="96013"/>
                  <a:pt x="416290" y="94579"/>
                </a:cubicBezTo>
                <a:lnTo>
                  <a:pt x="400500" y="85979"/>
                </a:lnTo>
                <a:cubicBezTo>
                  <a:pt x="397629" y="88846"/>
                  <a:pt x="393322" y="90279"/>
                  <a:pt x="390451" y="90279"/>
                </a:cubicBezTo>
                <a:cubicBezTo>
                  <a:pt x="387580" y="90279"/>
                  <a:pt x="386145" y="88846"/>
                  <a:pt x="383274" y="88846"/>
                </a:cubicBezTo>
                <a:cubicBezTo>
                  <a:pt x="381838" y="87412"/>
                  <a:pt x="380403" y="84546"/>
                  <a:pt x="378967" y="83112"/>
                </a:cubicBezTo>
                <a:close/>
                <a:moveTo>
                  <a:pt x="390451" y="70212"/>
                </a:moveTo>
                <a:cubicBezTo>
                  <a:pt x="387580" y="70212"/>
                  <a:pt x="386145" y="70212"/>
                  <a:pt x="384709" y="73079"/>
                </a:cubicBezTo>
                <a:cubicBezTo>
                  <a:pt x="383274" y="75946"/>
                  <a:pt x="384709" y="80246"/>
                  <a:pt x="387580" y="81679"/>
                </a:cubicBezTo>
                <a:cubicBezTo>
                  <a:pt x="390451" y="83112"/>
                  <a:pt x="394758" y="81679"/>
                  <a:pt x="396193" y="78812"/>
                </a:cubicBezTo>
                <a:cubicBezTo>
                  <a:pt x="396193" y="77379"/>
                  <a:pt x="397629" y="75946"/>
                  <a:pt x="396193" y="74512"/>
                </a:cubicBezTo>
                <a:cubicBezTo>
                  <a:pt x="396193" y="73079"/>
                  <a:pt x="394758" y="71646"/>
                  <a:pt x="393322" y="70212"/>
                </a:cubicBezTo>
                <a:cubicBezTo>
                  <a:pt x="391887" y="70212"/>
                  <a:pt x="391887" y="70212"/>
                  <a:pt x="390451" y="70212"/>
                </a:cubicBezTo>
                <a:close/>
                <a:moveTo>
                  <a:pt x="390451" y="61612"/>
                </a:moveTo>
                <a:cubicBezTo>
                  <a:pt x="393322" y="61612"/>
                  <a:pt x="394758" y="63045"/>
                  <a:pt x="397629" y="64479"/>
                </a:cubicBezTo>
                <a:cubicBezTo>
                  <a:pt x="400500" y="65912"/>
                  <a:pt x="403370" y="68779"/>
                  <a:pt x="403370" y="73079"/>
                </a:cubicBezTo>
                <a:cubicBezTo>
                  <a:pt x="404806" y="74512"/>
                  <a:pt x="404806" y="77379"/>
                  <a:pt x="403370" y="78812"/>
                </a:cubicBezTo>
                <a:lnTo>
                  <a:pt x="419161" y="88846"/>
                </a:lnTo>
                <a:cubicBezTo>
                  <a:pt x="422032" y="84546"/>
                  <a:pt x="424903" y="83112"/>
                  <a:pt x="429209" y="83112"/>
                </a:cubicBezTo>
                <a:cubicBezTo>
                  <a:pt x="433516" y="83112"/>
                  <a:pt x="436387" y="84546"/>
                  <a:pt x="439258" y="87412"/>
                </a:cubicBezTo>
                <a:cubicBezTo>
                  <a:pt x="442129" y="90279"/>
                  <a:pt x="443564" y="93146"/>
                  <a:pt x="443564" y="97446"/>
                </a:cubicBezTo>
                <a:cubicBezTo>
                  <a:pt x="443564" y="103179"/>
                  <a:pt x="440693" y="107480"/>
                  <a:pt x="434951" y="110346"/>
                </a:cubicBezTo>
                <a:lnTo>
                  <a:pt x="436387" y="127547"/>
                </a:lnTo>
                <a:cubicBezTo>
                  <a:pt x="437822" y="128980"/>
                  <a:pt x="437822" y="130413"/>
                  <a:pt x="439258" y="130413"/>
                </a:cubicBezTo>
                <a:cubicBezTo>
                  <a:pt x="440693" y="133280"/>
                  <a:pt x="442129" y="134713"/>
                  <a:pt x="443564" y="137580"/>
                </a:cubicBezTo>
                <a:cubicBezTo>
                  <a:pt x="443564" y="139013"/>
                  <a:pt x="443564" y="141880"/>
                  <a:pt x="443564" y="144747"/>
                </a:cubicBezTo>
                <a:lnTo>
                  <a:pt x="457919" y="153347"/>
                </a:lnTo>
                <a:cubicBezTo>
                  <a:pt x="460790" y="150480"/>
                  <a:pt x="465096" y="147614"/>
                  <a:pt x="469403" y="147614"/>
                </a:cubicBezTo>
                <a:cubicBezTo>
                  <a:pt x="472274" y="147614"/>
                  <a:pt x="476580" y="150480"/>
                  <a:pt x="479451" y="151914"/>
                </a:cubicBezTo>
                <a:cubicBezTo>
                  <a:pt x="480887" y="154780"/>
                  <a:pt x="482322" y="159080"/>
                  <a:pt x="482322" y="161947"/>
                </a:cubicBezTo>
                <a:cubicBezTo>
                  <a:pt x="482322" y="167681"/>
                  <a:pt x="479451" y="171981"/>
                  <a:pt x="475145" y="174847"/>
                </a:cubicBezTo>
                <a:lnTo>
                  <a:pt x="475145" y="193481"/>
                </a:lnTo>
                <a:cubicBezTo>
                  <a:pt x="479451" y="194914"/>
                  <a:pt x="482322" y="200648"/>
                  <a:pt x="482322" y="206381"/>
                </a:cubicBezTo>
                <a:cubicBezTo>
                  <a:pt x="482322" y="213548"/>
                  <a:pt x="476580" y="219282"/>
                  <a:pt x="469403" y="219282"/>
                </a:cubicBezTo>
                <a:cubicBezTo>
                  <a:pt x="465096" y="219282"/>
                  <a:pt x="462225" y="217848"/>
                  <a:pt x="459354" y="216415"/>
                </a:cubicBezTo>
                <a:lnTo>
                  <a:pt x="444999" y="225015"/>
                </a:lnTo>
                <a:cubicBezTo>
                  <a:pt x="444999" y="227882"/>
                  <a:pt x="444999" y="230748"/>
                  <a:pt x="443564" y="233615"/>
                </a:cubicBezTo>
                <a:cubicBezTo>
                  <a:pt x="440693" y="237915"/>
                  <a:pt x="436387" y="239349"/>
                  <a:pt x="430645" y="239349"/>
                </a:cubicBezTo>
                <a:cubicBezTo>
                  <a:pt x="427774" y="239349"/>
                  <a:pt x="426338" y="239349"/>
                  <a:pt x="423467" y="237915"/>
                </a:cubicBezTo>
                <a:cubicBezTo>
                  <a:pt x="420596" y="236482"/>
                  <a:pt x="417725" y="233615"/>
                  <a:pt x="417725" y="229315"/>
                </a:cubicBezTo>
                <a:cubicBezTo>
                  <a:pt x="416290" y="227882"/>
                  <a:pt x="416290" y="226448"/>
                  <a:pt x="416290" y="225015"/>
                </a:cubicBezTo>
                <a:lnTo>
                  <a:pt x="400500" y="214981"/>
                </a:lnTo>
                <a:cubicBezTo>
                  <a:pt x="397629" y="217848"/>
                  <a:pt x="394758" y="217848"/>
                  <a:pt x="391887" y="217848"/>
                </a:cubicBezTo>
                <a:cubicBezTo>
                  <a:pt x="389016" y="217848"/>
                  <a:pt x="384709" y="216415"/>
                  <a:pt x="383274" y="214981"/>
                </a:cubicBezTo>
                <a:lnTo>
                  <a:pt x="367483" y="223582"/>
                </a:lnTo>
                <a:cubicBezTo>
                  <a:pt x="367483" y="226448"/>
                  <a:pt x="367483" y="229315"/>
                  <a:pt x="366048" y="232182"/>
                </a:cubicBezTo>
                <a:cubicBezTo>
                  <a:pt x="363177" y="236482"/>
                  <a:pt x="358871" y="239349"/>
                  <a:pt x="353129" y="239349"/>
                </a:cubicBezTo>
                <a:cubicBezTo>
                  <a:pt x="351693" y="239349"/>
                  <a:pt x="348822" y="237915"/>
                  <a:pt x="347387" y="236482"/>
                </a:cubicBezTo>
                <a:cubicBezTo>
                  <a:pt x="343080" y="235049"/>
                  <a:pt x="341645" y="232182"/>
                  <a:pt x="340209" y="229315"/>
                </a:cubicBezTo>
                <a:cubicBezTo>
                  <a:pt x="340209" y="226448"/>
                  <a:pt x="340209" y="225015"/>
                  <a:pt x="340209" y="223582"/>
                </a:cubicBezTo>
                <a:lnTo>
                  <a:pt x="324419" y="214981"/>
                </a:lnTo>
                <a:cubicBezTo>
                  <a:pt x="321548" y="216415"/>
                  <a:pt x="318677" y="217848"/>
                  <a:pt x="315806" y="217848"/>
                </a:cubicBezTo>
                <a:cubicBezTo>
                  <a:pt x="312935" y="217848"/>
                  <a:pt x="311500" y="217848"/>
                  <a:pt x="308629" y="216415"/>
                </a:cubicBezTo>
                <a:cubicBezTo>
                  <a:pt x="305758" y="213548"/>
                  <a:pt x="302887" y="210681"/>
                  <a:pt x="302887" y="207815"/>
                </a:cubicBezTo>
                <a:cubicBezTo>
                  <a:pt x="301451" y="203515"/>
                  <a:pt x="301451" y="200648"/>
                  <a:pt x="304322" y="196348"/>
                </a:cubicBezTo>
                <a:cubicBezTo>
                  <a:pt x="305758" y="194914"/>
                  <a:pt x="308629" y="192048"/>
                  <a:pt x="311500" y="190614"/>
                </a:cubicBezTo>
                <a:lnTo>
                  <a:pt x="310064" y="173414"/>
                </a:lnTo>
                <a:cubicBezTo>
                  <a:pt x="308629" y="173414"/>
                  <a:pt x="307193" y="171981"/>
                  <a:pt x="304322" y="170547"/>
                </a:cubicBezTo>
                <a:lnTo>
                  <a:pt x="289967" y="180581"/>
                </a:lnTo>
                <a:lnTo>
                  <a:pt x="295709" y="192048"/>
                </a:lnTo>
                <a:lnTo>
                  <a:pt x="169387" y="256549"/>
                </a:lnTo>
                <a:lnTo>
                  <a:pt x="162210" y="388418"/>
                </a:lnTo>
                <a:lnTo>
                  <a:pt x="157903" y="388418"/>
                </a:lnTo>
                <a:lnTo>
                  <a:pt x="157903" y="405618"/>
                </a:lnTo>
                <a:lnTo>
                  <a:pt x="157903" y="417085"/>
                </a:lnTo>
                <a:lnTo>
                  <a:pt x="157903" y="547521"/>
                </a:lnTo>
                <a:lnTo>
                  <a:pt x="162210" y="547521"/>
                </a:lnTo>
                <a:lnTo>
                  <a:pt x="192355" y="554688"/>
                </a:lnTo>
                <a:lnTo>
                  <a:pt x="192355" y="580488"/>
                </a:lnTo>
                <a:lnTo>
                  <a:pt x="166516" y="580488"/>
                </a:lnTo>
                <a:lnTo>
                  <a:pt x="137806" y="576188"/>
                </a:lnTo>
                <a:lnTo>
                  <a:pt x="137806" y="580488"/>
                </a:lnTo>
                <a:lnTo>
                  <a:pt x="104790" y="580488"/>
                </a:lnTo>
                <a:lnTo>
                  <a:pt x="104790" y="550388"/>
                </a:lnTo>
                <a:lnTo>
                  <a:pt x="104790" y="547521"/>
                </a:lnTo>
                <a:lnTo>
                  <a:pt x="104790" y="417085"/>
                </a:lnTo>
                <a:lnTo>
                  <a:pt x="86129" y="417085"/>
                </a:lnTo>
                <a:lnTo>
                  <a:pt x="86129" y="547521"/>
                </a:lnTo>
                <a:lnTo>
                  <a:pt x="86129" y="550388"/>
                </a:lnTo>
                <a:lnTo>
                  <a:pt x="86129" y="580488"/>
                </a:lnTo>
                <a:lnTo>
                  <a:pt x="54548" y="580488"/>
                </a:lnTo>
                <a:lnTo>
                  <a:pt x="54548" y="576188"/>
                </a:lnTo>
                <a:lnTo>
                  <a:pt x="24403" y="580488"/>
                </a:lnTo>
                <a:lnTo>
                  <a:pt x="0" y="580488"/>
                </a:lnTo>
                <a:lnTo>
                  <a:pt x="0" y="554688"/>
                </a:lnTo>
                <a:lnTo>
                  <a:pt x="28710" y="547521"/>
                </a:lnTo>
                <a:lnTo>
                  <a:pt x="34452" y="547521"/>
                </a:lnTo>
                <a:lnTo>
                  <a:pt x="34452" y="417085"/>
                </a:lnTo>
                <a:lnTo>
                  <a:pt x="34452" y="405618"/>
                </a:lnTo>
                <a:lnTo>
                  <a:pt x="34452" y="388418"/>
                </a:lnTo>
                <a:lnTo>
                  <a:pt x="30145" y="388418"/>
                </a:lnTo>
                <a:lnTo>
                  <a:pt x="28710" y="361184"/>
                </a:lnTo>
                <a:lnTo>
                  <a:pt x="4306" y="361184"/>
                </a:lnTo>
                <a:lnTo>
                  <a:pt x="7177" y="230748"/>
                </a:lnTo>
                <a:lnTo>
                  <a:pt x="67468" y="219282"/>
                </a:lnTo>
                <a:lnTo>
                  <a:pt x="94742" y="252249"/>
                </a:lnTo>
                <a:lnTo>
                  <a:pt x="122016" y="219282"/>
                </a:lnTo>
                <a:lnTo>
                  <a:pt x="163645" y="219282"/>
                </a:lnTo>
                <a:lnTo>
                  <a:pt x="278484" y="159080"/>
                </a:lnTo>
                <a:lnTo>
                  <a:pt x="285661" y="171981"/>
                </a:lnTo>
                <a:lnTo>
                  <a:pt x="301451" y="161947"/>
                </a:lnTo>
                <a:cubicBezTo>
                  <a:pt x="301451" y="156214"/>
                  <a:pt x="302887" y="151914"/>
                  <a:pt x="307193" y="149047"/>
                </a:cubicBezTo>
                <a:cubicBezTo>
                  <a:pt x="310064" y="147614"/>
                  <a:pt x="312935" y="146180"/>
                  <a:pt x="314371" y="146180"/>
                </a:cubicBezTo>
                <a:cubicBezTo>
                  <a:pt x="317242" y="146180"/>
                  <a:pt x="320113" y="147614"/>
                  <a:pt x="322983" y="149047"/>
                </a:cubicBezTo>
                <a:lnTo>
                  <a:pt x="338774" y="139013"/>
                </a:lnTo>
                <a:cubicBezTo>
                  <a:pt x="338774" y="137580"/>
                  <a:pt x="340209" y="134713"/>
                  <a:pt x="340209" y="133280"/>
                </a:cubicBezTo>
                <a:cubicBezTo>
                  <a:pt x="343080" y="130413"/>
                  <a:pt x="345951" y="127547"/>
                  <a:pt x="348822" y="126113"/>
                </a:cubicBezTo>
                <a:lnTo>
                  <a:pt x="348822" y="108913"/>
                </a:lnTo>
                <a:cubicBezTo>
                  <a:pt x="344516" y="108913"/>
                  <a:pt x="340209" y="106046"/>
                  <a:pt x="338774" y="98879"/>
                </a:cubicBezTo>
                <a:cubicBezTo>
                  <a:pt x="337338" y="91713"/>
                  <a:pt x="341645" y="88846"/>
                  <a:pt x="341645" y="87412"/>
                </a:cubicBezTo>
                <a:cubicBezTo>
                  <a:pt x="343080" y="84546"/>
                  <a:pt x="348822" y="81679"/>
                  <a:pt x="353129" y="81679"/>
                </a:cubicBezTo>
                <a:cubicBezTo>
                  <a:pt x="356000" y="81679"/>
                  <a:pt x="358871" y="83112"/>
                  <a:pt x="360306" y="84546"/>
                </a:cubicBezTo>
                <a:lnTo>
                  <a:pt x="376096" y="75946"/>
                </a:lnTo>
                <a:cubicBezTo>
                  <a:pt x="376096" y="73079"/>
                  <a:pt x="377532" y="71646"/>
                  <a:pt x="378967" y="68779"/>
                </a:cubicBezTo>
                <a:cubicBezTo>
                  <a:pt x="380403" y="64479"/>
                  <a:pt x="384709" y="61612"/>
                  <a:pt x="390451" y="61612"/>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600029" y="0"/>
                </a:lnTo>
                <a:lnTo>
                  <a:pt x="600029" y="364156"/>
                </a:lnTo>
                <a:lnTo>
                  <a:pt x="180956" y="364156"/>
                </a:lnTo>
                <a:lnTo>
                  <a:pt x="182391" y="339783"/>
                </a:lnTo>
                <a:lnTo>
                  <a:pt x="574196" y="339783"/>
                </a:lnTo>
                <a:lnTo>
                  <a:pt x="574196" y="24373"/>
                </a:lnTo>
                <a:lnTo>
                  <a:pt x="80493" y="24373"/>
                </a:lnTo>
                <a:lnTo>
                  <a:pt x="80493" y="48745"/>
                </a:lnTo>
                <a:lnTo>
                  <a:pt x="56095" y="57347"/>
                </a:lnTo>
                <a:close/>
              </a:path>
            </a:pathLst>
          </a:custGeom>
          <a:solidFill>
            <a:schemeClr val="tx1">
              <a:lumMod val="75000"/>
              <a:lumOff val="25000"/>
            </a:schemeClr>
          </a:solidFill>
          <a:ln>
            <a:noFill/>
          </a:ln>
        </p:spPr>
      </p:sp>
      <p:sp>
        <p:nvSpPr>
          <p:cNvPr id="64" name="teacher-at-the-blackboard_65882">
            <a:extLst>
              <a:ext uri="{FF2B5EF4-FFF2-40B4-BE49-F238E27FC236}">
                <a16:creationId xmlns="" xmlns:a16="http://schemas.microsoft.com/office/drawing/2014/main" id="{5ADB95E0-F0FA-4F5D-9045-6BEBC7F87FF2}"/>
              </a:ext>
            </a:extLst>
          </p:cNvPr>
          <p:cNvSpPr>
            <a:spLocks noChangeAspect="1"/>
          </p:cNvSpPr>
          <p:nvPr/>
        </p:nvSpPr>
        <p:spPr bwMode="auto">
          <a:xfrm>
            <a:off x="10064700" y="4342022"/>
            <a:ext cx="267364" cy="255921"/>
          </a:xfrm>
          <a:custGeom>
            <a:avLst/>
            <a:gdLst>
              <a:gd name="connsiteX0" fmla="*/ 37204 w 608415"/>
              <a:gd name="connsiteY0" fmla="*/ 154115 h 582377"/>
              <a:gd name="connsiteX1" fmla="*/ 185044 w 608415"/>
              <a:gd name="connsiteY1" fmla="*/ 154115 h 582377"/>
              <a:gd name="connsiteX2" fmla="*/ 225753 w 608415"/>
              <a:gd name="connsiteY2" fmla="*/ 173761 h 582377"/>
              <a:gd name="connsiteX3" fmla="*/ 265489 w 608415"/>
              <a:gd name="connsiteY3" fmla="*/ 223847 h 582377"/>
              <a:gd name="connsiteX4" fmla="*/ 273865 w 608415"/>
              <a:gd name="connsiteY4" fmla="*/ 234399 h 582377"/>
              <a:gd name="connsiteX5" fmla="*/ 333225 w 608415"/>
              <a:gd name="connsiteY5" fmla="*/ 234448 h 582377"/>
              <a:gd name="connsiteX6" fmla="*/ 349440 w 608415"/>
              <a:gd name="connsiteY6" fmla="*/ 250689 h 582377"/>
              <a:gd name="connsiteX7" fmla="*/ 349440 w 608415"/>
              <a:gd name="connsiteY7" fmla="*/ 263576 h 582377"/>
              <a:gd name="connsiteX8" fmla="*/ 333225 w 608415"/>
              <a:gd name="connsiteY8" fmla="*/ 279768 h 582377"/>
              <a:gd name="connsiteX9" fmla="*/ 262957 w 608415"/>
              <a:gd name="connsiteY9" fmla="*/ 279768 h 582377"/>
              <a:gd name="connsiteX10" fmla="*/ 245183 w 608415"/>
              <a:gd name="connsiteY10" fmla="*/ 271161 h 582377"/>
              <a:gd name="connsiteX11" fmla="*/ 215576 w 608415"/>
              <a:gd name="connsiteY11" fmla="*/ 233183 h 582377"/>
              <a:gd name="connsiteX12" fmla="*/ 209197 w 608415"/>
              <a:gd name="connsiteY12" fmla="*/ 230071 h 582377"/>
              <a:gd name="connsiteX13" fmla="*/ 207200 w 608415"/>
              <a:gd name="connsiteY13" fmla="*/ 230071 h 582377"/>
              <a:gd name="connsiteX14" fmla="*/ 199117 w 608415"/>
              <a:gd name="connsiteY14" fmla="*/ 238095 h 582377"/>
              <a:gd name="connsiteX15" fmla="*/ 198873 w 608415"/>
              <a:gd name="connsiteY15" fmla="*/ 566184 h 582377"/>
              <a:gd name="connsiteX16" fmla="*/ 182658 w 608415"/>
              <a:gd name="connsiteY16" fmla="*/ 582377 h 582377"/>
              <a:gd name="connsiteX17" fmla="*/ 155388 w 608415"/>
              <a:gd name="connsiteY17" fmla="*/ 582377 h 582377"/>
              <a:gd name="connsiteX18" fmla="*/ 139124 w 608415"/>
              <a:gd name="connsiteY18" fmla="*/ 566184 h 582377"/>
              <a:gd name="connsiteX19" fmla="*/ 139124 w 608415"/>
              <a:gd name="connsiteY19" fmla="*/ 430270 h 582377"/>
              <a:gd name="connsiteX20" fmla="*/ 130456 w 608415"/>
              <a:gd name="connsiteY20" fmla="*/ 421566 h 582377"/>
              <a:gd name="connsiteX21" fmla="*/ 121739 w 608415"/>
              <a:gd name="connsiteY21" fmla="*/ 430270 h 582377"/>
              <a:gd name="connsiteX22" fmla="*/ 121739 w 608415"/>
              <a:gd name="connsiteY22" fmla="*/ 565503 h 582377"/>
              <a:gd name="connsiteX23" fmla="*/ 104842 w 608415"/>
              <a:gd name="connsiteY23" fmla="*/ 582377 h 582377"/>
              <a:gd name="connsiteX24" fmla="*/ 78157 w 608415"/>
              <a:gd name="connsiteY24" fmla="*/ 582377 h 582377"/>
              <a:gd name="connsiteX25" fmla="*/ 61941 w 608415"/>
              <a:gd name="connsiteY25" fmla="*/ 566184 h 582377"/>
              <a:gd name="connsiteX26" fmla="*/ 61795 w 608415"/>
              <a:gd name="connsiteY26" fmla="*/ 238095 h 582377"/>
              <a:gd name="connsiteX27" fmla="*/ 53760 w 608415"/>
              <a:gd name="connsiteY27" fmla="*/ 230071 h 582377"/>
              <a:gd name="connsiteX28" fmla="*/ 45725 w 608415"/>
              <a:gd name="connsiteY28" fmla="*/ 238095 h 582377"/>
              <a:gd name="connsiteX29" fmla="*/ 45725 w 608415"/>
              <a:gd name="connsiteY29" fmla="*/ 364283 h 582377"/>
              <a:gd name="connsiteX30" fmla="*/ 29461 w 608415"/>
              <a:gd name="connsiteY30" fmla="*/ 380476 h 582377"/>
              <a:gd name="connsiteX31" fmla="*/ 16216 w 608415"/>
              <a:gd name="connsiteY31" fmla="*/ 380476 h 582377"/>
              <a:gd name="connsiteX32" fmla="*/ 0 w 608415"/>
              <a:gd name="connsiteY32" fmla="*/ 364283 h 582377"/>
              <a:gd name="connsiteX33" fmla="*/ 0 w 608415"/>
              <a:gd name="connsiteY33" fmla="*/ 191267 h 582377"/>
              <a:gd name="connsiteX34" fmla="*/ 37204 w 608415"/>
              <a:gd name="connsiteY34" fmla="*/ 154115 h 582377"/>
              <a:gd name="connsiteX35" fmla="*/ 281805 w 608415"/>
              <a:gd name="connsiteY35" fmla="*/ 51936 h 582377"/>
              <a:gd name="connsiteX36" fmla="*/ 592197 w 608415"/>
              <a:gd name="connsiteY36" fmla="*/ 51936 h 582377"/>
              <a:gd name="connsiteX37" fmla="*/ 608415 w 608415"/>
              <a:gd name="connsiteY37" fmla="*/ 68179 h 582377"/>
              <a:gd name="connsiteX38" fmla="*/ 608415 w 608415"/>
              <a:gd name="connsiteY38" fmla="*/ 273407 h 582377"/>
              <a:gd name="connsiteX39" fmla="*/ 592197 w 608415"/>
              <a:gd name="connsiteY39" fmla="*/ 289601 h 582377"/>
              <a:gd name="connsiteX40" fmla="*/ 347848 w 608415"/>
              <a:gd name="connsiteY40" fmla="*/ 289601 h 582377"/>
              <a:gd name="connsiteX41" fmla="*/ 368937 w 608415"/>
              <a:gd name="connsiteY41" fmla="*/ 257066 h 582377"/>
              <a:gd name="connsiteX42" fmla="*/ 362167 w 608415"/>
              <a:gd name="connsiteY42" fmla="*/ 236252 h 582377"/>
              <a:gd name="connsiteX43" fmla="*/ 424460 w 608415"/>
              <a:gd name="connsiteY43" fmla="*/ 159997 h 582377"/>
              <a:gd name="connsiteX44" fmla="*/ 423047 w 608415"/>
              <a:gd name="connsiteY44" fmla="*/ 144142 h 582377"/>
              <a:gd name="connsiteX45" fmla="*/ 406683 w 608415"/>
              <a:gd name="connsiteY45" fmla="*/ 145844 h 582377"/>
              <a:gd name="connsiteX46" fmla="*/ 343660 w 608415"/>
              <a:gd name="connsiteY46" fmla="*/ 222927 h 582377"/>
              <a:gd name="connsiteX47" fmla="*/ 333140 w 608415"/>
              <a:gd name="connsiteY47" fmla="*/ 221370 h 582377"/>
              <a:gd name="connsiteX48" fmla="*/ 333140 w 608415"/>
              <a:gd name="connsiteY48" fmla="*/ 221468 h 582377"/>
              <a:gd name="connsiteX49" fmla="*/ 280247 w 608415"/>
              <a:gd name="connsiteY49" fmla="*/ 221468 h 582377"/>
              <a:gd name="connsiteX50" fmla="*/ 265538 w 608415"/>
              <a:gd name="connsiteY50" fmla="*/ 202890 h 582377"/>
              <a:gd name="connsiteX51" fmla="*/ 265538 w 608415"/>
              <a:gd name="connsiteY51" fmla="*/ 68179 h 582377"/>
              <a:gd name="connsiteX52" fmla="*/ 281805 w 608415"/>
              <a:gd name="connsiteY52" fmla="*/ 51936 h 582377"/>
              <a:gd name="connsiteX53" fmla="*/ 130688 w 608415"/>
              <a:gd name="connsiteY53" fmla="*/ 0 h 582377"/>
              <a:gd name="connsiteX54" fmla="*/ 197161 w 608415"/>
              <a:gd name="connsiteY54" fmla="*/ 66402 h 582377"/>
              <a:gd name="connsiteX55" fmla="*/ 130688 w 608415"/>
              <a:gd name="connsiteY55" fmla="*/ 132804 h 582377"/>
              <a:gd name="connsiteX56" fmla="*/ 64215 w 608415"/>
              <a:gd name="connsiteY56" fmla="*/ 66402 h 582377"/>
              <a:gd name="connsiteX57" fmla="*/ 130688 w 608415"/>
              <a:gd name="connsiteY57" fmla="*/ 0 h 582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415" h="582377">
                <a:moveTo>
                  <a:pt x="37204" y="154115"/>
                </a:moveTo>
                <a:lnTo>
                  <a:pt x="185044" y="154115"/>
                </a:lnTo>
                <a:cubicBezTo>
                  <a:pt x="200870" y="154115"/>
                  <a:pt x="215868" y="161409"/>
                  <a:pt x="225753" y="173761"/>
                </a:cubicBezTo>
                <a:lnTo>
                  <a:pt x="265489" y="223847"/>
                </a:lnTo>
                <a:lnTo>
                  <a:pt x="273865" y="234399"/>
                </a:lnTo>
                <a:cubicBezTo>
                  <a:pt x="273865" y="234399"/>
                  <a:pt x="311506" y="234399"/>
                  <a:pt x="333225" y="234448"/>
                </a:cubicBezTo>
                <a:cubicBezTo>
                  <a:pt x="342185" y="234448"/>
                  <a:pt x="349440" y="241742"/>
                  <a:pt x="349440" y="250689"/>
                </a:cubicBezTo>
                <a:lnTo>
                  <a:pt x="349440" y="263576"/>
                </a:lnTo>
                <a:cubicBezTo>
                  <a:pt x="349440" y="272523"/>
                  <a:pt x="342185" y="279768"/>
                  <a:pt x="333225" y="279768"/>
                </a:cubicBezTo>
                <a:lnTo>
                  <a:pt x="262957" y="279768"/>
                </a:lnTo>
                <a:cubicBezTo>
                  <a:pt x="255993" y="279768"/>
                  <a:pt x="249468" y="276608"/>
                  <a:pt x="245183" y="271161"/>
                </a:cubicBezTo>
                <a:lnTo>
                  <a:pt x="215576" y="233183"/>
                </a:lnTo>
                <a:cubicBezTo>
                  <a:pt x="214066" y="231238"/>
                  <a:pt x="211680" y="230071"/>
                  <a:pt x="209197" y="230071"/>
                </a:cubicBezTo>
                <a:lnTo>
                  <a:pt x="207200" y="230071"/>
                </a:lnTo>
                <a:cubicBezTo>
                  <a:pt x="202769" y="230071"/>
                  <a:pt x="199117" y="233621"/>
                  <a:pt x="199117" y="238095"/>
                </a:cubicBezTo>
                <a:lnTo>
                  <a:pt x="198873" y="566184"/>
                </a:lnTo>
                <a:cubicBezTo>
                  <a:pt x="198873" y="575132"/>
                  <a:pt x="191618" y="582377"/>
                  <a:pt x="182658" y="582377"/>
                </a:cubicBezTo>
                <a:lnTo>
                  <a:pt x="155388" y="582377"/>
                </a:lnTo>
                <a:cubicBezTo>
                  <a:pt x="146428" y="582377"/>
                  <a:pt x="139124" y="575132"/>
                  <a:pt x="139124" y="566184"/>
                </a:cubicBezTo>
                <a:lnTo>
                  <a:pt x="139124" y="430270"/>
                </a:lnTo>
                <a:cubicBezTo>
                  <a:pt x="139124" y="425456"/>
                  <a:pt x="135228" y="421566"/>
                  <a:pt x="130456" y="421566"/>
                </a:cubicBezTo>
                <a:cubicBezTo>
                  <a:pt x="125635" y="421566"/>
                  <a:pt x="121739" y="425456"/>
                  <a:pt x="121739" y="430270"/>
                </a:cubicBezTo>
                <a:lnTo>
                  <a:pt x="121739" y="565503"/>
                </a:lnTo>
                <a:cubicBezTo>
                  <a:pt x="121739" y="574791"/>
                  <a:pt x="114143" y="582377"/>
                  <a:pt x="104842" y="582377"/>
                </a:cubicBezTo>
                <a:lnTo>
                  <a:pt x="78157" y="582377"/>
                </a:lnTo>
                <a:cubicBezTo>
                  <a:pt x="69197" y="582377"/>
                  <a:pt x="61941" y="575132"/>
                  <a:pt x="61941" y="566184"/>
                </a:cubicBezTo>
                <a:lnTo>
                  <a:pt x="61795" y="238095"/>
                </a:lnTo>
                <a:cubicBezTo>
                  <a:pt x="61795" y="233670"/>
                  <a:pt x="58240" y="230071"/>
                  <a:pt x="53760" y="230071"/>
                </a:cubicBezTo>
                <a:cubicBezTo>
                  <a:pt x="49329" y="230071"/>
                  <a:pt x="45725" y="233621"/>
                  <a:pt x="45725" y="238095"/>
                </a:cubicBezTo>
                <a:lnTo>
                  <a:pt x="45725" y="364283"/>
                </a:lnTo>
                <a:cubicBezTo>
                  <a:pt x="45725" y="373230"/>
                  <a:pt x="38421" y="380476"/>
                  <a:pt x="29461" y="380476"/>
                </a:cubicBezTo>
                <a:lnTo>
                  <a:pt x="16216" y="380476"/>
                </a:lnTo>
                <a:cubicBezTo>
                  <a:pt x="7256" y="380476"/>
                  <a:pt x="0" y="373230"/>
                  <a:pt x="0" y="364283"/>
                </a:cubicBezTo>
                <a:lnTo>
                  <a:pt x="0" y="191267"/>
                </a:lnTo>
                <a:cubicBezTo>
                  <a:pt x="0" y="170746"/>
                  <a:pt x="16703" y="154115"/>
                  <a:pt x="37204" y="154115"/>
                </a:cubicBezTo>
                <a:close/>
                <a:moveTo>
                  <a:pt x="281805" y="51936"/>
                </a:moveTo>
                <a:lnTo>
                  <a:pt x="592197" y="51936"/>
                </a:lnTo>
                <a:cubicBezTo>
                  <a:pt x="601158" y="51936"/>
                  <a:pt x="608415" y="59231"/>
                  <a:pt x="608415" y="68179"/>
                </a:cubicBezTo>
                <a:lnTo>
                  <a:pt x="608415" y="273407"/>
                </a:lnTo>
                <a:cubicBezTo>
                  <a:pt x="608415" y="282355"/>
                  <a:pt x="601158" y="289601"/>
                  <a:pt x="592197" y="289601"/>
                </a:cubicBezTo>
                <a:lnTo>
                  <a:pt x="347848" y="289601"/>
                </a:lnTo>
                <a:cubicBezTo>
                  <a:pt x="360219" y="284008"/>
                  <a:pt x="368937" y="271510"/>
                  <a:pt x="368937" y="257066"/>
                </a:cubicBezTo>
                <a:cubicBezTo>
                  <a:pt x="368937" y="249285"/>
                  <a:pt x="366404" y="242088"/>
                  <a:pt x="362167" y="236252"/>
                </a:cubicBezTo>
                <a:lnTo>
                  <a:pt x="424460" y="159997"/>
                </a:lnTo>
                <a:cubicBezTo>
                  <a:pt x="428405" y="155182"/>
                  <a:pt x="427772" y="148130"/>
                  <a:pt x="423047" y="144142"/>
                </a:cubicBezTo>
                <a:cubicBezTo>
                  <a:pt x="418177" y="140009"/>
                  <a:pt x="410677" y="140933"/>
                  <a:pt x="406683" y="145844"/>
                </a:cubicBezTo>
                <a:lnTo>
                  <a:pt x="343660" y="222927"/>
                </a:lnTo>
                <a:cubicBezTo>
                  <a:pt x="340299" y="221954"/>
                  <a:pt x="336792" y="221370"/>
                  <a:pt x="333140" y="221370"/>
                </a:cubicBezTo>
                <a:lnTo>
                  <a:pt x="333140" y="221468"/>
                </a:lnTo>
                <a:lnTo>
                  <a:pt x="280247" y="221468"/>
                </a:lnTo>
                <a:lnTo>
                  <a:pt x="265538" y="202890"/>
                </a:lnTo>
                <a:lnTo>
                  <a:pt x="265538" y="68179"/>
                </a:lnTo>
                <a:cubicBezTo>
                  <a:pt x="265538" y="59231"/>
                  <a:pt x="272844" y="51936"/>
                  <a:pt x="281805" y="51936"/>
                </a:cubicBezTo>
                <a:close/>
                <a:moveTo>
                  <a:pt x="130688" y="0"/>
                </a:moveTo>
                <a:cubicBezTo>
                  <a:pt x="167400" y="0"/>
                  <a:pt x="197161" y="29729"/>
                  <a:pt x="197161" y="66402"/>
                </a:cubicBezTo>
                <a:cubicBezTo>
                  <a:pt x="197161" y="103075"/>
                  <a:pt x="167400" y="132804"/>
                  <a:pt x="130688" y="132804"/>
                </a:cubicBezTo>
                <a:cubicBezTo>
                  <a:pt x="93976" y="132804"/>
                  <a:pt x="64215" y="103075"/>
                  <a:pt x="64215" y="66402"/>
                </a:cubicBezTo>
                <a:cubicBezTo>
                  <a:pt x="64215" y="29729"/>
                  <a:pt x="93976" y="0"/>
                  <a:pt x="130688" y="0"/>
                </a:cubicBezTo>
                <a:close/>
              </a:path>
            </a:pathLst>
          </a:custGeom>
          <a:solidFill>
            <a:schemeClr val="bg1"/>
          </a:solidFill>
          <a:ln>
            <a:noFill/>
          </a:ln>
        </p:spPr>
      </p:sp>
      <p:sp>
        <p:nvSpPr>
          <p:cNvPr id="65" name="teacher_264763">
            <a:extLst>
              <a:ext uri="{FF2B5EF4-FFF2-40B4-BE49-F238E27FC236}">
                <a16:creationId xmlns="" xmlns:a16="http://schemas.microsoft.com/office/drawing/2014/main" id="{8F7C93C2-BC08-43ED-8E15-566F9E4728C9}"/>
              </a:ext>
            </a:extLst>
          </p:cNvPr>
          <p:cNvSpPr>
            <a:spLocks noChangeAspect="1"/>
          </p:cNvSpPr>
          <p:nvPr/>
        </p:nvSpPr>
        <p:spPr bwMode="auto">
          <a:xfrm>
            <a:off x="1891964" y="4355797"/>
            <a:ext cx="267364" cy="254603"/>
          </a:xfrm>
          <a:custGeom>
            <a:avLst/>
            <a:gdLst>
              <a:gd name="connsiteX0" fmla="*/ 257331 w 607639"/>
              <a:gd name="connsiteY0" fmla="*/ 145147 h 578637"/>
              <a:gd name="connsiteX1" fmla="*/ 310700 w 607639"/>
              <a:gd name="connsiteY1" fmla="*/ 187169 h 578637"/>
              <a:gd name="connsiteX2" fmla="*/ 297714 w 607639"/>
              <a:gd name="connsiteY2" fmla="*/ 200407 h 578637"/>
              <a:gd name="connsiteX3" fmla="*/ 295134 w 607639"/>
              <a:gd name="connsiteY3" fmla="*/ 205204 h 578637"/>
              <a:gd name="connsiteX4" fmla="*/ 242654 w 607639"/>
              <a:gd name="connsiteY4" fmla="*/ 163804 h 578637"/>
              <a:gd name="connsiteX5" fmla="*/ 240609 w 607639"/>
              <a:gd name="connsiteY5" fmla="*/ 147101 h 578637"/>
              <a:gd name="connsiteX6" fmla="*/ 257331 w 607639"/>
              <a:gd name="connsiteY6" fmla="*/ 145147 h 578637"/>
              <a:gd name="connsiteX7" fmla="*/ 440205 w 607639"/>
              <a:gd name="connsiteY7" fmla="*/ 141131 h 578637"/>
              <a:gd name="connsiteX8" fmla="*/ 461390 w 607639"/>
              <a:gd name="connsiteY8" fmla="*/ 141131 h 578637"/>
              <a:gd name="connsiteX9" fmla="*/ 488984 w 607639"/>
              <a:gd name="connsiteY9" fmla="*/ 210272 h 578637"/>
              <a:gd name="connsiteX10" fmla="*/ 482576 w 607639"/>
              <a:gd name="connsiteY10" fmla="*/ 182189 h 578637"/>
              <a:gd name="connsiteX11" fmla="*/ 483466 w 607639"/>
              <a:gd name="connsiteY11" fmla="*/ 176057 h 578637"/>
              <a:gd name="connsiteX12" fmla="*/ 492189 w 607639"/>
              <a:gd name="connsiteY12" fmla="*/ 160149 h 578637"/>
              <a:gd name="connsiteX13" fmla="*/ 484445 w 607639"/>
              <a:gd name="connsiteY13" fmla="*/ 146108 h 578637"/>
              <a:gd name="connsiteX14" fmla="*/ 484445 w 607639"/>
              <a:gd name="connsiteY14" fmla="*/ 142997 h 578637"/>
              <a:gd name="connsiteX15" fmla="*/ 487204 w 607639"/>
              <a:gd name="connsiteY15" fmla="*/ 141398 h 578637"/>
              <a:gd name="connsiteX16" fmla="*/ 508478 w 607639"/>
              <a:gd name="connsiteY16" fmla="*/ 141398 h 578637"/>
              <a:gd name="connsiteX17" fmla="*/ 511238 w 607639"/>
              <a:gd name="connsiteY17" fmla="*/ 142997 h 578637"/>
              <a:gd name="connsiteX18" fmla="*/ 511327 w 607639"/>
              <a:gd name="connsiteY18" fmla="*/ 146108 h 578637"/>
              <a:gd name="connsiteX19" fmla="*/ 503494 w 607639"/>
              <a:gd name="connsiteY19" fmla="*/ 160238 h 578637"/>
              <a:gd name="connsiteX20" fmla="*/ 512306 w 607639"/>
              <a:gd name="connsiteY20" fmla="*/ 176146 h 578637"/>
              <a:gd name="connsiteX21" fmla="*/ 513196 w 607639"/>
              <a:gd name="connsiteY21" fmla="*/ 182189 h 578637"/>
              <a:gd name="connsiteX22" fmla="*/ 507588 w 607639"/>
              <a:gd name="connsiteY22" fmla="*/ 210272 h 578637"/>
              <a:gd name="connsiteX23" fmla="*/ 534292 w 607639"/>
              <a:gd name="connsiteY23" fmla="*/ 141131 h 578637"/>
              <a:gd name="connsiteX24" fmla="*/ 555922 w 607639"/>
              <a:gd name="connsiteY24" fmla="*/ 141131 h 578637"/>
              <a:gd name="connsiteX25" fmla="*/ 606838 w 607639"/>
              <a:gd name="connsiteY25" fmla="*/ 191698 h 578637"/>
              <a:gd name="connsiteX26" fmla="*/ 607639 w 607639"/>
              <a:gd name="connsiteY26" fmla="*/ 349442 h 578637"/>
              <a:gd name="connsiteX27" fmla="*/ 586187 w 607639"/>
              <a:gd name="connsiteY27" fmla="*/ 371037 h 578637"/>
              <a:gd name="connsiteX28" fmla="*/ 586098 w 607639"/>
              <a:gd name="connsiteY28" fmla="*/ 371037 h 578637"/>
              <a:gd name="connsiteX29" fmla="*/ 564557 w 607639"/>
              <a:gd name="connsiteY29" fmla="*/ 349620 h 578637"/>
              <a:gd name="connsiteX30" fmla="*/ 563845 w 607639"/>
              <a:gd name="connsiteY30" fmla="*/ 191876 h 578637"/>
              <a:gd name="connsiteX31" fmla="*/ 559483 w 607639"/>
              <a:gd name="connsiteY31" fmla="*/ 187699 h 578637"/>
              <a:gd name="connsiteX32" fmla="*/ 555299 w 607639"/>
              <a:gd name="connsiteY32" fmla="*/ 191876 h 578637"/>
              <a:gd name="connsiteX33" fmla="*/ 555299 w 607639"/>
              <a:gd name="connsiteY33" fmla="*/ 552865 h 578637"/>
              <a:gd name="connsiteX34" fmla="*/ 529485 w 607639"/>
              <a:gd name="connsiteY34" fmla="*/ 578637 h 578637"/>
              <a:gd name="connsiteX35" fmla="*/ 503672 w 607639"/>
              <a:gd name="connsiteY35" fmla="*/ 552865 h 578637"/>
              <a:gd name="connsiteX36" fmla="*/ 503672 w 607639"/>
              <a:gd name="connsiteY36" fmla="*/ 346865 h 578637"/>
              <a:gd name="connsiteX37" fmla="*/ 492456 w 607639"/>
              <a:gd name="connsiteY37" fmla="*/ 346865 h 578637"/>
              <a:gd name="connsiteX38" fmla="*/ 492456 w 607639"/>
              <a:gd name="connsiteY38" fmla="*/ 552865 h 578637"/>
              <a:gd name="connsiteX39" fmla="*/ 466731 w 607639"/>
              <a:gd name="connsiteY39" fmla="*/ 578637 h 578637"/>
              <a:gd name="connsiteX40" fmla="*/ 440917 w 607639"/>
              <a:gd name="connsiteY40" fmla="*/ 552865 h 578637"/>
              <a:gd name="connsiteX41" fmla="*/ 441362 w 607639"/>
              <a:gd name="connsiteY41" fmla="*/ 191965 h 578637"/>
              <a:gd name="connsiteX42" fmla="*/ 436823 w 607639"/>
              <a:gd name="connsiteY42" fmla="*/ 187432 h 578637"/>
              <a:gd name="connsiteX43" fmla="*/ 432372 w 607639"/>
              <a:gd name="connsiteY43" fmla="*/ 191876 h 578637"/>
              <a:gd name="connsiteX44" fmla="*/ 431927 w 607639"/>
              <a:gd name="connsiteY44" fmla="*/ 270437 h 578637"/>
              <a:gd name="connsiteX45" fmla="*/ 399081 w 607639"/>
              <a:gd name="connsiteY45" fmla="*/ 288566 h 578637"/>
              <a:gd name="connsiteX46" fmla="*/ 322886 w 607639"/>
              <a:gd name="connsiteY46" fmla="*/ 241287 h 578637"/>
              <a:gd name="connsiteX47" fmla="*/ 315943 w 607639"/>
              <a:gd name="connsiteY47" fmla="*/ 211782 h 578637"/>
              <a:gd name="connsiteX48" fmla="*/ 345584 w 607639"/>
              <a:gd name="connsiteY48" fmla="*/ 204851 h 578637"/>
              <a:gd name="connsiteX49" fmla="*/ 389112 w 607639"/>
              <a:gd name="connsiteY49" fmla="*/ 231867 h 578637"/>
              <a:gd name="connsiteX50" fmla="*/ 389290 w 607639"/>
              <a:gd name="connsiteY50" fmla="*/ 191698 h 578637"/>
              <a:gd name="connsiteX51" fmla="*/ 440205 w 607639"/>
              <a:gd name="connsiteY51" fmla="*/ 141131 h 578637"/>
              <a:gd name="connsiteX52" fmla="*/ 498052 w 607639"/>
              <a:gd name="connsiteY52" fmla="*/ 37964 h 578637"/>
              <a:gd name="connsiteX53" fmla="*/ 542650 w 607639"/>
              <a:gd name="connsiteY53" fmla="*/ 82421 h 578637"/>
              <a:gd name="connsiteX54" fmla="*/ 498052 w 607639"/>
              <a:gd name="connsiteY54" fmla="*/ 126878 h 578637"/>
              <a:gd name="connsiteX55" fmla="*/ 453454 w 607639"/>
              <a:gd name="connsiteY55" fmla="*/ 82421 h 578637"/>
              <a:gd name="connsiteX56" fmla="*/ 498052 w 607639"/>
              <a:gd name="connsiteY56" fmla="*/ 37964 h 578637"/>
              <a:gd name="connsiteX57" fmla="*/ 15486 w 607639"/>
              <a:gd name="connsiteY57" fmla="*/ 0 h 578637"/>
              <a:gd name="connsiteX58" fmla="*/ 358581 w 607639"/>
              <a:gd name="connsiteY58" fmla="*/ 0 h 578637"/>
              <a:gd name="connsiteX59" fmla="*/ 374067 w 607639"/>
              <a:gd name="connsiteY59" fmla="*/ 15466 h 578637"/>
              <a:gd name="connsiteX60" fmla="*/ 374067 w 607639"/>
              <a:gd name="connsiteY60" fmla="*/ 197233 h 578637"/>
              <a:gd name="connsiteX61" fmla="*/ 356890 w 607639"/>
              <a:gd name="connsiteY61" fmla="*/ 186567 h 578637"/>
              <a:gd name="connsiteX62" fmla="*/ 343095 w 607639"/>
              <a:gd name="connsiteY62" fmla="*/ 181057 h 578637"/>
              <a:gd name="connsiteX63" fmla="*/ 343095 w 607639"/>
              <a:gd name="connsiteY63" fmla="*/ 30932 h 578637"/>
              <a:gd name="connsiteX64" fmla="*/ 30972 w 607639"/>
              <a:gd name="connsiteY64" fmla="*/ 30932 h 578637"/>
              <a:gd name="connsiteX65" fmla="*/ 30972 w 607639"/>
              <a:gd name="connsiteY65" fmla="*/ 253941 h 578637"/>
              <a:gd name="connsiteX66" fmla="*/ 304291 w 607639"/>
              <a:gd name="connsiteY66" fmla="*/ 253941 h 578637"/>
              <a:gd name="connsiteX67" fmla="*/ 311500 w 607639"/>
              <a:gd name="connsiteY67" fmla="*/ 259630 h 578637"/>
              <a:gd name="connsiteX68" fmla="*/ 352351 w 607639"/>
              <a:gd name="connsiteY68" fmla="*/ 284873 h 578637"/>
              <a:gd name="connsiteX69" fmla="*/ 15486 w 607639"/>
              <a:gd name="connsiteY69" fmla="*/ 284873 h 578637"/>
              <a:gd name="connsiteX70" fmla="*/ 0 w 607639"/>
              <a:gd name="connsiteY70" fmla="*/ 269407 h 578637"/>
              <a:gd name="connsiteX71" fmla="*/ 0 w 607639"/>
              <a:gd name="connsiteY71" fmla="*/ 15466 h 578637"/>
              <a:gd name="connsiteX72" fmla="*/ 15486 w 607639"/>
              <a:gd name="connsiteY72" fmla="*/ 0 h 578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578637">
                <a:moveTo>
                  <a:pt x="257331" y="145147"/>
                </a:moveTo>
                <a:lnTo>
                  <a:pt x="310700" y="187169"/>
                </a:lnTo>
                <a:cubicBezTo>
                  <a:pt x="305541" y="190456"/>
                  <a:pt x="301094" y="194898"/>
                  <a:pt x="297714" y="200407"/>
                </a:cubicBezTo>
                <a:cubicBezTo>
                  <a:pt x="296735" y="202006"/>
                  <a:pt x="295846" y="203605"/>
                  <a:pt x="295134" y="205204"/>
                </a:cubicBezTo>
                <a:lnTo>
                  <a:pt x="242654" y="163804"/>
                </a:lnTo>
                <a:cubicBezTo>
                  <a:pt x="237495" y="159806"/>
                  <a:pt x="236606" y="152254"/>
                  <a:pt x="240609" y="147101"/>
                </a:cubicBezTo>
                <a:cubicBezTo>
                  <a:pt x="244700" y="141948"/>
                  <a:pt x="252172" y="141060"/>
                  <a:pt x="257331" y="145147"/>
                </a:cubicBezTo>
                <a:close/>
                <a:moveTo>
                  <a:pt x="440205" y="141131"/>
                </a:moveTo>
                <a:lnTo>
                  <a:pt x="461390" y="141131"/>
                </a:lnTo>
                <a:cubicBezTo>
                  <a:pt x="463972" y="147796"/>
                  <a:pt x="485246" y="200674"/>
                  <a:pt x="488984" y="210272"/>
                </a:cubicBezTo>
                <a:lnTo>
                  <a:pt x="482576" y="182189"/>
                </a:lnTo>
                <a:cubicBezTo>
                  <a:pt x="482041" y="180145"/>
                  <a:pt x="482398" y="177923"/>
                  <a:pt x="483466" y="176057"/>
                </a:cubicBezTo>
                <a:lnTo>
                  <a:pt x="492189" y="160149"/>
                </a:lnTo>
                <a:lnTo>
                  <a:pt x="484445" y="146108"/>
                </a:lnTo>
                <a:cubicBezTo>
                  <a:pt x="483911" y="145130"/>
                  <a:pt x="483911" y="143886"/>
                  <a:pt x="484445" y="142997"/>
                </a:cubicBezTo>
                <a:cubicBezTo>
                  <a:pt x="485068" y="142020"/>
                  <a:pt x="486047" y="141398"/>
                  <a:pt x="487204" y="141398"/>
                </a:cubicBezTo>
                <a:lnTo>
                  <a:pt x="508478" y="141398"/>
                </a:lnTo>
                <a:cubicBezTo>
                  <a:pt x="509636" y="141398"/>
                  <a:pt x="510704" y="142020"/>
                  <a:pt x="511238" y="142997"/>
                </a:cubicBezTo>
                <a:cubicBezTo>
                  <a:pt x="511772" y="143886"/>
                  <a:pt x="511861" y="145130"/>
                  <a:pt x="511327" y="146108"/>
                </a:cubicBezTo>
                <a:lnTo>
                  <a:pt x="503494" y="160238"/>
                </a:lnTo>
                <a:lnTo>
                  <a:pt x="512306" y="176146"/>
                </a:lnTo>
                <a:cubicBezTo>
                  <a:pt x="513285" y="177923"/>
                  <a:pt x="513641" y="180145"/>
                  <a:pt x="513196" y="182189"/>
                </a:cubicBezTo>
                <a:lnTo>
                  <a:pt x="507588" y="210272"/>
                </a:lnTo>
                <a:cubicBezTo>
                  <a:pt x="520851" y="175968"/>
                  <a:pt x="513196" y="195875"/>
                  <a:pt x="534292" y="141131"/>
                </a:cubicBezTo>
                <a:lnTo>
                  <a:pt x="555922" y="141131"/>
                </a:lnTo>
                <a:cubicBezTo>
                  <a:pt x="583872" y="141131"/>
                  <a:pt x="606660" y="163793"/>
                  <a:pt x="606838" y="191698"/>
                </a:cubicBezTo>
                <a:lnTo>
                  <a:pt x="607639" y="349442"/>
                </a:lnTo>
                <a:cubicBezTo>
                  <a:pt x="607639" y="361261"/>
                  <a:pt x="598115" y="370948"/>
                  <a:pt x="586187" y="371037"/>
                </a:cubicBezTo>
                <a:lnTo>
                  <a:pt x="586098" y="371037"/>
                </a:lnTo>
                <a:cubicBezTo>
                  <a:pt x="574259" y="371037"/>
                  <a:pt x="564646" y="361439"/>
                  <a:pt x="564557" y="349620"/>
                </a:cubicBezTo>
                <a:lnTo>
                  <a:pt x="563845" y="191876"/>
                </a:lnTo>
                <a:cubicBezTo>
                  <a:pt x="563756" y="189565"/>
                  <a:pt x="561886" y="187610"/>
                  <a:pt x="559483" y="187699"/>
                </a:cubicBezTo>
                <a:cubicBezTo>
                  <a:pt x="557169" y="187699"/>
                  <a:pt x="555299" y="189565"/>
                  <a:pt x="555299" y="191876"/>
                </a:cubicBezTo>
                <a:lnTo>
                  <a:pt x="555299" y="552865"/>
                </a:lnTo>
                <a:cubicBezTo>
                  <a:pt x="555299" y="567084"/>
                  <a:pt x="543728" y="578637"/>
                  <a:pt x="529485" y="578637"/>
                </a:cubicBezTo>
                <a:cubicBezTo>
                  <a:pt x="515154" y="578637"/>
                  <a:pt x="503672" y="567084"/>
                  <a:pt x="503672" y="552865"/>
                </a:cubicBezTo>
                <a:lnTo>
                  <a:pt x="503672" y="346865"/>
                </a:lnTo>
                <a:lnTo>
                  <a:pt x="492456" y="346865"/>
                </a:lnTo>
                <a:lnTo>
                  <a:pt x="492456" y="552865"/>
                </a:lnTo>
                <a:cubicBezTo>
                  <a:pt x="492456" y="567084"/>
                  <a:pt x="480973" y="578637"/>
                  <a:pt x="466731" y="578637"/>
                </a:cubicBezTo>
                <a:cubicBezTo>
                  <a:pt x="452400" y="578637"/>
                  <a:pt x="440917" y="567084"/>
                  <a:pt x="440917" y="552865"/>
                </a:cubicBezTo>
                <a:cubicBezTo>
                  <a:pt x="440917" y="324292"/>
                  <a:pt x="441362" y="295409"/>
                  <a:pt x="441362" y="191965"/>
                </a:cubicBezTo>
                <a:cubicBezTo>
                  <a:pt x="441362" y="189476"/>
                  <a:pt x="439315" y="187432"/>
                  <a:pt x="436823" y="187432"/>
                </a:cubicBezTo>
                <a:cubicBezTo>
                  <a:pt x="434419" y="187432"/>
                  <a:pt x="432372" y="189387"/>
                  <a:pt x="432372" y="191876"/>
                </a:cubicBezTo>
                <a:cubicBezTo>
                  <a:pt x="432283" y="201918"/>
                  <a:pt x="432016" y="261994"/>
                  <a:pt x="431927" y="270437"/>
                </a:cubicBezTo>
                <a:cubicBezTo>
                  <a:pt x="431838" y="287144"/>
                  <a:pt x="413412" y="297453"/>
                  <a:pt x="399081" y="288566"/>
                </a:cubicBezTo>
                <a:lnTo>
                  <a:pt x="322886" y="241287"/>
                </a:lnTo>
                <a:cubicBezTo>
                  <a:pt x="312827" y="235066"/>
                  <a:pt x="309712" y="221825"/>
                  <a:pt x="315943" y="211782"/>
                </a:cubicBezTo>
                <a:cubicBezTo>
                  <a:pt x="322174" y="201651"/>
                  <a:pt x="335437" y="198541"/>
                  <a:pt x="345584" y="204851"/>
                </a:cubicBezTo>
                <a:lnTo>
                  <a:pt x="389112" y="231867"/>
                </a:lnTo>
                <a:cubicBezTo>
                  <a:pt x="389290" y="195430"/>
                  <a:pt x="389201" y="214893"/>
                  <a:pt x="389290" y="191698"/>
                </a:cubicBezTo>
                <a:cubicBezTo>
                  <a:pt x="389468" y="163793"/>
                  <a:pt x="412344" y="141131"/>
                  <a:pt x="440205" y="141131"/>
                </a:cubicBezTo>
                <a:close/>
                <a:moveTo>
                  <a:pt x="498052" y="37964"/>
                </a:moveTo>
                <a:cubicBezTo>
                  <a:pt x="522683" y="37964"/>
                  <a:pt x="542650" y="57868"/>
                  <a:pt x="542650" y="82421"/>
                </a:cubicBezTo>
                <a:cubicBezTo>
                  <a:pt x="542650" y="106974"/>
                  <a:pt x="522683" y="126878"/>
                  <a:pt x="498052" y="126878"/>
                </a:cubicBezTo>
                <a:cubicBezTo>
                  <a:pt x="473421" y="126878"/>
                  <a:pt x="453454" y="106974"/>
                  <a:pt x="453454" y="82421"/>
                </a:cubicBezTo>
                <a:cubicBezTo>
                  <a:pt x="453454" y="57868"/>
                  <a:pt x="473421" y="37964"/>
                  <a:pt x="498052" y="37964"/>
                </a:cubicBezTo>
                <a:close/>
                <a:moveTo>
                  <a:pt x="15486" y="0"/>
                </a:moveTo>
                <a:lnTo>
                  <a:pt x="358581" y="0"/>
                </a:lnTo>
                <a:cubicBezTo>
                  <a:pt x="367125" y="0"/>
                  <a:pt x="374067" y="6933"/>
                  <a:pt x="374067" y="15466"/>
                </a:cubicBezTo>
                <a:lnTo>
                  <a:pt x="374067" y="197233"/>
                </a:lnTo>
                <a:lnTo>
                  <a:pt x="356890" y="186567"/>
                </a:lnTo>
                <a:cubicBezTo>
                  <a:pt x="352529" y="183901"/>
                  <a:pt x="347901" y="182034"/>
                  <a:pt x="343095" y="181057"/>
                </a:cubicBezTo>
                <a:lnTo>
                  <a:pt x="343095" y="30932"/>
                </a:lnTo>
                <a:lnTo>
                  <a:pt x="30972" y="30932"/>
                </a:lnTo>
                <a:lnTo>
                  <a:pt x="30972" y="253941"/>
                </a:lnTo>
                <a:lnTo>
                  <a:pt x="304291" y="253941"/>
                </a:lnTo>
                <a:cubicBezTo>
                  <a:pt x="306427" y="256075"/>
                  <a:pt x="308919" y="257941"/>
                  <a:pt x="311500" y="259630"/>
                </a:cubicBezTo>
                <a:lnTo>
                  <a:pt x="352351" y="284873"/>
                </a:lnTo>
                <a:lnTo>
                  <a:pt x="15486" y="284873"/>
                </a:lnTo>
                <a:cubicBezTo>
                  <a:pt x="6942" y="284873"/>
                  <a:pt x="0" y="277940"/>
                  <a:pt x="0" y="269407"/>
                </a:cubicBezTo>
                <a:lnTo>
                  <a:pt x="0" y="15466"/>
                </a:lnTo>
                <a:cubicBezTo>
                  <a:pt x="0" y="6933"/>
                  <a:pt x="6942" y="0"/>
                  <a:pt x="15486" y="0"/>
                </a:cubicBezTo>
                <a:close/>
              </a:path>
            </a:pathLst>
          </a:custGeom>
          <a:solidFill>
            <a:schemeClr val="tx1">
              <a:lumMod val="75000"/>
              <a:lumOff val="25000"/>
            </a:schemeClr>
          </a:solidFill>
          <a:ln>
            <a:noFill/>
          </a:ln>
        </p:spPr>
      </p:sp>
      <p:sp>
        <p:nvSpPr>
          <p:cNvPr id="66" name="teacher-pointing-blackboard_42912">
            <a:extLst>
              <a:ext uri="{FF2B5EF4-FFF2-40B4-BE49-F238E27FC236}">
                <a16:creationId xmlns="" xmlns:a16="http://schemas.microsoft.com/office/drawing/2014/main" id="{68FA6A8E-3729-4286-94FC-13361B01CDCC}"/>
              </a:ext>
            </a:extLst>
          </p:cNvPr>
          <p:cNvSpPr>
            <a:spLocks noChangeAspect="1"/>
          </p:cNvSpPr>
          <p:nvPr/>
        </p:nvSpPr>
        <p:spPr bwMode="auto">
          <a:xfrm>
            <a:off x="4582844" y="4355797"/>
            <a:ext cx="267364" cy="259253"/>
          </a:xfrm>
          <a:custGeom>
            <a:avLst/>
            <a:gdLst>
              <a:gd name="connsiteX0" fmla="*/ 453585 w 598650"/>
              <a:gd name="connsiteY0" fmla="*/ 282542 h 580488"/>
              <a:gd name="connsiteX1" fmla="*/ 549682 w 598650"/>
              <a:gd name="connsiteY1" fmla="*/ 282542 h 580488"/>
              <a:gd name="connsiteX2" fmla="*/ 549682 w 598650"/>
              <a:gd name="connsiteY2" fmla="*/ 318406 h 580488"/>
              <a:gd name="connsiteX3" fmla="*/ 453585 w 598650"/>
              <a:gd name="connsiteY3" fmla="*/ 318406 h 580488"/>
              <a:gd name="connsiteX4" fmla="*/ 416347 w 598650"/>
              <a:gd name="connsiteY4" fmla="*/ 88970 h 580488"/>
              <a:gd name="connsiteX5" fmla="*/ 422090 w 598650"/>
              <a:gd name="connsiteY5" fmla="*/ 99001 h 580488"/>
              <a:gd name="connsiteX6" fmla="*/ 287283 w 598650"/>
              <a:gd name="connsiteY6" fmla="*/ 176299 h 580488"/>
              <a:gd name="connsiteX7" fmla="*/ 284265 w 598650"/>
              <a:gd name="connsiteY7" fmla="*/ 170651 h 580488"/>
              <a:gd name="connsiteX8" fmla="*/ 287136 w 598650"/>
              <a:gd name="connsiteY8" fmla="*/ 176383 h 580488"/>
              <a:gd name="connsiteX9" fmla="*/ 287283 w 598650"/>
              <a:gd name="connsiteY9" fmla="*/ 176299 h 580488"/>
              <a:gd name="connsiteX10" fmla="*/ 295750 w 598650"/>
              <a:gd name="connsiteY10" fmla="*/ 192146 h 580488"/>
              <a:gd name="connsiteX11" fmla="*/ 169410 w 598650"/>
              <a:gd name="connsiteY11" fmla="*/ 256631 h 580488"/>
              <a:gd name="connsiteX12" fmla="*/ 162232 w 598650"/>
              <a:gd name="connsiteY12" fmla="*/ 388467 h 580488"/>
              <a:gd name="connsiteX13" fmla="*/ 157925 w 598650"/>
              <a:gd name="connsiteY13" fmla="*/ 388467 h 580488"/>
              <a:gd name="connsiteX14" fmla="*/ 157925 w 598650"/>
              <a:gd name="connsiteY14" fmla="*/ 405663 h 580488"/>
              <a:gd name="connsiteX15" fmla="*/ 157925 w 598650"/>
              <a:gd name="connsiteY15" fmla="*/ 417127 h 580488"/>
              <a:gd name="connsiteX16" fmla="*/ 157925 w 598650"/>
              <a:gd name="connsiteY16" fmla="*/ 547529 h 580488"/>
              <a:gd name="connsiteX17" fmla="*/ 162232 w 598650"/>
              <a:gd name="connsiteY17" fmla="*/ 547529 h 580488"/>
              <a:gd name="connsiteX18" fmla="*/ 192381 w 598650"/>
              <a:gd name="connsiteY18" fmla="*/ 554694 h 580488"/>
              <a:gd name="connsiteX19" fmla="*/ 192381 w 598650"/>
              <a:gd name="connsiteY19" fmla="*/ 580488 h 580488"/>
              <a:gd name="connsiteX20" fmla="*/ 166539 w 598650"/>
              <a:gd name="connsiteY20" fmla="*/ 580488 h 580488"/>
              <a:gd name="connsiteX21" fmla="*/ 137825 w 598650"/>
              <a:gd name="connsiteY21" fmla="*/ 576189 h 580488"/>
              <a:gd name="connsiteX22" fmla="*/ 137825 w 598650"/>
              <a:gd name="connsiteY22" fmla="*/ 580488 h 580488"/>
              <a:gd name="connsiteX23" fmla="*/ 104805 w 598650"/>
              <a:gd name="connsiteY23" fmla="*/ 580488 h 580488"/>
              <a:gd name="connsiteX24" fmla="*/ 104805 w 598650"/>
              <a:gd name="connsiteY24" fmla="*/ 550395 h 580488"/>
              <a:gd name="connsiteX25" fmla="*/ 104805 w 598650"/>
              <a:gd name="connsiteY25" fmla="*/ 547529 h 580488"/>
              <a:gd name="connsiteX26" fmla="*/ 104805 w 598650"/>
              <a:gd name="connsiteY26" fmla="*/ 417127 h 580488"/>
              <a:gd name="connsiteX27" fmla="*/ 86141 w 598650"/>
              <a:gd name="connsiteY27" fmla="*/ 417127 h 580488"/>
              <a:gd name="connsiteX28" fmla="*/ 86141 w 598650"/>
              <a:gd name="connsiteY28" fmla="*/ 547529 h 580488"/>
              <a:gd name="connsiteX29" fmla="*/ 86141 w 598650"/>
              <a:gd name="connsiteY29" fmla="*/ 550395 h 580488"/>
              <a:gd name="connsiteX30" fmla="*/ 86141 w 598650"/>
              <a:gd name="connsiteY30" fmla="*/ 580488 h 580488"/>
              <a:gd name="connsiteX31" fmla="*/ 54556 w 598650"/>
              <a:gd name="connsiteY31" fmla="*/ 580488 h 580488"/>
              <a:gd name="connsiteX32" fmla="*/ 54556 w 598650"/>
              <a:gd name="connsiteY32" fmla="*/ 576189 h 580488"/>
              <a:gd name="connsiteX33" fmla="*/ 24407 w 598650"/>
              <a:gd name="connsiteY33" fmla="*/ 580488 h 580488"/>
              <a:gd name="connsiteX34" fmla="*/ 0 w 598650"/>
              <a:gd name="connsiteY34" fmla="*/ 580488 h 580488"/>
              <a:gd name="connsiteX35" fmla="*/ 0 w 598650"/>
              <a:gd name="connsiteY35" fmla="*/ 554694 h 580488"/>
              <a:gd name="connsiteX36" fmla="*/ 28714 w 598650"/>
              <a:gd name="connsiteY36" fmla="*/ 547529 h 580488"/>
              <a:gd name="connsiteX37" fmla="*/ 34456 w 598650"/>
              <a:gd name="connsiteY37" fmla="*/ 547529 h 580488"/>
              <a:gd name="connsiteX38" fmla="*/ 34456 w 598650"/>
              <a:gd name="connsiteY38" fmla="*/ 417127 h 580488"/>
              <a:gd name="connsiteX39" fmla="*/ 34456 w 598650"/>
              <a:gd name="connsiteY39" fmla="*/ 405663 h 580488"/>
              <a:gd name="connsiteX40" fmla="*/ 34456 w 598650"/>
              <a:gd name="connsiteY40" fmla="*/ 388467 h 580488"/>
              <a:gd name="connsiteX41" fmla="*/ 30149 w 598650"/>
              <a:gd name="connsiteY41" fmla="*/ 388467 h 580488"/>
              <a:gd name="connsiteX42" fmla="*/ 28714 w 598650"/>
              <a:gd name="connsiteY42" fmla="*/ 361240 h 580488"/>
              <a:gd name="connsiteX43" fmla="*/ 4307 w 598650"/>
              <a:gd name="connsiteY43" fmla="*/ 361240 h 580488"/>
              <a:gd name="connsiteX44" fmla="*/ 7178 w 598650"/>
              <a:gd name="connsiteY44" fmla="*/ 230837 h 580488"/>
              <a:gd name="connsiteX45" fmla="*/ 67477 w 598650"/>
              <a:gd name="connsiteY45" fmla="*/ 219373 h 580488"/>
              <a:gd name="connsiteX46" fmla="*/ 94755 w 598650"/>
              <a:gd name="connsiteY46" fmla="*/ 250899 h 580488"/>
              <a:gd name="connsiteX47" fmla="*/ 122033 w 598650"/>
              <a:gd name="connsiteY47" fmla="*/ 219373 h 580488"/>
              <a:gd name="connsiteX48" fmla="*/ 163668 w 598650"/>
              <a:gd name="connsiteY48" fmla="*/ 219373 h 580488"/>
              <a:gd name="connsiteX49" fmla="*/ 278522 w 598650"/>
              <a:gd name="connsiteY49" fmla="*/ 159187 h 580488"/>
              <a:gd name="connsiteX50" fmla="*/ 281393 w 598650"/>
              <a:gd name="connsiteY50" fmla="*/ 166352 h 580488"/>
              <a:gd name="connsiteX51" fmla="*/ 94832 w 598650"/>
              <a:gd name="connsiteY51" fmla="*/ 61612 h 580488"/>
              <a:gd name="connsiteX52" fmla="*/ 168054 w 598650"/>
              <a:gd name="connsiteY52" fmla="*/ 134719 h 580488"/>
              <a:gd name="connsiteX53" fmla="*/ 94832 w 598650"/>
              <a:gd name="connsiteY53" fmla="*/ 207826 h 580488"/>
              <a:gd name="connsiteX54" fmla="*/ 21610 w 598650"/>
              <a:gd name="connsiteY54" fmla="*/ 134719 h 580488"/>
              <a:gd name="connsiteX55" fmla="*/ 94832 w 598650"/>
              <a:gd name="connsiteY55" fmla="*/ 61612 h 580488"/>
              <a:gd name="connsiteX56" fmla="*/ 56095 w 598650"/>
              <a:gd name="connsiteY56" fmla="*/ 0 h 580488"/>
              <a:gd name="connsiteX57" fmla="*/ 598650 w 598650"/>
              <a:gd name="connsiteY57" fmla="*/ 0 h 580488"/>
              <a:gd name="connsiteX58" fmla="*/ 598650 w 598650"/>
              <a:gd name="connsiteY58" fmla="*/ 364156 h 580488"/>
              <a:gd name="connsiteX59" fmla="*/ 180969 w 598650"/>
              <a:gd name="connsiteY59" fmla="*/ 364156 h 580488"/>
              <a:gd name="connsiteX60" fmla="*/ 182404 w 598650"/>
              <a:gd name="connsiteY60" fmla="*/ 339784 h 580488"/>
              <a:gd name="connsiteX61" fmla="*/ 574249 w 598650"/>
              <a:gd name="connsiteY61" fmla="*/ 339784 h 580488"/>
              <a:gd name="connsiteX62" fmla="*/ 574249 w 598650"/>
              <a:gd name="connsiteY62" fmla="*/ 24372 h 580488"/>
              <a:gd name="connsiteX63" fmla="*/ 80496 w 598650"/>
              <a:gd name="connsiteY63" fmla="*/ 24372 h 580488"/>
              <a:gd name="connsiteX64" fmla="*/ 80496 w 598650"/>
              <a:gd name="connsiteY64" fmla="*/ 48745 h 580488"/>
              <a:gd name="connsiteX65" fmla="*/ 56095 w 598650"/>
              <a:gd name="connsiteY65"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8650" h="580488">
                <a:moveTo>
                  <a:pt x="453585" y="282542"/>
                </a:moveTo>
                <a:lnTo>
                  <a:pt x="549682" y="282542"/>
                </a:lnTo>
                <a:lnTo>
                  <a:pt x="549682" y="318406"/>
                </a:lnTo>
                <a:lnTo>
                  <a:pt x="453585" y="318406"/>
                </a:lnTo>
                <a:close/>
                <a:moveTo>
                  <a:pt x="416347" y="88970"/>
                </a:moveTo>
                <a:lnTo>
                  <a:pt x="422090" y="99001"/>
                </a:lnTo>
                <a:lnTo>
                  <a:pt x="287283" y="176299"/>
                </a:lnTo>
                <a:lnTo>
                  <a:pt x="284265" y="170651"/>
                </a:lnTo>
                <a:lnTo>
                  <a:pt x="287136" y="176383"/>
                </a:lnTo>
                <a:lnTo>
                  <a:pt x="287283" y="176299"/>
                </a:lnTo>
                <a:lnTo>
                  <a:pt x="295750" y="192146"/>
                </a:lnTo>
                <a:lnTo>
                  <a:pt x="169410" y="256631"/>
                </a:lnTo>
                <a:lnTo>
                  <a:pt x="162232" y="388467"/>
                </a:lnTo>
                <a:lnTo>
                  <a:pt x="157925" y="388467"/>
                </a:lnTo>
                <a:lnTo>
                  <a:pt x="157925" y="405663"/>
                </a:lnTo>
                <a:lnTo>
                  <a:pt x="157925" y="417127"/>
                </a:lnTo>
                <a:lnTo>
                  <a:pt x="157925" y="547529"/>
                </a:lnTo>
                <a:lnTo>
                  <a:pt x="162232" y="547529"/>
                </a:lnTo>
                <a:lnTo>
                  <a:pt x="192381" y="554694"/>
                </a:lnTo>
                <a:lnTo>
                  <a:pt x="192381" y="580488"/>
                </a:lnTo>
                <a:lnTo>
                  <a:pt x="166539" y="580488"/>
                </a:lnTo>
                <a:lnTo>
                  <a:pt x="137825" y="576189"/>
                </a:lnTo>
                <a:lnTo>
                  <a:pt x="137825" y="580488"/>
                </a:lnTo>
                <a:lnTo>
                  <a:pt x="104805" y="580488"/>
                </a:lnTo>
                <a:lnTo>
                  <a:pt x="104805" y="550395"/>
                </a:lnTo>
                <a:lnTo>
                  <a:pt x="104805" y="547529"/>
                </a:lnTo>
                <a:lnTo>
                  <a:pt x="104805" y="417127"/>
                </a:lnTo>
                <a:lnTo>
                  <a:pt x="86141" y="417127"/>
                </a:lnTo>
                <a:lnTo>
                  <a:pt x="86141" y="547529"/>
                </a:lnTo>
                <a:lnTo>
                  <a:pt x="86141" y="550395"/>
                </a:lnTo>
                <a:lnTo>
                  <a:pt x="86141" y="580488"/>
                </a:lnTo>
                <a:lnTo>
                  <a:pt x="54556" y="580488"/>
                </a:lnTo>
                <a:lnTo>
                  <a:pt x="54556" y="576189"/>
                </a:lnTo>
                <a:lnTo>
                  <a:pt x="24407" y="580488"/>
                </a:lnTo>
                <a:lnTo>
                  <a:pt x="0" y="580488"/>
                </a:lnTo>
                <a:lnTo>
                  <a:pt x="0" y="554694"/>
                </a:lnTo>
                <a:lnTo>
                  <a:pt x="28714" y="547529"/>
                </a:lnTo>
                <a:lnTo>
                  <a:pt x="34456" y="547529"/>
                </a:lnTo>
                <a:lnTo>
                  <a:pt x="34456" y="417127"/>
                </a:lnTo>
                <a:lnTo>
                  <a:pt x="34456" y="405663"/>
                </a:lnTo>
                <a:lnTo>
                  <a:pt x="34456" y="388467"/>
                </a:lnTo>
                <a:lnTo>
                  <a:pt x="30149" y="388467"/>
                </a:lnTo>
                <a:lnTo>
                  <a:pt x="28714" y="361240"/>
                </a:lnTo>
                <a:lnTo>
                  <a:pt x="4307" y="361240"/>
                </a:lnTo>
                <a:lnTo>
                  <a:pt x="7178" y="230837"/>
                </a:lnTo>
                <a:lnTo>
                  <a:pt x="67477" y="219373"/>
                </a:lnTo>
                <a:lnTo>
                  <a:pt x="94755" y="250899"/>
                </a:lnTo>
                <a:lnTo>
                  <a:pt x="122033" y="219373"/>
                </a:lnTo>
                <a:lnTo>
                  <a:pt x="163668" y="219373"/>
                </a:lnTo>
                <a:lnTo>
                  <a:pt x="278522" y="159187"/>
                </a:lnTo>
                <a:lnTo>
                  <a:pt x="281393" y="166352"/>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598650" y="0"/>
                </a:lnTo>
                <a:lnTo>
                  <a:pt x="598650" y="364156"/>
                </a:lnTo>
                <a:lnTo>
                  <a:pt x="180969" y="364156"/>
                </a:lnTo>
                <a:lnTo>
                  <a:pt x="182404" y="339784"/>
                </a:lnTo>
                <a:lnTo>
                  <a:pt x="574249" y="339784"/>
                </a:lnTo>
                <a:lnTo>
                  <a:pt x="574249" y="24372"/>
                </a:lnTo>
                <a:lnTo>
                  <a:pt x="80496" y="24372"/>
                </a:lnTo>
                <a:lnTo>
                  <a:pt x="80496" y="48745"/>
                </a:lnTo>
                <a:lnTo>
                  <a:pt x="56095" y="57347"/>
                </a:lnTo>
                <a:close/>
              </a:path>
            </a:pathLst>
          </a:custGeom>
          <a:solidFill>
            <a:schemeClr val="bg1"/>
          </a:solidFill>
          <a:ln>
            <a:noFill/>
          </a:ln>
        </p:spPr>
      </p:sp>
      <p:sp>
        <p:nvSpPr>
          <p:cNvPr id="67" name="等腰三角形 66">
            <a:extLst>
              <a:ext uri="{FF2B5EF4-FFF2-40B4-BE49-F238E27FC236}">
                <a16:creationId xmlns="" xmlns:a16="http://schemas.microsoft.com/office/drawing/2014/main" id="{041FD7F4-8C84-4CE4-8EFB-9CFA94F09617}"/>
              </a:ext>
            </a:extLst>
          </p:cNvPr>
          <p:cNvSpPr/>
          <p:nvPr/>
        </p:nvSpPr>
        <p:spPr>
          <a:xfrm flipV="1">
            <a:off x="1958975" y="3025425"/>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a:extLst>
              <a:ext uri="{FF2B5EF4-FFF2-40B4-BE49-F238E27FC236}">
                <a16:creationId xmlns="" xmlns:a16="http://schemas.microsoft.com/office/drawing/2014/main" id="{3C0C4D98-1BCD-49EF-BC6E-BEB50058CF33}"/>
              </a:ext>
            </a:extLst>
          </p:cNvPr>
          <p:cNvSpPr/>
          <p:nvPr/>
        </p:nvSpPr>
        <p:spPr>
          <a:xfrm flipV="1">
            <a:off x="4676770" y="3025425"/>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a:extLst>
              <a:ext uri="{FF2B5EF4-FFF2-40B4-BE49-F238E27FC236}">
                <a16:creationId xmlns="" xmlns:a16="http://schemas.microsoft.com/office/drawing/2014/main" id="{4D8CF6ED-3A34-48E5-A10C-BF2F3F981BBB}"/>
              </a:ext>
            </a:extLst>
          </p:cNvPr>
          <p:cNvSpPr/>
          <p:nvPr/>
        </p:nvSpPr>
        <p:spPr>
          <a:xfrm flipV="1">
            <a:off x="7407277" y="3025425"/>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a:extLst>
              <a:ext uri="{FF2B5EF4-FFF2-40B4-BE49-F238E27FC236}">
                <a16:creationId xmlns="" xmlns:a16="http://schemas.microsoft.com/office/drawing/2014/main" id="{FF8F1EEA-BE45-4DA8-B500-FFD544512331}"/>
              </a:ext>
            </a:extLst>
          </p:cNvPr>
          <p:cNvSpPr/>
          <p:nvPr/>
        </p:nvSpPr>
        <p:spPr>
          <a:xfrm flipV="1">
            <a:off x="10125073" y="3025425"/>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a:extLst>
              <a:ext uri="{FF2B5EF4-FFF2-40B4-BE49-F238E27FC236}">
                <a16:creationId xmlns="" xmlns:a16="http://schemas.microsoft.com/office/drawing/2014/main" id="{7889CC90-6423-412D-8097-67795BC9DC20}"/>
              </a:ext>
            </a:extLst>
          </p:cNvPr>
          <p:cNvSpPr/>
          <p:nvPr/>
        </p:nvSpPr>
        <p:spPr>
          <a:xfrm flipV="1">
            <a:off x="1958975" y="5362225"/>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a:extLst>
              <a:ext uri="{FF2B5EF4-FFF2-40B4-BE49-F238E27FC236}">
                <a16:creationId xmlns="" xmlns:a16="http://schemas.microsoft.com/office/drawing/2014/main" id="{61FD7F5F-80AD-47C9-B865-4A01FF90CB8C}"/>
              </a:ext>
            </a:extLst>
          </p:cNvPr>
          <p:cNvSpPr/>
          <p:nvPr/>
        </p:nvSpPr>
        <p:spPr>
          <a:xfrm flipV="1">
            <a:off x="4676770" y="5362225"/>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a:extLst>
              <a:ext uri="{FF2B5EF4-FFF2-40B4-BE49-F238E27FC236}">
                <a16:creationId xmlns="" xmlns:a16="http://schemas.microsoft.com/office/drawing/2014/main" id="{18630AD3-27D2-4D3E-8488-62A0A3842B31}"/>
              </a:ext>
            </a:extLst>
          </p:cNvPr>
          <p:cNvSpPr/>
          <p:nvPr/>
        </p:nvSpPr>
        <p:spPr>
          <a:xfrm flipV="1">
            <a:off x="7407277" y="5362225"/>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a:extLst>
              <a:ext uri="{FF2B5EF4-FFF2-40B4-BE49-F238E27FC236}">
                <a16:creationId xmlns="" xmlns:a16="http://schemas.microsoft.com/office/drawing/2014/main" id="{D4BA9E93-97FE-4104-8893-D7F78AE74FBA}"/>
              </a:ext>
            </a:extLst>
          </p:cNvPr>
          <p:cNvSpPr/>
          <p:nvPr/>
        </p:nvSpPr>
        <p:spPr>
          <a:xfrm flipV="1">
            <a:off x="10125073" y="5362225"/>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 xmlns:a16="http://schemas.microsoft.com/office/drawing/2014/main" id="{5A7C6944-F5B3-44CD-985F-DE0886648280}"/>
              </a:ext>
            </a:extLst>
          </p:cNvPr>
          <p:cNvSpPr>
            <a:spLocks noGrp="1"/>
          </p:cNvSpPr>
          <p:nvPr>
            <p:ph type="title"/>
          </p:nvPr>
        </p:nvSpPr>
        <p:spPr/>
        <p:txBody>
          <a:bodyPr/>
          <a:lstStyle/>
          <a:p>
            <a:r>
              <a:rPr lang="zh-CN" altLang="en-US" dirty="0"/>
              <a:t>关键词展示</a:t>
            </a:r>
          </a:p>
        </p:txBody>
      </p:sp>
    </p:spTree>
    <p:extLst>
      <p:ext uri="{BB962C8B-B14F-4D97-AF65-F5344CB8AC3E}">
        <p14:creationId xmlns:p14="http://schemas.microsoft.com/office/powerpoint/2010/main" val="7559493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：小覃</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：武汉理工大学</a:t>
            </a: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22" name="图片 21">
            <a:extLst>
              <a:ext uri="{FF2B5EF4-FFF2-40B4-BE49-F238E27FC236}">
                <a16:creationId xmlns="" xmlns:a16="http://schemas.microsoft.com/office/drawing/2014/main" id="{245E5456-2A59-4BA6-9097-D4E2EA2AB6E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5175" y="3315898"/>
            <a:ext cx="2304000" cy="2304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论文研究成果</a:t>
            </a:r>
          </a:p>
        </p:txBody>
      </p:sp>
      <p:sp>
        <p:nvSpPr>
          <p:cNvPr id="22" name="文本框 21">
            <a:extLst>
              <a:ext uri="{FF2B5EF4-FFF2-40B4-BE49-F238E27FC236}">
                <a16:creationId xmlns="" xmlns:a16="http://schemas.microsoft.com/office/drawing/2014/main" id="{2CB022DC-8980-45FA-87C4-A728A5ED5B83}"/>
              </a:ext>
            </a:extLst>
          </p:cNvPr>
          <p:cNvSpPr txBox="1"/>
          <p:nvPr/>
        </p:nvSpPr>
        <p:spPr>
          <a:xfrm>
            <a:off x="1701800" y="5223041"/>
            <a:ext cx="87884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The research results</a:t>
            </a:r>
          </a:p>
        </p:txBody>
      </p:sp>
      <p:cxnSp>
        <p:nvCxnSpPr>
          <p:cNvPr id="23" name="直接连接符 22">
            <a:extLst>
              <a:ext uri="{FF2B5EF4-FFF2-40B4-BE49-F238E27FC236}">
                <a16:creationId xmlns=""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04</a:t>
            </a:r>
            <a:endParaRPr lang="zh-CN" altLang="en-US" sz="13800" dirty="0">
              <a:solidFill>
                <a:schemeClr val="bg1"/>
              </a:solidFill>
            </a:endParaRPr>
          </a:p>
        </p:txBody>
      </p:sp>
      <p:sp>
        <p:nvSpPr>
          <p:cNvPr id="35" name="等腰三角形 34">
            <a:extLst>
              <a:ext uri="{FF2B5EF4-FFF2-40B4-BE49-F238E27FC236}">
                <a16:creationId xmlns=""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77689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FD40186-0AB6-4C42-A600-73306945B227}"/>
              </a:ext>
            </a:extLst>
          </p:cNvPr>
          <p:cNvSpPr/>
          <p:nvPr/>
        </p:nvSpPr>
        <p:spPr>
          <a:xfrm>
            <a:off x="660400" y="1536700"/>
            <a:ext cx="4965700" cy="4622800"/>
          </a:xfrm>
          <a:prstGeom prst="rect">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6A1822DC-143E-4151-B1C2-2635D8AE708C}"/>
              </a:ext>
            </a:extLst>
          </p:cNvPr>
          <p:cNvSpPr/>
          <p:nvPr/>
        </p:nvSpPr>
        <p:spPr>
          <a:xfrm>
            <a:off x="660400" y="1536700"/>
            <a:ext cx="4965700" cy="7592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784D1E5B-9014-4FB4-9B7C-DF438470FEB4}"/>
              </a:ext>
            </a:extLst>
          </p:cNvPr>
          <p:cNvSpPr/>
          <p:nvPr/>
        </p:nvSpPr>
        <p:spPr>
          <a:xfrm>
            <a:off x="1212623" y="271668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7" name="矩形 6">
            <a:extLst>
              <a:ext uri="{FF2B5EF4-FFF2-40B4-BE49-F238E27FC236}">
                <a16:creationId xmlns="" xmlns:a16="http://schemas.microsoft.com/office/drawing/2014/main" id="{B8EA3F7B-DECC-4BD4-BE9A-C73BCED3F661}"/>
              </a:ext>
            </a:extLst>
          </p:cNvPr>
          <p:cNvSpPr/>
          <p:nvPr/>
        </p:nvSpPr>
        <p:spPr>
          <a:xfrm>
            <a:off x="1315706" y="1701132"/>
            <a:ext cx="4304499" cy="430374"/>
          </a:xfrm>
          <a:prstGeom prst="rect">
            <a:avLst/>
          </a:prstGeom>
        </p:spPr>
        <p:txBody>
          <a:bodyPr wrap="square" anchor="ctr">
            <a:spAutoFit/>
          </a:bodyPr>
          <a:lstStyle/>
          <a:p>
            <a:pPr algn="dist">
              <a:lnSpc>
                <a:spcPct val="120000"/>
              </a:lnSpc>
            </a:pPr>
            <a:r>
              <a:rPr lang="zh-CN" altLang="en-US" sz="2000" b="1" dirty="0">
                <a:solidFill>
                  <a:srgbClr val="FFFFFF"/>
                </a:solidFill>
                <a:latin typeface="+mn-ea"/>
              </a:rPr>
              <a:t>做的好的地方</a:t>
            </a:r>
            <a:r>
              <a:rPr lang="en-US" altLang="zh-CN" sz="1100" b="1" dirty="0">
                <a:solidFill>
                  <a:srgbClr val="FFFFFF"/>
                </a:solidFill>
                <a:latin typeface="+mn-ea"/>
              </a:rPr>
              <a:t>//////////////////////</a:t>
            </a:r>
            <a:endParaRPr lang="zh-CN" altLang="en-US" sz="2000" b="1" dirty="0">
              <a:solidFill>
                <a:srgbClr val="FFFFFF"/>
              </a:solidFill>
              <a:latin typeface="+mn-ea"/>
            </a:endParaRPr>
          </a:p>
        </p:txBody>
      </p:sp>
      <p:sp>
        <p:nvSpPr>
          <p:cNvPr id="8" name="矩形 7">
            <a:extLst>
              <a:ext uri="{FF2B5EF4-FFF2-40B4-BE49-F238E27FC236}">
                <a16:creationId xmlns="" xmlns:a16="http://schemas.microsoft.com/office/drawing/2014/main" id="{1AE8F1EE-3E77-4CA8-BF33-D760A9AE70B6}"/>
              </a:ext>
            </a:extLst>
          </p:cNvPr>
          <p:cNvSpPr/>
          <p:nvPr/>
        </p:nvSpPr>
        <p:spPr>
          <a:xfrm>
            <a:off x="1212623" y="390540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9" name="矩形 8">
            <a:extLst>
              <a:ext uri="{FF2B5EF4-FFF2-40B4-BE49-F238E27FC236}">
                <a16:creationId xmlns="" xmlns:a16="http://schemas.microsoft.com/office/drawing/2014/main" id="{F3F77BCC-6C2C-4180-95FD-669C72639C51}"/>
              </a:ext>
            </a:extLst>
          </p:cNvPr>
          <p:cNvSpPr/>
          <p:nvPr/>
        </p:nvSpPr>
        <p:spPr>
          <a:xfrm>
            <a:off x="1212623" y="509412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10" name="矩形 9">
            <a:extLst>
              <a:ext uri="{FF2B5EF4-FFF2-40B4-BE49-F238E27FC236}">
                <a16:creationId xmlns="" xmlns:a16="http://schemas.microsoft.com/office/drawing/2014/main" id="{63CD4C18-FA6A-40D6-9153-9D138F4A1350}"/>
              </a:ext>
            </a:extLst>
          </p:cNvPr>
          <p:cNvSpPr/>
          <p:nvPr/>
        </p:nvSpPr>
        <p:spPr>
          <a:xfrm>
            <a:off x="763044" y="2620103"/>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1</a:t>
            </a:r>
            <a:endParaRPr lang="zh-CN" altLang="en-US" sz="4400" dirty="0">
              <a:solidFill>
                <a:schemeClr val="tx1">
                  <a:lumMod val="75000"/>
                  <a:lumOff val="25000"/>
                </a:schemeClr>
              </a:solidFill>
            </a:endParaRPr>
          </a:p>
        </p:txBody>
      </p:sp>
      <p:sp>
        <p:nvSpPr>
          <p:cNvPr id="11" name="矩形 10">
            <a:extLst>
              <a:ext uri="{FF2B5EF4-FFF2-40B4-BE49-F238E27FC236}">
                <a16:creationId xmlns="" xmlns:a16="http://schemas.microsoft.com/office/drawing/2014/main" id="{879FE1AF-204A-4D9C-A7CF-23837900A21B}"/>
              </a:ext>
            </a:extLst>
          </p:cNvPr>
          <p:cNvSpPr/>
          <p:nvPr/>
        </p:nvSpPr>
        <p:spPr>
          <a:xfrm>
            <a:off x="763044" y="3791678"/>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2</a:t>
            </a:r>
            <a:endParaRPr lang="zh-CN" altLang="en-US" sz="4400" dirty="0">
              <a:solidFill>
                <a:schemeClr val="tx1">
                  <a:lumMod val="75000"/>
                  <a:lumOff val="25000"/>
                </a:schemeClr>
              </a:solidFill>
            </a:endParaRPr>
          </a:p>
        </p:txBody>
      </p:sp>
      <p:sp>
        <p:nvSpPr>
          <p:cNvPr id="12" name="矩形 11">
            <a:extLst>
              <a:ext uri="{FF2B5EF4-FFF2-40B4-BE49-F238E27FC236}">
                <a16:creationId xmlns="" xmlns:a16="http://schemas.microsoft.com/office/drawing/2014/main" id="{4AEA870F-BB10-4A06-B128-2C5252326695}"/>
              </a:ext>
            </a:extLst>
          </p:cNvPr>
          <p:cNvSpPr/>
          <p:nvPr/>
        </p:nvSpPr>
        <p:spPr>
          <a:xfrm>
            <a:off x="763044" y="4963253"/>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3</a:t>
            </a:r>
            <a:endParaRPr lang="zh-CN" altLang="en-US" sz="4400" dirty="0">
              <a:solidFill>
                <a:schemeClr val="tx1">
                  <a:lumMod val="75000"/>
                  <a:lumOff val="25000"/>
                </a:schemeClr>
              </a:solidFill>
            </a:endParaRPr>
          </a:p>
        </p:txBody>
      </p:sp>
      <p:cxnSp>
        <p:nvCxnSpPr>
          <p:cNvPr id="13" name="直接连接符 12">
            <a:extLst>
              <a:ext uri="{FF2B5EF4-FFF2-40B4-BE49-F238E27FC236}">
                <a16:creationId xmlns="" xmlns:a16="http://schemas.microsoft.com/office/drawing/2014/main" id="{55522BF5-CE69-40AD-9C80-BC071B48E897}"/>
              </a:ext>
            </a:extLst>
          </p:cNvPr>
          <p:cNvCxnSpPr>
            <a:cxnSpLocks/>
          </p:cNvCxnSpPr>
          <p:nvPr/>
        </p:nvCxnSpPr>
        <p:spPr>
          <a:xfrm>
            <a:off x="848247" y="3640171"/>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BEA2F0FF-258F-42A7-B482-6ABE330A4401}"/>
              </a:ext>
            </a:extLst>
          </p:cNvPr>
          <p:cNvCxnSpPr>
            <a:cxnSpLocks/>
          </p:cNvCxnSpPr>
          <p:nvPr/>
        </p:nvCxnSpPr>
        <p:spPr>
          <a:xfrm>
            <a:off x="848247" y="4828891"/>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check_97186">
            <a:extLst>
              <a:ext uri="{FF2B5EF4-FFF2-40B4-BE49-F238E27FC236}">
                <a16:creationId xmlns="" xmlns:a16="http://schemas.microsoft.com/office/drawing/2014/main" id="{72776AAF-9659-42D0-9522-57B7230DB5C4}"/>
              </a:ext>
            </a:extLst>
          </p:cNvPr>
          <p:cNvSpPr>
            <a:spLocks noChangeAspect="1"/>
          </p:cNvSpPr>
          <p:nvPr/>
        </p:nvSpPr>
        <p:spPr bwMode="auto">
          <a:xfrm>
            <a:off x="888231" y="1760003"/>
            <a:ext cx="435512" cy="345592"/>
          </a:xfrm>
          <a:custGeom>
            <a:avLst/>
            <a:gdLst>
              <a:gd name="T0" fmla="*/ 2641 w 3160"/>
              <a:gd name="T1" fmla="*/ 0 h 2511"/>
              <a:gd name="T2" fmla="*/ 1167 w 3160"/>
              <a:gd name="T3" fmla="*/ 1474 h 2511"/>
              <a:gd name="T4" fmla="*/ 519 w 3160"/>
              <a:gd name="T5" fmla="*/ 826 h 2511"/>
              <a:gd name="T6" fmla="*/ 0 w 3160"/>
              <a:gd name="T7" fmla="*/ 1344 h 2511"/>
              <a:gd name="T8" fmla="*/ 1167 w 3160"/>
              <a:gd name="T9" fmla="*/ 2511 h 2511"/>
              <a:gd name="T10" fmla="*/ 3160 w 3160"/>
              <a:gd name="T11" fmla="*/ 519 h 2511"/>
              <a:gd name="T12" fmla="*/ 2641 w 3160"/>
              <a:gd name="T13" fmla="*/ 0 h 2511"/>
            </a:gdLst>
            <a:ahLst/>
            <a:cxnLst>
              <a:cxn ang="0">
                <a:pos x="T0" y="T1"/>
              </a:cxn>
              <a:cxn ang="0">
                <a:pos x="T2" y="T3"/>
              </a:cxn>
              <a:cxn ang="0">
                <a:pos x="T4" y="T5"/>
              </a:cxn>
              <a:cxn ang="0">
                <a:pos x="T6" y="T7"/>
              </a:cxn>
              <a:cxn ang="0">
                <a:pos x="T8" y="T9"/>
              </a:cxn>
              <a:cxn ang="0">
                <a:pos x="T10" y="T11"/>
              </a:cxn>
              <a:cxn ang="0">
                <a:pos x="T12" y="T13"/>
              </a:cxn>
            </a:cxnLst>
            <a:rect l="0" t="0" r="r" b="b"/>
            <a:pathLst>
              <a:path w="3160" h="2511">
                <a:moveTo>
                  <a:pt x="2641" y="0"/>
                </a:moveTo>
                <a:lnTo>
                  <a:pt x="1167" y="1474"/>
                </a:lnTo>
                <a:lnTo>
                  <a:pt x="519" y="826"/>
                </a:lnTo>
                <a:lnTo>
                  <a:pt x="0" y="1344"/>
                </a:lnTo>
                <a:lnTo>
                  <a:pt x="1167" y="2511"/>
                </a:lnTo>
                <a:lnTo>
                  <a:pt x="3160" y="519"/>
                </a:lnTo>
                <a:lnTo>
                  <a:pt x="2641" y="0"/>
                </a:lnTo>
                <a:close/>
              </a:path>
            </a:pathLst>
          </a:custGeom>
          <a:solidFill>
            <a:srgbClr val="FFFFFF"/>
          </a:solidFill>
          <a:ln>
            <a:noFill/>
          </a:ln>
        </p:spPr>
      </p:sp>
      <p:sp>
        <p:nvSpPr>
          <p:cNvPr id="16" name="矩形 15">
            <a:extLst>
              <a:ext uri="{FF2B5EF4-FFF2-40B4-BE49-F238E27FC236}">
                <a16:creationId xmlns="" xmlns:a16="http://schemas.microsoft.com/office/drawing/2014/main" id="{F1A599DD-099C-41B0-A5A6-EB2FBA1420D1}"/>
              </a:ext>
            </a:extLst>
          </p:cNvPr>
          <p:cNvSpPr/>
          <p:nvPr/>
        </p:nvSpPr>
        <p:spPr>
          <a:xfrm>
            <a:off x="6553200" y="1536700"/>
            <a:ext cx="4965700" cy="4622800"/>
          </a:xfrm>
          <a:prstGeom prst="rect">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EA817B99-EAB0-47E4-9C60-B3E461E2CB6E}"/>
              </a:ext>
            </a:extLst>
          </p:cNvPr>
          <p:cNvSpPr/>
          <p:nvPr/>
        </p:nvSpPr>
        <p:spPr>
          <a:xfrm>
            <a:off x="6553200" y="1536700"/>
            <a:ext cx="4965700" cy="7592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375F8D7E-4C4B-45C1-8ED6-8D5DCA8311BB}"/>
              </a:ext>
            </a:extLst>
          </p:cNvPr>
          <p:cNvSpPr/>
          <p:nvPr/>
        </p:nvSpPr>
        <p:spPr>
          <a:xfrm>
            <a:off x="7105423" y="271668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19" name="矩形 18">
            <a:extLst>
              <a:ext uri="{FF2B5EF4-FFF2-40B4-BE49-F238E27FC236}">
                <a16:creationId xmlns="" xmlns:a16="http://schemas.microsoft.com/office/drawing/2014/main" id="{3BFF05E7-DBEF-4A9C-ADCD-4186A16AA6CC}"/>
              </a:ext>
            </a:extLst>
          </p:cNvPr>
          <p:cNvSpPr/>
          <p:nvPr/>
        </p:nvSpPr>
        <p:spPr>
          <a:xfrm>
            <a:off x="7208506" y="1701132"/>
            <a:ext cx="4304499" cy="430374"/>
          </a:xfrm>
          <a:prstGeom prst="rect">
            <a:avLst/>
          </a:prstGeom>
        </p:spPr>
        <p:txBody>
          <a:bodyPr wrap="square" anchor="ctr">
            <a:spAutoFit/>
          </a:bodyPr>
          <a:lstStyle/>
          <a:p>
            <a:pPr algn="dist">
              <a:lnSpc>
                <a:spcPct val="120000"/>
              </a:lnSpc>
            </a:pPr>
            <a:r>
              <a:rPr lang="zh-CN" altLang="en-US" sz="2000" b="1" dirty="0">
                <a:solidFill>
                  <a:schemeClr val="tx1">
                    <a:lumMod val="75000"/>
                    <a:lumOff val="25000"/>
                  </a:schemeClr>
                </a:solidFill>
                <a:latin typeface="+mn-ea"/>
              </a:rPr>
              <a:t>需要继续提升的地方</a:t>
            </a:r>
            <a:r>
              <a:rPr lang="en-US" altLang="zh-CN" sz="1100" b="1" dirty="0">
                <a:solidFill>
                  <a:schemeClr val="tx1">
                    <a:lumMod val="75000"/>
                    <a:lumOff val="25000"/>
                  </a:schemeClr>
                </a:solidFill>
                <a:latin typeface="+mn-ea"/>
              </a:rPr>
              <a:t>///////////////</a:t>
            </a:r>
            <a:endParaRPr lang="zh-CN" altLang="en-US" sz="2000" b="1" dirty="0">
              <a:solidFill>
                <a:schemeClr val="tx1">
                  <a:lumMod val="75000"/>
                  <a:lumOff val="25000"/>
                </a:schemeClr>
              </a:solidFill>
              <a:latin typeface="+mn-ea"/>
            </a:endParaRPr>
          </a:p>
        </p:txBody>
      </p:sp>
      <p:sp>
        <p:nvSpPr>
          <p:cNvPr id="20" name="矩形 19">
            <a:extLst>
              <a:ext uri="{FF2B5EF4-FFF2-40B4-BE49-F238E27FC236}">
                <a16:creationId xmlns="" xmlns:a16="http://schemas.microsoft.com/office/drawing/2014/main" id="{3AE829BC-66D4-4F83-AEF4-7C991FC2CC86}"/>
              </a:ext>
            </a:extLst>
          </p:cNvPr>
          <p:cNvSpPr/>
          <p:nvPr/>
        </p:nvSpPr>
        <p:spPr>
          <a:xfrm>
            <a:off x="7105423" y="390540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21" name="矩形 20">
            <a:extLst>
              <a:ext uri="{FF2B5EF4-FFF2-40B4-BE49-F238E27FC236}">
                <a16:creationId xmlns="" xmlns:a16="http://schemas.microsoft.com/office/drawing/2014/main" id="{640C8DC0-3FC3-4925-BEFC-3F7E7D05C4FC}"/>
              </a:ext>
            </a:extLst>
          </p:cNvPr>
          <p:cNvSpPr/>
          <p:nvPr/>
        </p:nvSpPr>
        <p:spPr>
          <a:xfrm>
            <a:off x="7105423" y="509412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22" name="矩形 21">
            <a:extLst>
              <a:ext uri="{FF2B5EF4-FFF2-40B4-BE49-F238E27FC236}">
                <a16:creationId xmlns="" xmlns:a16="http://schemas.microsoft.com/office/drawing/2014/main" id="{50FB9F30-CA48-4E1E-BB2F-FF81A7328FA5}"/>
              </a:ext>
            </a:extLst>
          </p:cNvPr>
          <p:cNvSpPr/>
          <p:nvPr/>
        </p:nvSpPr>
        <p:spPr>
          <a:xfrm>
            <a:off x="6655844" y="2620103"/>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1</a:t>
            </a:r>
            <a:endParaRPr lang="zh-CN" altLang="en-US" sz="4400" dirty="0">
              <a:solidFill>
                <a:schemeClr val="tx1">
                  <a:lumMod val="75000"/>
                  <a:lumOff val="25000"/>
                </a:schemeClr>
              </a:solidFill>
            </a:endParaRPr>
          </a:p>
        </p:txBody>
      </p:sp>
      <p:sp>
        <p:nvSpPr>
          <p:cNvPr id="23" name="矩形 22">
            <a:extLst>
              <a:ext uri="{FF2B5EF4-FFF2-40B4-BE49-F238E27FC236}">
                <a16:creationId xmlns="" xmlns:a16="http://schemas.microsoft.com/office/drawing/2014/main" id="{545CDCB0-76B8-43A4-99F6-1775DBDC8674}"/>
              </a:ext>
            </a:extLst>
          </p:cNvPr>
          <p:cNvSpPr/>
          <p:nvPr/>
        </p:nvSpPr>
        <p:spPr>
          <a:xfrm>
            <a:off x="6655844" y="3791678"/>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2</a:t>
            </a:r>
            <a:endParaRPr lang="zh-CN" altLang="en-US" sz="4400" dirty="0">
              <a:solidFill>
                <a:schemeClr val="tx1">
                  <a:lumMod val="75000"/>
                  <a:lumOff val="25000"/>
                </a:schemeClr>
              </a:solidFill>
            </a:endParaRPr>
          </a:p>
        </p:txBody>
      </p:sp>
      <p:sp>
        <p:nvSpPr>
          <p:cNvPr id="24" name="矩形 23">
            <a:extLst>
              <a:ext uri="{FF2B5EF4-FFF2-40B4-BE49-F238E27FC236}">
                <a16:creationId xmlns="" xmlns:a16="http://schemas.microsoft.com/office/drawing/2014/main" id="{632D6DD0-C334-48DF-9E70-E32CB72BAFAC}"/>
              </a:ext>
            </a:extLst>
          </p:cNvPr>
          <p:cNvSpPr/>
          <p:nvPr/>
        </p:nvSpPr>
        <p:spPr>
          <a:xfrm>
            <a:off x="6655844" y="4963253"/>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3</a:t>
            </a:r>
            <a:endParaRPr lang="zh-CN" altLang="en-US" sz="4400" dirty="0">
              <a:solidFill>
                <a:schemeClr val="tx1">
                  <a:lumMod val="75000"/>
                  <a:lumOff val="25000"/>
                </a:schemeClr>
              </a:solidFill>
            </a:endParaRPr>
          </a:p>
        </p:txBody>
      </p:sp>
      <p:cxnSp>
        <p:nvCxnSpPr>
          <p:cNvPr id="25" name="直接连接符 24">
            <a:extLst>
              <a:ext uri="{FF2B5EF4-FFF2-40B4-BE49-F238E27FC236}">
                <a16:creationId xmlns="" xmlns:a16="http://schemas.microsoft.com/office/drawing/2014/main" id="{239A06AC-96BF-49F1-AA6C-140CA801ED5A}"/>
              </a:ext>
            </a:extLst>
          </p:cNvPr>
          <p:cNvCxnSpPr>
            <a:cxnSpLocks/>
          </p:cNvCxnSpPr>
          <p:nvPr/>
        </p:nvCxnSpPr>
        <p:spPr>
          <a:xfrm>
            <a:off x="6741047" y="3640171"/>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76CFA9C1-F9F8-4F4F-9DD5-1C6C3B66BDBB}"/>
              </a:ext>
            </a:extLst>
          </p:cNvPr>
          <p:cNvCxnSpPr>
            <a:cxnSpLocks/>
          </p:cNvCxnSpPr>
          <p:nvPr/>
        </p:nvCxnSpPr>
        <p:spPr>
          <a:xfrm>
            <a:off x="6741047" y="4828891"/>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up-arrow_2486">
            <a:extLst>
              <a:ext uri="{FF2B5EF4-FFF2-40B4-BE49-F238E27FC236}">
                <a16:creationId xmlns="" xmlns:a16="http://schemas.microsoft.com/office/drawing/2014/main" id="{8184A8C4-57EF-46F1-B3DA-3CE20862EC36}"/>
              </a:ext>
            </a:extLst>
          </p:cNvPr>
          <p:cNvSpPr>
            <a:spLocks noChangeAspect="1"/>
          </p:cNvSpPr>
          <p:nvPr/>
        </p:nvSpPr>
        <p:spPr bwMode="auto">
          <a:xfrm>
            <a:off x="6833694" y="1727872"/>
            <a:ext cx="322150" cy="435512"/>
          </a:xfrm>
          <a:custGeom>
            <a:avLst/>
            <a:gdLst>
              <a:gd name="T0" fmla="*/ 142 w 268"/>
              <a:gd name="T1" fmla="*/ 11 h 363"/>
              <a:gd name="T2" fmla="*/ 252 w 268"/>
              <a:gd name="T3" fmla="*/ 144 h 363"/>
              <a:gd name="T4" fmla="*/ 250 w 268"/>
              <a:gd name="T5" fmla="*/ 160 h 363"/>
              <a:gd name="T6" fmla="*/ 188 w 268"/>
              <a:gd name="T7" fmla="*/ 160 h 363"/>
              <a:gd name="T8" fmla="*/ 188 w 268"/>
              <a:gd name="T9" fmla="*/ 187 h 363"/>
              <a:gd name="T10" fmla="*/ 188 w 268"/>
              <a:gd name="T11" fmla="*/ 354 h 363"/>
              <a:gd name="T12" fmla="*/ 176 w 268"/>
              <a:gd name="T13" fmla="*/ 363 h 363"/>
              <a:gd name="T14" fmla="*/ 89 w 268"/>
              <a:gd name="T15" fmla="*/ 363 h 363"/>
              <a:gd name="T16" fmla="*/ 79 w 268"/>
              <a:gd name="T17" fmla="*/ 355 h 363"/>
              <a:gd name="T18" fmla="*/ 79 w 268"/>
              <a:gd name="T19" fmla="*/ 188 h 363"/>
              <a:gd name="T20" fmla="*/ 79 w 268"/>
              <a:gd name="T21" fmla="*/ 164 h 363"/>
              <a:gd name="T22" fmla="*/ 22 w 268"/>
              <a:gd name="T23" fmla="*/ 164 h 363"/>
              <a:gd name="T24" fmla="*/ 16 w 268"/>
              <a:gd name="T25" fmla="*/ 147 h 363"/>
              <a:gd name="T26" fmla="*/ 123 w 268"/>
              <a:gd name="T27" fmla="*/ 10 h 363"/>
              <a:gd name="T28" fmla="*/ 142 w 268"/>
              <a:gd name="T29" fmla="*/ 1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8" h="363">
                <a:moveTo>
                  <a:pt x="142" y="11"/>
                </a:moveTo>
                <a:lnTo>
                  <a:pt x="252" y="144"/>
                </a:lnTo>
                <a:cubicBezTo>
                  <a:pt x="252" y="144"/>
                  <a:pt x="268" y="160"/>
                  <a:pt x="250" y="160"/>
                </a:cubicBezTo>
                <a:lnTo>
                  <a:pt x="188" y="160"/>
                </a:lnTo>
                <a:lnTo>
                  <a:pt x="188" y="187"/>
                </a:lnTo>
                <a:lnTo>
                  <a:pt x="188" y="354"/>
                </a:lnTo>
                <a:cubicBezTo>
                  <a:pt x="188" y="354"/>
                  <a:pt x="191" y="363"/>
                  <a:pt x="176" y="363"/>
                </a:cubicBezTo>
                <a:lnTo>
                  <a:pt x="89" y="363"/>
                </a:lnTo>
                <a:cubicBezTo>
                  <a:pt x="79" y="363"/>
                  <a:pt x="79" y="355"/>
                  <a:pt x="79" y="355"/>
                </a:cubicBezTo>
                <a:lnTo>
                  <a:pt x="79" y="188"/>
                </a:lnTo>
                <a:lnTo>
                  <a:pt x="79" y="164"/>
                </a:lnTo>
                <a:lnTo>
                  <a:pt x="22" y="164"/>
                </a:lnTo>
                <a:cubicBezTo>
                  <a:pt x="0" y="164"/>
                  <a:pt x="16" y="147"/>
                  <a:pt x="16" y="147"/>
                </a:cubicBezTo>
                <a:cubicBezTo>
                  <a:pt x="16" y="147"/>
                  <a:pt x="110" y="23"/>
                  <a:pt x="123" y="10"/>
                </a:cubicBezTo>
                <a:cubicBezTo>
                  <a:pt x="133" y="0"/>
                  <a:pt x="142" y="11"/>
                  <a:pt x="142" y="11"/>
                </a:cubicBezTo>
                <a:close/>
              </a:path>
            </a:pathLst>
          </a:custGeom>
          <a:solidFill>
            <a:schemeClr val="tx1">
              <a:lumMod val="75000"/>
              <a:lumOff val="25000"/>
            </a:schemeClr>
          </a:solidFill>
          <a:ln>
            <a:noFill/>
          </a:ln>
        </p:spPr>
      </p:sp>
      <p:sp>
        <p:nvSpPr>
          <p:cNvPr id="29" name="矩形 28">
            <a:extLst>
              <a:ext uri="{FF2B5EF4-FFF2-40B4-BE49-F238E27FC236}">
                <a16:creationId xmlns="" xmlns:a16="http://schemas.microsoft.com/office/drawing/2014/main" id="{C263B843-6C16-4107-A0BF-1CBFDDB12B01}"/>
              </a:ext>
            </a:extLst>
          </p:cNvPr>
          <p:cNvSpPr/>
          <p:nvPr/>
        </p:nvSpPr>
        <p:spPr>
          <a:xfrm>
            <a:off x="660400" y="6113781"/>
            <a:ext cx="49657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F1BDFDA7-5827-4E08-8A96-99A7492D8681}"/>
              </a:ext>
            </a:extLst>
          </p:cNvPr>
          <p:cNvSpPr/>
          <p:nvPr/>
        </p:nvSpPr>
        <p:spPr>
          <a:xfrm>
            <a:off x="6553200" y="6113781"/>
            <a:ext cx="49657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 xmlns:a16="http://schemas.microsoft.com/office/drawing/2014/main" id="{D7823C43-6B0C-498C-A3D0-E2F67E6961D0}"/>
              </a:ext>
            </a:extLst>
          </p:cNvPr>
          <p:cNvSpPr>
            <a:spLocks noGrp="1"/>
          </p:cNvSpPr>
          <p:nvPr>
            <p:ph type="title"/>
          </p:nvPr>
        </p:nvSpPr>
        <p:spPr/>
        <p:txBody>
          <a:bodyPr/>
          <a:lstStyle/>
          <a:p>
            <a:r>
              <a:rPr lang="zh-CN" altLang="en-US" dirty="0"/>
              <a:t>两端内容对比</a:t>
            </a:r>
          </a:p>
        </p:txBody>
      </p:sp>
    </p:spTree>
    <p:extLst>
      <p:ext uri="{BB962C8B-B14F-4D97-AF65-F5344CB8AC3E}">
        <p14:creationId xmlns:p14="http://schemas.microsoft.com/office/powerpoint/2010/main" val="7122884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ECACD15E-D3FB-4A81-AF79-BB7C542A6AE5}"/>
              </a:ext>
            </a:extLst>
          </p:cNvPr>
          <p:cNvSpPr/>
          <p:nvPr/>
        </p:nvSpPr>
        <p:spPr>
          <a:xfrm>
            <a:off x="660400" y="2828925"/>
            <a:ext cx="10858500" cy="3403787"/>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a:extLst>
              <a:ext uri="{FF2B5EF4-FFF2-40B4-BE49-F238E27FC236}">
                <a16:creationId xmlns="" xmlns:a16="http://schemas.microsoft.com/office/drawing/2014/main" id="{44CA76A1-762C-4CC3-8AAC-B6D87FF7B30D}"/>
              </a:ext>
            </a:extLst>
          </p:cNvPr>
          <p:cNvGraphicFramePr/>
          <p:nvPr>
            <p:extLst>
              <p:ext uri="{D42A27DB-BD31-4B8C-83A1-F6EECF244321}">
                <p14:modId xmlns:p14="http://schemas.microsoft.com/office/powerpoint/2010/main" val="2518818057"/>
              </p:ext>
            </p:extLst>
          </p:nvPr>
        </p:nvGraphicFramePr>
        <p:xfrm>
          <a:off x="673100" y="2886075"/>
          <a:ext cx="10858500" cy="3244850"/>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圆角 7">
            <a:extLst>
              <a:ext uri="{FF2B5EF4-FFF2-40B4-BE49-F238E27FC236}">
                <a16:creationId xmlns="" xmlns:a16="http://schemas.microsoft.com/office/drawing/2014/main" id="{5864BF69-EE17-4711-B957-D255DD4CDB80}"/>
              </a:ext>
            </a:extLst>
          </p:cNvPr>
          <p:cNvSpPr/>
          <p:nvPr/>
        </p:nvSpPr>
        <p:spPr>
          <a:xfrm>
            <a:off x="660400" y="1381125"/>
            <a:ext cx="3355340" cy="1255395"/>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 xmlns:a16="http://schemas.microsoft.com/office/drawing/2014/main" id="{B9D4FE1C-4D45-420A-B136-536A35A531C1}"/>
              </a:ext>
            </a:extLst>
          </p:cNvPr>
          <p:cNvSpPr/>
          <p:nvPr/>
        </p:nvSpPr>
        <p:spPr>
          <a:xfrm>
            <a:off x="4418330" y="1381125"/>
            <a:ext cx="3355340" cy="1255395"/>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10">
            <a:extLst>
              <a:ext uri="{FF2B5EF4-FFF2-40B4-BE49-F238E27FC236}">
                <a16:creationId xmlns="" xmlns:a16="http://schemas.microsoft.com/office/drawing/2014/main" id="{CE7CA64F-0CCE-4027-805D-A3AFF332131B}"/>
              </a:ext>
            </a:extLst>
          </p:cNvPr>
          <p:cNvSpPr/>
          <p:nvPr/>
        </p:nvSpPr>
        <p:spPr>
          <a:xfrm>
            <a:off x="8176260" y="1381125"/>
            <a:ext cx="3355340" cy="1255395"/>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draft_46064">
            <a:extLst>
              <a:ext uri="{FF2B5EF4-FFF2-40B4-BE49-F238E27FC236}">
                <a16:creationId xmlns="" xmlns:a16="http://schemas.microsoft.com/office/drawing/2014/main" id="{AAD7BA33-51D8-4E82-86A4-69BBD2923FBE}"/>
              </a:ext>
            </a:extLst>
          </p:cNvPr>
          <p:cNvSpPr>
            <a:spLocks noChangeAspect="1"/>
          </p:cNvSpPr>
          <p:nvPr/>
        </p:nvSpPr>
        <p:spPr bwMode="auto">
          <a:xfrm>
            <a:off x="1322180" y="1818450"/>
            <a:ext cx="355641" cy="363600"/>
          </a:xfrm>
          <a:custGeom>
            <a:avLst/>
            <a:gdLst>
              <a:gd name="T0" fmla="*/ 192 w 415"/>
              <a:gd name="T1" fmla="*/ 171 h 425"/>
              <a:gd name="T2" fmla="*/ 50 w 415"/>
              <a:gd name="T3" fmla="*/ 156 h 425"/>
              <a:gd name="T4" fmla="*/ 192 w 415"/>
              <a:gd name="T5" fmla="*/ 142 h 425"/>
              <a:gd name="T6" fmla="*/ 281 w 415"/>
              <a:gd name="T7" fmla="*/ 148 h 425"/>
              <a:gd name="T8" fmla="*/ 201 w 415"/>
              <a:gd name="T9" fmla="*/ 380 h 425"/>
              <a:gd name="T10" fmla="*/ 281 w 415"/>
              <a:gd name="T11" fmla="*/ 148 h 425"/>
              <a:gd name="T12" fmla="*/ 260 w 415"/>
              <a:gd name="T13" fmla="*/ 215 h 425"/>
              <a:gd name="T14" fmla="*/ 248 w 415"/>
              <a:gd name="T15" fmla="*/ 216 h 425"/>
              <a:gd name="T16" fmla="*/ 168 w 415"/>
              <a:gd name="T17" fmla="*/ 319 h 425"/>
              <a:gd name="T18" fmla="*/ 180 w 415"/>
              <a:gd name="T19" fmla="*/ 319 h 425"/>
              <a:gd name="T20" fmla="*/ 261 w 415"/>
              <a:gd name="T21" fmla="*/ 216 h 425"/>
              <a:gd name="T22" fmla="*/ 274 w 415"/>
              <a:gd name="T23" fmla="*/ 188 h 425"/>
              <a:gd name="T24" fmla="*/ 274 w 415"/>
              <a:gd name="T25" fmla="*/ 200 h 425"/>
              <a:gd name="T26" fmla="*/ 281 w 415"/>
              <a:gd name="T27" fmla="*/ 202 h 425"/>
              <a:gd name="T28" fmla="*/ 296 w 415"/>
              <a:gd name="T29" fmla="*/ 189 h 425"/>
              <a:gd name="T30" fmla="*/ 278 w 415"/>
              <a:gd name="T31" fmla="*/ 183 h 425"/>
              <a:gd name="T32" fmla="*/ 359 w 415"/>
              <a:gd name="T33" fmla="*/ 204 h 425"/>
              <a:gd name="T34" fmla="*/ 305 w 415"/>
              <a:gd name="T35" fmla="*/ 121 h 425"/>
              <a:gd name="T36" fmla="*/ 408 w 415"/>
              <a:gd name="T37" fmla="*/ 149 h 425"/>
              <a:gd name="T38" fmla="*/ 312 w 415"/>
              <a:gd name="T39" fmla="*/ 114 h 425"/>
              <a:gd name="T40" fmla="*/ 350 w 415"/>
              <a:gd name="T41" fmla="*/ 79 h 425"/>
              <a:gd name="T42" fmla="*/ 407 w 415"/>
              <a:gd name="T43" fmla="*/ 123 h 425"/>
              <a:gd name="T44" fmla="*/ 394 w 415"/>
              <a:gd name="T45" fmla="*/ 137 h 425"/>
              <a:gd name="T46" fmla="*/ 338 w 415"/>
              <a:gd name="T47" fmla="*/ 112 h 425"/>
              <a:gd name="T48" fmla="*/ 394 w 415"/>
              <a:gd name="T49" fmla="*/ 137 h 425"/>
              <a:gd name="T50" fmla="*/ 193 w 415"/>
              <a:gd name="T51" fmla="*/ 390 h 425"/>
              <a:gd name="T52" fmla="*/ 99 w 415"/>
              <a:gd name="T53" fmla="*/ 422 h 425"/>
              <a:gd name="T54" fmla="*/ 121 w 415"/>
              <a:gd name="T55" fmla="*/ 326 h 425"/>
              <a:gd name="T56" fmla="*/ 118 w 415"/>
              <a:gd name="T57" fmla="*/ 382 h 425"/>
              <a:gd name="T58" fmla="*/ 169 w 415"/>
              <a:gd name="T59" fmla="*/ 386 h 425"/>
              <a:gd name="T60" fmla="*/ 104 w 415"/>
              <a:gd name="T61" fmla="*/ 324 h 425"/>
              <a:gd name="T62" fmla="*/ 32 w 415"/>
              <a:gd name="T63" fmla="*/ 353 h 425"/>
              <a:gd name="T64" fmla="*/ 0 w 415"/>
              <a:gd name="T65" fmla="*/ 87 h 425"/>
              <a:gd name="T66" fmla="*/ 71 w 415"/>
              <a:gd name="T67" fmla="*/ 54 h 425"/>
              <a:gd name="T68" fmla="*/ 83 w 415"/>
              <a:gd name="T69" fmla="*/ 40 h 425"/>
              <a:gd name="T70" fmla="*/ 93 w 415"/>
              <a:gd name="T71" fmla="*/ 35 h 425"/>
              <a:gd name="T72" fmla="*/ 164 w 415"/>
              <a:gd name="T73" fmla="*/ 35 h 425"/>
              <a:gd name="T74" fmla="*/ 173 w 415"/>
              <a:gd name="T75" fmla="*/ 40 h 425"/>
              <a:gd name="T76" fmla="*/ 185 w 415"/>
              <a:gd name="T77" fmla="*/ 54 h 425"/>
              <a:gd name="T78" fmla="*/ 256 w 415"/>
              <a:gd name="T79" fmla="*/ 87 h 425"/>
              <a:gd name="T80" fmla="*/ 227 w 415"/>
              <a:gd name="T81" fmla="*/ 180 h 425"/>
              <a:gd name="T82" fmla="*/ 210 w 415"/>
              <a:gd name="T83" fmla="*/ 83 h 425"/>
              <a:gd name="T84" fmla="*/ 185 w 415"/>
              <a:gd name="T85" fmla="*/ 99 h 425"/>
              <a:gd name="T86" fmla="*/ 83 w 415"/>
              <a:gd name="T87" fmla="*/ 111 h 425"/>
              <a:gd name="T88" fmla="*/ 71 w 415"/>
              <a:gd name="T89" fmla="*/ 83 h 425"/>
              <a:gd name="T90" fmla="*/ 29 w 415"/>
              <a:gd name="T91" fmla="*/ 100 h 425"/>
              <a:gd name="T92" fmla="*/ 46 w 415"/>
              <a:gd name="T93" fmla="*/ 324 h 425"/>
              <a:gd name="T94" fmla="*/ 114 w 415"/>
              <a:gd name="T95" fmla="*/ 35 h 425"/>
              <a:gd name="T96" fmla="*/ 142 w 415"/>
              <a:gd name="T97" fmla="*/ 40 h 425"/>
              <a:gd name="T98" fmla="*/ 128 w 415"/>
              <a:gd name="T99" fmla="*/ 21 h 425"/>
              <a:gd name="T100" fmla="*/ 193 w 415"/>
              <a:gd name="T101" fmla="*/ 218 h 425"/>
              <a:gd name="T102" fmla="*/ 192 w 415"/>
              <a:gd name="T103" fmla="*/ 189 h 425"/>
              <a:gd name="T104" fmla="*/ 50 w 415"/>
              <a:gd name="T105" fmla="*/ 204 h 425"/>
              <a:gd name="T106" fmla="*/ 192 w 415"/>
              <a:gd name="T107" fmla="*/ 218 h 425"/>
              <a:gd name="T108" fmla="*/ 50 w 415"/>
              <a:gd name="T109" fmla="*/ 251 h 425"/>
              <a:gd name="T110" fmla="*/ 151 w 415"/>
              <a:gd name="T111" fmla="*/ 265 h 425"/>
              <a:gd name="T112" fmla="*/ 65 w 415"/>
              <a:gd name="T113" fmla="*/ 23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5" h="425">
                <a:moveTo>
                  <a:pt x="207" y="156"/>
                </a:moveTo>
                <a:cubicBezTo>
                  <a:pt x="207" y="164"/>
                  <a:pt x="200" y="171"/>
                  <a:pt x="192" y="171"/>
                </a:cubicBezTo>
                <a:lnTo>
                  <a:pt x="65" y="171"/>
                </a:lnTo>
                <a:cubicBezTo>
                  <a:pt x="57" y="171"/>
                  <a:pt x="50" y="164"/>
                  <a:pt x="50" y="156"/>
                </a:cubicBezTo>
                <a:cubicBezTo>
                  <a:pt x="50" y="149"/>
                  <a:pt x="57" y="142"/>
                  <a:pt x="65" y="142"/>
                </a:cubicBezTo>
                <a:lnTo>
                  <a:pt x="192" y="142"/>
                </a:lnTo>
                <a:cubicBezTo>
                  <a:pt x="200" y="142"/>
                  <a:pt x="207" y="149"/>
                  <a:pt x="207" y="156"/>
                </a:cubicBezTo>
                <a:close/>
                <a:moveTo>
                  <a:pt x="281" y="148"/>
                </a:moveTo>
                <a:lnTo>
                  <a:pt x="352" y="212"/>
                </a:lnTo>
                <a:lnTo>
                  <a:pt x="201" y="380"/>
                </a:lnTo>
                <a:lnTo>
                  <a:pt x="130" y="316"/>
                </a:lnTo>
                <a:lnTo>
                  <a:pt x="281" y="148"/>
                </a:lnTo>
                <a:close/>
                <a:moveTo>
                  <a:pt x="261" y="216"/>
                </a:moveTo>
                <a:lnTo>
                  <a:pt x="260" y="215"/>
                </a:lnTo>
                <a:cubicBezTo>
                  <a:pt x="259" y="214"/>
                  <a:pt x="256" y="213"/>
                  <a:pt x="254" y="213"/>
                </a:cubicBezTo>
                <a:cubicBezTo>
                  <a:pt x="252" y="213"/>
                  <a:pt x="250" y="214"/>
                  <a:pt x="248" y="216"/>
                </a:cubicBezTo>
                <a:lnTo>
                  <a:pt x="167" y="306"/>
                </a:lnTo>
                <a:cubicBezTo>
                  <a:pt x="164" y="310"/>
                  <a:pt x="164" y="316"/>
                  <a:pt x="168" y="319"/>
                </a:cubicBezTo>
                <a:cubicBezTo>
                  <a:pt x="170" y="321"/>
                  <a:pt x="172" y="322"/>
                  <a:pt x="174" y="321"/>
                </a:cubicBezTo>
                <a:cubicBezTo>
                  <a:pt x="176" y="321"/>
                  <a:pt x="178" y="320"/>
                  <a:pt x="180" y="319"/>
                </a:cubicBezTo>
                <a:lnTo>
                  <a:pt x="261" y="228"/>
                </a:lnTo>
                <a:cubicBezTo>
                  <a:pt x="265" y="224"/>
                  <a:pt x="264" y="219"/>
                  <a:pt x="261" y="216"/>
                </a:cubicBezTo>
                <a:close/>
                <a:moveTo>
                  <a:pt x="278" y="183"/>
                </a:moveTo>
                <a:lnTo>
                  <a:pt x="274" y="188"/>
                </a:lnTo>
                <a:cubicBezTo>
                  <a:pt x="272" y="190"/>
                  <a:pt x="271" y="192"/>
                  <a:pt x="271" y="194"/>
                </a:cubicBezTo>
                <a:cubicBezTo>
                  <a:pt x="272" y="196"/>
                  <a:pt x="273" y="198"/>
                  <a:pt x="274" y="200"/>
                </a:cubicBezTo>
                <a:lnTo>
                  <a:pt x="275" y="200"/>
                </a:lnTo>
                <a:cubicBezTo>
                  <a:pt x="276" y="202"/>
                  <a:pt x="279" y="203"/>
                  <a:pt x="281" y="202"/>
                </a:cubicBezTo>
                <a:cubicBezTo>
                  <a:pt x="283" y="202"/>
                  <a:pt x="285" y="201"/>
                  <a:pt x="287" y="200"/>
                </a:cubicBezTo>
                <a:lnTo>
                  <a:pt x="296" y="189"/>
                </a:lnTo>
                <a:lnTo>
                  <a:pt x="290" y="183"/>
                </a:lnTo>
                <a:cubicBezTo>
                  <a:pt x="286" y="180"/>
                  <a:pt x="281" y="180"/>
                  <a:pt x="278" y="183"/>
                </a:cubicBezTo>
                <a:close/>
                <a:moveTo>
                  <a:pt x="288" y="140"/>
                </a:moveTo>
                <a:lnTo>
                  <a:pt x="359" y="204"/>
                </a:lnTo>
                <a:lnTo>
                  <a:pt x="377" y="185"/>
                </a:lnTo>
                <a:lnTo>
                  <a:pt x="305" y="121"/>
                </a:lnTo>
                <a:lnTo>
                  <a:pt x="288" y="140"/>
                </a:lnTo>
                <a:close/>
                <a:moveTo>
                  <a:pt x="408" y="149"/>
                </a:moveTo>
                <a:lnTo>
                  <a:pt x="383" y="177"/>
                </a:lnTo>
                <a:lnTo>
                  <a:pt x="312" y="114"/>
                </a:lnTo>
                <a:lnTo>
                  <a:pt x="337" y="86"/>
                </a:lnTo>
                <a:cubicBezTo>
                  <a:pt x="340" y="82"/>
                  <a:pt x="345" y="80"/>
                  <a:pt x="350" y="79"/>
                </a:cubicBezTo>
                <a:cubicBezTo>
                  <a:pt x="355" y="79"/>
                  <a:pt x="360" y="81"/>
                  <a:pt x="363" y="84"/>
                </a:cubicBezTo>
                <a:lnTo>
                  <a:pt x="407" y="123"/>
                </a:lnTo>
                <a:cubicBezTo>
                  <a:pt x="414" y="130"/>
                  <a:pt x="415" y="142"/>
                  <a:pt x="408" y="149"/>
                </a:cubicBezTo>
                <a:close/>
                <a:moveTo>
                  <a:pt x="394" y="137"/>
                </a:moveTo>
                <a:lnTo>
                  <a:pt x="351" y="98"/>
                </a:lnTo>
                <a:lnTo>
                  <a:pt x="338" y="112"/>
                </a:lnTo>
                <a:lnTo>
                  <a:pt x="381" y="151"/>
                </a:lnTo>
                <a:lnTo>
                  <a:pt x="394" y="137"/>
                </a:lnTo>
                <a:close/>
                <a:moveTo>
                  <a:pt x="121" y="326"/>
                </a:moveTo>
                <a:lnTo>
                  <a:pt x="193" y="390"/>
                </a:lnTo>
                <a:lnTo>
                  <a:pt x="108" y="424"/>
                </a:lnTo>
                <a:cubicBezTo>
                  <a:pt x="105" y="425"/>
                  <a:pt x="102" y="425"/>
                  <a:pt x="99" y="422"/>
                </a:cubicBezTo>
                <a:cubicBezTo>
                  <a:pt x="96" y="420"/>
                  <a:pt x="95" y="416"/>
                  <a:pt x="96" y="413"/>
                </a:cubicBezTo>
                <a:lnTo>
                  <a:pt x="121" y="326"/>
                </a:lnTo>
                <a:close/>
                <a:moveTo>
                  <a:pt x="128" y="348"/>
                </a:moveTo>
                <a:lnTo>
                  <a:pt x="118" y="382"/>
                </a:lnTo>
                <a:lnTo>
                  <a:pt x="137" y="399"/>
                </a:lnTo>
                <a:lnTo>
                  <a:pt x="169" y="386"/>
                </a:lnTo>
                <a:lnTo>
                  <a:pt x="128" y="348"/>
                </a:lnTo>
                <a:close/>
                <a:moveTo>
                  <a:pt x="104" y="324"/>
                </a:moveTo>
                <a:lnTo>
                  <a:pt x="95" y="353"/>
                </a:lnTo>
                <a:lnTo>
                  <a:pt x="32" y="353"/>
                </a:lnTo>
                <a:cubicBezTo>
                  <a:pt x="14" y="353"/>
                  <a:pt x="0" y="338"/>
                  <a:pt x="0" y="320"/>
                </a:cubicBezTo>
                <a:lnTo>
                  <a:pt x="0" y="87"/>
                </a:lnTo>
                <a:cubicBezTo>
                  <a:pt x="0" y="69"/>
                  <a:pt x="14" y="54"/>
                  <a:pt x="32" y="54"/>
                </a:cubicBezTo>
                <a:lnTo>
                  <a:pt x="71" y="54"/>
                </a:lnTo>
                <a:lnTo>
                  <a:pt x="71" y="52"/>
                </a:lnTo>
                <a:cubicBezTo>
                  <a:pt x="71" y="46"/>
                  <a:pt x="77" y="40"/>
                  <a:pt x="83" y="40"/>
                </a:cubicBezTo>
                <a:lnTo>
                  <a:pt x="93" y="40"/>
                </a:lnTo>
                <a:cubicBezTo>
                  <a:pt x="93" y="39"/>
                  <a:pt x="93" y="37"/>
                  <a:pt x="93" y="35"/>
                </a:cubicBezTo>
                <a:cubicBezTo>
                  <a:pt x="93" y="16"/>
                  <a:pt x="109" y="0"/>
                  <a:pt x="128" y="0"/>
                </a:cubicBezTo>
                <a:cubicBezTo>
                  <a:pt x="148" y="0"/>
                  <a:pt x="164" y="16"/>
                  <a:pt x="164" y="35"/>
                </a:cubicBezTo>
                <a:cubicBezTo>
                  <a:pt x="164" y="37"/>
                  <a:pt x="164" y="39"/>
                  <a:pt x="163" y="40"/>
                </a:cubicBezTo>
                <a:lnTo>
                  <a:pt x="173" y="40"/>
                </a:lnTo>
                <a:cubicBezTo>
                  <a:pt x="180" y="40"/>
                  <a:pt x="185" y="46"/>
                  <a:pt x="185" y="52"/>
                </a:cubicBezTo>
                <a:lnTo>
                  <a:pt x="185" y="54"/>
                </a:lnTo>
                <a:lnTo>
                  <a:pt x="224" y="54"/>
                </a:lnTo>
                <a:cubicBezTo>
                  <a:pt x="241" y="54"/>
                  <a:pt x="256" y="69"/>
                  <a:pt x="256" y="87"/>
                </a:cubicBezTo>
                <a:lnTo>
                  <a:pt x="256" y="148"/>
                </a:lnTo>
                <a:lnTo>
                  <a:pt x="227" y="180"/>
                </a:lnTo>
                <a:lnTo>
                  <a:pt x="227" y="100"/>
                </a:lnTo>
                <a:cubicBezTo>
                  <a:pt x="227" y="91"/>
                  <a:pt x="220" y="83"/>
                  <a:pt x="210" y="83"/>
                </a:cubicBezTo>
                <a:lnTo>
                  <a:pt x="185" y="83"/>
                </a:lnTo>
                <a:lnTo>
                  <a:pt x="185" y="99"/>
                </a:lnTo>
                <a:cubicBezTo>
                  <a:pt x="185" y="106"/>
                  <a:pt x="180" y="111"/>
                  <a:pt x="173" y="111"/>
                </a:cubicBezTo>
                <a:lnTo>
                  <a:pt x="83" y="111"/>
                </a:lnTo>
                <a:cubicBezTo>
                  <a:pt x="77" y="111"/>
                  <a:pt x="71" y="106"/>
                  <a:pt x="71" y="99"/>
                </a:cubicBezTo>
                <a:lnTo>
                  <a:pt x="71" y="83"/>
                </a:lnTo>
                <a:lnTo>
                  <a:pt x="46" y="83"/>
                </a:lnTo>
                <a:cubicBezTo>
                  <a:pt x="36" y="83"/>
                  <a:pt x="29" y="91"/>
                  <a:pt x="29" y="100"/>
                </a:cubicBezTo>
                <a:lnTo>
                  <a:pt x="29" y="307"/>
                </a:lnTo>
                <a:cubicBezTo>
                  <a:pt x="29" y="316"/>
                  <a:pt x="36" y="324"/>
                  <a:pt x="46" y="324"/>
                </a:cubicBezTo>
                <a:lnTo>
                  <a:pt x="104" y="324"/>
                </a:lnTo>
                <a:close/>
                <a:moveTo>
                  <a:pt x="114" y="35"/>
                </a:moveTo>
                <a:cubicBezTo>
                  <a:pt x="114" y="37"/>
                  <a:pt x="114" y="39"/>
                  <a:pt x="115" y="40"/>
                </a:cubicBezTo>
                <a:lnTo>
                  <a:pt x="142" y="40"/>
                </a:lnTo>
                <a:cubicBezTo>
                  <a:pt x="142" y="39"/>
                  <a:pt x="142" y="37"/>
                  <a:pt x="142" y="35"/>
                </a:cubicBezTo>
                <a:cubicBezTo>
                  <a:pt x="142" y="28"/>
                  <a:pt x="136" y="21"/>
                  <a:pt x="128" y="21"/>
                </a:cubicBezTo>
                <a:cubicBezTo>
                  <a:pt x="120" y="21"/>
                  <a:pt x="114" y="28"/>
                  <a:pt x="114" y="35"/>
                </a:cubicBezTo>
                <a:close/>
                <a:moveTo>
                  <a:pt x="193" y="218"/>
                </a:moveTo>
                <a:lnTo>
                  <a:pt x="207" y="203"/>
                </a:lnTo>
                <a:cubicBezTo>
                  <a:pt x="206" y="195"/>
                  <a:pt x="200" y="189"/>
                  <a:pt x="192" y="189"/>
                </a:cubicBezTo>
                <a:lnTo>
                  <a:pt x="65" y="189"/>
                </a:lnTo>
                <a:cubicBezTo>
                  <a:pt x="57" y="189"/>
                  <a:pt x="50" y="196"/>
                  <a:pt x="50" y="204"/>
                </a:cubicBezTo>
                <a:cubicBezTo>
                  <a:pt x="50" y="211"/>
                  <a:pt x="57" y="218"/>
                  <a:pt x="65" y="218"/>
                </a:cubicBezTo>
                <a:lnTo>
                  <a:pt x="192" y="218"/>
                </a:lnTo>
                <a:cubicBezTo>
                  <a:pt x="193" y="218"/>
                  <a:pt x="193" y="218"/>
                  <a:pt x="193" y="218"/>
                </a:cubicBezTo>
                <a:close/>
                <a:moveTo>
                  <a:pt x="50" y="251"/>
                </a:moveTo>
                <a:cubicBezTo>
                  <a:pt x="50" y="258"/>
                  <a:pt x="57" y="265"/>
                  <a:pt x="65" y="265"/>
                </a:cubicBezTo>
                <a:lnTo>
                  <a:pt x="151" y="265"/>
                </a:lnTo>
                <a:lnTo>
                  <a:pt x="177" y="236"/>
                </a:lnTo>
                <a:lnTo>
                  <a:pt x="65" y="236"/>
                </a:lnTo>
                <a:cubicBezTo>
                  <a:pt x="57" y="236"/>
                  <a:pt x="50" y="243"/>
                  <a:pt x="50" y="251"/>
                </a:cubicBezTo>
                <a:close/>
              </a:path>
            </a:pathLst>
          </a:custGeom>
          <a:solidFill>
            <a:schemeClr val="tx1">
              <a:lumMod val="50000"/>
              <a:lumOff val="50000"/>
            </a:schemeClr>
          </a:solidFill>
          <a:ln>
            <a:noFill/>
          </a:ln>
        </p:spPr>
      </p:sp>
      <p:sp>
        <p:nvSpPr>
          <p:cNvPr id="13" name="studying_386655">
            <a:extLst>
              <a:ext uri="{FF2B5EF4-FFF2-40B4-BE49-F238E27FC236}">
                <a16:creationId xmlns="" xmlns:a16="http://schemas.microsoft.com/office/drawing/2014/main" id="{466BD30A-2A01-4865-A565-7B0FB23618B1}"/>
              </a:ext>
            </a:extLst>
          </p:cNvPr>
          <p:cNvSpPr>
            <a:spLocks noChangeAspect="1"/>
          </p:cNvSpPr>
          <p:nvPr/>
        </p:nvSpPr>
        <p:spPr bwMode="auto">
          <a:xfrm>
            <a:off x="5106610" y="1818725"/>
            <a:ext cx="363600" cy="363051"/>
          </a:xfrm>
          <a:custGeom>
            <a:avLst/>
            <a:gdLst>
              <a:gd name="connsiteX0" fmla="*/ 528341 w 607639"/>
              <a:gd name="connsiteY0" fmla="*/ 527538 h 606722"/>
              <a:gd name="connsiteX1" fmla="*/ 528341 w 607639"/>
              <a:gd name="connsiteY1" fmla="*/ 547356 h 606722"/>
              <a:gd name="connsiteX2" fmla="*/ 548187 w 607639"/>
              <a:gd name="connsiteY2" fmla="*/ 567086 h 606722"/>
              <a:gd name="connsiteX3" fmla="*/ 567945 w 607639"/>
              <a:gd name="connsiteY3" fmla="*/ 547356 h 606722"/>
              <a:gd name="connsiteX4" fmla="*/ 567945 w 607639"/>
              <a:gd name="connsiteY4" fmla="*/ 527538 h 606722"/>
              <a:gd name="connsiteX5" fmla="*/ 99092 w 607639"/>
              <a:gd name="connsiteY5" fmla="*/ 474835 h 606722"/>
              <a:gd name="connsiteX6" fmla="*/ 350075 w 607639"/>
              <a:gd name="connsiteY6" fmla="*/ 474835 h 606722"/>
              <a:gd name="connsiteX7" fmla="*/ 369833 w 607639"/>
              <a:gd name="connsiteY7" fmla="*/ 494584 h 606722"/>
              <a:gd name="connsiteX8" fmla="*/ 350075 w 607639"/>
              <a:gd name="connsiteY8" fmla="*/ 514422 h 606722"/>
              <a:gd name="connsiteX9" fmla="*/ 99092 w 607639"/>
              <a:gd name="connsiteY9" fmla="*/ 514422 h 606722"/>
              <a:gd name="connsiteX10" fmla="*/ 79245 w 607639"/>
              <a:gd name="connsiteY10" fmla="*/ 494584 h 606722"/>
              <a:gd name="connsiteX11" fmla="*/ 99092 w 607639"/>
              <a:gd name="connsiteY11" fmla="*/ 474835 h 606722"/>
              <a:gd name="connsiteX12" fmla="*/ 297164 w 607639"/>
              <a:gd name="connsiteY12" fmla="*/ 395661 h 606722"/>
              <a:gd name="connsiteX13" fmla="*/ 350063 w 607639"/>
              <a:gd name="connsiteY13" fmla="*/ 395661 h 606722"/>
              <a:gd name="connsiteX14" fmla="*/ 369834 w 607639"/>
              <a:gd name="connsiteY14" fmla="*/ 415464 h 606722"/>
              <a:gd name="connsiteX15" fmla="*/ 350063 w 607639"/>
              <a:gd name="connsiteY15" fmla="*/ 435178 h 606722"/>
              <a:gd name="connsiteX16" fmla="*/ 297164 w 607639"/>
              <a:gd name="connsiteY16" fmla="*/ 435178 h 606722"/>
              <a:gd name="connsiteX17" fmla="*/ 277393 w 607639"/>
              <a:gd name="connsiteY17" fmla="*/ 415464 h 606722"/>
              <a:gd name="connsiteX18" fmla="*/ 297164 w 607639"/>
              <a:gd name="connsiteY18" fmla="*/ 395661 h 606722"/>
              <a:gd name="connsiteX19" fmla="*/ 99090 w 607639"/>
              <a:gd name="connsiteY19" fmla="*/ 395661 h 606722"/>
              <a:gd name="connsiteX20" fmla="*/ 217979 w 607639"/>
              <a:gd name="connsiteY20" fmla="*/ 395661 h 606722"/>
              <a:gd name="connsiteX21" fmla="*/ 237735 w 607639"/>
              <a:gd name="connsiteY21" fmla="*/ 415464 h 606722"/>
              <a:gd name="connsiteX22" fmla="*/ 217979 w 607639"/>
              <a:gd name="connsiteY22" fmla="*/ 435178 h 606722"/>
              <a:gd name="connsiteX23" fmla="*/ 99090 w 607639"/>
              <a:gd name="connsiteY23" fmla="*/ 435178 h 606722"/>
              <a:gd name="connsiteX24" fmla="*/ 79245 w 607639"/>
              <a:gd name="connsiteY24" fmla="*/ 415464 h 606722"/>
              <a:gd name="connsiteX25" fmla="*/ 99090 w 607639"/>
              <a:gd name="connsiteY25" fmla="*/ 395661 h 606722"/>
              <a:gd name="connsiteX26" fmla="*/ 99092 w 607639"/>
              <a:gd name="connsiteY26" fmla="*/ 316557 h 606722"/>
              <a:gd name="connsiteX27" fmla="*/ 350075 w 607639"/>
              <a:gd name="connsiteY27" fmla="*/ 316557 h 606722"/>
              <a:gd name="connsiteX28" fmla="*/ 369833 w 607639"/>
              <a:gd name="connsiteY28" fmla="*/ 336306 h 606722"/>
              <a:gd name="connsiteX29" fmla="*/ 350075 w 607639"/>
              <a:gd name="connsiteY29" fmla="*/ 356144 h 606722"/>
              <a:gd name="connsiteX30" fmla="*/ 99092 w 607639"/>
              <a:gd name="connsiteY30" fmla="*/ 356144 h 606722"/>
              <a:gd name="connsiteX31" fmla="*/ 79245 w 607639"/>
              <a:gd name="connsiteY31" fmla="*/ 336306 h 606722"/>
              <a:gd name="connsiteX32" fmla="*/ 99092 w 607639"/>
              <a:gd name="connsiteY32" fmla="*/ 316557 h 606722"/>
              <a:gd name="connsiteX33" fmla="*/ 257585 w 607639"/>
              <a:gd name="connsiteY33" fmla="*/ 237382 h 606722"/>
              <a:gd name="connsiteX34" fmla="*/ 350073 w 607639"/>
              <a:gd name="connsiteY34" fmla="*/ 237382 h 606722"/>
              <a:gd name="connsiteX35" fmla="*/ 369834 w 607639"/>
              <a:gd name="connsiteY35" fmla="*/ 257211 h 606722"/>
              <a:gd name="connsiteX36" fmla="*/ 350073 w 607639"/>
              <a:gd name="connsiteY36" fmla="*/ 277040 h 606722"/>
              <a:gd name="connsiteX37" fmla="*/ 257585 w 607639"/>
              <a:gd name="connsiteY37" fmla="*/ 277040 h 606722"/>
              <a:gd name="connsiteX38" fmla="*/ 237735 w 607639"/>
              <a:gd name="connsiteY38" fmla="*/ 257211 h 606722"/>
              <a:gd name="connsiteX39" fmla="*/ 257585 w 607639"/>
              <a:gd name="connsiteY39" fmla="*/ 237382 h 606722"/>
              <a:gd name="connsiteX40" fmla="*/ 99092 w 607639"/>
              <a:gd name="connsiteY40" fmla="*/ 237382 h 606722"/>
              <a:gd name="connsiteX41" fmla="*/ 178301 w 607639"/>
              <a:gd name="connsiteY41" fmla="*/ 237382 h 606722"/>
              <a:gd name="connsiteX42" fmla="*/ 198148 w 607639"/>
              <a:gd name="connsiteY42" fmla="*/ 257211 h 606722"/>
              <a:gd name="connsiteX43" fmla="*/ 178301 w 607639"/>
              <a:gd name="connsiteY43" fmla="*/ 277040 h 606722"/>
              <a:gd name="connsiteX44" fmla="*/ 99092 w 607639"/>
              <a:gd name="connsiteY44" fmla="*/ 277040 h 606722"/>
              <a:gd name="connsiteX45" fmla="*/ 79245 w 607639"/>
              <a:gd name="connsiteY45" fmla="*/ 257211 h 606722"/>
              <a:gd name="connsiteX46" fmla="*/ 99092 w 607639"/>
              <a:gd name="connsiteY46" fmla="*/ 237382 h 606722"/>
              <a:gd name="connsiteX47" fmla="*/ 528341 w 607639"/>
              <a:gd name="connsiteY47" fmla="*/ 158279 h 606722"/>
              <a:gd name="connsiteX48" fmla="*/ 528341 w 607639"/>
              <a:gd name="connsiteY48" fmla="*/ 487990 h 606722"/>
              <a:gd name="connsiteX49" fmla="*/ 567945 w 607639"/>
              <a:gd name="connsiteY49" fmla="*/ 487990 h 606722"/>
              <a:gd name="connsiteX50" fmla="*/ 567945 w 607639"/>
              <a:gd name="connsiteY50" fmla="*/ 158279 h 606722"/>
              <a:gd name="connsiteX51" fmla="*/ 99092 w 607639"/>
              <a:gd name="connsiteY51" fmla="*/ 158278 h 606722"/>
              <a:gd name="connsiteX52" fmla="*/ 350075 w 607639"/>
              <a:gd name="connsiteY52" fmla="*/ 158278 h 606722"/>
              <a:gd name="connsiteX53" fmla="*/ 369833 w 607639"/>
              <a:gd name="connsiteY53" fmla="*/ 178027 h 606722"/>
              <a:gd name="connsiteX54" fmla="*/ 350075 w 607639"/>
              <a:gd name="connsiteY54" fmla="*/ 197865 h 606722"/>
              <a:gd name="connsiteX55" fmla="*/ 99092 w 607639"/>
              <a:gd name="connsiteY55" fmla="*/ 197865 h 606722"/>
              <a:gd name="connsiteX56" fmla="*/ 79245 w 607639"/>
              <a:gd name="connsiteY56" fmla="*/ 178027 h 606722"/>
              <a:gd name="connsiteX57" fmla="*/ 99092 w 607639"/>
              <a:gd name="connsiteY57" fmla="*/ 158278 h 606722"/>
              <a:gd name="connsiteX58" fmla="*/ 178251 w 607639"/>
              <a:gd name="connsiteY58" fmla="*/ 79104 h 606722"/>
              <a:gd name="connsiteX59" fmla="*/ 270739 w 607639"/>
              <a:gd name="connsiteY59" fmla="*/ 79104 h 606722"/>
              <a:gd name="connsiteX60" fmla="*/ 290589 w 607639"/>
              <a:gd name="connsiteY60" fmla="*/ 98933 h 606722"/>
              <a:gd name="connsiteX61" fmla="*/ 270739 w 607639"/>
              <a:gd name="connsiteY61" fmla="*/ 118762 h 606722"/>
              <a:gd name="connsiteX62" fmla="*/ 178251 w 607639"/>
              <a:gd name="connsiteY62" fmla="*/ 118762 h 606722"/>
              <a:gd name="connsiteX63" fmla="*/ 158490 w 607639"/>
              <a:gd name="connsiteY63" fmla="*/ 98933 h 606722"/>
              <a:gd name="connsiteX64" fmla="*/ 178251 w 607639"/>
              <a:gd name="connsiteY64" fmla="*/ 79104 h 606722"/>
              <a:gd name="connsiteX65" fmla="*/ 548187 w 607639"/>
              <a:gd name="connsiteY65" fmla="*/ 70030 h 606722"/>
              <a:gd name="connsiteX66" fmla="*/ 528341 w 607639"/>
              <a:gd name="connsiteY66" fmla="*/ 116154 h 606722"/>
              <a:gd name="connsiteX67" fmla="*/ 528341 w 607639"/>
              <a:gd name="connsiteY67" fmla="*/ 118732 h 606722"/>
              <a:gd name="connsiteX68" fmla="*/ 567945 w 607639"/>
              <a:gd name="connsiteY68" fmla="*/ 118732 h 606722"/>
              <a:gd name="connsiteX69" fmla="*/ 567945 w 607639"/>
              <a:gd name="connsiteY69" fmla="*/ 116154 h 606722"/>
              <a:gd name="connsiteX70" fmla="*/ 39610 w 607639"/>
              <a:gd name="connsiteY70" fmla="*/ 39548 h 606722"/>
              <a:gd name="connsiteX71" fmla="*/ 39610 w 607639"/>
              <a:gd name="connsiteY71" fmla="*/ 567086 h 606722"/>
              <a:gd name="connsiteX72" fmla="*/ 409539 w 607639"/>
              <a:gd name="connsiteY72" fmla="*/ 567086 h 606722"/>
              <a:gd name="connsiteX73" fmla="*/ 409539 w 607639"/>
              <a:gd name="connsiteY73" fmla="*/ 39548 h 606722"/>
              <a:gd name="connsiteX74" fmla="*/ 548187 w 607639"/>
              <a:gd name="connsiteY74" fmla="*/ 0 h 606722"/>
              <a:gd name="connsiteX75" fmla="*/ 566343 w 607639"/>
              <a:gd name="connsiteY75" fmla="*/ 11998 h 606722"/>
              <a:gd name="connsiteX76" fmla="*/ 606037 w 607639"/>
              <a:gd name="connsiteY76" fmla="*/ 104335 h 606722"/>
              <a:gd name="connsiteX77" fmla="*/ 607639 w 607639"/>
              <a:gd name="connsiteY77" fmla="*/ 112066 h 606722"/>
              <a:gd name="connsiteX78" fmla="*/ 607639 w 607639"/>
              <a:gd name="connsiteY78" fmla="*/ 547356 h 606722"/>
              <a:gd name="connsiteX79" fmla="*/ 548187 w 607639"/>
              <a:gd name="connsiteY79" fmla="*/ 606722 h 606722"/>
              <a:gd name="connsiteX80" fmla="*/ 488736 w 607639"/>
              <a:gd name="connsiteY80" fmla="*/ 547356 h 606722"/>
              <a:gd name="connsiteX81" fmla="*/ 488736 w 607639"/>
              <a:gd name="connsiteY81" fmla="*/ 112066 h 606722"/>
              <a:gd name="connsiteX82" fmla="*/ 490338 w 607639"/>
              <a:gd name="connsiteY82" fmla="*/ 104335 h 606722"/>
              <a:gd name="connsiteX83" fmla="*/ 529943 w 607639"/>
              <a:gd name="connsiteY83" fmla="*/ 11998 h 606722"/>
              <a:gd name="connsiteX84" fmla="*/ 548187 w 607639"/>
              <a:gd name="connsiteY84" fmla="*/ 0 h 606722"/>
              <a:gd name="connsiteX85" fmla="*/ 19849 w 607639"/>
              <a:gd name="connsiteY85" fmla="*/ 0 h 606722"/>
              <a:gd name="connsiteX86" fmla="*/ 429300 w 607639"/>
              <a:gd name="connsiteY86" fmla="*/ 0 h 606722"/>
              <a:gd name="connsiteX87" fmla="*/ 449149 w 607639"/>
              <a:gd name="connsiteY87" fmla="*/ 19818 h 606722"/>
              <a:gd name="connsiteX88" fmla="*/ 449149 w 607639"/>
              <a:gd name="connsiteY88" fmla="*/ 586904 h 606722"/>
              <a:gd name="connsiteX89" fmla="*/ 429300 w 607639"/>
              <a:gd name="connsiteY89" fmla="*/ 606722 h 606722"/>
              <a:gd name="connsiteX90" fmla="*/ 19849 w 607639"/>
              <a:gd name="connsiteY90" fmla="*/ 606722 h 606722"/>
              <a:gd name="connsiteX91" fmla="*/ 0 w 607639"/>
              <a:gd name="connsiteY91" fmla="*/ 586904 h 606722"/>
              <a:gd name="connsiteX92" fmla="*/ 0 w 607639"/>
              <a:gd name="connsiteY92" fmla="*/ 19818 h 606722"/>
              <a:gd name="connsiteX93" fmla="*/ 19849 w 607639"/>
              <a:gd name="connsiteY9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7639" h="606722">
                <a:moveTo>
                  <a:pt x="528341" y="527538"/>
                </a:moveTo>
                <a:lnTo>
                  <a:pt x="528341" y="547356"/>
                </a:lnTo>
                <a:cubicBezTo>
                  <a:pt x="528341" y="558287"/>
                  <a:pt x="537241" y="567086"/>
                  <a:pt x="548187" y="567086"/>
                </a:cubicBezTo>
                <a:cubicBezTo>
                  <a:pt x="559134" y="567086"/>
                  <a:pt x="567945" y="558287"/>
                  <a:pt x="567945" y="547356"/>
                </a:cubicBezTo>
                <a:lnTo>
                  <a:pt x="567945" y="527538"/>
                </a:lnTo>
                <a:close/>
                <a:moveTo>
                  <a:pt x="99092" y="474835"/>
                </a:moveTo>
                <a:lnTo>
                  <a:pt x="350075" y="474835"/>
                </a:lnTo>
                <a:cubicBezTo>
                  <a:pt x="361022" y="474835"/>
                  <a:pt x="369833" y="483642"/>
                  <a:pt x="369833" y="494584"/>
                </a:cubicBezTo>
                <a:cubicBezTo>
                  <a:pt x="369833" y="505526"/>
                  <a:pt x="361022" y="514422"/>
                  <a:pt x="350075" y="514422"/>
                </a:cubicBezTo>
                <a:lnTo>
                  <a:pt x="99092" y="514422"/>
                </a:lnTo>
                <a:cubicBezTo>
                  <a:pt x="88145" y="514422"/>
                  <a:pt x="79245" y="505526"/>
                  <a:pt x="79245" y="494584"/>
                </a:cubicBezTo>
                <a:cubicBezTo>
                  <a:pt x="79245" y="483642"/>
                  <a:pt x="88145" y="474835"/>
                  <a:pt x="99092" y="474835"/>
                </a:cubicBezTo>
                <a:close/>
                <a:moveTo>
                  <a:pt x="297164" y="395661"/>
                </a:moveTo>
                <a:lnTo>
                  <a:pt x="350063" y="395661"/>
                </a:lnTo>
                <a:cubicBezTo>
                  <a:pt x="361017" y="395661"/>
                  <a:pt x="369834" y="404541"/>
                  <a:pt x="369834" y="415464"/>
                </a:cubicBezTo>
                <a:cubicBezTo>
                  <a:pt x="369834" y="426387"/>
                  <a:pt x="361017" y="435178"/>
                  <a:pt x="350063" y="435178"/>
                </a:cubicBezTo>
                <a:lnTo>
                  <a:pt x="297164" y="435178"/>
                </a:lnTo>
                <a:cubicBezTo>
                  <a:pt x="286210" y="435178"/>
                  <a:pt x="277393" y="426387"/>
                  <a:pt x="277393" y="415464"/>
                </a:cubicBezTo>
                <a:cubicBezTo>
                  <a:pt x="277393" y="404541"/>
                  <a:pt x="286210" y="395661"/>
                  <a:pt x="297164" y="395661"/>
                </a:cubicBezTo>
                <a:close/>
                <a:moveTo>
                  <a:pt x="99090" y="395661"/>
                </a:moveTo>
                <a:lnTo>
                  <a:pt x="217979" y="395661"/>
                </a:lnTo>
                <a:cubicBezTo>
                  <a:pt x="228925" y="395661"/>
                  <a:pt x="237735" y="404541"/>
                  <a:pt x="237735" y="415464"/>
                </a:cubicBezTo>
                <a:cubicBezTo>
                  <a:pt x="237735" y="426387"/>
                  <a:pt x="228925" y="435178"/>
                  <a:pt x="217979" y="435178"/>
                </a:cubicBezTo>
                <a:lnTo>
                  <a:pt x="99090" y="435178"/>
                </a:lnTo>
                <a:cubicBezTo>
                  <a:pt x="88144" y="435178"/>
                  <a:pt x="79245" y="426387"/>
                  <a:pt x="79245" y="415464"/>
                </a:cubicBezTo>
                <a:cubicBezTo>
                  <a:pt x="79245" y="404541"/>
                  <a:pt x="88144" y="395661"/>
                  <a:pt x="99090" y="395661"/>
                </a:cubicBezTo>
                <a:close/>
                <a:moveTo>
                  <a:pt x="99092" y="316557"/>
                </a:moveTo>
                <a:lnTo>
                  <a:pt x="350075" y="316557"/>
                </a:lnTo>
                <a:cubicBezTo>
                  <a:pt x="361022" y="316557"/>
                  <a:pt x="369833" y="325364"/>
                  <a:pt x="369833" y="336306"/>
                </a:cubicBezTo>
                <a:cubicBezTo>
                  <a:pt x="369833" y="347248"/>
                  <a:pt x="361022" y="356144"/>
                  <a:pt x="350075" y="356144"/>
                </a:cubicBezTo>
                <a:lnTo>
                  <a:pt x="99092" y="356144"/>
                </a:lnTo>
                <a:cubicBezTo>
                  <a:pt x="88145" y="356144"/>
                  <a:pt x="79245" y="347248"/>
                  <a:pt x="79245" y="336306"/>
                </a:cubicBezTo>
                <a:cubicBezTo>
                  <a:pt x="79245" y="325364"/>
                  <a:pt x="88145" y="316557"/>
                  <a:pt x="99092" y="316557"/>
                </a:cubicBezTo>
                <a:close/>
                <a:moveTo>
                  <a:pt x="257585" y="237382"/>
                </a:moveTo>
                <a:lnTo>
                  <a:pt x="350073" y="237382"/>
                </a:lnTo>
                <a:cubicBezTo>
                  <a:pt x="361021" y="237382"/>
                  <a:pt x="369834" y="246274"/>
                  <a:pt x="369834" y="257211"/>
                </a:cubicBezTo>
                <a:cubicBezTo>
                  <a:pt x="369834" y="268148"/>
                  <a:pt x="361021" y="277040"/>
                  <a:pt x="350073" y="277040"/>
                </a:cubicBezTo>
                <a:lnTo>
                  <a:pt x="257585" y="277040"/>
                </a:lnTo>
                <a:cubicBezTo>
                  <a:pt x="246637" y="277040"/>
                  <a:pt x="237735" y="268148"/>
                  <a:pt x="237735" y="257211"/>
                </a:cubicBezTo>
                <a:cubicBezTo>
                  <a:pt x="237735" y="246274"/>
                  <a:pt x="246637" y="237382"/>
                  <a:pt x="257585" y="237382"/>
                </a:cubicBezTo>
                <a:close/>
                <a:moveTo>
                  <a:pt x="99092" y="237382"/>
                </a:moveTo>
                <a:lnTo>
                  <a:pt x="178301" y="237382"/>
                </a:lnTo>
                <a:cubicBezTo>
                  <a:pt x="189248" y="237382"/>
                  <a:pt x="198148" y="246274"/>
                  <a:pt x="198148" y="257211"/>
                </a:cubicBezTo>
                <a:cubicBezTo>
                  <a:pt x="198148" y="268148"/>
                  <a:pt x="189248" y="277040"/>
                  <a:pt x="178301" y="277040"/>
                </a:cubicBezTo>
                <a:lnTo>
                  <a:pt x="99092" y="277040"/>
                </a:lnTo>
                <a:cubicBezTo>
                  <a:pt x="88145" y="277040"/>
                  <a:pt x="79245" y="268148"/>
                  <a:pt x="79245" y="257211"/>
                </a:cubicBezTo>
                <a:cubicBezTo>
                  <a:pt x="79245" y="246274"/>
                  <a:pt x="88145" y="237382"/>
                  <a:pt x="99092" y="237382"/>
                </a:cubicBezTo>
                <a:close/>
                <a:moveTo>
                  <a:pt x="528341" y="158279"/>
                </a:moveTo>
                <a:lnTo>
                  <a:pt x="528341" y="487990"/>
                </a:lnTo>
                <a:lnTo>
                  <a:pt x="567945" y="487990"/>
                </a:lnTo>
                <a:lnTo>
                  <a:pt x="567945" y="158279"/>
                </a:lnTo>
                <a:close/>
                <a:moveTo>
                  <a:pt x="99092" y="158278"/>
                </a:moveTo>
                <a:lnTo>
                  <a:pt x="350075" y="158278"/>
                </a:lnTo>
                <a:cubicBezTo>
                  <a:pt x="361022" y="158278"/>
                  <a:pt x="369833" y="167174"/>
                  <a:pt x="369833" y="178027"/>
                </a:cubicBezTo>
                <a:cubicBezTo>
                  <a:pt x="369833" y="188969"/>
                  <a:pt x="361022" y="197865"/>
                  <a:pt x="350075" y="197865"/>
                </a:cubicBezTo>
                <a:lnTo>
                  <a:pt x="99092" y="197865"/>
                </a:lnTo>
                <a:cubicBezTo>
                  <a:pt x="88145" y="197865"/>
                  <a:pt x="79245" y="188969"/>
                  <a:pt x="79245" y="178027"/>
                </a:cubicBezTo>
                <a:cubicBezTo>
                  <a:pt x="79245" y="167174"/>
                  <a:pt x="88145" y="158278"/>
                  <a:pt x="99092" y="158278"/>
                </a:cubicBezTo>
                <a:close/>
                <a:moveTo>
                  <a:pt x="178251" y="79104"/>
                </a:moveTo>
                <a:lnTo>
                  <a:pt x="270739" y="79104"/>
                </a:lnTo>
                <a:cubicBezTo>
                  <a:pt x="281687" y="79104"/>
                  <a:pt x="290589" y="87996"/>
                  <a:pt x="290589" y="98933"/>
                </a:cubicBezTo>
                <a:cubicBezTo>
                  <a:pt x="290589" y="109870"/>
                  <a:pt x="281687" y="118762"/>
                  <a:pt x="270739" y="118762"/>
                </a:cubicBezTo>
                <a:lnTo>
                  <a:pt x="178251" y="118762"/>
                </a:lnTo>
                <a:cubicBezTo>
                  <a:pt x="167392" y="118762"/>
                  <a:pt x="158490" y="109870"/>
                  <a:pt x="158490" y="98933"/>
                </a:cubicBezTo>
                <a:cubicBezTo>
                  <a:pt x="158490" y="87996"/>
                  <a:pt x="167392" y="79104"/>
                  <a:pt x="178251" y="79104"/>
                </a:cubicBezTo>
                <a:close/>
                <a:moveTo>
                  <a:pt x="548187" y="70030"/>
                </a:moveTo>
                <a:lnTo>
                  <a:pt x="528341" y="116154"/>
                </a:lnTo>
                <a:lnTo>
                  <a:pt x="528341" y="118732"/>
                </a:lnTo>
                <a:lnTo>
                  <a:pt x="567945" y="118732"/>
                </a:lnTo>
                <a:lnTo>
                  <a:pt x="567945" y="116154"/>
                </a:lnTo>
                <a:close/>
                <a:moveTo>
                  <a:pt x="39610" y="39548"/>
                </a:moveTo>
                <a:lnTo>
                  <a:pt x="39610" y="567086"/>
                </a:lnTo>
                <a:lnTo>
                  <a:pt x="409539" y="567086"/>
                </a:lnTo>
                <a:lnTo>
                  <a:pt x="409539" y="39548"/>
                </a:lnTo>
                <a:close/>
                <a:moveTo>
                  <a:pt x="548187" y="0"/>
                </a:moveTo>
                <a:cubicBezTo>
                  <a:pt x="556108" y="0"/>
                  <a:pt x="563228" y="4710"/>
                  <a:pt x="566343" y="11998"/>
                </a:cubicBezTo>
                <a:lnTo>
                  <a:pt x="606037" y="104335"/>
                </a:lnTo>
                <a:cubicBezTo>
                  <a:pt x="607105" y="106734"/>
                  <a:pt x="607639" y="109400"/>
                  <a:pt x="607639" y="112066"/>
                </a:cubicBezTo>
                <a:lnTo>
                  <a:pt x="607639" y="547356"/>
                </a:lnTo>
                <a:cubicBezTo>
                  <a:pt x="607639" y="580150"/>
                  <a:pt x="581028" y="606722"/>
                  <a:pt x="548187" y="606722"/>
                </a:cubicBezTo>
                <a:cubicBezTo>
                  <a:pt x="515347" y="606722"/>
                  <a:pt x="488736" y="580150"/>
                  <a:pt x="488736" y="547356"/>
                </a:cubicBezTo>
                <a:lnTo>
                  <a:pt x="488736" y="112066"/>
                </a:lnTo>
                <a:cubicBezTo>
                  <a:pt x="488736" y="109400"/>
                  <a:pt x="489270" y="106734"/>
                  <a:pt x="490338" y="104335"/>
                </a:cubicBezTo>
                <a:lnTo>
                  <a:pt x="529943" y="11998"/>
                </a:lnTo>
                <a:cubicBezTo>
                  <a:pt x="533058" y="4710"/>
                  <a:pt x="540267" y="0"/>
                  <a:pt x="548187" y="0"/>
                </a:cubicBezTo>
                <a:close/>
                <a:moveTo>
                  <a:pt x="19849" y="0"/>
                </a:moveTo>
                <a:lnTo>
                  <a:pt x="429300" y="0"/>
                </a:lnTo>
                <a:cubicBezTo>
                  <a:pt x="440248" y="0"/>
                  <a:pt x="449149" y="8887"/>
                  <a:pt x="449149" y="19818"/>
                </a:cubicBezTo>
                <a:lnTo>
                  <a:pt x="449149" y="586904"/>
                </a:lnTo>
                <a:cubicBezTo>
                  <a:pt x="449149" y="597835"/>
                  <a:pt x="440248" y="606722"/>
                  <a:pt x="429300" y="606722"/>
                </a:cubicBezTo>
                <a:lnTo>
                  <a:pt x="19849" y="606722"/>
                </a:lnTo>
                <a:cubicBezTo>
                  <a:pt x="8901" y="606722"/>
                  <a:pt x="0" y="597835"/>
                  <a:pt x="0" y="586904"/>
                </a:cubicBezTo>
                <a:lnTo>
                  <a:pt x="0" y="19818"/>
                </a:lnTo>
                <a:cubicBezTo>
                  <a:pt x="0" y="8887"/>
                  <a:pt x="8901" y="0"/>
                  <a:pt x="19849" y="0"/>
                </a:cubicBezTo>
                <a:close/>
              </a:path>
            </a:pathLst>
          </a:custGeom>
          <a:solidFill>
            <a:schemeClr val="tx1">
              <a:lumMod val="50000"/>
              <a:lumOff val="50000"/>
            </a:schemeClr>
          </a:solidFill>
          <a:ln>
            <a:noFill/>
          </a:ln>
        </p:spPr>
      </p:sp>
      <p:sp>
        <p:nvSpPr>
          <p:cNvPr id="14" name="book-and-pen_43078">
            <a:extLst>
              <a:ext uri="{FF2B5EF4-FFF2-40B4-BE49-F238E27FC236}">
                <a16:creationId xmlns="" xmlns:a16="http://schemas.microsoft.com/office/drawing/2014/main" id="{956A339E-6862-4860-8EBA-D841BF7CC909}"/>
              </a:ext>
            </a:extLst>
          </p:cNvPr>
          <p:cNvSpPr>
            <a:spLocks noChangeAspect="1"/>
          </p:cNvSpPr>
          <p:nvPr/>
        </p:nvSpPr>
        <p:spPr bwMode="auto">
          <a:xfrm>
            <a:off x="8823900" y="1824898"/>
            <a:ext cx="363600" cy="350705"/>
          </a:xfrm>
          <a:custGeom>
            <a:avLst/>
            <a:gdLst>
              <a:gd name="connsiteX0" fmla="*/ 124946 w 589914"/>
              <a:gd name="connsiteY0" fmla="*/ 446410 h 568993"/>
              <a:gd name="connsiteX1" fmla="*/ 221161 w 589914"/>
              <a:gd name="connsiteY1" fmla="*/ 471379 h 568993"/>
              <a:gd name="connsiteX2" fmla="*/ 215411 w 589914"/>
              <a:gd name="connsiteY2" fmla="*/ 481402 h 568993"/>
              <a:gd name="connsiteX3" fmla="*/ 70235 w 589914"/>
              <a:gd name="connsiteY3" fmla="*/ 464219 h 568993"/>
              <a:gd name="connsiteX4" fmla="*/ 67360 w 589914"/>
              <a:gd name="connsiteY4" fmla="*/ 452764 h 568993"/>
              <a:gd name="connsiteX5" fmla="*/ 124946 w 589914"/>
              <a:gd name="connsiteY5" fmla="*/ 446410 h 568993"/>
              <a:gd name="connsiteX6" fmla="*/ 124946 w 589914"/>
              <a:gd name="connsiteY6" fmla="*/ 413535 h 568993"/>
              <a:gd name="connsiteX7" fmla="*/ 221161 w 589914"/>
              <a:gd name="connsiteY7" fmla="*/ 438504 h 568993"/>
              <a:gd name="connsiteX8" fmla="*/ 215411 w 589914"/>
              <a:gd name="connsiteY8" fmla="*/ 448527 h 568993"/>
              <a:gd name="connsiteX9" fmla="*/ 70235 w 589914"/>
              <a:gd name="connsiteY9" fmla="*/ 431344 h 568993"/>
              <a:gd name="connsiteX10" fmla="*/ 67360 w 589914"/>
              <a:gd name="connsiteY10" fmla="*/ 419889 h 568993"/>
              <a:gd name="connsiteX11" fmla="*/ 124946 w 589914"/>
              <a:gd name="connsiteY11" fmla="*/ 413535 h 568993"/>
              <a:gd name="connsiteX12" fmla="*/ 124946 w 589914"/>
              <a:gd name="connsiteY12" fmla="*/ 381226 h 568993"/>
              <a:gd name="connsiteX13" fmla="*/ 221161 w 589914"/>
              <a:gd name="connsiteY13" fmla="*/ 405618 h 568993"/>
              <a:gd name="connsiteX14" fmla="*/ 215411 w 589914"/>
              <a:gd name="connsiteY14" fmla="*/ 415652 h 568993"/>
              <a:gd name="connsiteX15" fmla="*/ 70235 w 589914"/>
              <a:gd name="connsiteY15" fmla="*/ 398450 h 568993"/>
              <a:gd name="connsiteX16" fmla="*/ 67360 w 589914"/>
              <a:gd name="connsiteY16" fmla="*/ 386983 h 568993"/>
              <a:gd name="connsiteX17" fmla="*/ 124946 w 589914"/>
              <a:gd name="connsiteY17" fmla="*/ 381226 h 568993"/>
              <a:gd name="connsiteX18" fmla="*/ 124946 w 589914"/>
              <a:gd name="connsiteY18" fmla="*/ 349730 h 568993"/>
              <a:gd name="connsiteX19" fmla="*/ 221161 w 589914"/>
              <a:gd name="connsiteY19" fmla="*/ 374122 h 568993"/>
              <a:gd name="connsiteX20" fmla="*/ 215411 w 589914"/>
              <a:gd name="connsiteY20" fmla="*/ 384156 h 568993"/>
              <a:gd name="connsiteX21" fmla="*/ 70235 w 589914"/>
              <a:gd name="connsiteY21" fmla="*/ 366954 h 568993"/>
              <a:gd name="connsiteX22" fmla="*/ 67360 w 589914"/>
              <a:gd name="connsiteY22" fmla="*/ 355487 h 568993"/>
              <a:gd name="connsiteX23" fmla="*/ 124946 w 589914"/>
              <a:gd name="connsiteY23" fmla="*/ 349730 h 568993"/>
              <a:gd name="connsiteX24" fmla="*/ 124946 w 589914"/>
              <a:gd name="connsiteY24" fmla="*/ 315231 h 568993"/>
              <a:gd name="connsiteX25" fmla="*/ 221161 w 589914"/>
              <a:gd name="connsiteY25" fmla="*/ 339596 h 568993"/>
              <a:gd name="connsiteX26" fmla="*/ 215411 w 589914"/>
              <a:gd name="connsiteY26" fmla="*/ 351051 h 568993"/>
              <a:gd name="connsiteX27" fmla="*/ 70235 w 589914"/>
              <a:gd name="connsiteY27" fmla="*/ 332436 h 568993"/>
              <a:gd name="connsiteX28" fmla="*/ 67360 w 589914"/>
              <a:gd name="connsiteY28" fmla="*/ 320981 h 568993"/>
              <a:gd name="connsiteX29" fmla="*/ 124946 w 589914"/>
              <a:gd name="connsiteY29" fmla="*/ 315231 h 568993"/>
              <a:gd name="connsiteX30" fmla="*/ 373313 w 589914"/>
              <a:gd name="connsiteY30" fmla="*/ 290957 h 568993"/>
              <a:gd name="connsiteX31" fmla="*/ 367575 w 589914"/>
              <a:gd name="connsiteY31" fmla="*/ 300990 h 568993"/>
              <a:gd name="connsiteX32" fmla="*/ 363272 w 589914"/>
              <a:gd name="connsiteY32" fmla="*/ 366921 h 568993"/>
              <a:gd name="connsiteX33" fmla="*/ 383354 w 589914"/>
              <a:gd name="connsiteY33" fmla="*/ 376954 h 568993"/>
              <a:gd name="connsiteX34" fmla="*/ 437863 w 589914"/>
              <a:gd name="connsiteY34" fmla="*/ 333955 h 568993"/>
              <a:gd name="connsiteX35" fmla="*/ 440732 w 589914"/>
              <a:gd name="connsiteY35" fmla="*/ 326789 h 568993"/>
              <a:gd name="connsiteX36" fmla="*/ 409174 w 589914"/>
              <a:gd name="connsiteY36" fmla="*/ 338255 h 568993"/>
              <a:gd name="connsiteX37" fmla="*/ 404871 w 589914"/>
              <a:gd name="connsiteY37" fmla="*/ 311022 h 568993"/>
              <a:gd name="connsiteX38" fmla="*/ 383354 w 589914"/>
              <a:gd name="connsiteY38" fmla="*/ 325355 h 568993"/>
              <a:gd name="connsiteX39" fmla="*/ 124946 w 589914"/>
              <a:gd name="connsiteY39" fmla="*/ 284361 h 568993"/>
              <a:gd name="connsiteX40" fmla="*/ 221161 w 589914"/>
              <a:gd name="connsiteY40" fmla="*/ 309532 h 568993"/>
              <a:gd name="connsiteX41" fmla="*/ 215411 w 589914"/>
              <a:gd name="connsiteY41" fmla="*/ 319555 h 568993"/>
              <a:gd name="connsiteX42" fmla="*/ 70235 w 589914"/>
              <a:gd name="connsiteY42" fmla="*/ 302372 h 568993"/>
              <a:gd name="connsiteX43" fmla="*/ 67360 w 589914"/>
              <a:gd name="connsiteY43" fmla="*/ 290917 h 568993"/>
              <a:gd name="connsiteX44" fmla="*/ 124946 w 589914"/>
              <a:gd name="connsiteY44" fmla="*/ 284361 h 568993"/>
              <a:gd name="connsiteX45" fmla="*/ 124946 w 589914"/>
              <a:gd name="connsiteY45" fmla="*/ 251302 h 568993"/>
              <a:gd name="connsiteX46" fmla="*/ 221161 w 589914"/>
              <a:gd name="connsiteY46" fmla="*/ 275172 h 568993"/>
              <a:gd name="connsiteX47" fmla="*/ 215411 w 589914"/>
              <a:gd name="connsiteY47" fmla="*/ 286680 h 568993"/>
              <a:gd name="connsiteX48" fmla="*/ 70235 w 589914"/>
              <a:gd name="connsiteY48" fmla="*/ 269418 h 568993"/>
              <a:gd name="connsiteX49" fmla="*/ 67360 w 589914"/>
              <a:gd name="connsiteY49" fmla="*/ 257910 h 568993"/>
              <a:gd name="connsiteX50" fmla="*/ 124946 w 589914"/>
              <a:gd name="connsiteY50" fmla="*/ 251302 h 568993"/>
              <a:gd name="connsiteX51" fmla="*/ 117715 w 589914"/>
              <a:gd name="connsiteY51" fmla="*/ 206299 h 568993"/>
              <a:gd name="connsiteX52" fmla="*/ 38760 w 589914"/>
              <a:gd name="connsiteY52" fmla="*/ 219201 h 568993"/>
              <a:gd name="connsiteX53" fmla="*/ 38760 w 589914"/>
              <a:gd name="connsiteY53" fmla="*/ 513084 h 568993"/>
              <a:gd name="connsiteX54" fmla="*/ 106230 w 589914"/>
              <a:gd name="connsiteY54" fmla="*/ 501615 h 568993"/>
              <a:gd name="connsiteX55" fmla="*/ 252656 w 589914"/>
              <a:gd name="connsiteY55" fmla="*/ 533154 h 568993"/>
              <a:gd name="connsiteX56" fmla="*/ 252656 w 589914"/>
              <a:gd name="connsiteY56" fmla="*/ 415601 h 568993"/>
              <a:gd name="connsiteX57" fmla="*/ 244043 w 589914"/>
              <a:gd name="connsiteY57" fmla="*/ 425636 h 568993"/>
              <a:gd name="connsiteX58" fmla="*/ 244043 w 589914"/>
              <a:gd name="connsiteY58" fmla="*/ 249306 h 568993"/>
              <a:gd name="connsiteX59" fmla="*/ 117715 w 589914"/>
              <a:gd name="connsiteY59" fmla="*/ 206299 h 568993"/>
              <a:gd name="connsiteX60" fmla="*/ 117715 w 589914"/>
              <a:gd name="connsiteY60" fmla="*/ 191963 h 568993"/>
              <a:gd name="connsiteX61" fmla="*/ 254092 w 589914"/>
              <a:gd name="connsiteY61" fmla="*/ 240705 h 568993"/>
              <a:gd name="connsiteX62" fmla="*/ 391904 w 589914"/>
              <a:gd name="connsiteY62" fmla="*/ 191963 h 568993"/>
              <a:gd name="connsiteX63" fmla="*/ 381855 w 589914"/>
              <a:gd name="connsiteY63" fmla="*/ 206299 h 568993"/>
              <a:gd name="connsiteX64" fmla="*/ 265576 w 589914"/>
              <a:gd name="connsiteY64" fmla="*/ 249306 h 568993"/>
              <a:gd name="connsiteX65" fmla="*/ 265576 w 589914"/>
              <a:gd name="connsiteY65" fmla="*/ 425636 h 568993"/>
              <a:gd name="connsiteX66" fmla="*/ 256963 w 589914"/>
              <a:gd name="connsiteY66" fmla="*/ 415601 h 568993"/>
              <a:gd name="connsiteX67" fmla="*/ 256963 w 589914"/>
              <a:gd name="connsiteY67" fmla="*/ 533154 h 568993"/>
              <a:gd name="connsiteX68" fmla="*/ 400517 w 589914"/>
              <a:gd name="connsiteY68" fmla="*/ 500182 h 568993"/>
              <a:gd name="connsiteX69" fmla="*/ 470859 w 589914"/>
              <a:gd name="connsiteY69" fmla="*/ 513084 h 568993"/>
              <a:gd name="connsiteX70" fmla="*/ 470859 w 589914"/>
              <a:gd name="connsiteY70" fmla="*/ 325286 h 568993"/>
              <a:gd name="connsiteX71" fmla="*/ 505312 w 589914"/>
              <a:gd name="connsiteY71" fmla="*/ 255040 h 568993"/>
              <a:gd name="connsiteX72" fmla="*/ 505312 w 589914"/>
              <a:gd name="connsiteY72" fmla="*/ 557525 h 568993"/>
              <a:gd name="connsiteX73" fmla="*/ 287109 w 589914"/>
              <a:gd name="connsiteY73" fmla="*/ 557525 h 568993"/>
              <a:gd name="connsiteX74" fmla="*/ 255527 w 589914"/>
              <a:gd name="connsiteY74" fmla="*/ 568993 h 568993"/>
              <a:gd name="connsiteX75" fmla="*/ 223945 w 589914"/>
              <a:gd name="connsiteY75" fmla="*/ 557525 h 568993"/>
              <a:gd name="connsiteX76" fmla="*/ 0 w 589914"/>
              <a:gd name="connsiteY76" fmla="*/ 557525 h 568993"/>
              <a:gd name="connsiteX77" fmla="*/ 0 w 589914"/>
              <a:gd name="connsiteY77" fmla="*/ 253607 h 568993"/>
              <a:gd name="connsiteX78" fmla="*/ 24404 w 589914"/>
              <a:gd name="connsiteY78" fmla="*/ 237837 h 568993"/>
              <a:gd name="connsiteX79" fmla="*/ 24404 w 589914"/>
              <a:gd name="connsiteY79" fmla="*/ 209166 h 568993"/>
              <a:gd name="connsiteX80" fmla="*/ 28711 w 589914"/>
              <a:gd name="connsiteY80" fmla="*/ 206299 h 568993"/>
              <a:gd name="connsiteX81" fmla="*/ 117715 w 589914"/>
              <a:gd name="connsiteY81" fmla="*/ 191963 h 568993"/>
              <a:gd name="connsiteX82" fmla="*/ 512454 w 589914"/>
              <a:gd name="connsiteY82" fmla="*/ 24366 h 568993"/>
              <a:gd name="connsiteX83" fmla="*/ 499544 w 589914"/>
              <a:gd name="connsiteY83" fmla="*/ 50165 h 568993"/>
              <a:gd name="connsiteX84" fmla="*/ 552618 w 589914"/>
              <a:gd name="connsiteY84" fmla="*/ 77397 h 568993"/>
              <a:gd name="connsiteX85" fmla="*/ 565528 w 589914"/>
              <a:gd name="connsiteY85" fmla="*/ 50165 h 568993"/>
              <a:gd name="connsiteX86" fmla="*/ 503847 w 589914"/>
              <a:gd name="connsiteY86" fmla="*/ 0 h 568993"/>
              <a:gd name="connsiteX87" fmla="*/ 589914 w 589914"/>
              <a:gd name="connsiteY87" fmla="*/ 41565 h 568993"/>
              <a:gd name="connsiteX88" fmla="*/ 554053 w 589914"/>
              <a:gd name="connsiteY88" fmla="*/ 114663 h 568993"/>
              <a:gd name="connsiteX89" fmla="*/ 443601 w 589914"/>
              <a:gd name="connsiteY89" fmla="*/ 341121 h 568993"/>
              <a:gd name="connsiteX90" fmla="*/ 350362 w 589914"/>
              <a:gd name="connsiteY90" fmla="*/ 415652 h 568993"/>
              <a:gd name="connsiteX91" fmla="*/ 360403 w 589914"/>
              <a:gd name="connsiteY91" fmla="*/ 298123 h 568993"/>
              <a:gd name="connsiteX92" fmla="*/ 469421 w 589914"/>
              <a:gd name="connsiteY92" fmla="*/ 73098 h 56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89914" h="568993">
                <a:moveTo>
                  <a:pt x="124946" y="446410"/>
                </a:moveTo>
                <a:cubicBezTo>
                  <a:pt x="178848" y="448289"/>
                  <a:pt x="219005" y="470305"/>
                  <a:pt x="221161" y="471379"/>
                </a:cubicBezTo>
                <a:lnTo>
                  <a:pt x="215411" y="481402"/>
                </a:lnTo>
                <a:cubicBezTo>
                  <a:pt x="213974" y="481402"/>
                  <a:pt x="146417" y="444172"/>
                  <a:pt x="70235" y="464219"/>
                </a:cubicBezTo>
                <a:lnTo>
                  <a:pt x="67360" y="452764"/>
                </a:lnTo>
                <a:cubicBezTo>
                  <a:pt x="87484" y="447394"/>
                  <a:pt x="106978" y="445783"/>
                  <a:pt x="124946" y="446410"/>
                </a:cubicBezTo>
                <a:close/>
                <a:moveTo>
                  <a:pt x="124946" y="413535"/>
                </a:moveTo>
                <a:cubicBezTo>
                  <a:pt x="178848" y="415414"/>
                  <a:pt x="219005" y="437430"/>
                  <a:pt x="221161" y="438504"/>
                </a:cubicBezTo>
                <a:lnTo>
                  <a:pt x="215411" y="448527"/>
                </a:lnTo>
                <a:cubicBezTo>
                  <a:pt x="213974" y="448527"/>
                  <a:pt x="146417" y="411297"/>
                  <a:pt x="70235" y="431344"/>
                </a:cubicBezTo>
                <a:lnTo>
                  <a:pt x="67360" y="419889"/>
                </a:lnTo>
                <a:cubicBezTo>
                  <a:pt x="87484" y="414519"/>
                  <a:pt x="106978" y="412908"/>
                  <a:pt x="124946" y="413535"/>
                </a:cubicBezTo>
                <a:close/>
                <a:moveTo>
                  <a:pt x="124946" y="381226"/>
                </a:moveTo>
                <a:cubicBezTo>
                  <a:pt x="178848" y="383309"/>
                  <a:pt x="219005" y="404543"/>
                  <a:pt x="221161" y="405618"/>
                </a:cubicBezTo>
                <a:lnTo>
                  <a:pt x="215411" y="415652"/>
                </a:lnTo>
                <a:cubicBezTo>
                  <a:pt x="213974" y="415652"/>
                  <a:pt x="146417" y="378382"/>
                  <a:pt x="70235" y="398450"/>
                </a:cubicBezTo>
                <a:lnTo>
                  <a:pt x="67360" y="386983"/>
                </a:lnTo>
                <a:cubicBezTo>
                  <a:pt x="87484" y="381965"/>
                  <a:pt x="106978" y="380532"/>
                  <a:pt x="124946" y="381226"/>
                </a:cubicBezTo>
                <a:close/>
                <a:moveTo>
                  <a:pt x="124946" y="349730"/>
                </a:moveTo>
                <a:cubicBezTo>
                  <a:pt x="178848" y="351813"/>
                  <a:pt x="219005" y="373047"/>
                  <a:pt x="221161" y="374122"/>
                </a:cubicBezTo>
                <a:lnTo>
                  <a:pt x="215411" y="384156"/>
                </a:lnTo>
                <a:cubicBezTo>
                  <a:pt x="213974" y="384156"/>
                  <a:pt x="146417" y="346886"/>
                  <a:pt x="70235" y="366954"/>
                </a:cubicBezTo>
                <a:lnTo>
                  <a:pt x="67360" y="355487"/>
                </a:lnTo>
                <a:cubicBezTo>
                  <a:pt x="87484" y="350469"/>
                  <a:pt x="106978" y="349036"/>
                  <a:pt x="124946" y="349730"/>
                </a:cubicBezTo>
                <a:close/>
                <a:moveTo>
                  <a:pt x="124946" y="315231"/>
                </a:moveTo>
                <a:cubicBezTo>
                  <a:pt x="178848" y="317312"/>
                  <a:pt x="219005" y="338522"/>
                  <a:pt x="221161" y="339596"/>
                </a:cubicBezTo>
                <a:lnTo>
                  <a:pt x="215411" y="351051"/>
                </a:lnTo>
                <a:cubicBezTo>
                  <a:pt x="213974" y="349619"/>
                  <a:pt x="146417" y="312389"/>
                  <a:pt x="70235" y="332436"/>
                </a:cubicBezTo>
                <a:lnTo>
                  <a:pt x="67360" y="320981"/>
                </a:lnTo>
                <a:cubicBezTo>
                  <a:pt x="87484" y="315969"/>
                  <a:pt x="106978" y="314537"/>
                  <a:pt x="124946" y="315231"/>
                </a:cubicBezTo>
                <a:close/>
                <a:moveTo>
                  <a:pt x="373313" y="290957"/>
                </a:moveTo>
                <a:lnTo>
                  <a:pt x="367575" y="300990"/>
                </a:lnTo>
                <a:lnTo>
                  <a:pt x="363272" y="366921"/>
                </a:lnTo>
                <a:lnTo>
                  <a:pt x="383354" y="376954"/>
                </a:lnTo>
                <a:lnTo>
                  <a:pt x="437863" y="333955"/>
                </a:lnTo>
                <a:lnTo>
                  <a:pt x="440732" y="326789"/>
                </a:lnTo>
                <a:lnTo>
                  <a:pt x="409174" y="338255"/>
                </a:lnTo>
                <a:lnTo>
                  <a:pt x="404871" y="311022"/>
                </a:lnTo>
                <a:lnTo>
                  <a:pt x="383354" y="325355"/>
                </a:lnTo>
                <a:close/>
                <a:moveTo>
                  <a:pt x="124946" y="284361"/>
                </a:moveTo>
                <a:cubicBezTo>
                  <a:pt x="178848" y="285905"/>
                  <a:pt x="219005" y="307384"/>
                  <a:pt x="221161" y="309532"/>
                </a:cubicBezTo>
                <a:lnTo>
                  <a:pt x="215411" y="319555"/>
                </a:lnTo>
                <a:cubicBezTo>
                  <a:pt x="213974" y="319555"/>
                  <a:pt x="146417" y="282325"/>
                  <a:pt x="70235" y="302372"/>
                </a:cubicBezTo>
                <a:lnTo>
                  <a:pt x="67360" y="290917"/>
                </a:lnTo>
                <a:cubicBezTo>
                  <a:pt x="87484" y="285547"/>
                  <a:pt x="106978" y="283847"/>
                  <a:pt x="124946" y="284361"/>
                </a:cubicBezTo>
                <a:close/>
                <a:moveTo>
                  <a:pt x="124946" y="251302"/>
                </a:moveTo>
                <a:cubicBezTo>
                  <a:pt x="178848" y="252786"/>
                  <a:pt x="219005" y="274093"/>
                  <a:pt x="221161" y="275172"/>
                </a:cubicBezTo>
                <a:lnTo>
                  <a:pt x="215411" y="286680"/>
                </a:lnTo>
                <a:cubicBezTo>
                  <a:pt x="213974" y="285242"/>
                  <a:pt x="146417" y="249279"/>
                  <a:pt x="70235" y="269418"/>
                </a:cubicBezTo>
                <a:lnTo>
                  <a:pt x="67360" y="257910"/>
                </a:lnTo>
                <a:cubicBezTo>
                  <a:pt x="87484" y="252516"/>
                  <a:pt x="106978" y="250808"/>
                  <a:pt x="124946" y="251302"/>
                </a:cubicBezTo>
                <a:close/>
                <a:moveTo>
                  <a:pt x="117715" y="206299"/>
                </a:moveTo>
                <a:cubicBezTo>
                  <a:pt x="80391" y="206299"/>
                  <a:pt x="50244" y="214900"/>
                  <a:pt x="38760" y="219201"/>
                </a:cubicBezTo>
                <a:lnTo>
                  <a:pt x="38760" y="513084"/>
                </a:lnTo>
                <a:cubicBezTo>
                  <a:pt x="57422" y="505916"/>
                  <a:pt x="80391" y="501615"/>
                  <a:pt x="106230" y="501615"/>
                </a:cubicBezTo>
                <a:cubicBezTo>
                  <a:pt x="169394" y="501615"/>
                  <a:pt x="233994" y="525986"/>
                  <a:pt x="252656" y="533154"/>
                </a:cubicBezTo>
                <a:lnTo>
                  <a:pt x="252656" y="415601"/>
                </a:lnTo>
                <a:lnTo>
                  <a:pt x="244043" y="425636"/>
                </a:lnTo>
                <a:lnTo>
                  <a:pt x="244043" y="249306"/>
                </a:lnTo>
                <a:cubicBezTo>
                  <a:pt x="209590" y="220635"/>
                  <a:pt x="166523" y="206299"/>
                  <a:pt x="117715" y="206299"/>
                </a:cubicBezTo>
                <a:close/>
                <a:moveTo>
                  <a:pt x="117715" y="191963"/>
                </a:moveTo>
                <a:cubicBezTo>
                  <a:pt x="170830" y="191963"/>
                  <a:pt x="216767" y="207732"/>
                  <a:pt x="254092" y="240705"/>
                </a:cubicBezTo>
                <a:cubicBezTo>
                  <a:pt x="291416" y="207732"/>
                  <a:pt x="337353" y="191963"/>
                  <a:pt x="391904" y="191963"/>
                </a:cubicBezTo>
                <a:lnTo>
                  <a:pt x="381855" y="206299"/>
                </a:lnTo>
                <a:cubicBezTo>
                  <a:pt x="337353" y="207732"/>
                  <a:pt x="298593" y="223502"/>
                  <a:pt x="265576" y="249306"/>
                </a:cubicBezTo>
                <a:lnTo>
                  <a:pt x="265576" y="425636"/>
                </a:lnTo>
                <a:lnTo>
                  <a:pt x="256963" y="415601"/>
                </a:lnTo>
                <a:lnTo>
                  <a:pt x="256963" y="533154"/>
                </a:lnTo>
                <a:cubicBezTo>
                  <a:pt x="275625" y="524552"/>
                  <a:pt x="335918" y="500182"/>
                  <a:pt x="400517" y="500182"/>
                </a:cubicBezTo>
                <a:cubicBezTo>
                  <a:pt x="426357" y="500182"/>
                  <a:pt x="449326" y="504482"/>
                  <a:pt x="470859" y="513084"/>
                </a:cubicBezTo>
                <a:lnTo>
                  <a:pt x="470859" y="325286"/>
                </a:lnTo>
                <a:lnTo>
                  <a:pt x="505312" y="255040"/>
                </a:lnTo>
                <a:lnTo>
                  <a:pt x="505312" y="557525"/>
                </a:lnTo>
                <a:lnTo>
                  <a:pt x="287109" y="557525"/>
                </a:lnTo>
                <a:cubicBezTo>
                  <a:pt x="279931" y="564692"/>
                  <a:pt x="268447" y="568993"/>
                  <a:pt x="255527" y="568993"/>
                </a:cubicBezTo>
                <a:cubicBezTo>
                  <a:pt x="242607" y="568993"/>
                  <a:pt x="231123" y="564692"/>
                  <a:pt x="223945" y="557525"/>
                </a:cubicBezTo>
                <a:lnTo>
                  <a:pt x="0" y="557525"/>
                </a:lnTo>
                <a:lnTo>
                  <a:pt x="0" y="253607"/>
                </a:lnTo>
                <a:cubicBezTo>
                  <a:pt x="0" y="246439"/>
                  <a:pt x="10049" y="240705"/>
                  <a:pt x="24404" y="237837"/>
                </a:cubicBezTo>
                <a:lnTo>
                  <a:pt x="24404" y="209166"/>
                </a:lnTo>
                <a:lnTo>
                  <a:pt x="28711" y="206299"/>
                </a:lnTo>
                <a:cubicBezTo>
                  <a:pt x="30146" y="206299"/>
                  <a:pt x="67471" y="191963"/>
                  <a:pt x="117715" y="191963"/>
                </a:cubicBezTo>
                <a:close/>
                <a:moveTo>
                  <a:pt x="512454" y="24366"/>
                </a:moveTo>
                <a:lnTo>
                  <a:pt x="499544" y="50165"/>
                </a:lnTo>
                <a:lnTo>
                  <a:pt x="552618" y="77397"/>
                </a:lnTo>
                <a:lnTo>
                  <a:pt x="565528" y="50165"/>
                </a:lnTo>
                <a:close/>
                <a:moveTo>
                  <a:pt x="503847" y="0"/>
                </a:moveTo>
                <a:lnTo>
                  <a:pt x="589914" y="41565"/>
                </a:lnTo>
                <a:lnTo>
                  <a:pt x="554053" y="114663"/>
                </a:lnTo>
                <a:lnTo>
                  <a:pt x="443601" y="341121"/>
                </a:lnTo>
                <a:lnTo>
                  <a:pt x="350362" y="415652"/>
                </a:lnTo>
                <a:lnTo>
                  <a:pt x="360403" y="298123"/>
                </a:lnTo>
                <a:lnTo>
                  <a:pt x="469421" y="73098"/>
                </a:lnTo>
                <a:close/>
              </a:path>
            </a:pathLst>
          </a:custGeom>
          <a:solidFill>
            <a:schemeClr val="tx1">
              <a:lumMod val="50000"/>
              <a:lumOff val="50000"/>
            </a:schemeClr>
          </a:solidFill>
          <a:ln>
            <a:noFill/>
          </a:ln>
        </p:spPr>
      </p:sp>
      <p:sp>
        <p:nvSpPr>
          <p:cNvPr id="15" name="椭圆 14">
            <a:extLst>
              <a:ext uri="{FF2B5EF4-FFF2-40B4-BE49-F238E27FC236}">
                <a16:creationId xmlns="" xmlns:a16="http://schemas.microsoft.com/office/drawing/2014/main" id="{1D35D9F5-F827-4A84-8221-7DD93F893C87}"/>
              </a:ext>
            </a:extLst>
          </p:cNvPr>
          <p:cNvSpPr/>
          <p:nvPr/>
        </p:nvSpPr>
        <p:spPr>
          <a:xfrm>
            <a:off x="1071375" y="1571625"/>
            <a:ext cx="857250" cy="857250"/>
          </a:xfrm>
          <a:prstGeom prst="ellipse">
            <a:avLst/>
          </a:prstGeom>
          <a:noFill/>
          <a:ln w="158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 xmlns:a16="http://schemas.microsoft.com/office/drawing/2014/main" id="{76984A0E-4D66-4016-BE53-A81A3DF76703}"/>
              </a:ext>
            </a:extLst>
          </p:cNvPr>
          <p:cNvSpPr/>
          <p:nvPr/>
        </p:nvSpPr>
        <p:spPr>
          <a:xfrm>
            <a:off x="4859785" y="1571625"/>
            <a:ext cx="857250" cy="857250"/>
          </a:xfrm>
          <a:prstGeom prst="ellipse">
            <a:avLst/>
          </a:prstGeom>
          <a:noFill/>
          <a:ln w="158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A4F2A97F-AEF4-4A62-A3BF-C6F6274A7E52}"/>
              </a:ext>
            </a:extLst>
          </p:cNvPr>
          <p:cNvSpPr/>
          <p:nvPr/>
        </p:nvSpPr>
        <p:spPr>
          <a:xfrm>
            <a:off x="8577075" y="1571625"/>
            <a:ext cx="857250" cy="857250"/>
          </a:xfrm>
          <a:prstGeom prst="ellipse">
            <a:avLst/>
          </a:prstGeom>
          <a:noFill/>
          <a:ln w="158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49C91F1E-BD53-4C6C-9989-F36BCE0E58E5}"/>
              </a:ext>
            </a:extLst>
          </p:cNvPr>
          <p:cNvSpPr/>
          <p:nvPr/>
        </p:nvSpPr>
        <p:spPr>
          <a:xfrm>
            <a:off x="660400" y="1580197"/>
            <a:ext cx="45719" cy="857250"/>
          </a:xfrm>
          <a:prstGeom prst="roundRect">
            <a:avLst>
              <a:gd name="adj" fmla="val 18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 xmlns:a16="http://schemas.microsoft.com/office/drawing/2014/main" id="{85385EDC-2AC8-4C92-9409-9498E5EDFEF3}"/>
              </a:ext>
            </a:extLst>
          </p:cNvPr>
          <p:cNvSpPr/>
          <p:nvPr/>
        </p:nvSpPr>
        <p:spPr>
          <a:xfrm>
            <a:off x="3970021" y="1580197"/>
            <a:ext cx="45719" cy="857250"/>
          </a:xfrm>
          <a:prstGeom prst="roundRect">
            <a:avLst>
              <a:gd name="adj" fmla="val 18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 xmlns:a16="http://schemas.microsoft.com/office/drawing/2014/main" id="{8E4D5CCC-74C5-4325-9CAB-CB599703BCC1}"/>
              </a:ext>
            </a:extLst>
          </p:cNvPr>
          <p:cNvGrpSpPr/>
          <p:nvPr/>
        </p:nvGrpSpPr>
        <p:grpSpPr>
          <a:xfrm>
            <a:off x="4418330" y="1580197"/>
            <a:ext cx="3355340" cy="857250"/>
            <a:chOff x="4890372" y="1580197"/>
            <a:chExt cx="3355340" cy="857250"/>
          </a:xfrm>
          <a:solidFill>
            <a:schemeClr val="accent4"/>
          </a:solidFill>
        </p:grpSpPr>
        <p:sp>
          <p:nvSpPr>
            <p:cNvPr id="23" name="矩形: 圆角 22">
              <a:extLst>
                <a:ext uri="{FF2B5EF4-FFF2-40B4-BE49-F238E27FC236}">
                  <a16:creationId xmlns="" xmlns:a16="http://schemas.microsoft.com/office/drawing/2014/main" id="{770C3256-5362-4035-96CE-A993B4C414DB}"/>
                </a:ext>
              </a:extLst>
            </p:cNvPr>
            <p:cNvSpPr/>
            <p:nvPr/>
          </p:nvSpPr>
          <p:spPr>
            <a:xfrm>
              <a:off x="4890372" y="1580197"/>
              <a:ext cx="45719" cy="857250"/>
            </a:xfrm>
            <a:prstGeom prst="roundRect">
              <a:avLst>
                <a:gd name="adj" fmla="val 18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 xmlns:a16="http://schemas.microsoft.com/office/drawing/2014/main" id="{BC7D5527-A664-4DA4-B65A-92B5B682A5D0}"/>
                </a:ext>
              </a:extLst>
            </p:cNvPr>
            <p:cNvSpPr/>
            <p:nvPr/>
          </p:nvSpPr>
          <p:spPr>
            <a:xfrm>
              <a:off x="8199993" y="1580197"/>
              <a:ext cx="45719" cy="857250"/>
            </a:xfrm>
            <a:prstGeom prst="roundRect">
              <a:avLst>
                <a:gd name="adj" fmla="val 18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 xmlns:a16="http://schemas.microsoft.com/office/drawing/2014/main" id="{8775272B-1D2E-44D2-A480-89DA149E15A1}"/>
              </a:ext>
            </a:extLst>
          </p:cNvPr>
          <p:cNvGrpSpPr/>
          <p:nvPr/>
        </p:nvGrpSpPr>
        <p:grpSpPr>
          <a:xfrm>
            <a:off x="8176497" y="1580197"/>
            <a:ext cx="3355340" cy="857250"/>
            <a:chOff x="4890372" y="1580197"/>
            <a:chExt cx="3355340" cy="857250"/>
          </a:xfrm>
          <a:solidFill>
            <a:schemeClr val="accent1"/>
          </a:solidFill>
        </p:grpSpPr>
        <p:sp>
          <p:nvSpPr>
            <p:cNvPr id="27" name="矩形: 圆角 26">
              <a:extLst>
                <a:ext uri="{FF2B5EF4-FFF2-40B4-BE49-F238E27FC236}">
                  <a16:creationId xmlns="" xmlns:a16="http://schemas.microsoft.com/office/drawing/2014/main" id="{E37AEB0F-142B-4D1C-99EB-DA45BD03248D}"/>
                </a:ext>
              </a:extLst>
            </p:cNvPr>
            <p:cNvSpPr/>
            <p:nvPr/>
          </p:nvSpPr>
          <p:spPr>
            <a:xfrm>
              <a:off x="4890372" y="1580197"/>
              <a:ext cx="45719" cy="857250"/>
            </a:xfrm>
            <a:prstGeom prst="roundRect">
              <a:avLst>
                <a:gd name="adj" fmla="val 18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 xmlns:a16="http://schemas.microsoft.com/office/drawing/2014/main" id="{038D7867-0044-4041-B2C8-78AAA365501A}"/>
                </a:ext>
              </a:extLst>
            </p:cNvPr>
            <p:cNvSpPr/>
            <p:nvPr/>
          </p:nvSpPr>
          <p:spPr>
            <a:xfrm>
              <a:off x="8199993" y="1580197"/>
              <a:ext cx="45719" cy="857250"/>
            </a:xfrm>
            <a:prstGeom prst="roundRect">
              <a:avLst>
                <a:gd name="adj" fmla="val 18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a:extLst>
              <a:ext uri="{FF2B5EF4-FFF2-40B4-BE49-F238E27FC236}">
                <a16:creationId xmlns="" xmlns:a16="http://schemas.microsoft.com/office/drawing/2014/main" id="{17A663A1-5A60-491E-B467-8D54C3CA79D4}"/>
              </a:ext>
            </a:extLst>
          </p:cNvPr>
          <p:cNvSpPr/>
          <p:nvPr/>
        </p:nvSpPr>
        <p:spPr>
          <a:xfrm>
            <a:off x="2106999" y="1406045"/>
            <a:ext cx="1487102" cy="760144"/>
          </a:xfrm>
          <a:prstGeom prst="rect">
            <a:avLst/>
          </a:prstGeom>
        </p:spPr>
        <p:txBody>
          <a:bodyPr wrap="square">
            <a:spAutoFit/>
          </a:bodyPr>
          <a:lstStyle/>
          <a:p>
            <a:pPr algn="ctr">
              <a:lnSpc>
                <a:spcPct val="120000"/>
              </a:lnSpc>
            </a:pPr>
            <a:r>
              <a:rPr lang="en-US" altLang="zh-CN" sz="4000" dirty="0">
                <a:solidFill>
                  <a:schemeClr val="tx1">
                    <a:lumMod val="65000"/>
                    <a:lumOff val="35000"/>
                  </a:schemeClr>
                </a:solidFill>
              </a:rPr>
              <a:t>6666</a:t>
            </a:r>
            <a:endParaRPr lang="zh-CN" altLang="en-US" sz="4000" dirty="0">
              <a:solidFill>
                <a:schemeClr val="tx1">
                  <a:lumMod val="65000"/>
                  <a:lumOff val="35000"/>
                </a:schemeClr>
              </a:solidFill>
            </a:endParaRPr>
          </a:p>
        </p:txBody>
      </p:sp>
      <p:cxnSp>
        <p:nvCxnSpPr>
          <p:cNvPr id="31" name="直接连接符 30">
            <a:extLst>
              <a:ext uri="{FF2B5EF4-FFF2-40B4-BE49-F238E27FC236}">
                <a16:creationId xmlns="" xmlns:a16="http://schemas.microsoft.com/office/drawing/2014/main" id="{01038ACC-470B-467A-B623-49AB6D57849A}"/>
              </a:ext>
            </a:extLst>
          </p:cNvPr>
          <p:cNvCxnSpPr/>
          <p:nvPr/>
        </p:nvCxnSpPr>
        <p:spPr>
          <a:xfrm>
            <a:off x="2131220" y="2098512"/>
            <a:ext cx="1299133" cy="0"/>
          </a:xfrm>
          <a:prstGeom prst="line">
            <a:avLst/>
          </a:prstGeom>
          <a:ln w="12700">
            <a:gradFill>
              <a:gsLst>
                <a:gs pos="2000">
                  <a:schemeClr val="accent1">
                    <a:alpha val="0"/>
                  </a:schemeClr>
                </a:gs>
                <a:gs pos="50000">
                  <a:srgbClr val="005197"/>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 xmlns:a16="http://schemas.microsoft.com/office/drawing/2014/main" id="{8C08F66D-12B9-4663-8EAF-DEF2A9176581}"/>
              </a:ext>
            </a:extLst>
          </p:cNvPr>
          <p:cNvSpPr/>
          <p:nvPr/>
        </p:nvSpPr>
        <p:spPr>
          <a:xfrm>
            <a:off x="2099463" y="2098512"/>
            <a:ext cx="1502174"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这是数据指示</a:t>
            </a:r>
          </a:p>
        </p:txBody>
      </p:sp>
      <p:sp>
        <p:nvSpPr>
          <p:cNvPr id="41" name="矩形 40">
            <a:extLst>
              <a:ext uri="{FF2B5EF4-FFF2-40B4-BE49-F238E27FC236}">
                <a16:creationId xmlns="" xmlns:a16="http://schemas.microsoft.com/office/drawing/2014/main" id="{CFAD25BB-6B79-4D27-899D-13018449A4C5}"/>
              </a:ext>
            </a:extLst>
          </p:cNvPr>
          <p:cNvSpPr/>
          <p:nvPr/>
        </p:nvSpPr>
        <p:spPr>
          <a:xfrm>
            <a:off x="5900254" y="1406045"/>
            <a:ext cx="1487102" cy="760144"/>
          </a:xfrm>
          <a:prstGeom prst="rect">
            <a:avLst/>
          </a:prstGeom>
        </p:spPr>
        <p:txBody>
          <a:bodyPr wrap="square">
            <a:spAutoFit/>
          </a:bodyPr>
          <a:lstStyle/>
          <a:p>
            <a:pPr algn="ctr">
              <a:lnSpc>
                <a:spcPct val="120000"/>
              </a:lnSpc>
            </a:pPr>
            <a:r>
              <a:rPr lang="en-US" altLang="zh-CN" sz="4000" dirty="0">
                <a:solidFill>
                  <a:schemeClr val="tx1">
                    <a:lumMod val="65000"/>
                    <a:lumOff val="35000"/>
                  </a:schemeClr>
                </a:solidFill>
              </a:rPr>
              <a:t>7777</a:t>
            </a:r>
            <a:endParaRPr lang="zh-CN" altLang="en-US" sz="4000" dirty="0">
              <a:solidFill>
                <a:schemeClr val="tx1">
                  <a:lumMod val="65000"/>
                  <a:lumOff val="35000"/>
                </a:schemeClr>
              </a:solidFill>
            </a:endParaRPr>
          </a:p>
        </p:txBody>
      </p:sp>
      <p:cxnSp>
        <p:nvCxnSpPr>
          <p:cNvPr id="42" name="直接连接符 41">
            <a:extLst>
              <a:ext uri="{FF2B5EF4-FFF2-40B4-BE49-F238E27FC236}">
                <a16:creationId xmlns="" xmlns:a16="http://schemas.microsoft.com/office/drawing/2014/main" id="{D33F6B13-239B-4552-B67F-BB3C7F1C8158}"/>
              </a:ext>
            </a:extLst>
          </p:cNvPr>
          <p:cNvCxnSpPr/>
          <p:nvPr/>
        </p:nvCxnSpPr>
        <p:spPr>
          <a:xfrm>
            <a:off x="5924475" y="2098512"/>
            <a:ext cx="1299133" cy="0"/>
          </a:xfrm>
          <a:prstGeom prst="line">
            <a:avLst/>
          </a:prstGeom>
          <a:ln w="12700">
            <a:gradFill>
              <a:gsLst>
                <a:gs pos="2000">
                  <a:schemeClr val="accent4">
                    <a:alpha val="0"/>
                  </a:schemeClr>
                </a:gs>
                <a:gs pos="50000">
                  <a:schemeClr val="accent4"/>
                </a:gs>
                <a:gs pos="100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4B10E0F9-33CE-4CA2-8AC9-1FCE854CF799}"/>
              </a:ext>
            </a:extLst>
          </p:cNvPr>
          <p:cNvSpPr/>
          <p:nvPr/>
        </p:nvSpPr>
        <p:spPr>
          <a:xfrm>
            <a:off x="5892718" y="2098512"/>
            <a:ext cx="1502174"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这是数据指示</a:t>
            </a:r>
          </a:p>
        </p:txBody>
      </p:sp>
      <p:sp>
        <p:nvSpPr>
          <p:cNvPr id="46" name="矩形 45">
            <a:extLst>
              <a:ext uri="{FF2B5EF4-FFF2-40B4-BE49-F238E27FC236}">
                <a16:creationId xmlns="" xmlns:a16="http://schemas.microsoft.com/office/drawing/2014/main" id="{291ACF83-7F06-467A-A664-C889C3BDAC38}"/>
              </a:ext>
            </a:extLst>
          </p:cNvPr>
          <p:cNvSpPr/>
          <p:nvPr/>
        </p:nvSpPr>
        <p:spPr>
          <a:xfrm>
            <a:off x="9619767" y="1406045"/>
            <a:ext cx="1487102" cy="760144"/>
          </a:xfrm>
          <a:prstGeom prst="rect">
            <a:avLst/>
          </a:prstGeom>
        </p:spPr>
        <p:txBody>
          <a:bodyPr wrap="square">
            <a:spAutoFit/>
          </a:bodyPr>
          <a:lstStyle/>
          <a:p>
            <a:pPr algn="ctr">
              <a:lnSpc>
                <a:spcPct val="120000"/>
              </a:lnSpc>
            </a:pPr>
            <a:r>
              <a:rPr lang="en-US" altLang="zh-CN" sz="4000" dirty="0">
                <a:solidFill>
                  <a:schemeClr val="tx1">
                    <a:lumMod val="65000"/>
                    <a:lumOff val="35000"/>
                  </a:schemeClr>
                </a:solidFill>
              </a:rPr>
              <a:t>8888</a:t>
            </a:r>
            <a:endParaRPr lang="zh-CN" altLang="en-US" sz="4000" dirty="0">
              <a:solidFill>
                <a:schemeClr val="tx1">
                  <a:lumMod val="65000"/>
                  <a:lumOff val="35000"/>
                </a:schemeClr>
              </a:solidFill>
            </a:endParaRPr>
          </a:p>
        </p:txBody>
      </p:sp>
      <p:cxnSp>
        <p:nvCxnSpPr>
          <p:cNvPr id="47" name="直接连接符 46">
            <a:extLst>
              <a:ext uri="{FF2B5EF4-FFF2-40B4-BE49-F238E27FC236}">
                <a16:creationId xmlns="" xmlns:a16="http://schemas.microsoft.com/office/drawing/2014/main" id="{8B546F89-239B-4416-B440-DB889B3EDD11}"/>
              </a:ext>
            </a:extLst>
          </p:cNvPr>
          <p:cNvCxnSpPr/>
          <p:nvPr/>
        </p:nvCxnSpPr>
        <p:spPr>
          <a:xfrm>
            <a:off x="9643988" y="2098512"/>
            <a:ext cx="1299133" cy="0"/>
          </a:xfrm>
          <a:prstGeom prst="line">
            <a:avLst/>
          </a:prstGeom>
          <a:ln w="12700">
            <a:gradFill>
              <a:gsLst>
                <a:gs pos="2000">
                  <a:schemeClr val="accent1">
                    <a:alpha val="0"/>
                  </a:schemeClr>
                </a:gs>
                <a:gs pos="50000">
                  <a:srgbClr val="005197"/>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 xmlns:a16="http://schemas.microsoft.com/office/drawing/2014/main" id="{65D4A613-AD98-4D40-B82E-B4D9C06549FC}"/>
              </a:ext>
            </a:extLst>
          </p:cNvPr>
          <p:cNvSpPr/>
          <p:nvPr/>
        </p:nvSpPr>
        <p:spPr>
          <a:xfrm>
            <a:off x="9612231" y="2098512"/>
            <a:ext cx="1502174"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这是数据指示</a:t>
            </a:r>
          </a:p>
        </p:txBody>
      </p:sp>
      <p:sp>
        <p:nvSpPr>
          <p:cNvPr id="3" name="标题 2">
            <a:extLst>
              <a:ext uri="{FF2B5EF4-FFF2-40B4-BE49-F238E27FC236}">
                <a16:creationId xmlns="" xmlns:a16="http://schemas.microsoft.com/office/drawing/2014/main" id="{74238D10-0F41-4809-AC11-394F57B85CC4}"/>
              </a:ext>
            </a:extLst>
          </p:cNvPr>
          <p:cNvSpPr>
            <a:spLocks noGrp="1"/>
          </p:cNvSpPr>
          <p:nvPr>
            <p:ph type="title"/>
          </p:nvPr>
        </p:nvSpPr>
        <p:spPr/>
        <p:txBody>
          <a:bodyPr/>
          <a:lstStyle/>
          <a:p>
            <a:r>
              <a:rPr lang="zh-CN" altLang="en-US" dirty="0"/>
              <a:t>图表对比</a:t>
            </a:r>
          </a:p>
        </p:txBody>
      </p:sp>
    </p:spTree>
    <p:extLst>
      <p:ext uri="{BB962C8B-B14F-4D97-AF65-F5344CB8AC3E}">
        <p14:creationId xmlns:p14="http://schemas.microsoft.com/office/powerpoint/2010/main" val="12441669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702BE7A2-38FD-4071-BFD2-8A8F67017FA3}"/>
              </a:ext>
            </a:extLst>
          </p:cNvPr>
          <p:cNvSpPr>
            <a:spLocks noGrp="1"/>
          </p:cNvSpPr>
          <p:nvPr>
            <p:ph type="title"/>
          </p:nvPr>
        </p:nvSpPr>
        <p:spPr/>
        <p:txBody>
          <a:bodyPr/>
          <a:lstStyle/>
          <a:p>
            <a:r>
              <a:rPr lang="zh-CN" altLang="en-US" dirty="0"/>
              <a:t>数据图片突出</a:t>
            </a:r>
          </a:p>
        </p:txBody>
      </p:sp>
      <p:pic>
        <p:nvPicPr>
          <p:cNvPr id="39" name="图片占位符 38">
            <a:extLst>
              <a:ext uri="{FF2B5EF4-FFF2-40B4-BE49-F238E27FC236}">
                <a16:creationId xmlns="" xmlns:a16="http://schemas.microsoft.com/office/drawing/2014/main" id="{3E7C62BD-F6A7-4B21-B8FB-10A74E6E5880}"/>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624712" y="3736675"/>
            <a:ext cx="3392487" cy="2137050"/>
          </a:xfrm>
          <a:prstGeom prst="rect">
            <a:avLst/>
          </a:prstGeom>
        </p:spPr>
      </p:pic>
      <p:pic>
        <p:nvPicPr>
          <p:cNvPr id="41" name="图片占位符 40">
            <a:extLst>
              <a:ext uri="{FF2B5EF4-FFF2-40B4-BE49-F238E27FC236}">
                <a16:creationId xmlns="" xmlns:a16="http://schemas.microsoft.com/office/drawing/2014/main" id="{150F21EE-6FB5-4820-8F44-C779A9685BC8}"/>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a:prstGeom prst="rect">
            <a:avLst/>
          </a:prstGeom>
        </p:spPr>
      </p:pic>
      <p:pic>
        <p:nvPicPr>
          <p:cNvPr id="42" name="图片占位符 41">
            <a:extLst>
              <a:ext uri="{FF2B5EF4-FFF2-40B4-BE49-F238E27FC236}">
                <a16:creationId xmlns="" xmlns:a16="http://schemas.microsoft.com/office/drawing/2014/main" id="{83446A4B-0190-48D4-B5D9-6D3FCB72BFAD}"/>
              </a:ext>
            </a:extLst>
          </p:cNvPr>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a:xfrm>
            <a:off x="8090724" y="3736675"/>
            <a:ext cx="3392487" cy="2137050"/>
          </a:xfrm>
          <a:prstGeom prst="rect">
            <a:avLst/>
          </a:prstGeom>
        </p:spPr>
      </p:pic>
      <p:sp>
        <p:nvSpPr>
          <p:cNvPr id="85" name="矩形 84">
            <a:extLst>
              <a:ext uri="{FF2B5EF4-FFF2-40B4-BE49-F238E27FC236}">
                <a16:creationId xmlns="" xmlns:a16="http://schemas.microsoft.com/office/drawing/2014/main" id="{6B4D91B6-1E63-49FC-BC42-2D966943CDAE}"/>
              </a:ext>
            </a:extLst>
          </p:cNvPr>
          <p:cNvSpPr/>
          <p:nvPr/>
        </p:nvSpPr>
        <p:spPr>
          <a:xfrm>
            <a:off x="1487612" y="5836249"/>
            <a:ext cx="1666687" cy="362792"/>
          </a:xfrm>
          <a:prstGeom prst="rect">
            <a:avLst/>
          </a:prstGeom>
        </p:spPr>
        <p:txBody>
          <a:bodyPr wrap="square">
            <a:spAutoFit/>
          </a:bodyPr>
          <a:lstStyle/>
          <a:p>
            <a:pPr algn="ctr">
              <a:lnSpc>
                <a:spcPct val="120000"/>
              </a:lnSpc>
            </a:pPr>
            <a:r>
              <a:rPr lang="zh-CN" altLang="en-US" sz="1600" dirty="0">
                <a:solidFill>
                  <a:schemeClr val="bg1"/>
                </a:solidFill>
                <a:latin typeface="+mn-ea"/>
              </a:rPr>
              <a:t>大学生活动中心</a:t>
            </a:r>
          </a:p>
        </p:txBody>
      </p:sp>
      <p:sp>
        <p:nvSpPr>
          <p:cNvPr id="86" name="矩形 85">
            <a:extLst>
              <a:ext uri="{FF2B5EF4-FFF2-40B4-BE49-F238E27FC236}">
                <a16:creationId xmlns="" xmlns:a16="http://schemas.microsoft.com/office/drawing/2014/main" id="{A60086EB-3157-4CC2-8734-B05D055B5485}"/>
              </a:ext>
            </a:extLst>
          </p:cNvPr>
          <p:cNvSpPr/>
          <p:nvPr/>
        </p:nvSpPr>
        <p:spPr>
          <a:xfrm>
            <a:off x="5680976" y="5836249"/>
            <a:ext cx="830048" cy="362792"/>
          </a:xfrm>
          <a:prstGeom prst="rect">
            <a:avLst/>
          </a:prstGeom>
        </p:spPr>
        <p:txBody>
          <a:bodyPr wrap="square">
            <a:spAutoFit/>
          </a:bodyPr>
          <a:lstStyle/>
          <a:p>
            <a:pPr algn="ctr">
              <a:lnSpc>
                <a:spcPct val="120000"/>
              </a:lnSpc>
            </a:pPr>
            <a:r>
              <a:rPr lang="zh-CN" altLang="en-US" sz="1600" dirty="0">
                <a:solidFill>
                  <a:schemeClr val="bg1"/>
                </a:solidFill>
                <a:latin typeface="+mn-ea"/>
              </a:rPr>
              <a:t>航海楼</a:t>
            </a:r>
          </a:p>
        </p:txBody>
      </p:sp>
      <p:sp>
        <p:nvSpPr>
          <p:cNvPr id="87" name="矩形 86">
            <a:extLst>
              <a:ext uri="{FF2B5EF4-FFF2-40B4-BE49-F238E27FC236}">
                <a16:creationId xmlns="" xmlns:a16="http://schemas.microsoft.com/office/drawing/2014/main" id="{8C56AAE6-A5B3-4379-A07B-39771914B59D}"/>
              </a:ext>
            </a:extLst>
          </p:cNvPr>
          <p:cNvSpPr/>
          <p:nvPr/>
        </p:nvSpPr>
        <p:spPr>
          <a:xfrm>
            <a:off x="9218403" y="5836249"/>
            <a:ext cx="1137128" cy="362792"/>
          </a:xfrm>
          <a:prstGeom prst="rect">
            <a:avLst/>
          </a:prstGeom>
        </p:spPr>
        <p:txBody>
          <a:bodyPr wrap="square">
            <a:spAutoFit/>
          </a:bodyPr>
          <a:lstStyle/>
          <a:p>
            <a:pPr algn="ctr">
              <a:lnSpc>
                <a:spcPct val="120000"/>
              </a:lnSpc>
            </a:pPr>
            <a:r>
              <a:rPr lang="zh-CN" altLang="en-US" sz="1600" dirty="0">
                <a:solidFill>
                  <a:schemeClr val="bg1"/>
                </a:solidFill>
                <a:latin typeface="+mn-ea"/>
              </a:rPr>
              <a:t>海航公寓</a:t>
            </a:r>
          </a:p>
        </p:txBody>
      </p:sp>
      <p:sp>
        <p:nvSpPr>
          <p:cNvPr id="94" name="矩形 93">
            <a:extLst>
              <a:ext uri="{FF2B5EF4-FFF2-40B4-BE49-F238E27FC236}">
                <a16:creationId xmlns="" xmlns:a16="http://schemas.microsoft.com/office/drawing/2014/main" id="{D07C33DC-6C63-491F-B1C8-A66B62635D66}"/>
              </a:ext>
            </a:extLst>
          </p:cNvPr>
          <p:cNvSpPr/>
          <p:nvPr/>
        </p:nvSpPr>
        <p:spPr>
          <a:xfrm>
            <a:off x="558323" y="1396384"/>
            <a:ext cx="11176953"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a:t>
            </a:r>
          </a:p>
        </p:txBody>
      </p:sp>
      <p:grpSp>
        <p:nvGrpSpPr>
          <p:cNvPr id="38" name="组合 37">
            <a:extLst>
              <a:ext uri="{FF2B5EF4-FFF2-40B4-BE49-F238E27FC236}">
                <a16:creationId xmlns="" xmlns:a16="http://schemas.microsoft.com/office/drawing/2014/main" id="{9EDCA34E-C5CE-4030-B9E3-09FBD59D42A6}"/>
              </a:ext>
            </a:extLst>
          </p:cNvPr>
          <p:cNvGrpSpPr/>
          <p:nvPr/>
        </p:nvGrpSpPr>
        <p:grpSpPr>
          <a:xfrm>
            <a:off x="1010549" y="2286621"/>
            <a:ext cx="10170902" cy="1059268"/>
            <a:chOff x="1133610" y="2286621"/>
            <a:chExt cx="10170902" cy="1059268"/>
          </a:xfrm>
        </p:grpSpPr>
        <p:grpSp>
          <p:nvGrpSpPr>
            <p:cNvPr id="27" name="组合 26">
              <a:extLst>
                <a:ext uri="{FF2B5EF4-FFF2-40B4-BE49-F238E27FC236}">
                  <a16:creationId xmlns="" xmlns:a16="http://schemas.microsoft.com/office/drawing/2014/main" id="{78241B69-35E5-4424-B3EF-545CA0A380FC}"/>
                </a:ext>
              </a:extLst>
            </p:cNvPr>
            <p:cNvGrpSpPr/>
            <p:nvPr/>
          </p:nvGrpSpPr>
          <p:grpSpPr>
            <a:xfrm>
              <a:off x="1133610" y="2508383"/>
              <a:ext cx="2704889" cy="770874"/>
              <a:chOff x="1154254" y="2508383"/>
              <a:chExt cx="2704889" cy="770874"/>
            </a:xfrm>
            <a:solidFill>
              <a:schemeClr val="accent4"/>
            </a:solidFill>
          </p:grpSpPr>
          <p:sp>
            <p:nvSpPr>
              <p:cNvPr id="78" name="任意多边形: 形状 77">
                <a:extLst>
                  <a:ext uri="{FF2B5EF4-FFF2-40B4-BE49-F238E27FC236}">
                    <a16:creationId xmlns="" xmlns:a16="http://schemas.microsoft.com/office/drawing/2014/main" id="{BE79CC99-EEA0-4008-A12F-E6A691888C75}"/>
                  </a:ext>
                </a:extLst>
              </p:cNvPr>
              <p:cNvSpPr>
                <a:spLocks/>
              </p:cNvSpPr>
              <p:nvPr/>
            </p:nvSpPr>
            <p:spPr bwMode="auto">
              <a:xfrm>
                <a:off x="1154254"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9" name="任意多边形: 形状 78">
                <a:extLst>
                  <a:ext uri="{FF2B5EF4-FFF2-40B4-BE49-F238E27FC236}">
                    <a16:creationId xmlns="" xmlns:a16="http://schemas.microsoft.com/office/drawing/2014/main" id="{047073A3-23E6-4D98-BB6B-78CE45508026}"/>
                  </a:ext>
                </a:extLst>
              </p:cNvPr>
              <p:cNvSpPr>
                <a:spLocks/>
              </p:cNvSpPr>
              <p:nvPr/>
            </p:nvSpPr>
            <p:spPr bwMode="auto">
              <a:xfrm flipH="1">
                <a:off x="3376541"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88" name="组合 87">
              <a:extLst>
                <a:ext uri="{FF2B5EF4-FFF2-40B4-BE49-F238E27FC236}">
                  <a16:creationId xmlns="" xmlns:a16="http://schemas.microsoft.com/office/drawing/2014/main" id="{E05F2C7F-FCE5-43A9-BEAE-36A236B3E4B6}"/>
                </a:ext>
              </a:extLst>
            </p:cNvPr>
            <p:cNvGrpSpPr/>
            <p:nvPr/>
          </p:nvGrpSpPr>
          <p:grpSpPr>
            <a:xfrm>
              <a:off x="4872967" y="2508383"/>
              <a:ext cx="2704889" cy="770874"/>
              <a:chOff x="1154254" y="2508383"/>
              <a:chExt cx="2704889" cy="770874"/>
            </a:xfrm>
            <a:solidFill>
              <a:schemeClr val="accent4"/>
            </a:solidFill>
          </p:grpSpPr>
          <p:sp>
            <p:nvSpPr>
              <p:cNvPr id="89" name="任意多边形: 形状 88">
                <a:extLst>
                  <a:ext uri="{FF2B5EF4-FFF2-40B4-BE49-F238E27FC236}">
                    <a16:creationId xmlns="" xmlns:a16="http://schemas.microsoft.com/office/drawing/2014/main" id="{8A20A58D-34ED-4919-A587-EEB6A0343A53}"/>
                  </a:ext>
                </a:extLst>
              </p:cNvPr>
              <p:cNvSpPr>
                <a:spLocks/>
              </p:cNvSpPr>
              <p:nvPr/>
            </p:nvSpPr>
            <p:spPr bwMode="auto">
              <a:xfrm>
                <a:off x="1154254"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90" name="任意多边形: 形状 89">
                <a:extLst>
                  <a:ext uri="{FF2B5EF4-FFF2-40B4-BE49-F238E27FC236}">
                    <a16:creationId xmlns="" xmlns:a16="http://schemas.microsoft.com/office/drawing/2014/main" id="{FC784DA0-8E5F-4A34-B4AC-CC70A1794656}"/>
                  </a:ext>
                </a:extLst>
              </p:cNvPr>
              <p:cNvSpPr>
                <a:spLocks/>
              </p:cNvSpPr>
              <p:nvPr/>
            </p:nvSpPr>
            <p:spPr bwMode="auto">
              <a:xfrm flipH="1">
                <a:off x="3376541"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91" name="组合 90">
              <a:extLst>
                <a:ext uri="{FF2B5EF4-FFF2-40B4-BE49-F238E27FC236}">
                  <a16:creationId xmlns="" xmlns:a16="http://schemas.microsoft.com/office/drawing/2014/main" id="{BBCE9EF1-28DE-4952-B72F-715D981A9B03}"/>
                </a:ext>
              </a:extLst>
            </p:cNvPr>
            <p:cNvGrpSpPr/>
            <p:nvPr/>
          </p:nvGrpSpPr>
          <p:grpSpPr>
            <a:xfrm>
              <a:off x="8599623" y="2508383"/>
              <a:ext cx="2704889" cy="770874"/>
              <a:chOff x="1154254" y="2508383"/>
              <a:chExt cx="2704889" cy="770874"/>
            </a:xfrm>
            <a:solidFill>
              <a:schemeClr val="accent4"/>
            </a:solidFill>
          </p:grpSpPr>
          <p:sp>
            <p:nvSpPr>
              <p:cNvPr id="92" name="任意多边形: 形状 91">
                <a:extLst>
                  <a:ext uri="{FF2B5EF4-FFF2-40B4-BE49-F238E27FC236}">
                    <a16:creationId xmlns="" xmlns:a16="http://schemas.microsoft.com/office/drawing/2014/main" id="{DCA85850-5FDF-4C18-91A0-164839B90DEA}"/>
                  </a:ext>
                </a:extLst>
              </p:cNvPr>
              <p:cNvSpPr>
                <a:spLocks/>
              </p:cNvSpPr>
              <p:nvPr/>
            </p:nvSpPr>
            <p:spPr bwMode="auto">
              <a:xfrm>
                <a:off x="1154254"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93" name="任意多边形: 形状 92">
                <a:extLst>
                  <a:ext uri="{FF2B5EF4-FFF2-40B4-BE49-F238E27FC236}">
                    <a16:creationId xmlns="" xmlns:a16="http://schemas.microsoft.com/office/drawing/2014/main" id="{FDEB1716-1533-4548-A6F4-E467C0A42BE2}"/>
                  </a:ext>
                </a:extLst>
              </p:cNvPr>
              <p:cNvSpPr>
                <a:spLocks/>
              </p:cNvSpPr>
              <p:nvPr/>
            </p:nvSpPr>
            <p:spPr bwMode="auto">
              <a:xfrm flipH="1">
                <a:off x="3376541"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
          <p:nvSpPr>
            <p:cNvPr id="95" name="矩形 94">
              <a:extLst>
                <a:ext uri="{FF2B5EF4-FFF2-40B4-BE49-F238E27FC236}">
                  <a16:creationId xmlns="" xmlns:a16="http://schemas.microsoft.com/office/drawing/2014/main" id="{B6FDA460-3F00-480B-8D10-C514EE76AB70}"/>
                </a:ext>
              </a:extLst>
            </p:cNvPr>
            <p:cNvSpPr/>
            <p:nvPr/>
          </p:nvSpPr>
          <p:spPr>
            <a:xfrm>
              <a:off x="1436192" y="2286621"/>
              <a:ext cx="2099724" cy="626518"/>
            </a:xfrm>
            <a:prstGeom prst="rect">
              <a:avLst/>
            </a:prstGeom>
          </p:spPr>
          <p:txBody>
            <a:bodyPr wrap="square">
              <a:spAutoFit/>
            </a:bodyPr>
            <a:lstStyle/>
            <a:p>
              <a:pPr algn="ctr">
                <a:lnSpc>
                  <a:spcPct val="120000"/>
                </a:lnSpc>
              </a:pPr>
              <a:r>
                <a:rPr lang="en-US" altLang="zh-CN" sz="3200" dirty="0">
                  <a:solidFill>
                    <a:schemeClr val="accent1"/>
                  </a:solidFill>
                </a:rPr>
                <a:t>12000</a:t>
              </a:r>
              <a:endParaRPr lang="zh-CN" altLang="en-US" sz="3200" dirty="0">
                <a:solidFill>
                  <a:schemeClr val="accent1"/>
                </a:solidFill>
              </a:endParaRPr>
            </a:p>
          </p:txBody>
        </p:sp>
        <p:sp>
          <p:nvSpPr>
            <p:cNvPr id="96" name="矩形 95">
              <a:extLst>
                <a:ext uri="{FF2B5EF4-FFF2-40B4-BE49-F238E27FC236}">
                  <a16:creationId xmlns="" xmlns:a16="http://schemas.microsoft.com/office/drawing/2014/main" id="{F397CD68-4513-4EFD-A99D-74287701C0DC}"/>
                </a:ext>
              </a:extLst>
            </p:cNvPr>
            <p:cNvSpPr/>
            <p:nvPr/>
          </p:nvSpPr>
          <p:spPr>
            <a:xfrm>
              <a:off x="5572881" y="2286621"/>
              <a:ext cx="1305060" cy="626518"/>
            </a:xfrm>
            <a:prstGeom prst="rect">
              <a:avLst/>
            </a:prstGeom>
          </p:spPr>
          <p:txBody>
            <a:bodyPr wrap="square">
              <a:spAutoFit/>
            </a:bodyPr>
            <a:lstStyle/>
            <a:p>
              <a:pPr algn="ctr">
                <a:lnSpc>
                  <a:spcPct val="120000"/>
                </a:lnSpc>
              </a:pPr>
              <a:r>
                <a:rPr lang="en-US" altLang="zh-CN" sz="3200" dirty="0">
                  <a:solidFill>
                    <a:schemeClr val="accent1"/>
                  </a:solidFill>
                </a:rPr>
                <a:t>100%</a:t>
              </a:r>
              <a:endParaRPr lang="zh-CN" altLang="en-US" sz="3200" dirty="0">
                <a:solidFill>
                  <a:schemeClr val="accent1"/>
                </a:solidFill>
              </a:endParaRPr>
            </a:p>
          </p:txBody>
        </p:sp>
        <p:sp>
          <p:nvSpPr>
            <p:cNvPr id="97" name="矩形 96">
              <a:extLst>
                <a:ext uri="{FF2B5EF4-FFF2-40B4-BE49-F238E27FC236}">
                  <a16:creationId xmlns="" xmlns:a16="http://schemas.microsoft.com/office/drawing/2014/main" id="{040A5115-0B67-4DC2-A9AA-E3FD8815E459}"/>
                </a:ext>
              </a:extLst>
            </p:cNvPr>
            <p:cNvSpPr/>
            <p:nvPr/>
          </p:nvSpPr>
          <p:spPr>
            <a:xfrm>
              <a:off x="1783965" y="2983097"/>
              <a:ext cx="1404178" cy="362792"/>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每年新生数</a:t>
              </a:r>
            </a:p>
          </p:txBody>
        </p:sp>
        <p:sp>
          <p:nvSpPr>
            <p:cNvPr id="98" name="矩形 97">
              <a:extLst>
                <a:ext uri="{FF2B5EF4-FFF2-40B4-BE49-F238E27FC236}">
                  <a16:creationId xmlns="" xmlns:a16="http://schemas.microsoft.com/office/drawing/2014/main" id="{421734F0-B89C-4964-BD95-EE1A04BD81F6}"/>
                </a:ext>
              </a:extLst>
            </p:cNvPr>
            <p:cNvSpPr/>
            <p:nvPr/>
          </p:nvSpPr>
          <p:spPr>
            <a:xfrm>
              <a:off x="5523322" y="2983097"/>
              <a:ext cx="1404178" cy="362792"/>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就业率</a:t>
              </a:r>
            </a:p>
          </p:txBody>
        </p:sp>
        <p:sp>
          <p:nvSpPr>
            <p:cNvPr id="100" name="矩形 99">
              <a:extLst>
                <a:ext uri="{FF2B5EF4-FFF2-40B4-BE49-F238E27FC236}">
                  <a16:creationId xmlns="" xmlns:a16="http://schemas.microsoft.com/office/drawing/2014/main" id="{F3BE8F68-612F-4CDA-8FCB-0C771596B34C}"/>
                </a:ext>
              </a:extLst>
            </p:cNvPr>
            <p:cNvSpPr/>
            <p:nvPr/>
          </p:nvSpPr>
          <p:spPr>
            <a:xfrm>
              <a:off x="8666695" y="2983097"/>
              <a:ext cx="2570744" cy="362792"/>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高水平研究型大学</a:t>
              </a:r>
            </a:p>
          </p:txBody>
        </p:sp>
        <p:pic>
          <p:nvPicPr>
            <p:cNvPr id="30" name="图形 29">
              <a:extLst>
                <a:ext uri="{FF2B5EF4-FFF2-40B4-BE49-F238E27FC236}">
                  <a16:creationId xmlns="" xmlns:a16="http://schemas.microsoft.com/office/drawing/2014/main" id="{244CBADB-FEB1-47B1-A6A3-CDD2806D344E}"/>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9704417" y="2352882"/>
              <a:ext cx="495300" cy="495300"/>
            </a:xfrm>
            <a:prstGeom prst="rect">
              <a:avLst/>
            </a:prstGeom>
          </p:spPr>
        </p:pic>
        <p:sp>
          <p:nvSpPr>
            <p:cNvPr id="33" name="等腰三角形 32">
              <a:extLst>
                <a:ext uri="{FF2B5EF4-FFF2-40B4-BE49-F238E27FC236}">
                  <a16:creationId xmlns="" xmlns:a16="http://schemas.microsoft.com/office/drawing/2014/main" id="{71030F21-5062-4F84-B1A6-0391033CD30A}"/>
                </a:ext>
              </a:extLst>
            </p:cNvPr>
            <p:cNvSpPr/>
            <p:nvPr/>
          </p:nvSpPr>
          <p:spPr>
            <a:xfrm flipV="1">
              <a:off x="2424784" y="2893820"/>
              <a:ext cx="122540" cy="10563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a:extLst>
                <a:ext uri="{FF2B5EF4-FFF2-40B4-BE49-F238E27FC236}">
                  <a16:creationId xmlns="" xmlns:a16="http://schemas.microsoft.com/office/drawing/2014/main" id="{8E4079E9-CB47-4005-B36B-7C74E978F2D4}"/>
                </a:ext>
              </a:extLst>
            </p:cNvPr>
            <p:cNvSpPr/>
            <p:nvPr/>
          </p:nvSpPr>
          <p:spPr>
            <a:xfrm flipV="1">
              <a:off x="6164141" y="2893820"/>
              <a:ext cx="122540" cy="10563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a:extLst>
                <a:ext uri="{FF2B5EF4-FFF2-40B4-BE49-F238E27FC236}">
                  <a16:creationId xmlns="" xmlns:a16="http://schemas.microsoft.com/office/drawing/2014/main" id="{1A8E6712-A8E2-42CA-89A2-10DD7D90BE9E}"/>
                </a:ext>
              </a:extLst>
            </p:cNvPr>
            <p:cNvSpPr/>
            <p:nvPr/>
          </p:nvSpPr>
          <p:spPr>
            <a:xfrm flipV="1">
              <a:off x="9890797" y="2893820"/>
              <a:ext cx="122540" cy="10563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705058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 xmlns:a16="http://schemas.microsoft.com/office/drawing/2014/main" id="{24EEC1FC-F50A-4194-953E-C7854817B8F3}"/>
              </a:ext>
            </a:extLst>
          </p:cNvPr>
          <p:cNvSpPr/>
          <p:nvPr/>
        </p:nvSpPr>
        <p:spPr>
          <a:xfrm>
            <a:off x="670814" y="-1640114"/>
            <a:ext cx="10850372" cy="10646228"/>
          </a:xfrm>
          <a:prstGeom prst="ellipse">
            <a:avLst/>
          </a:prstGeom>
          <a:gradFill>
            <a:gsLst>
              <a:gs pos="96000">
                <a:schemeClr val="accent4">
                  <a:alpha val="0"/>
                </a:schemeClr>
              </a:gs>
              <a:gs pos="4000">
                <a:schemeClr val="accent4">
                  <a:alpha val="0"/>
                </a:schemeClr>
              </a:gs>
              <a:gs pos="0">
                <a:schemeClr val="accent4">
                  <a:alpha val="20000"/>
                </a:schemeClr>
              </a:gs>
              <a:gs pos="100000">
                <a:schemeClr val="accent4">
                  <a:alpha val="20000"/>
                </a:schemeClr>
              </a:gs>
            </a:gsLst>
            <a:lin ang="0" scaled="0"/>
          </a:gradFill>
          <a:ln>
            <a:gradFill>
              <a:gsLst>
                <a:gs pos="96000">
                  <a:schemeClr val="accent1">
                    <a:alpha val="0"/>
                  </a:schemeClr>
                </a:gs>
                <a:gs pos="4000">
                  <a:schemeClr val="accent1">
                    <a:alpha val="0"/>
                  </a:schemeClr>
                </a:gs>
                <a:gs pos="0">
                  <a:schemeClr val="accent1"/>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 xmlns:a16="http://schemas.microsoft.com/office/drawing/2014/main" id="{F65D7372-2EC8-4475-B191-258F95B5242F}"/>
              </a:ext>
            </a:extLst>
          </p:cNvPr>
          <p:cNvSpPr/>
          <p:nvPr/>
        </p:nvSpPr>
        <p:spPr>
          <a:xfrm>
            <a:off x="4730750" y="2317750"/>
            <a:ext cx="2730500" cy="2730500"/>
          </a:xfrm>
          <a:custGeom>
            <a:avLst/>
            <a:gdLst>
              <a:gd name="connsiteX0" fmla="*/ 1365250 w 2730500"/>
              <a:gd name="connsiteY0" fmla="*/ 0 h 2730500"/>
              <a:gd name="connsiteX1" fmla="*/ 2128575 w 2730500"/>
              <a:gd name="connsiteY1" fmla="*/ 233163 h 2730500"/>
              <a:gd name="connsiteX2" fmla="*/ 2138296 w 2730500"/>
              <a:gd name="connsiteY2" fmla="*/ 240433 h 2730500"/>
              <a:gd name="connsiteX3" fmla="*/ 2135596 w 2730500"/>
              <a:gd name="connsiteY3" fmla="*/ 267217 h 2730500"/>
              <a:gd name="connsiteX4" fmla="*/ 2444478 w 2730500"/>
              <a:gd name="connsiteY4" fmla="*/ 576099 h 2730500"/>
              <a:gd name="connsiteX5" fmla="*/ 2475673 w 2730500"/>
              <a:gd name="connsiteY5" fmla="*/ 572954 h 2730500"/>
              <a:gd name="connsiteX6" fmla="*/ 2497337 w 2730500"/>
              <a:gd name="connsiteY6" fmla="*/ 601926 h 2730500"/>
              <a:gd name="connsiteX7" fmla="*/ 2730500 w 2730500"/>
              <a:gd name="connsiteY7" fmla="*/ 1365250 h 2730500"/>
              <a:gd name="connsiteX8" fmla="*/ 2497337 w 2730500"/>
              <a:gd name="connsiteY8" fmla="*/ 2128574 h 2730500"/>
              <a:gd name="connsiteX9" fmla="*/ 2478711 w 2730500"/>
              <a:gd name="connsiteY9" fmla="*/ 2153483 h 2730500"/>
              <a:gd name="connsiteX10" fmla="*/ 2444478 w 2730500"/>
              <a:gd name="connsiteY10" fmla="*/ 2150032 h 2730500"/>
              <a:gd name="connsiteX11" fmla="*/ 2135596 w 2730500"/>
              <a:gd name="connsiteY11" fmla="*/ 2458914 h 2730500"/>
              <a:gd name="connsiteX12" fmla="*/ 2138706 w 2730500"/>
              <a:gd name="connsiteY12" fmla="*/ 2489761 h 2730500"/>
              <a:gd name="connsiteX13" fmla="*/ 2128575 w 2730500"/>
              <a:gd name="connsiteY13" fmla="*/ 2497337 h 2730500"/>
              <a:gd name="connsiteX14" fmla="*/ 1365250 w 2730500"/>
              <a:gd name="connsiteY14" fmla="*/ 2730500 h 2730500"/>
              <a:gd name="connsiteX15" fmla="*/ 601926 w 2730500"/>
              <a:gd name="connsiteY15" fmla="*/ 2497337 h 2730500"/>
              <a:gd name="connsiteX16" fmla="*/ 591795 w 2730500"/>
              <a:gd name="connsiteY16" fmla="*/ 2489761 h 2730500"/>
              <a:gd name="connsiteX17" fmla="*/ 594904 w 2730500"/>
              <a:gd name="connsiteY17" fmla="*/ 2458914 h 2730500"/>
              <a:gd name="connsiteX18" fmla="*/ 286022 w 2730500"/>
              <a:gd name="connsiteY18" fmla="*/ 2150032 h 2730500"/>
              <a:gd name="connsiteX19" fmla="*/ 251790 w 2730500"/>
              <a:gd name="connsiteY19" fmla="*/ 2153483 h 2730500"/>
              <a:gd name="connsiteX20" fmla="*/ 233163 w 2730500"/>
              <a:gd name="connsiteY20" fmla="*/ 2128574 h 2730500"/>
              <a:gd name="connsiteX21" fmla="*/ 0 w 2730500"/>
              <a:gd name="connsiteY21" fmla="*/ 1365250 h 2730500"/>
              <a:gd name="connsiteX22" fmla="*/ 233163 w 2730500"/>
              <a:gd name="connsiteY22" fmla="*/ 601926 h 2730500"/>
              <a:gd name="connsiteX23" fmla="*/ 254828 w 2730500"/>
              <a:gd name="connsiteY23" fmla="*/ 572954 h 2730500"/>
              <a:gd name="connsiteX24" fmla="*/ 286022 w 2730500"/>
              <a:gd name="connsiteY24" fmla="*/ 576099 h 2730500"/>
              <a:gd name="connsiteX25" fmla="*/ 594904 w 2730500"/>
              <a:gd name="connsiteY25" fmla="*/ 267217 h 2730500"/>
              <a:gd name="connsiteX26" fmla="*/ 592204 w 2730500"/>
              <a:gd name="connsiteY26" fmla="*/ 240433 h 2730500"/>
              <a:gd name="connsiteX27" fmla="*/ 601926 w 2730500"/>
              <a:gd name="connsiteY27" fmla="*/ 233163 h 2730500"/>
              <a:gd name="connsiteX28" fmla="*/ 1365250 w 2730500"/>
              <a:gd name="connsiteY28" fmla="*/ 0 h 273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30500" h="2730500">
                <a:moveTo>
                  <a:pt x="1365250" y="0"/>
                </a:moveTo>
                <a:cubicBezTo>
                  <a:pt x="1648003" y="0"/>
                  <a:pt x="1910679" y="85956"/>
                  <a:pt x="2128575" y="233163"/>
                </a:cubicBezTo>
                <a:lnTo>
                  <a:pt x="2138296" y="240433"/>
                </a:lnTo>
                <a:lnTo>
                  <a:pt x="2135596" y="267217"/>
                </a:lnTo>
                <a:cubicBezTo>
                  <a:pt x="2135596" y="437808"/>
                  <a:pt x="2273887" y="576099"/>
                  <a:pt x="2444478" y="576099"/>
                </a:cubicBezTo>
                <a:lnTo>
                  <a:pt x="2475673" y="572954"/>
                </a:lnTo>
                <a:lnTo>
                  <a:pt x="2497337" y="601926"/>
                </a:lnTo>
                <a:cubicBezTo>
                  <a:pt x="2644544" y="819821"/>
                  <a:pt x="2730500" y="1082498"/>
                  <a:pt x="2730500" y="1365250"/>
                </a:cubicBezTo>
                <a:cubicBezTo>
                  <a:pt x="2730500" y="1648003"/>
                  <a:pt x="2644544" y="1910679"/>
                  <a:pt x="2497337" y="2128574"/>
                </a:cubicBezTo>
                <a:lnTo>
                  <a:pt x="2478711" y="2153483"/>
                </a:lnTo>
                <a:lnTo>
                  <a:pt x="2444478" y="2150032"/>
                </a:lnTo>
                <a:cubicBezTo>
                  <a:pt x="2273887" y="2150032"/>
                  <a:pt x="2135596" y="2288323"/>
                  <a:pt x="2135596" y="2458914"/>
                </a:cubicBezTo>
                <a:lnTo>
                  <a:pt x="2138706" y="2489761"/>
                </a:lnTo>
                <a:lnTo>
                  <a:pt x="2128575" y="2497337"/>
                </a:lnTo>
                <a:cubicBezTo>
                  <a:pt x="1910679" y="2644544"/>
                  <a:pt x="1648003" y="2730500"/>
                  <a:pt x="1365250" y="2730500"/>
                </a:cubicBezTo>
                <a:cubicBezTo>
                  <a:pt x="1082498" y="2730500"/>
                  <a:pt x="819821" y="2644544"/>
                  <a:pt x="601926" y="2497337"/>
                </a:cubicBezTo>
                <a:lnTo>
                  <a:pt x="591795" y="2489761"/>
                </a:lnTo>
                <a:lnTo>
                  <a:pt x="594904" y="2458914"/>
                </a:lnTo>
                <a:cubicBezTo>
                  <a:pt x="594904" y="2288323"/>
                  <a:pt x="456613" y="2150032"/>
                  <a:pt x="286022" y="2150032"/>
                </a:cubicBezTo>
                <a:lnTo>
                  <a:pt x="251790" y="2153483"/>
                </a:lnTo>
                <a:lnTo>
                  <a:pt x="233163" y="2128574"/>
                </a:lnTo>
                <a:cubicBezTo>
                  <a:pt x="85956" y="1910679"/>
                  <a:pt x="0" y="1648003"/>
                  <a:pt x="0" y="1365250"/>
                </a:cubicBezTo>
                <a:cubicBezTo>
                  <a:pt x="0" y="1082498"/>
                  <a:pt x="85956" y="819821"/>
                  <a:pt x="233163" y="601926"/>
                </a:cubicBezTo>
                <a:lnTo>
                  <a:pt x="254828" y="572954"/>
                </a:lnTo>
                <a:lnTo>
                  <a:pt x="286022" y="576099"/>
                </a:lnTo>
                <a:cubicBezTo>
                  <a:pt x="456613" y="576099"/>
                  <a:pt x="594904" y="437808"/>
                  <a:pt x="594904" y="267217"/>
                </a:cubicBezTo>
                <a:lnTo>
                  <a:pt x="592204" y="240433"/>
                </a:lnTo>
                <a:lnTo>
                  <a:pt x="601926" y="233163"/>
                </a:lnTo>
                <a:cubicBezTo>
                  <a:pt x="819821" y="85956"/>
                  <a:pt x="1082498" y="0"/>
                  <a:pt x="1365250" y="0"/>
                </a:cubicBezTo>
                <a:close/>
              </a:path>
            </a:pathLst>
          </a:cu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 name="组合 5">
            <a:extLst>
              <a:ext uri="{FF2B5EF4-FFF2-40B4-BE49-F238E27FC236}">
                <a16:creationId xmlns="" xmlns:a16="http://schemas.microsoft.com/office/drawing/2014/main" id="{A43028DD-385E-436B-95E6-EE14A8690177}"/>
              </a:ext>
            </a:extLst>
          </p:cNvPr>
          <p:cNvGrpSpPr/>
          <p:nvPr/>
        </p:nvGrpSpPr>
        <p:grpSpPr>
          <a:xfrm>
            <a:off x="4730750" y="2317750"/>
            <a:ext cx="2730500" cy="2730500"/>
            <a:chOff x="4730750" y="2063750"/>
            <a:chExt cx="2730500" cy="2730500"/>
          </a:xfrm>
        </p:grpSpPr>
        <p:sp>
          <p:nvSpPr>
            <p:cNvPr id="7" name="弧形 6">
              <a:extLst>
                <a:ext uri="{FF2B5EF4-FFF2-40B4-BE49-F238E27FC236}">
                  <a16:creationId xmlns="" xmlns:a16="http://schemas.microsoft.com/office/drawing/2014/main" id="{E61028F3-0EF2-4DBF-937D-C51E9A15C3F1}"/>
                </a:ext>
              </a:extLst>
            </p:cNvPr>
            <p:cNvSpPr/>
            <p:nvPr/>
          </p:nvSpPr>
          <p:spPr>
            <a:xfrm>
              <a:off x="4733925" y="2066925"/>
              <a:ext cx="2724150" cy="2724150"/>
            </a:xfrm>
            <a:prstGeom prst="arc">
              <a:avLst>
                <a:gd name="adj1" fmla="val 14525385"/>
                <a:gd name="adj2" fmla="val 17837037"/>
              </a:avLst>
            </a:prstGeom>
            <a:noFill/>
            <a:ln w="12700" cap="flat" cmpd="sng" algn="ctr">
              <a:gradFill>
                <a:gsLst>
                  <a:gs pos="0">
                    <a:schemeClr val="accent4">
                      <a:alpha val="0"/>
                    </a:schemeClr>
                  </a:gs>
                  <a:gs pos="100000">
                    <a:schemeClr val="accent4"/>
                  </a:gs>
                </a:gsLst>
                <a:lin ang="0" scaled="0"/>
              </a:gradFill>
              <a:prstDash val="solid"/>
              <a:miter lim="800000"/>
              <a:tailEnd type="triangl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 xmlns:a16="http://schemas.microsoft.com/office/drawing/2014/main" id="{AB2EB6CA-F909-4AF4-A6A5-BDC734B31C6F}"/>
                </a:ext>
              </a:extLst>
            </p:cNvPr>
            <p:cNvSpPr/>
            <p:nvPr/>
          </p:nvSpPr>
          <p:spPr>
            <a:xfrm rot="10800000">
              <a:off x="4743450" y="2076450"/>
              <a:ext cx="2705100" cy="2705100"/>
            </a:xfrm>
            <a:prstGeom prst="arc">
              <a:avLst>
                <a:gd name="adj1" fmla="val 14525385"/>
                <a:gd name="adj2" fmla="val 17837037"/>
              </a:avLst>
            </a:prstGeom>
            <a:noFill/>
            <a:ln w="12700" cap="flat" cmpd="sng" algn="ctr">
              <a:gradFill>
                <a:gsLst>
                  <a:gs pos="0">
                    <a:schemeClr val="accent4">
                      <a:alpha val="0"/>
                    </a:schemeClr>
                  </a:gs>
                  <a:gs pos="100000">
                    <a:schemeClr val="accent4"/>
                  </a:gs>
                </a:gsLst>
                <a:lin ang="0" scaled="0"/>
              </a:gradFill>
              <a:prstDash val="solid"/>
              <a:miter lim="800000"/>
              <a:tailEnd type="triangl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弧形 8">
              <a:extLst>
                <a:ext uri="{FF2B5EF4-FFF2-40B4-BE49-F238E27FC236}">
                  <a16:creationId xmlns="" xmlns:a16="http://schemas.microsoft.com/office/drawing/2014/main" id="{034AD33D-A117-4424-864E-EB796BF26B3C}"/>
                </a:ext>
              </a:extLst>
            </p:cNvPr>
            <p:cNvSpPr/>
            <p:nvPr/>
          </p:nvSpPr>
          <p:spPr>
            <a:xfrm rot="16200000">
              <a:off x="4730750" y="2063750"/>
              <a:ext cx="2730500" cy="2730500"/>
            </a:xfrm>
            <a:prstGeom prst="arc">
              <a:avLst>
                <a:gd name="adj1" fmla="val 14525385"/>
                <a:gd name="adj2" fmla="val 17837037"/>
              </a:avLst>
            </a:prstGeom>
            <a:noFill/>
            <a:ln w="12700" cap="flat" cmpd="sng" algn="ctr">
              <a:gradFill>
                <a:gsLst>
                  <a:gs pos="0">
                    <a:schemeClr val="accent4">
                      <a:alpha val="0"/>
                    </a:schemeClr>
                  </a:gs>
                  <a:gs pos="100000">
                    <a:schemeClr val="accent4"/>
                  </a:gs>
                </a:gsLst>
                <a:lin ang="0" scaled="0"/>
              </a:gradFill>
              <a:prstDash val="solid"/>
              <a:miter lim="800000"/>
              <a:tailEnd type="triangl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a:extLst>
                <a:ext uri="{FF2B5EF4-FFF2-40B4-BE49-F238E27FC236}">
                  <a16:creationId xmlns="" xmlns:a16="http://schemas.microsoft.com/office/drawing/2014/main" id="{14A7FBAF-660C-4838-BE9C-D27472D290CC}"/>
                </a:ext>
              </a:extLst>
            </p:cNvPr>
            <p:cNvSpPr/>
            <p:nvPr/>
          </p:nvSpPr>
          <p:spPr>
            <a:xfrm rot="5400000">
              <a:off x="4730750" y="2063750"/>
              <a:ext cx="2730500" cy="2730500"/>
            </a:xfrm>
            <a:prstGeom prst="arc">
              <a:avLst>
                <a:gd name="adj1" fmla="val 14525385"/>
                <a:gd name="adj2" fmla="val 17837037"/>
              </a:avLst>
            </a:prstGeom>
            <a:noFill/>
            <a:ln w="12700" cap="flat" cmpd="sng" algn="ctr">
              <a:gradFill>
                <a:gsLst>
                  <a:gs pos="0">
                    <a:schemeClr val="accent4">
                      <a:alpha val="0"/>
                    </a:schemeClr>
                  </a:gs>
                  <a:gs pos="100000">
                    <a:schemeClr val="accent4"/>
                  </a:gs>
                </a:gsLst>
                <a:lin ang="0" scaled="0"/>
              </a:gradFill>
              <a:prstDash val="solid"/>
              <a:miter lim="800000"/>
              <a:tailEnd type="triangl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 xmlns:a16="http://schemas.microsoft.com/office/drawing/2014/main" id="{0D820E9D-5666-4774-ABB8-A78785E4AA0C}"/>
              </a:ext>
            </a:extLst>
          </p:cNvPr>
          <p:cNvGrpSpPr/>
          <p:nvPr/>
        </p:nvGrpSpPr>
        <p:grpSpPr>
          <a:xfrm>
            <a:off x="4541520" y="2128520"/>
            <a:ext cx="3108960" cy="3108960"/>
            <a:chOff x="4541520" y="1874520"/>
            <a:chExt cx="3108960" cy="3108960"/>
          </a:xfrm>
        </p:grpSpPr>
        <p:sp>
          <p:nvSpPr>
            <p:cNvPr id="12" name="弧形 11">
              <a:extLst>
                <a:ext uri="{FF2B5EF4-FFF2-40B4-BE49-F238E27FC236}">
                  <a16:creationId xmlns="" xmlns:a16="http://schemas.microsoft.com/office/drawing/2014/main" id="{C32F8B10-8488-42C3-A3C9-8DCDAB8C1B6D}"/>
                </a:ext>
              </a:extLst>
            </p:cNvPr>
            <p:cNvSpPr/>
            <p:nvPr/>
          </p:nvSpPr>
          <p:spPr>
            <a:xfrm>
              <a:off x="4541520" y="1874520"/>
              <a:ext cx="3108960" cy="3108960"/>
            </a:xfrm>
            <a:prstGeom prst="arc">
              <a:avLst>
                <a:gd name="adj1" fmla="val 14359864"/>
                <a:gd name="adj2" fmla="val 18087536"/>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弧形 12">
              <a:extLst>
                <a:ext uri="{FF2B5EF4-FFF2-40B4-BE49-F238E27FC236}">
                  <a16:creationId xmlns="" xmlns:a16="http://schemas.microsoft.com/office/drawing/2014/main" id="{AE5AAEF6-553A-4BE6-930B-1CDD6B10B6ED}"/>
                </a:ext>
              </a:extLst>
            </p:cNvPr>
            <p:cNvSpPr/>
            <p:nvPr/>
          </p:nvSpPr>
          <p:spPr>
            <a:xfrm rot="5400000">
              <a:off x="4541520" y="1874520"/>
              <a:ext cx="3108960" cy="3108960"/>
            </a:xfrm>
            <a:prstGeom prst="arc">
              <a:avLst>
                <a:gd name="adj1" fmla="val 14359864"/>
                <a:gd name="adj2" fmla="val 1812423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弧形 13">
              <a:extLst>
                <a:ext uri="{FF2B5EF4-FFF2-40B4-BE49-F238E27FC236}">
                  <a16:creationId xmlns="" xmlns:a16="http://schemas.microsoft.com/office/drawing/2014/main" id="{9AEE6B16-6113-4D38-8EFD-3D6AF701900E}"/>
                </a:ext>
              </a:extLst>
            </p:cNvPr>
            <p:cNvSpPr/>
            <p:nvPr/>
          </p:nvSpPr>
          <p:spPr>
            <a:xfrm rot="10800000">
              <a:off x="4541520" y="1874520"/>
              <a:ext cx="3108960" cy="3108960"/>
            </a:xfrm>
            <a:prstGeom prst="arc">
              <a:avLst>
                <a:gd name="adj1" fmla="val 14359864"/>
                <a:gd name="adj2" fmla="val 1808351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弧形 14">
              <a:extLst>
                <a:ext uri="{FF2B5EF4-FFF2-40B4-BE49-F238E27FC236}">
                  <a16:creationId xmlns="" xmlns:a16="http://schemas.microsoft.com/office/drawing/2014/main" id="{3F10DD50-F1F3-45D7-BE32-FDC0719AF69A}"/>
                </a:ext>
              </a:extLst>
            </p:cNvPr>
            <p:cNvSpPr/>
            <p:nvPr/>
          </p:nvSpPr>
          <p:spPr>
            <a:xfrm rot="16200000">
              <a:off x="4541520" y="1874520"/>
              <a:ext cx="3108960" cy="3108960"/>
            </a:xfrm>
            <a:prstGeom prst="arc">
              <a:avLst>
                <a:gd name="adj1" fmla="val 14359864"/>
                <a:gd name="adj2" fmla="val 1812423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7" name="椭圆 16">
            <a:extLst>
              <a:ext uri="{FF2B5EF4-FFF2-40B4-BE49-F238E27FC236}">
                <a16:creationId xmlns="" xmlns:a16="http://schemas.microsoft.com/office/drawing/2014/main" id="{01670634-1B51-46BD-99AF-F9777C87AF7B}"/>
              </a:ext>
            </a:extLst>
          </p:cNvPr>
          <p:cNvSpPr/>
          <p:nvPr/>
        </p:nvSpPr>
        <p:spPr>
          <a:xfrm>
            <a:off x="6887780" y="2245129"/>
            <a:ext cx="617764" cy="617764"/>
          </a:xfrm>
          <a:prstGeom prst="ellipse">
            <a:avLst/>
          </a:pr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椭圆 19">
            <a:extLst>
              <a:ext uri="{FF2B5EF4-FFF2-40B4-BE49-F238E27FC236}">
                <a16:creationId xmlns="" xmlns:a16="http://schemas.microsoft.com/office/drawing/2014/main" id="{9CA62D5D-F044-46A1-9400-18D8DCB29942}"/>
              </a:ext>
            </a:extLst>
          </p:cNvPr>
          <p:cNvSpPr/>
          <p:nvPr/>
        </p:nvSpPr>
        <p:spPr>
          <a:xfrm>
            <a:off x="4686458" y="4496377"/>
            <a:ext cx="617764" cy="617764"/>
          </a:xfrm>
          <a:prstGeom prst="ellipse">
            <a:avLst/>
          </a:pr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椭圆 22">
            <a:extLst>
              <a:ext uri="{FF2B5EF4-FFF2-40B4-BE49-F238E27FC236}">
                <a16:creationId xmlns="" xmlns:a16="http://schemas.microsoft.com/office/drawing/2014/main" id="{658F84BF-F40F-4008-9704-CA380D15235B}"/>
              </a:ext>
            </a:extLst>
          </p:cNvPr>
          <p:cNvSpPr/>
          <p:nvPr/>
        </p:nvSpPr>
        <p:spPr>
          <a:xfrm>
            <a:off x="4686458" y="2245129"/>
            <a:ext cx="617764" cy="617764"/>
          </a:xfrm>
          <a:prstGeom prst="ellipse">
            <a:avLst/>
          </a:pr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7" name="椭圆 26">
            <a:extLst>
              <a:ext uri="{FF2B5EF4-FFF2-40B4-BE49-F238E27FC236}">
                <a16:creationId xmlns="" xmlns:a16="http://schemas.microsoft.com/office/drawing/2014/main" id="{70737E2E-CD78-4188-A7FF-1D488BFA0FAF}"/>
              </a:ext>
            </a:extLst>
          </p:cNvPr>
          <p:cNvSpPr/>
          <p:nvPr/>
        </p:nvSpPr>
        <p:spPr>
          <a:xfrm>
            <a:off x="6887780" y="4497283"/>
            <a:ext cx="617764" cy="617764"/>
          </a:xfrm>
          <a:prstGeom prst="ellipse">
            <a:avLst/>
          </a:pr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9" name="任意多边形: 形状 28">
            <a:extLst>
              <a:ext uri="{FF2B5EF4-FFF2-40B4-BE49-F238E27FC236}">
                <a16:creationId xmlns="" xmlns:a16="http://schemas.microsoft.com/office/drawing/2014/main" id="{002A1ED3-E5BF-472B-A0C9-B42969E29FD0}"/>
              </a:ext>
            </a:extLst>
          </p:cNvPr>
          <p:cNvSpPr/>
          <p:nvPr/>
        </p:nvSpPr>
        <p:spPr>
          <a:xfrm>
            <a:off x="5448300" y="3035300"/>
            <a:ext cx="1295400" cy="1295400"/>
          </a:xfrm>
          <a:custGeom>
            <a:avLst/>
            <a:gdLst>
              <a:gd name="connsiteX0" fmla="*/ 668846 w 1295400"/>
              <a:gd name="connsiteY0" fmla="*/ 870433 h 1295400"/>
              <a:gd name="connsiteX1" fmla="*/ 668846 w 1295400"/>
              <a:gd name="connsiteY1" fmla="*/ 898628 h 1295400"/>
              <a:gd name="connsiteX2" fmla="*/ 876073 w 1295400"/>
              <a:gd name="connsiteY2" fmla="*/ 898628 h 1295400"/>
              <a:gd name="connsiteX3" fmla="*/ 876073 w 1295400"/>
              <a:gd name="connsiteY3" fmla="*/ 870433 h 1295400"/>
              <a:gd name="connsiteX4" fmla="*/ 441885 w 1295400"/>
              <a:gd name="connsiteY4" fmla="*/ 725233 h 1295400"/>
              <a:gd name="connsiteX5" fmla="*/ 393954 w 1295400"/>
              <a:gd name="connsiteY5" fmla="*/ 890169 h 1295400"/>
              <a:gd name="connsiteX6" fmla="*/ 409461 w 1295400"/>
              <a:gd name="connsiteY6" fmla="*/ 885832 h 1295400"/>
              <a:gd name="connsiteX7" fmla="*/ 409461 w 1295400"/>
              <a:gd name="connsiteY7" fmla="*/ 898628 h 1295400"/>
              <a:gd name="connsiteX8" fmla="*/ 598362 w 1295400"/>
              <a:gd name="connsiteY8" fmla="*/ 898628 h 1295400"/>
              <a:gd name="connsiteX9" fmla="*/ 598362 w 1295400"/>
              <a:gd name="connsiteY9" fmla="*/ 870433 h 1295400"/>
              <a:gd name="connsiteX10" fmla="*/ 464526 w 1295400"/>
              <a:gd name="connsiteY10" fmla="*/ 870433 h 1295400"/>
              <a:gd name="connsiteX11" fmla="*/ 560300 w 1295400"/>
              <a:gd name="connsiteY11" fmla="*/ 843649 h 1295400"/>
              <a:gd name="connsiteX12" fmla="*/ 712547 w 1295400"/>
              <a:gd name="connsiteY12" fmla="*/ 453161 h 1295400"/>
              <a:gd name="connsiteX13" fmla="*/ 453161 w 1295400"/>
              <a:gd name="connsiteY13" fmla="*/ 712547 h 1295400"/>
              <a:gd name="connsiteX14" fmla="*/ 571577 w 1295400"/>
              <a:gd name="connsiteY14" fmla="*/ 830962 h 1295400"/>
              <a:gd name="connsiteX15" fmla="*/ 830962 w 1295400"/>
              <a:gd name="connsiteY15" fmla="*/ 571576 h 1295400"/>
              <a:gd name="connsiteX16" fmla="*/ 783031 w 1295400"/>
              <a:gd name="connsiteY16" fmla="*/ 396421 h 1295400"/>
              <a:gd name="connsiteX17" fmla="*/ 760477 w 1295400"/>
              <a:gd name="connsiteY17" fmla="*/ 406642 h 1295400"/>
              <a:gd name="connsiteX18" fmla="*/ 760476 w 1295400"/>
              <a:gd name="connsiteY18" fmla="*/ 406641 h 1295400"/>
              <a:gd name="connsiteX19" fmla="*/ 725233 w 1295400"/>
              <a:gd name="connsiteY19" fmla="*/ 441884 h 1295400"/>
              <a:gd name="connsiteX20" fmla="*/ 843648 w 1295400"/>
              <a:gd name="connsiteY20" fmla="*/ 560298 h 1295400"/>
              <a:gd name="connsiteX21" fmla="*/ 878890 w 1295400"/>
              <a:gd name="connsiteY21" fmla="*/ 525056 h 1295400"/>
              <a:gd name="connsiteX22" fmla="*/ 877481 w 1295400"/>
              <a:gd name="connsiteY22" fmla="*/ 523647 h 1295400"/>
              <a:gd name="connsiteX23" fmla="*/ 887702 w 1295400"/>
              <a:gd name="connsiteY23" fmla="*/ 501091 h 1295400"/>
              <a:gd name="connsiteX24" fmla="*/ 878891 w 1295400"/>
              <a:gd name="connsiteY24" fmla="*/ 478536 h 1295400"/>
              <a:gd name="connsiteX25" fmla="*/ 805586 w 1295400"/>
              <a:gd name="connsiteY25" fmla="*/ 405232 h 1295400"/>
              <a:gd name="connsiteX26" fmla="*/ 783031 w 1295400"/>
              <a:gd name="connsiteY26" fmla="*/ 396421 h 1295400"/>
              <a:gd name="connsiteX27" fmla="*/ 647700 w 1295400"/>
              <a:gd name="connsiteY27" fmla="*/ 0 h 1295400"/>
              <a:gd name="connsiteX28" fmla="*/ 1295400 w 1295400"/>
              <a:gd name="connsiteY28" fmla="*/ 647700 h 1295400"/>
              <a:gd name="connsiteX29" fmla="*/ 647700 w 1295400"/>
              <a:gd name="connsiteY29" fmla="*/ 1295400 h 1295400"/>
              <a:gd name="connsiteX30" fmla="*/ 0 w 1295400"/>
              <a:gd name="connsiteY30" fmla="*/ 647700 h 1295400"/>
              <a:gd name="connsiteX31" fmla="*/ 647700 w 1295400"/>
              <a:gd name="connsiteY31"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95400" h="1295400">
                <a:moveTo>
                  <a:pt x="668846" y="870433"/>
                </a:moveTo>
                <a:lnTo>
                  <a:pt x="668846" y="898628"/>
                </a:lnTo>
                <a:lnTo>
                  <a:pt x="876073" y="898628"/>
                </a:lnTo>
                <a:lnTo>
                  <a:pt x="876073" y="870433"/>
                </a:lnTo>
                <a:close/>
                <a:moveTo>
                  <a:pt x="441885" y="725233"/>
                </a:moveTo>
                <a:lnTo>
                  <a:pt x="393954" y="890169"/>
                </a:lnTo>
                <a:lnTo>
                  <a:pt x="409461" y="885832"/>
                </a:lnTo>
                <a:lnTo>
                  <a:pt x="409461" y="898628"/>
                </a:lnTo>
                <a:lnTo>
                  <a:pt x="598362" y="898628"/>
                </a:lnTo>
                <a:lnTo>
                  <a:pt x="598362" y="870433"/>
                </a:lnTo>
                <a:lnTo>
                  <a:pt x="464526" y="870433"/>
                </a:lnTo>
                <a:lnTo>
                  <a:pt x="560300" y="843649"/>
                </a:lnTo>
                <a:close/>
                <a:moveTo>
                  <a:pt x="712547" y="453161"/>
                </a:moveTo>
                <a:lnTo>
                  <a:pt x="453161" y="712547"/>
                </a:lnTo>
                <a:lnTo>
                  <a:pt x="571577" y="830962"/>
                </a:lnTo>
                <a:lnTo>
                  <a:pt x="830962" y="571576"/>
                </a:lnTo>
                <a:close/>
                <a:moveTo>
                  <a:pt x="783031" y="396421"/>
                </a:moveTo>
                <a:lnTo>
                  <a:pt x="760477" y="406642"/>
                </a:lnTo>
                <a:lnTo>
                  <a:pt x="760476" y="406641"/>
                </a:lnTo>
                <a:lnTo>
                  <a:pt x="725233" y="441884"/>
                </a:lnTo>
                <a:lnTo>
                  <a:pt x="843648" y="560298"/>
                </a:lnTo>
                <a:lnTo>
                  <a:pt x="878890" y="525056"/>
                </a:lnTo>
                <a:lnTo>
                  <a:pt x="877481" y="523647"/>
                </a:lnTo>
                <a:lnTo>
                  <a:pt x="887702" y="501091"/>
                </a:lnTo>
                <a:cubicBezTo>
                  <a:pt x="888054" y="492986"/>
                  <a:pt x="885235" y="484880"/>
                  <a:pt x="878891" y="478536"/>
                </a:cubicBezTo>
                <a:lnTo>
                  <a:pt x="805586" y="405232"/>
                </a:lnTo>
                <a:cubicBezTo>
                  <a:pt x="799243" y="398888"/>
                  <a:pt x="791137" y="396069"/>
                  <a:pt x="783031" y="396421"/>
                </a:cubicBezTo>
                <a:close/>
                <a:moveTo>
                  <a:pt x="647700" y="0"/>
                </a:moveTo>
                <a:cubicBezTo>
                  <a:pt x="1005415" y="0"/>
                  <a:pt x="1295400" y="289985"/>
                  <a:pt x="1295400" y="647700"/>
                </a:cubicBezTo>
                <a:cubicBezTo>
                  <a:pt x="1295400" y="1005415"/>
                  <a:pt x="1005415" y="1295400"/>
                  <a:pt x="647700" y="1295400"/>
                </a:cubicBezTo>
                <a:cubicBezTo>
                  <a:pt x="289985" y="1295400"/>
                  <a:pt x="0" y="1005415"/>
                  <a:pt x="0" y="647700"/>
                </a:cubicBezTo>
                <a:cubicBezTo>
                  <a:pt x="0" y="289985"/>
                  <a:pt x="289985" y="0"/>
                  <a:pt x="6477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a:extLst>
              <a:ext uri="{FF2B5EF4-FFF2-40B4-BE49-F238E27FC236}">
                <a16:creationId xmlns="" xmlns:a16="http://schemas.microsoft.com/office/drawing/2014/main" id="{3E9673EB-F6E9-4026-8CAB-3CA19920A33A}"/>
              </a:ext>
            </a:extLst>
          </p:cNvPr>
          <p:cNvGrpSpPr/>
          <p:nvPr/>
        </p:nvGrpSpPr>
        <p:grpSpPr>
          <a:xfrm>
            <a:off x="5304223" y="2862895"/>
            <a:ext cx="1583554" cy="1640210"/>
            <a:chOff x="5304223" y="2608895"/>
            <a:chExt cx="1583554" cy="1640210"/>
          </a:xfrm>
        </p:grpSpPr>
        <p:cxnSp>
          <p:nvCxnSpPr>
            <p:cNvPr id="31" name="直接连接符 30">
              <a:extLst>
                <a:ext uri="{FF2B5EF4-FFF2-40B4-BE49-F238E27FC236}">
                  <a16:creationId xmlns="" xmlns:a16="http://schemas.microsoft.com/office/drawing/2014/main" id="{626383E8-5A79-4926-88CA-E147BEC4FB32}"/>
                </a:ext>
              </a:extLst>
            </p:cNvPr>
            <p:cNvCxnSpPr/>
            <p:nvPr/>
          </p:nvCxnSpPr>
          <p:spPr>
            <a:xfrm flipH="1" flipV="1">
              <a:off x="5304223" y="2608895"/>
              <a:ext cx="791777" cy="820105"/>
            </a:xfrm>
            <a:prstGeom prst="line">
              <a:avLst/>
            </a:prstGeom>
            <a:ln w="12700" cap="rnd">
              <a:gradFill>
                <a:gsLst>
                  <a:gs pos="70000">
                    <a:schemeClr val="accent4">
                      <a:alpha val="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1A21E780-378C-4CB5-811C-60521F956FF4}"/>
                </a:ext>
              </a:extLst>
            </p:cNvPr>
            <p:cNvCxnSpPr/>
            <p:nvPr/>
          </p:nvCxnSpPr>
          <p:spPr>
            <a:xfrm flipV="1">
              <a:off x="6096000" y="2608895"/>
              <a:ext cx="791777" cy="820105"/>
            </a:xfrm>
            <a:prstGeom prst="line">
              <a:avLst/>
            </a:prstGeom>
            <a:ln w="12700" cap="rnd">
              <a:gradFill>
                <a:gsLst>
                  <a:gs pos="70000">
                    <a:schemeClr val="accent4">
                      <a:alpha val="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ED6C50F7-44AF-4659-89C4-E9B14CDF3009}"/>
                </a:ext>
              </a:extLst>
            </p:cNvPr>
            <p:cNvCxnSpPr/>
            <p:nvPr/>
          </p:nvCxnSpPr>
          <p:spPr>
            <a:xfrm flipH="1">
              <a:off x="5304223" y="3429000"/>
              <a:ext cx="791777" cy="820105"/>
            </a:xfrm>
            <a:prstGeom prst="line">
              <a:avLst/>
            </a:prstGeom>
            <a:ln w="12700" cap="rnd">
              <a:gradFill>
                <a:gsLst>
                  <a:gs pos="70000">
                    <a:schemeClr val="accent4">
                      <a:alpha val="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F4A74EA9-ADCB-41A8-B341-80616307C156}"/>
                </a:ext>
              </a:extLst>
            </p:cNvPr>
            <p:cNvCxnSpPr/>
            <p:nvPr/>
          </p:nvCxnSpPr>
          <p:spPr>
            <a:xfrm>
              <a:off x="6096000" y="3429000"/>
              <a:ext cx="791777" cy="820105"/>
            </a:xfrm>
            <a:prstGeom prst="line">
              <a:avLst/>
            </a:prstGeom>
            <a:ln w="12700" cap="rnd">
              <a:gradFill>
                <a:gsLst>
                  <a:gs pos="70000">
                    <a:schemeClr val="accent4">
                      <a:alpha val="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36" name="椭圆 35">
            <a:extLst>
              <a:ext uri="{FF2B5EF4-FFF2-40B4-BE49-F238E27FC236}">
                <a16:creationId xmlns="" xmlns:a16="http://schemas.microsoft.com/office/drawing/2014/main" id="{FCB1BCF9-5FB1-44DD-94F0-15BDC171D7BF}"/>
              </a:ext>
            </a:extLst>
          </p:cNvPr>
          <p:cNvSpPr/>
          <p:nvPr/>
        </p:nvSpPr>
        <p:spPr>
          <a:xfrm>
            <a:off x="434372" y="3446557"/>
            <a:ext cx="472884" cy="4728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 xmlns:a16="http://schemas.microsoft.com/office/drawing/2014/main" id="{0E0EA45D-54B7-4559-B383-BA53FC8DCB1D}"/>
              </a:ext>
            </a:extLst>
          </p:cNvPr>
          <p:cNvSpPr/>
          <p:nvPr/>
        </p:nvSpPr>
        <p:spPr>
          <a:xfrm>
            <a:off x="503974" y="3516159"/>
            <a:ext cx="333680" cy="333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箭头: V 形 37">
            <a:extLst>
              <a:ext uri="{FF2B5EF4-FFF2-40B4-BE49-F238E27FC236}">
                <a16:creationId xmlns="" xmlns:a16="http://schemas.microsoft.com/office/drawing/2014/main" id="{670C67BC-0294-4A7C-A30E-8B402D58E0B8}"/>
              </a:ext>
            </a:extLst>
          </p:cNvPr>
          <p:cNvSpPr/>
          <p:nvPr/>
        </p:nvSpPr>
        <p:spPr>
          <a:xfrm flipH="1">
            <a:off x="608902" y="3614871"/>
            <a:ext cx="123825" cy="1362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a:extLst>
              <a:ext uri="{FF2B5EF4-FFF2-40B4-BE49-F238E27FC236}">
                <a16:creationId xmlns="" xmlns:a16="http://schemas.microsoft.com/office/drawing/2014/main" id="{BCC857F9-C266-4881-A02A-980ABC4500E0}"/>
              </a:ext>
            </a:extLst>
          </p:cNvPr>
          <p:cNvSpPr/>
          <p:nvPr/>
        </p:nvSpPr>
        <p:spPr>
          <a:xfrm flipH="1">
            <a:off x="11284744" y="3446557"/>
            <a:ext cx="472884" cy="4728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6C39AC28-35D1-42BB-8665-F440AD29B1C6}"/>
              </a:ext>
            </a:extLst>
          </p:cNvPr>
          <p:cNvSpPr/>
          <p:nvPr/>
        </p:nvSpPr>
        <p:spPr>
          <a:xfrm flipH="1">
            <a:off x="11354346" y="3516159"/>
            <a:ext cx="333680" cy="333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箭头: V 形 41">
            <a:extLst>
              <a:ext uri="{FF2B5EF4-FFF2-40B4-BE49-F238E27FC236}">
                <a16:creationId xmlns="" xmlns:a16="http://schemas.microsoft.com/office/drawing/2014/main" id="{59CAC784-FEDB-4EE5-BA12-1410F67BDD64}"/>
              </a:ext>
            </a:extLst>
          </p:cNvPr>
          <p:cNvSpPr/>
          <p:nvPr/>
        </p:nvSpPr>
        <p:spPr>
          <a:xfrm>
            <a:off x="11459273" y="3614871"/>
            <a:ext cx="123825" cy="1362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文本框 20">
            <a:extLst>
              <a:ext uri="{FF2B5EF4-FFF2-40B4-BE49-F238E27FC236}">
                <a16:creationId xmlns="" xmlns:a16="http://schemas.microsoft.com/office/drawing/2014/main" id="{DE859D4A-2A6A-4A18-8AC3-BD02D65C13EB}"/>
              </a:ext>
            </a:extLst>
          </p:cNvPr>
          <p:cNvSpPr txBox="1">
            <a:spLocks noChangeArrowheads="1"/>
          </p:cNvSpPr>
          <p:nvPr/>
        </p:nvSpPr>
        <p:spPr bwMode="auto">
          <a:xfrm>
            <a:off x="1203783" y="2035564"/>
            <a:ext cx="3417587" cy="9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物流企业应提前进行物流需求量的预加大技术和设备的投入，借助人工智能技术。</a:t>
            </a:r>
          </a:p>
        </p:txBody>
      </p:sp>
      <p:sp>
        <p:nvSpPr>
          <p:cNvPr id="45" name="文本框 20">
            <a:extLst>
              <a:ext uri="{FF2B5EF4-FFF2-40B4-BE49-F238E27FC236}">
                <a16:creationId xmlns="" xmlns:a16="http://schemas.microsoft.com/office/drawing/2014/main" id="{6E2C4BE3-4A8C-4096-BD06-3BC850530A26}"/>
              </a:ext>
            </a:extLst>
          </p:cNvPr>
          <p:cNvSpPr txBox="1">
            <a:spLocks noChangeArrowheads="1"/>
          </p:cNvSpPr>
          <p:nvPr/>
        </p:nvSpPr>
        <p:spPr bwMode="auto">
          <a:xfrm>
            <a:off x="3086101" y="1580768"/>
            <a:ext cx="1535270" cy="4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nchor="b" anchorCtr="0">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lnSpc>
                <a:spcPct val="120000"/>
              </a:lnSpc>
            </a:pPr>
            <a:r>
              <a:rPr lang="zh-CN" altLang="en-US" sz="2000" b="1" dirty="0">
                <a:solidFill>
                  <a:schemeClr val="tx1">
                    <a:lumMod val="50000"/>
                    <a:lumOff val="50000"/>
                  </a:schemeClr>
                </a:solidFill>
                <a:latin typeface="微软雅黑" panose="020B0503020204020204" pitchFamily="34" charset="-122"/>
                <a:sym typeface="微软雅黑" panose="020B0503020204020204" pitchFamily="34" charset="-122"/>
              </a:rPr>
              <a:t>公路运输</a:t>
            </a:r>
          </a:p>
        </p:txBody>
      </p:sp>
      <p:sp>
        <p:nvSpPr>
          <p:cNvPr id="48" name="文本框 20">
            <a:extLst>
              <a:ext uri="{FF2B5EF4-FFF2-40B4-BE49-F238E27FC236}">
                <a16:creationId xmlns="" xmlns:a16="http://schemas.microsoft.com/office/drawing/2014/main" id="{C1FD9D19-35F8-4281-804D-3392FFA8E320}"/>
              </a:ext>
            </a:extLst>
          </p:cNvPr>
          <p:cNvSpPr txBox="1">
            <a:spLocks noChangeArrowheads="1"/>
          </p:cNvSpPr>
          <p:nvPr/>
        </p:nvSpPr>
        <p:spPr bwMode="auto">
          <a:xfrm>
            <a:off x="7591425" y="2035564"/>
            <a:ext cx="3396792" cy="9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物流企业应提前进行物流需求量的预加大技术和设备的投入，借助人工智能技术。</a:t>
            </a:r>
          </a:p>
        </p:txBody>
      </p:sp>
      <p:sp>
        <p:nvSpPr>
          <p:cNvPr id="49" name="文本框 20">
            <a:extLst>
              <a:ext uri="{FF2B5EF4-FFF2-40B4-BE49-F238E27FC236}">
                <a16:creationId xmlns="" xmlns:a16="http://schemas.microsoft.com/office/drawing/2014/main" id="{7876210A-8078-4F45-A2A5-267B5BB13A55}"/>
              </a:ext>
            </a:extLst>
          </p:cNvPr>
          <p:cNvSpPr txBox="1">
            <a:spLocks noChangeArrowheads="1"/>
          </p:cNvSpPr>
          <p:nvPr/>
        </p:nvSpPr>
        <p:spPr bwMode="auto">
          <a:xfrm>
            <a:off x="7568565" y="1580768"/>
            <a:ext cx="1533526" cy="4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nchor="b" anchorCtr="0">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a:lnSpc>
                <a:spcPct val="120000"/>
              </a:lnSpc>
            </a:pPr>
            <a:r>
              <a:rPr lang="zh-CN" altLang="en-US" sz="2000" b="1" dirty="0">
                <a:solidFill>
                  <a:schemeClr val="tx1">
                    <a:lumMod val="50000"/>
                    <a:lumOff val="50000"/>
                  </a:schemeClr>
                </a:solidFill>
                <a:latin typeface="微软雅黑" panose="020B0503020204020204" pitchFamily="34" charset="-122"/>
                <a:sym typeface="微软雅黑" panose="020B0503020204020204" pitchFamily="34" charset="-122"/>
              </a:rPr>
              <a:t>航空运输</a:t>
            </a:r>
          </a:p>
        </p:txBody>
      </p:sp>
      <p:sp>
        <p:nvSpPr>
          <p:cNvPr id="52" name="文本框 20">
            <a:extLst>
              <a:ext uri="{FF2B5EF4-FFF2-40B4-BE49-F238E27FC236}">
                <a16:creationId xmlns="" xmlns:a16="http://schemas.microsoft.com/office/drawing/2014/main" id="{8E01E6E5-04C4-47D9-B503-60D823DB63EF}"/>
              </a:ext>
            </a:extLst>
          </p:cNvPr>
          <p:cNvSpPr txBox="1">
            <a:spLocks noChangeArrowheads="1"/>
          </p:cNvSpPr>
          <p:nvPr/>
        </p:nvSpPr>
        <p:spPr bwMode="auto">
          <a:xfrm>
            <a:off x="1203783" y="4954024"/>
            <a:ext cx="3417587" cy="9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物流企业应提前进行物流需求量的预加大技术和设备的投入，借助人工智能技术。</a:t>
            </a:r>
          </a:p>
        </p:txBody>
      </p:sp>
      <p:sp>
        <p:nvSpPr>
          <p:cNvPr id="53" name="文本框 20">
            <a:extLst>
              <a:ext uri="{FF2B5EF4-FFF2-40B4-BE49-F238E27FC236}">
                <a16:creationId xmlns="" xmlns:a16="http://schemas.microsoft.com/office/drawing/2014/main" id="{58D0F47C-9A50-4F73-B277-63B7BE84CE46}"/>
              </a:ext>
            </a:extLst>
          </p:cNvPr>
          <p:cNvSpPr txBox="1">
            <a:spLocks noChangeArrowheads="1"/>
          </p:cNvSpPr>
          <p:nvPr/>
        </p:nvSpPr>
        <p:spPr bwMode="auto">
          <a:xfrm>
            <a:off x="3086101" y="4499228"/>
            <a:ext cx="1535269" cy="4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nchor="b" anchorCtr="0">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lnSpc>
                <a:spcPct val="120000"/>
              </a:lnSpc>
            </a:pPr>
            <a:r>
              <a:rPr lang="zh-CN" altLang="en-US" sz="2000" b="1" dirty="0">
                <a:solidFill>
                  <a:schemeClr val="tx1">
                    <a:lumMod val="50000"/>
                    <a:lumOff val="50000"/>
                  </a:schemeClr>
                </a:solidFill>
                <a:latin typeface="微软雅黑" panose="020B0503020204020204" pitchFamily="34" charset="-122"/>
                <a:sym typeface="微软雅黑" panose="020B0503020204020204" pitchFamily="34" charset="-122"/>
              </a:rPr>
              <a:t>铁路计划</a:t>
            </a:r>
          </a:p>
        </p:txBody>
      </p:sp>
      <p:sp>
        <p:nvSpPr>
          <p:cNvPr id="56" name="文本框 20">
            <a:extLst>
              <a:ext uri="{FF2B5EF4-FFF2-40B4-BE49-F238E27FC236}">
                <a16:creationId xmlns="" xmlns:a16="http://schemas.microsoft.com/office/drawing/2014/main" id="{1AC972BB-622D-40F9-A9E3-A008BC95F2E9}"/>
              </a:ext>
            </a:extLst>
          </p:cNvPr>
          <p:cNvSpPr txBox="1">
            <a:spLocks noChangeArrowheads="1"/>
          </p:cNvSpPr>
          <p:nvPr/>
        </p:nvSpPr>
        <p:spPr bwMode="auto">
          <a:xfrm>
            <a:off x="7591425" y="4954024"/>
            <a:ext cx="3396792" cy="9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物流企业应提前进行物流需求量的预加大技术和设备的投入，借助人工智能技术。</a:t>
            </a:r>
          </a:p>
        </p:txBody>
      </p:sp>
      <p:sp>
        <p:nvSpPr>
          <p:cNvPr id="57" name="文本框 20">
            <a:extLst>
              <a:ext uri="{FF2B5EF4-FFF2-40B4-BE49-F238E27FC236}">
                <a16:creationId xmlns="" xmlns:a16="http://schemas.microsoft.com/office/drawing/2014/main" id="{BF8135BA-AFB4-4531-9FB9-450F694FE7EC}"/>
              </a:ext>
            </a:extLst>
          </p:cNvPr>
          <p:cNvSpPr txBox="1">
            <a:spLocks noChangeArrowheads="1"/>
          </p:cNvSpPr>
          <p:nvPr/>
        </p:nvSpPr>
        <p:spPr bwMode="auto">
          <a:xfrm>
            <a:off x="7568565" y="4499228"/>
            <a:ext cx="1533526" cy="4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nchor="b" anchorCtr="0">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a:lnSpc>
                <a:spcPct val="120000"/>
              </a:lnSpc>
            </a:pPr>
            <a:r>
              <a:rPr lang="zh-CN" altLang="en-US" sz="2000" b="1" dirty="0">
                <a:solidFill>
                  <a:schemeClr val="tx1">
                    <a:lumMod val="50000"/>
                    <a:lumOff val="50000"/>
                  </a:schemeClr>
                </a:solidFill>
                <a:latin typeface="微软雅黑" panose="020B0503020204020204" pitchFamily="34" charset="-122"/>
                <a:sym typeface="微软雅黑" panose="020B0503020204020204" pitchFamily="34" charset="-122"/>
              </a:rPr>
              <a:t>水路运输</a:t>
            </a:r>
          </a:p>
        </p:txBody>
      </p:sp>
      <p:pic>
        <p:nvPicPr>
          <p:cNvPr id="59" name="图形 58">
            <a:extLst>
              <a:ext uri="{FF2B5EF4-FFF2-40B4-BE49-F238E27FC236}">
                <a16:creationId xmlns="" xmlns:a16="http://schemas.microsoft.com/office/drawing/2014/main" id="{58573091-54AE-4363-83FE-C35DE9EFED0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4821105" y="2365644"/>
            <a:ext cx="359330" cy="359330"/>
          </a:xfrm>
          <a:prstGeom prst="rect">
            <a:avLst/>
          </a:prstGeom>
        </p:spPr>
      </p:pic>
      <p:pic>
        <p:nvPicPr>
          <p:cNvPr id="60" name="图形 59">
            <a:extLst>
              <a:ext uri="{FF2B5EF4-FFF2-40B4-BE49-F238E27FC236}">
                <a16:creationId xmlns="" xmlns:a16="http://schemas.microsoft.com/office/drawing/2014/main" id="{59D966E5-36A6-48E4-8DC6-21D200B54A87}"/>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4810600" y="4636816"/>
            <a:ext cx="359330" cy="359330"/>
          </a:xfrm>
          <a:prstGeom prst="rect">
            <a:avLst/>
          </a:prstGeom>
        </p:spPr>
      </p:pic>
      <p:pic>
        <p:nvPicPr>
          <p:cNvPr id="61" name="图形 60">
            <a:extLst>
              <a:ext uri="{FF2B5EF4-FFF2-40B4-BE49-F238E27FC236}">
                <a16:creationId xmlns="" xmlns:a16="http://schemas.microsoft.com/office/drawing/2014/main" id="{EDA1CBA6-A23B-4AE6-836C-CF6D22E2938F}"/>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7038620" y="4610248"/>
            <a:ext cx="331920" cy="331920"/>
          </a:xfrm>
          <a:prstGeom prst="rect">
            <a:avLst/>
          </a:prstGeom>
        </p:spPr>
      </p:pic>
      <p:pic>
        <p:nvPicPr>
          <p:cNvPr id="62" name="图形 61">
            <a:extLst>
              <a:ext uri="{FF2B5EF4-FFF2-40B4-BE49-F238E27FC236}">
                <a16:creationId xmlns="" xmlns:a16="http://schemas.microsoft.com/office/drawing/2014/main" id="{8DC1CF25-0680-42AD-8CEC-B15A1A13E2FE}"/>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7002500" y="2374346"/>
            <a:ext cx="359330" cy="359330"/>
          </a:xfrm>
          <a:prstGeom prst="rect">
            <a:avLst/>
          </a:prstGeom>
        </p:spPr>
      </p:pic>
      <p:cxnSp>
        <p:nvCxnSpPr>
          <p:cNvPr id="63" name="直接连接符 62">
            <a:extLst>
              <a:ext uri="{FF2B5EF4-FFF2-40B4-BE49-F238E27FC236}">
                <a16:creationId xmlns="" xmlns:a16="http://schemas.microsoft.com/office/drawing/2014/main" id="{EF2EA9EC-1D92-4F50-B38F-22240735CBAB}"/>
              </a:ext>
            </a:extLst>
          </p:cNvPr>
          <p:cNvCxnSpPr>
            <a:cxnSpLocks/>
          </p:cNvCxnSpPr>
          <p:nvPr/>
        </p:nvCxnSpPr>
        <p:spPr>
          <a:xfrm>
            <a:off x="4228136" y="203284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4337830F-FF7E-44FA-94E5-DB55BEADBBEE}"/>
              </a:ext>
            </a:extLst>
          </p:cNvPr>
          <p:cNvCxnSpPr>
            <a:cxnSpLocks/>
          </p:cNvCxnSpPr>
          <p:nvPr/>
        </p:nvCxnSpPr>
        <p:spPr>
          <a:xfrm>
            <a:off x="4228136" y="4950543"/>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728AF119-4E49-4CA0-B988-7FFEB6ED5FBA}"/>
              </a:ext>
            </a:extLst>
          </p:cNvPr>
          <p:cNvCxnSpPr>
            <a:cxnSpLocks/>
          </p:cNvCxnSpPr>
          <p:nvPr/>
        </p:nvCxnSpPr>
        <p:spPr>
          <a:xfrm>
            <a:off x="7690291" y="203284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A068B58A-F233-4B97-875E-6B6F2842BB5E}"/>
              </a:ext>
            </a:extLst>
          </p:cNvPr>
          <p:cNvCxnSpPr>
            <a:cxnSpLocks/>
          </p:cNvCxnSpPr>
          <p:nvPr/>
        </p:nvCxnSpPr>
        <p:spPr>
          <a:xfrm>
            <a:off x="7690291" y="4950543"/>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 xmlns:a16="http://schemas.microsoft.com/office/drawing/2014/main" id="{51A1F350-0254-4527-982D-55D9DD7647CE}"/>
              </a:ext>
            </a:extLst>
          </p:cNvPr>
          <p:cNvSpPr>
            <a:spLocks noGrp="1"/>
          </p:cNvSpPr>
          <p:nvPr>
            <p:ph type="title"/>
          </p:nvPr>
        </p:nvSpPr>
        <p:spPr/>
        <p:txBody>
          <a:bodyPr/>
          <a:lstStyle/>
          <a:p>
            <a:r>
              <a:rPr lang="zh-CN" altLang="en-US" dirty="0"/>
              <a:t>四段内容页</a:t>
            </a:r>
          </a:p>
        </p:txBody>
      </p:sp>
    </p:spTree>
    <p:extLst>
      <p:ext uri="{BB962C8B-B14F-4D97-AF65-F5344CB8AC3E}">
        <p14:creationId xmlns:p14="http://schemas.microsoft.com/office/powerpoint/2010/main" val="12970256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研究总结与展望</a:t>
            </a:r>
          </a:p>
        </p:txBody>
      </p:sp>
      <p:sp>
        <p:nvSpPr>
          <p:cNvPr id="22" name="文本框 21">
            <a:extLst>
              <a:ext uri="{FF2B5EF4-FFF2-40B4-BE49-F238E27FC236}">
                <a16:creationId xmlns="" xmlns:a16="http://schemas.microsoft.com/office/drawing/2014/main" id="{2CB022DC-8980-45FA-87C4-A728A5ED5B83}"/>
              </a:ext>
            </a:extLst>
          </p:cNvPr>
          <p:cNvSpPr txBox="1"/>
          <p:nvPr/>
        </p:nvSpPr>
        <p:spPr>
          <a:xfrm>
            <a:off x="1701800" y="5223041"/>
            <a:ext cx="87884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Summary and Prospect of Research</a:t>
            </a:r>
          </a:p>
        </p:txBody>
      </p:sp>
      <p:cxnSp>
        <p:nvCxnSpPr>
          <p:cNvPr id="23" name="直接连接符 22">
            <a:extLst>
              <a:ext uri="{FF2B5EF4-FFF2-40B4-BE49-F238E27FC236}">
                <a16:creationId xmlns=""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05</a:t>
            </a:r>
            <a:endParaRPr lang="zh-CN" altLang="en-US" sz="13800" dirty="0">
              <a:solidFill>
                <a:schemeClr val="bg1"/>
              </a:solidFill>
            </a:endParaRPr>
          </a:p>
        </p:txBody>
      </p:sp>
      <p:sp>
        <p:nvSpPr>
          <p:cNvPr id="35" name="等腰三角形 34">
            <a:extLst>
              <a:ext uri="{FF2B5EF4-FFF2-40B4-BE49-F238E27FC236}">
                <a16:creationId xmlns=""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93746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 xmlns:a16="http://schemas.microsoft.com/office/drawing/2014/main" id="{6F4E7CD9-3ECF-4101-AE64-8543ABDFD8A0}"/>
              </a:ext>
            </a:extLst>
          </p:cNvPr>
          <p:cNvGrpSpPr/>
          <p:nvPr/>
        </p:nvGrpSpPr>
        <p:grpSpPr>
          <a:xfrm>
            <a:off x="1338557" y="1758715"/>
            <a:ext cx="9514887" cy="2956213"/>
            <a:chOff x="654875" y="1090151"/>
            <a:chExt cx="9514887" cy="2956213"/>
          </a:xfrm>
        </p:grpSpPr>
        <p:pic>
          <p:nvPicPr>
            <p:cNvPr id="4" name="Picture 5">
              <a:extLst>
                <a:ext uri="{FF2B5EF4-FFF2-40B4-BE49-F238E27FC236}">
                  <a16:creationId xmlns="" xmlns:a16="http://schemas.microsoft.com/office/drawing/2014/main" id="{DFBF2F7F-BA47-4D47-B21C-AB5A8EF6625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626142">
              <a:off x="2447377" y="1809572"/>
              <a:ext cx="1677593" cy="22367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a:extLst>
                <a:ext uri="{FF2B5EF4-FFF2-40B4-BE49-F238E27FC236}">
                  <a16:creationId xmlns="" xmlns:a16="http://schemas.microsoft.com/office/drawing/2014/main" id="{A9EA8CC9-726A-482A-9F6E-A6D43B692AC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27399" y="1090151"/>
              <a:ext cx="1677593" cy="20480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descr="QQ图片20190312100910">
              <a:extLst>
                <a:ext uri="{FF2B5EF4-FFF2-40B4-BE49-F238E27FC236}">
                  <a16:creationId xmlns="" xmlns:a16="http://schemas.microsoft.com/office/drawing/2014/main" id="{E211C7E0-4A79-4B7D-B22D-1AFC04DA46F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0884628">
              <a:off x="654875" y="1401912"/>
              <a:ext cx="1677593" cy="23419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descr="QQ图片20190312101035">
              <a:extLst>
                <a:ext uri="{FF2B5EF4-FFF2-40B4-BE49-F238E27FC236}">
                  <a16:creationId xmlns="" xmlns:a16="http://schemas.microsoft.com/office/drawing/2014/main" id="{7247ED2C-32C8-4AB3-9645-D28E8D76954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342170">
              <a:off x="8281598" y="1257727"/>
              <a:ext cx="1888164" cy="25916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descr="4_E3Y37[[G[{}8[YU243F)P">
              <a:extLst>
                <a:ext uri="{FF2B5EF4-FFF2-40B4-BE49-F238E27FC236}">
                  <a16:creationId xmlns="" xmlns:a16="http://schemas.microsoft.com/office/drawing/2014/main" id="{ABC6BDAC-1DAD-49E7-B470-1F7C0943FCC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452506">
              <a:off x="7560600" y="1208090"/>
              <a:ext cx="2011839" cy="26681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图片 8" descr="QQ图片20190312101027">
              <a:extLst>
                <a:ext uri="{FF2B5EF4-FFF2-40B4-BE49-F238E27FC236}">
                  <a16:creationId xmlns="" xmlns:a16="http://schemas.microsoft.com/office/drawing/2014/main" id="{483D7998-F768-4689-9A1F-B3587169F4E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0313034">
              <a:off x="2984459" y="1378581"/>
              <a:ext cx="3053806" cy="2231813"/>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10" name="图片 9" descr="QQ图片20190312100904">
              <a:extLst>
                <a:ext uri="{FF2B5EF4-FFF2-40B4-BE49-F238E27FC236}">
                  <a16:creationId xmlns="" xmlns:a16="http://schemas.microsoft.com/office/drawing/2014/main" id="{27FF8627-A0E9-40A3-BE76-05AEE133B07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861548">
              <a:off x="4612952" y="1534165"/>
              <a:ext cx="3025100" cy="2253194"/>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11" name="Picture 7">
              <a:extLst>
                <a:ext uri="{FF2B5EF4-FFF2-40B4-BE49-F238E27FC236}">
                  <a16:creationId xmlns="" xmlns:a16="http://schemas.microsoft.com/office/drawing/2014/main" id="{E2ED51D0-B1F4-4CCB-B1BF-602ECFF9C513}"/>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2267965">
              <a:off x="5983280" y="1800900"/>
              <a:ext cx="3025100" cy="2037240"/>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grpSp>
      <p:sp>
        <p:nvSpPr>
          <p:cNvPr id="12" name="矩形 11">
            <a:extLst>
              <a:ext uri="{FF2B5EF4-FFF2-40B4-BE49-F238E27FC236}">
                <a16:creationId xmlns="" xmlns:a16="http://schemas.microsoft.com/office/drawing/2014/main" id="{5B803BDF-5CDB-4B3D-8BA4-27C60B1896C7}"/>
              </a:ext>
            </a:extLst>
          </p:cNvPr>
          <p:cNvSpPr/>
          <p:nvPr/>
        </p:nvSpPr>
        <p:spPr>
          <a:xfrm>
            <a:off x="0" y="3721080"/>
            <a:ext cx="12192000" cy="313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 xmlns:a16="http://schemas.microsoft.com/office/drawing/2014/main" id="{EEAC6641-61F9-4F98-BCDE-1768DEDC550A}"/>
              </a:ext>
            </a:extLst>
          </p:cNvPr>
          <p:cNvSpPr/>
          <p:nvPr/>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id="{5215DDAC-B578-4B4C-A371-72965F0DBC3A}"/>
              </a:ext>
            </a:extLst>
          </p:cNvPr>
          <p:cNvGrpSpPr/>
          <p:nvPr/>
        </p:nvGrpSpPr>
        <p:grpSpPr>
          <a:xfrm>
            <a:off x="0" y="6498967"/>
            <a:ext cx="4958715" cy="210066"/>
            <a:chOff x="0" y="6473567"/>
            <a:chExt cx="4958715" cy="210066"/>
          </a:xfrm>
        </p:grpSpPr>
        <p:cxnSp>
          <p:nvCxnSpPr>
            <p:cNvPr id="21" name="直接连接符 20">
              <a:extLst>
                <a:ext uri="{FF2B5EF4-FFF2-40B4-BE49-F238E27FC236}">
                  <a16:creationId xmlns="" xmlns:a16="http://schemas.microsoft.com/office/drawing/2014/main" id="{41AE1FA2-3514-46D6-8EC4-952A720689A3}"/>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3AD6EBB5-9EC7-4034-88B4-3C56CBE19AAD}"/>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638BE161-239B-4C6E-80D2-34333F218448}"/>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6D6D1080-7C6E-43BC-A008-C402349E02CF}"/>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 xmlns:a16="http://schemas.microsoft.com/office/drawing/2014/main" id="{2A3D056C-B855-445D-A285-C35F714BE9FE}"/>
              </a:ext>
            </a:extLst>
          </p:cNvPr>
          <p:cNvGrpSpPr/>
          <p:nvPr/>
        </p:nvGrpSpPr>
        <p:grpSpPr>
          <a:xfrm flipH="1">
            <a:off x="7233285" y="6498967"/>
            <a:ext cx="4958715" cy="210066"/>
            <a:chOff x="0" y="6473567"/>
            <a:chExt cx="4958715" cy="210066"/>
          </a:xfrm>
        </p:grpSpPr>
        <p:cxnSp>
          <p:nvCxnSpPr>
            <p:cNvPr id="26" name="直接连接符 25">
              <a:extLst>
                <a:ext uri="{FF2B5EF4-FFF2-40B4-BE49-F238E27FC236}">
                  <a16:creationId xmlns="" xmlns:a16="http://schemas.microsoft.com/office/drawing/2014/main" id="{2A20C3E3-2ABE-4828-8986-8EA7FECDDD9A}"/>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A30D60B6-6759-428C-A875-AB53D9893523}"/>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6AC0D249-DF4E-45A4-B558-7421ABE799CD}"/>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B5C02AA1-78E1-4B2D-8DF0-040D6E8EF018}"/>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30" name="图片 29">
            <a:extLst>
              <a:ext uri="{FF2B5EF4-FFF2-40B4-BE49-F238E27FC236}">
                <a16:creationId xmlns="" xmlns:a16="http://schemas.microsoft.com/office/drawing/2014/main" id="{756FCF55-F3CA-481B-9220-9473367E36E9}"/>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937659" y="6396906"/>
            <a:ext cx="2316681" cy="493819"/>
          </a:xfrm>
          <a:prstGeom prst="rect">
            <a:avLst/>
          </a:prstGeom>
        </p:spPr>
      </p:pic>
      <p:sp>
        <p:nvSpPr>
          <p:cNvPr id="31" name="矩形 30">
            <a:extLst>
              <a:ext uri="{FF2B5EF4-FFF2-40B4-BE49-F238E27FC236}">
                <a16:creationId xmlns="" xmlns:a16="http://schemas.microsoft.com/office/drawing/2014/main" id="{126940FD-09CD-4824-9E29-411DA3BEB74E}"/>
              </a:ext>
            </a:extLst>
          </p:cNvPr>
          <p:cNvSpPr/>
          <p:nvPr/>
        </p:nvSpPr>
        <p:spPr>
          <a:xfrm>
            <a:off x="1066800" y="4607366"/>
            <a:ext cx="10058400" cy="1249188"/>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a:t>
            </a:r>
          </a:p>
        </p:txBody>
      </p:sp>
      <p:sp>
        <p:nvSpPr>
          <p:cNvPr id="32" name="矩形 31">
            <a:extLst>
              <a:ext uri="{FF2B5EF4-FFF2-40B4-BE49-F238E27FC236}">
                <a16:creationId xmlns="" xmlns:a16="http://schemas.microsoft.com/office/drawing/2014/main" id="{67D975B5-C895-4CF3-9A19-954EDF6EAB3E}"/>
              </a:ext>
            </a:extLst>
          </p:cNvPr>
          <p:cNvSpPr/>
          <p:nvPr/>
        </p:nvSpPr>
        <p:spPr>
          <a:xfrm>
            <a:off x="5429250" y="4104446"/>
            <a:ext cx="1333500" cy="430374"/>
          </a:xfrm>
          <a:prstGeom prst="rect">
            <a:avLst/>
          </a:prstGeom>
        </p:spPr>
        <p:txBody>
          <a:bodyPr wrap="square">
            <a:spAutoFit/>
          </a:bodyPr>
          <a:lstStyle/>
          <a:p>
            <a:pPr algn="ctr">
              <a:lnSpc>
                <a:spcPct val="120000"/>
              </a:lnSpc>
            </a:pPr>
            <a:r>
              <a:rPr lang="zh-CN" altLang="en-US" sz="2000" b="1" dirty="0">
                <a:solidFill>
                  <a:schemeClr val="bg2">
                    <a:lumMod val="50000"/>
                  </a:schemeClr>
                </a:solidFill>
                <a:latin typeface="+mn-ea"/>
              </a:rPr>
              <a:t>所获荣誉</a:t>
            </a:r>
          </a:p>
        </p:txBody>
      </p:sp>
      <p:cxnSp>
        <p:nvCxnSpPr>
          <p:cNvPr id="33" name="直接连接符 32">
            <a:extLst>
              <a:ext uri="{FF2B5EF4-FFF2-40B4-BE49-F238E27FC236}">
                <a16:creationId xmlns="" xmlns:a16="http://schemas.microsoft.com/office/drawing/2014/main" id="{780351D4-756F-47A1-BE16-EFBC0926EB11}"/>
              </a:ext>
            </a:extLst>
          </p:cNvPr>
          <p:cNvCxnSpPr>
            <a:cxnSpLocks/>
          </p:cNvCxnSpPr>
          <p:nvPr/>
        </p:nvCxnSpPr>
        <p:spPr>
          <a:xfrm>
            <a:off x="5960269" y="458054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5" name="图片 34">
            <a:extLst>
              <a:ext uri="{FF2B5EF4-FFF2-40B4-BE49-F238E27FC236}">
                <a16:creationId xmlns="" xmlns:a16="http://schemas.microsoft.com/office/drawing/2014/main" id="{47E4CFBB-AF1A-47B8-976E-0AB6D82E2EE1}"/>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t="79085"/>
          <a:stretch/>
        </p:blipFill>
        <p:spPr>
          <a:xfrm>
            <a:off x="0" y="3720034"/>
            <a:ext cx="12192000" cy="300313"/>
          </a:xfrm>
          <a:prstGeom prst="rect">
            <a:avLst/>
          </a:prstGeom>
        </p:spPr>
      </p:pic>
      <p:grpSp>
        <p:nvGrpSpPr>
          <p:cNvPr id="47" name="组合 46">
            <a:extLst>
              <a:ext uri="{FF2B5EF4-FFF2-40B4-BE49-F238E27FC236}">
                <a16:creationId xmlns="" xmlns:a16="http://schemas.microsoft.com/office/drawing/2014/main" id="{4417901E-E4F2-49E1-A408-6706C95DC4E3}"/>
              </a:ext>
            </a:extLst>
          </p:cNvPr>
          <p:cNvGrpSpPr/>
          <p:nvPr/>
        </p:nvGrpSpPr>
        <p:grpSpPr>
          <a:xfrm>
            <a:off x="5132465" y="4260850"/>
            <a:ext cx="1927071" cy="184150"/>
            <a:chOff x="5137206" y="4260850"/>
            <a:chExt cx="1927071" cy="184150"/>
          </a:xfrm>
        </p:grpSpPr>
        <p:grpSp>
          <p:nvGrpSpPr>
            <p:cNvPr id="41" name="组合 40">
              <a:extLst>
                <a:ext uri="{FF2B5EF4-FFF2-40B4-BE49-F238E27FC236}">
                  <a16:creationId xmlns="" xmlns:a16="http://schemas.microsoft.com/office/drawing/2014/main" id="{59E0BAD0-2B8E-4081-8F71-3B4D8452C77E}"/>
                </a:ext>
              </a:extLst>
            </p:cNvPr>
            <p:cNvGrpSpPr/>
            <p:nvPr/>
          </p:nvGrpSpPr>
          <p:grpSpPr>
            <a:xfrm>
              <a:off x="5137206" y="4260850"/>
              <a:ext cx="382733" cy="184150"/>
              <a:chOff x="5163532" y="4260850"/>
              <a:chExt cx="382733" cy="184150"/>
            </a:xfrm>
          </p:grpSpPr>
          <p:sp>
            <p:nvSpPr>
              <p:cNvPr id="36" name="菱形 35">
                <a:extLst>
                  <a:ext uri="{FF2B5EF4-FFF2-40B4-BE49-F238E27FC236}">
                    <a16:creationId xmlns="" xmlns:a16="http://schemas.microsoft.com/office/drawing/2014/main" id="{ADD10DE0-F931-4C75-B50C-0FB893455A89}"/>
                  </a:ext>
                </a:extLst>
              </p:cNvPr>
              <p:cNvSpPr/>
              <p:nvPr/>
            </p:nvSpPr>
            <p:spPr>
              <a:xfrm>
                <a:off x="5362115" y="4260850"/>
                <a:ext cx="184150" cy="18415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菱形 36">
                <a:extLst>
                  <a:ext uri="{FF2B5EF4-FFF2-40B4-BE49-F238E27FC236}">
                    <a16:creationId xmlns="" xmlns:a16="http://schemas.microsoft.com/office/drawing/2014/main" id="{FB0379BB-5C20-4A96-9A5F-4C1FAB5B8B02}"/>
                  </a:ext>
                </a:extLst>
              </p:cNvPr>
              <p:cNvSpPr/>
              <p:nvPr/>
            </p:nvSpPr>
            <p:spPr>
              <a:xfrm>
                <a:off x="5228346" y="4287747"/>
                <a:ext cx="130356" cy="13035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菱形 39">
                <a:extLst>
                  <a:ext uri="{FF2B5EF4-FFF2-40B4-BE49-F238E27FC236}">
                    <a16:creationId xmlns="" xmlns:a16="http://schemas.microsoft.com/office/drawing/2014/main" id="{8B9FD0F9-99DC-44F6-96E8-88E80C11AFBF}"/>
                  </a:ext>
                </a:extLst>
              </p:cNvPr>
              <p:cNvSpPr/>
              <p:nvPr/>
            </p:nvSpPr>
            <p:spPr>
              <a:xfrm>
                <a:off x="5163532" y="4319587"/>
                <a:ext cx="66676" cy="6667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 xmlns:a16="http://schemas.microsoft.com/office/drawing/2014/main" id="{D28DA23D-1B53-491B-AB50-E74F3E798637}"/>
                </a:ext>
              </a:extLst>
            </p:cNvPr>
            <p:cNvGrpSpPr/>
            <p:nvPr/>
          </p:nvGrpSpPr>
          <p:grpSpPr>
            <a:xfrm flipH="1">
              <a:off x="6681544" y="4260850"/>
              <a:ext cx="382733" cy="184150"/>
              <a:chOff x="5163532" y="4260850"/>
              <a:chExt cx="382733" cy="184150"/>
            </a:xfrm>
          </p:grpSpPr>
          <p:sp>
            <p:nvSpPr>
              <p:cNvPr id="43" name="菱形 42">
                <a:extLst>
                  <a:ext uri="{FF2B5EF4-FFF2-40B4-BE49-F238E27FC236}">
                    <a16:creationId xmlns="" xmlns:a16="http://schemas.microsoft.com/office/drawing/2014/main" id="{8F0CC6FE-88AE-49A2-A2C2-8C75911E0CD8}"/>
                  </a:ext>
                </a:extLst>
              </p:cNvPr>
              <p:cNvSpPr/>
              <p:nvPr/>
            </p:nvSpPr>
            <p:spPr>
              <a:xfrm>
                <a:off x="5362115" y="4260850"/>
                <a:ext cx="184150" cy="18415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a:extLst>
                  <a:ext uri="{FF2B5EF4-FFF2-40B4-BE49-F238E27FC236}">
                    <a16:creationId xmlns="" xmlns:a16="http://schemas.microsoft.com/office/drawing/2014/main" id="{6608F46B-0C48-4699-A9DA-610AC402030B}"/>
                  </a:ext>
                </a:extLst>
              </p:cNvPr>
              <p:cNvSpPr/>
              <p:nvPr/>
            </p:nvSpPr>
            <p:spPr>
              <a:xfrm>
                <a:off x="5228346" y="4287747"/>
                <a:ext cx="130356" cy="13035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a:extLst>
                  <a:ext uri="{FF2B5EF4-FFF2-40B4-BE49-F238E27FC236}">
                    <a16:creationId xmlns="" xmlns:a16="http://schemas.microsoft.com/office/drawing/2014/main" id="{EF8C8212-998F-4C64-805A-05DCC3329C52}"/>
                  </a:ext>
                </a:extLst>
              </p:cNvPr>
              <p:cNvSpPr/>
              <p:nvPr/>
            </p:nvSpPr>
            <p:spPr>
              <a:xfrm>
                <a:off x="5163532" y="4319587"/>
                <a:ext cx="66676" cy="6667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 name="标题 2">
            <a:extLst>
              <a:ext uri="{FF2B5EF4-FFF2-40B4-BE49-F238E27FC236}">
                <a16:creationId xmlns="" xmlns:a16="http://schemas.microsoft.com/office/drawing/2014/main" id="{EEB691FA-E532-4AC8-89DC-40E31A958D39}"/>
              </a:ext>
            </a:extLst>
          </p:cNvPr>
          <p:cNvSpPr>
            <a:spLocks noGrp="1"/>
          </p:cNvSpPr>
          <p:nvPr>
            <p:ph type="title"/>
          </p:nvPr>
        </p:nvSpPr>
        <p:spPr/>
        <p:txBody>
          <a:bodyPr/>
          <a:lstStyle/>
          <a:p>
            <a:r>
              <a:rPr lang="zh-CN" altLang="en-US" dirty="0"/>
              <a:t>奖项荣誉页</a:t>
            </a:r>
          </a:p>
        </p:txBody>
      </p:sp>
    </p:spTree>
    <p:extLst>
      <p:ext uri="{BB962C8B-B14F-4D97-AF65-F5344CB8AC3E}">
        <p14:creationId xmlns:p14="http://schemas.microsoft.com/office/powerpoint/2010/main" val="32737854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a:extLst>
              <a:ext uri="{FF2B5EF4-FFF2-40B4-BE49-F238E27FC236}">
                <a16:creationId xmlns="" xmlns:a16="http://schemas.microsoft.com/office/drawing/2014/main" id="{18DA6AFF-278D-4407-A742-504047BA277D}"/>
              </a:ext>
            </a:extLst>
          </p:cNvPr>
          <p:cNvSpPr/>
          <p:nvPr/>
        </p:nvSpPr>
        <p:spPr>
          <a:xfrm flipV="1">
            <a:off x="498188" y="-1328412"/>
            <a:ext cx="11287412" cy="10749926"/>
          </a:xfrm>
          <a:prstGeom prst="pentagon">
            <a:avLst/>
          </a:prstGeom>
          <a:gradFill>
            <a:gsLst>
              <a:gs pos="86000">
                <a:schemeClr val="accent4">
                  <a:alpha val="0"/>
                </a:schemeClr>
              </a:gs>
              <a:gs pos="14000">
                <a:schemeClr val="accent4">
                  <a:alpha val="0"/>
                </a:schemeClr>
              </a:gs>
              <a:gs pos="0">
                <a:schemeClr val="accent4">
                  <a:alpha val="31000"/>
                </a:schemeClr>
              </a:gs>
              <a:gs pos="100000">
                <a:schemeClr val="accent4">
                  <a:alpha val="31000"/>
                </a:schemeClr>
              </a:gs>
            </a:gsLst>
            <a:lin ang="0" scaled="0"/>
          </a:gradFill>
          <a:ln>
            <a:gradFill>
              <a:gsLst>
                <a:gs pos="0">
                  <a:schemeClr val="accent4"/>
                </a:gs>
                <a:gs pos="89000">
                  <a:schemeClr val="accent4">
                    <a:alpha val="0"/>
                  </a:schemeClr>
                </a:gs>
                <a:gs pos="11000">
                  <a:schemeClr val="accent4">
                    <a:alpha val="0"/>
                  </a:schemeClr>
                </a:gs>
                <a:gs pos="100000">
                  <a:schemeClr val="accent4"/>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a:extLst>
              <a:ext uri="{FF2B5EF4-FFF2-40B4-BE49-F238E27FC236}">
                <a16:creationId xmlns="" xmlns:a16="http://schemas.microsoft.com/office/drawing/2014/main" id="{448694BC-8D9B-4357-8614-DF664FD73D14}"/>
              </a:ext>
            </a:extLst>
          </p:cNvPr>
          <p:cNvSpPr/>
          <p:nvPr/>
        </p:nvSpPr>
        <p:spPr>
          <a:xfrm flipV="1">
            <a:off x="4795839" y="2419350"/>
            <a:ext cx="2600322" cy="2476500"/>
          </a:xfrm>
          <a:prstGeom prst="pent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a:extLst>
              <a:ext uri="{FF2B5EF4-FFF2-40B4-BE49-F238E27FC236}">
                <a16:creationId xmlns="" xmlns:a16="http://schemas.microsoft.com/office/drawing/2014/main" id="{D327051C-BAF5-451C-8B58-933B1A481F7B}"/>
              </a:ext>
            </a:extLst>
          </p:cNvPr>
          <p:cNvSpPr/>
          <p:nvPr/>
        </p:nvSpPr>
        <p:spPr>
          <a:xfrm flipV="1">
            <a:off x="4879975" y="2499480"/>
            <a:ext cx="2432050" cy="2316240"/>
          </a:xfrm>
          <a:prstGeom prst="pen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 name="直接连接符 5">
            <a:extLst>
              <a:ext uri="{FF2B5EF4-FFF2-40B4-BE49-F238E27FC236}">
                <a16:creationId xmlns="" xmlns:a16="http://schemas.microsoft.com/office/drawing/2014/main" id="{B0D91F12-D43B-4CA7-9682-1C9BA8F012FE}"/>
              </a:ext>
            </a:extLst>
          </p:cNvPr>
          <p:cNvCxnSpPr>
            <a:cxnSpLocks/>
            <a:stCxn id="5" idx="2"/>
          </p:cNvCxnSpPr>
          <p:nvPr/>
        </p:nvCxnSpPr>
        <p:spPr>
          <a:xfrm>
            <a:off x="5344457" y="2499486"/>
            <a:ext cx="751543" cy="117081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7A00B78B-27C8-4D6D-A16D-341EB63A6512}"/>
              </a:ext>
            </a:extLst>
          </p:cNvPr>
          <p:cNvCxnSpPr>
            <a:cxnSpLocks/>
            <a:stCxn id="5" idx="0"/>
          </p:cNvCxnSpPr>
          <p:nvPr/>
        </p:nvCxnSpPr>
        <p:spPr>
          <a:xfrm flipV="1">
            <a:off x="6096000" y="3670300"/>
            <a:ext cx="0" cy="114542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269BC9EC-288F-403D-BBA4-F2408CD8E20E}"/>
              </a:ext>
            </a:extLst>
          </p:cNvPr>
          <p:cNvCxnSpPr>
            <a:cxnSpLocks/>
            <a:stCxn id="5" idx="5"/>
          </p:cNvCxnSpPr>
          <p:nvPr/>
        </p:nvCxnSpPr>
        <p:spPr>
          <a:xfrm flipH="1" flipV="1">
            <a:off x="6096000" y="3670301"/>
            <a:ext cx="1216022" cy="26069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DD804DC1-0912-43A3-A649-9DABF268D55A}"/>
              </a:ext>
            </a:extLst>
          </p:cNvPr>
          <p:cNvCxnSpPr>
            <a:cxnSpLocks/>
            <a:stCxn id="5" idx="4"/>
          </p:cNvCxnSpPr>
          <p:nvPr/>
        </p:nvCxnSpPr>
        <p:spPr>
          <a:xfrm flipH="1">
            <a:off x="6096001" y="2499486"/>
            <a:ext cx="751542" cy="117081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9FF0E976-193B-4E95-935B-9AC4CACEBFE9}"/>
              </a:ext>
            </a:extLst>
          </p:cNvPr>
          <p:cNvCxnSpPr>
            <a:cxnSpLocks/>
            <a:stCxn id="5" idx="1"/>
          </p:cNvCxnSpPr>
          <p:nvPr/>
        </p:nvCxnSpPr>
        <p:spPr>
          <a:xfrm flipV="1">
            <a:off x="4879978" y="3670301"/>
            <a:ext cx="1216022" cy="26069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五边形 10">
            <a:extLst>
              <a:ext uri="{FF2B5EF4-FFF2-40B4-BE49-F238E27FC236}">
                <a16:creationId xmlns="" xmlns:a16="http://schemas.microsoft.com/office/drawing/2014/main" id="{44DDB57D-81F5-472D-9CC5-D4727CF38E74}"/>
              </a:ext>
            </a:extLst>
          </p:cNvPr>
          <p:cNvSpPr/>
          <p:nvPr/>
        </p:nvSpPr>
        <p:spPr>
          <a:xfrm flipV="1">
            <a:off x="4707283" y="2335011"/>
            <a:ext cx="2777434" cy="2645178"/>
          </a:xfrm>
          <a:prstGeom prst="pentagon">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B097DDE3-886D-48F2-A82A-EC8DA5B236E4}"/>
              </a:ext>
            </a:extLst>
          </p:cNvPr>
          <p:cNvSpPr/>
          <p:nvPr/>
        </p:nvSpPr>
        <p:spPr>
          <a:xfrm>
            <a:off x="7283446" y="2170612"/>
            <a:ext cx="2946130" cy="658257"/>
          </a:xfrm>
          <a:prstGeom prst="rect">
            <a:avLst/>
          </a:prstGeom>
        </p:spPr>
        <p:txBody>
          <a:bodyPr wrap="square">
            <a:spAutoFit/>
          </a:bodyPr>
          <a:lstStyle/>
          <a:p>
            <a:pPr lvl="0">
              <a:lnSpc>
                <a:spcPct val="120000"/>
              </a:lnSpc>
            </a:pPr>
            <a:r>
              <a:rPr lang="zh-CN" altLang="en-US" sz="1600" dirty="0">
                <a:solidFill>
                  <a:srgbClr val="E7E6E6">
                    <a:lumMod val="50000"/>
                  </a:srgbClr>
                </a:solidFill>
                <a:latin typeface="微软雅黑"/>
              </a:rPr>
              <a:t>电子商务的蓬勃发展，对物流企业提出了更高的要求</a:t>
            </a:r>
          </a:p>
        </p:txBody>
      </p:sp>
      <p:cxnSp>
        <p:nvCxnSpPr>
          <p:cNvPr id="13" name="直接连接符 12">
            <a:extLst>
              <a:ext uri="{FF2B5EF4-FFF2-40B4-BE49-F238E27FC236}">
                <a16:creationId xmlns="" xmlns:a16="http://schemas.microsoft.com/office/drawing/2014/main" id="{A18F5821-F58A-40C7-B8FE-BDC5A05F49F9}"/>
              </a:ext>
            </a:extLst>
          </p:cNvPr>
          <p:cNvCxnSpPr>
            <a:cxnSpLocks/>
          </p:cNvCxnSpPr>
          <p:nvPr/>
        </p:nvCxnSpPr>
        <p:spPr>
          <a:xfrm>
            <a:off x="7391596" y="217209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FC450F8B-FA28-46AB-B6D4-2CC6D303CDAE}"/>
              </a:ext>
            </a:extLst>
          </p:cNvPr>
          <p:cNvSpPr/>
          <p:nvPr/>
        </p:nvSpPr>
        <p:spPr>
          <a:xfrm>
            <a:off x="7717826" y="4017115"/>
            <a:ext cx="3346109" cy="658257"/>
          </a:xfrm>
          <a:prstGeom prst="rect">
            <a:avLst/>
          </a:prstGeom>
        </p:spPr>
        <p:txBody>
          <a:bodyPr wrap="square">
            <a:spAutoFit/>
          </a:bodyPr>
          <a:lstStyle/>
          <a:p>
            <a:pPr lvl="0">
              <a:lnSpc>
                <a:spcPct val="120000"/>
              </a:lnSpc>
            </a:pPr>
            <a:r>
              <a:rPr lang="zh-CN" altLang="en-US" sz="1600" dirty="0">
                <a:solidFill>
                  <a:srgbClr val="E7E6E6">
                    <a:lumMod val="50000"/>
                  </a:srgbClr>
                </a:solidFill>
                <a:latin typeface="微软雅黑"/>
              </a:rPr>
              <a:t>电子商务的蓬勃发展，对物流企业提出了更高的要求</a:t>
            </a:r>
          </a:p>
        </p:txBody>
      </p:sp>
      <p:cxnSp>
        <p:nvCxnSpPr>
          <p:cNvPr id="15" name="直接连接符 14">
            <a:extLst>
              <a:ext uri="{FF2B5EF4-FFF2-40B4-BE49-F238E27FC236}">
                <a16:creationId xmlns="" xmlns:a16="http://schemas.microsoft.com/office/drawing/2014/main" id="{F168C73D-32AE-447D-946C-F5888B41F580}"/>
              </a:ext>
            </a:extLst>
          </p:cNvPr>
          <p:cNvCxnSpPr>
            <a:cxnSpLocks/>
          </p:cNvCxnSpPr>
          <p:nvPr/>
        </p:nvCxnSpPr>
        <p:spPr>
          <a:xfrm>
            <a:off x="7825976" y="4018601"/>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B2CAD55-A912-4748-9D6A-587661414F74}"/>
              </a:ext>
            </a:extLst>
          </p:cNvPr>
          <p:cNvSpPr/>
          <p:nvPr/>
        </p:nvSpPr>
        <p:spPr>
          <a:xfrm>
            <a:off x="1128065" y="4017115"/>
            <a:ext cx="3338486" cy="658257"/>
          </a:xfrm>
          <a:prstGeom prst="rect">
            <a:avLst/>
          </a:prstGeom>
        </p:spPr>
        <p:txBody>
          <a:bodyPr wrap="square">
            <a:spAutoFit/>
          </a:bodyPr>
          <a:lstStyle/>
          <a:p>
            <a:pPr lvl="0" algn="r">
              <a:lnSpc>
                <a:spcPct val="120000"/>
              </a:lnSpc>
            </a:pPr>
            <a:r>
              <a:rPr lang="zh-CN" altLang="en-US" sz="1600" dirty="0">
                <a:solidFill>
                  <a:srgbClr val="E7E6E6">
                    <a:lumMod val="50000"/>
                  </a:srgbClr>
                </a:solidFill>
                <a:latin typeface="微软雅黑"/>
              </a:rPr>
              <a:t>电子商务的蓬勃发展，对物流企业提出了更高的要求</a:t>
            </a:r>
          </a:p>
        </p:txBody>
      </p:sp>
      <p:cxnSp>
        <p:nvCxnSpPr>
          <p:cNvPr id="17" name="直接连接符 16">
            <a:extLst>
              <a:ext uri="{FF2B5EF4-FFF2-40B4-BE49-F238E27FC236}">
                <a16:creationId xmlns="" xmlns:a16="http://schemas.microsoft.com/office/drawing/2014/main" id="{8D01573F-B9B8-4A1E-8AFC-39C94F8E8A61}"/>
              </a:ext>
            </a:extLst>
          </p:cNvPr>
          <p:cNvCxnSpPr>
            <a:cxnSpLocks/>
          </p:cNvCxnSpPr>
          <p:nvPr/>
        </p:nvCxnSpPr>
        <p:spPr>
          <a:xfrm>
            <a:off x="4080788" y="4018601"/>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9AF9614F-396A-43B5-BEA8-33F23914E54D}"/>
              </a:ext>
            </a:extLst>
          </p:cNvPr>
          <p:cNvSpPr/>
          <p:nvPr/>
        </p:nvSpPr>
        <p:spPr>
          <a:xfrm>
            <a:off x="1905000" y="2170612"/>
            <a:ext cx="2946130" cy="658257"/>
          </a:xfrm>
          <a:prstGeom prst="rect">
            <a:avLst/>
          </a:prstGeom>
        </p:spPr>
        <p:txBody>
          <a:bodyPr wrap="square">
            <a:spAutoFit/>
          </a:bodyPr>
          <a:lstStyle/>
          <a:p>
            <a:pPr lvl="0" algn="r">
              <a:lnSpc>
                <a:spcPct val="120000"/>
              </a:lnSpc>
            </a:pPr>
            <a:r>
              <a:rPr lang="zh-CN" altLang="en-US" sz="1600" dirty="0">
                <a:solidFill>
                  <a:srgbClr val="E7E6E6">
                    <a:lumMod val="50000"/>
                  </a:srgbClr>
                </a:solidFill>
                <a:latin typeface="微软雅黑"/>
              </a:rPr>
              <a:t>电子商务的蓬勃发展，对物流企业提出了更高的要求</a:t>
            </a:r>
          </a:p>
        </p:txBody>
      </p:sp>
      <p:sp>
        <p:nvSpPr>
          <p:cNvPr id="20" name="矩形 19">
            <a:extLst>
              <a:ext uri="{FF2B5EF4-FFF2-40B4-BE49-F238E27FC236}">
                <a16:creationId xmlns="" xmlns:a16="http://schemas.microsoft.com/office/drawing/2014/main" id="{7A81F038-F43D-4635-9CB4-44B748810ACB}"/>
              </a:ext>
            </a:extLst>
          </p:cNvPr>
          <p:cNvSpPr/>
          <p:nvPr/>
        </p:nvSpPr>
        <p:spPr>
          <a:xfrm>
            <a:off x="3644902" y="5330295"/>
            <a:ext cx="4902198" cy="658257"/>
          </a:xfrm>
          <a:prstGeom prst="rect">
            <a:avLst/>
          </a:prstGeom>
        </p:spPr>
        <p:txBody>
          <a:bodyPr wrap="square">
            <a:spAutoFit/>
          </a:bodyPr>
          <a:lstStyle/>
          <a:p>
            <a:pPr lvl="0" algn="ctr">
              <a:lnSpc>
                <a:spcPct val="120000"/>
              </a:lnSpc>
            </a:pPr>
            <a:r>
              <a:rPr lang="zh-CN" altLang="en-US" sz="1600" dirty="0">
                <a:solidFill>
                  <a:srgbClr val="E7E6E6">
                    <a:lumMod val="50000"/>
                  </a:srgbClr>
                </a:solidFill>
                <a:latin typeface="微软雅黑"/>
              </a:rPr>
              <a:t>电子商务的蓬勃发展，对物流企业提出了更高的要求。提高物流活动中关键环节的运行效率与质量</a:t>
            </a:r>
          </a:p>
        </p:txBody>
      </p:sp>
      <p:cxnSp>
        <p:nvCxnSpPr>
          <p:cNvPr id="21" name="直接连接符 20">
            <a:extLst>
              <a:ext uri="{FF2B5EF4-FFF2-40B4-BE49-F238E27FC236}">
                <a16:creationId xmlns="" xmlns:a16="http://schemas.microsoft.com/office/drawing/2014/main" id="{BB00889A-74E3-47B3-8DAE-05E2ACDA7A66}"/>
              </a:ext>
            </a:extLst>
          </p:cNvPr>
          <p:cNvCxnSpPr>
            <a:cxnSpLocks/>
          </p:cNvCxnSpPr>
          <p:nvPr/>
        </p:nvCxnSpPr>
        <p:spPr>
          <a:xfrm>
            <a:off x="5960269" y="5331781"/>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molecule_67942">
            <a:extLst>
              <a:ext uri="{FF2B5EF4-FFF2-40B4-BE49-F238E27FC236}">
                <a16:creationId xmlns="" xmlns:a16="http://schemas.microsoft.com/office/drawing/2014/main" id="{4D9E1A0F-2B2A-42C5-8914-8080E9373063}"/>
              </a:ext>
            </a:extLst>
          </p:cNvPr>
          <p:cNvSpPr>
            <a:spLocks noChangeAspect="1"/>
          </p:cNvSpPr>
          <p:nvPr/>
        </p:nvSpPr>
        <p:spPr bwMode="auto">
          <a:xfrm>
            <a:off x="6722988" y="3270182"/>
            <a:ext cx="211666" cy="266768"/>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chemeClr val="bg1"/>
          </a:solidFill>
          <a:ln>
            <a:noFill/>
          </a:ln>
        </p:spPr>
      </p:sp>
      <p:sp>
        <p:nvSpPr>
          <p:cNvPr id="24" name="test-tube-and-flask_73666">
            <a:extLst>
              <a:ext uri="{FF2B5EF4-FFF2-40B4-BE49-F238E27FC236}">
                <a16:creationId xmlns="" xmlns:a16="http://schemas.microsoft.com/office/drawing/2014/main" id="{B67EDB4A-ECB1-408A-8D26-65CF6FB1F2C4}"/>
              </a:ext>
            </a:extLst>
          </p:cNvPr>
          <p:cNvSpPr>
            <a:spLocks noChangeAspect="1"/>
          </p:cNvSpPr>
          <p:nvPr/>
        </p:nvSpPr>
        <p:spPr bwMode="auto">
          <a:xfrm>
            <a:off x="5957717" y="2783145"/>
            <a:ext cx="266766" cy="239136"/>
          </a:xfrm>
          <a:custGeom>
            <a:avLst/>
            <a:gdLst>
              <a:gd name="T0" fmla="*/ 2762 w 2806"/>
              <a:gd name="T1" fmla="*/ 2207 h 2519"/>
              <a:gd name="T2" fmla="*/ 2166 w 2806"/>
              <a:gd name="T3" fmla="*/ 1299 h 2519"/>
              <a:gd name="T4" fmla="*/ 2166 w 2806"/>
              <a:gd name="T5" fmla="*/ 934 h 2519"/>
              <a:gd name="T6" fmla="*/ 2166 w 2806"/>
              <a:gd name="T7" fmla="*/ 510 h 2519"/>
              <a:gd name="T8" fmla="*/ 2188 w 2806"/>
              <a:gd name="T9" fmla="*/ 510 h 2519"/>
              <a:gd name="T10" fmla="*/ 2255 w 2806"/>
              <a:gd name="T11" fmla="*/ 443 h 2519"/>
              <a:gd name="T12" fmla="*/ 2188 w 2806"/>
              <a:gd name="T13" fmla="*/ 376 h 2519"/>
              <a:gd name="T14" fmla="*/ 2166 w 2806"/>
              <a:gd name="T15" fmla="*/ 376 h 2519"/>
              <a:gd name="T16" fmla="*/ 2166 w 2806"/>
              <a:gd name="T17" fmla="*/ 66 h 2519"/>
              <a:gd name="T18" fmla="*/ 2100 w 2806"/>
              <a:gd name="T19" fmla="*/ 0 h 2519"/>
              <a:gd name="T20" fmla="*/ 1580 w 2806"/>
              <a:gd name="T21" fmla="*/ 0 h 2519"/>
              <a:gd name="T22" fmla="*/ 1514 w 2806"/>
              <a:gd name="T23" fmla="*/ 66 h 2519"/>
              <a:gd name="T24" fmla="*/ 1514 w 2806"/>
              <a:gd name="T25" fmla="*/ 376 h 2519"/>
              <a:gd name="T26" fmla="*/ 1492 w 2806"/>
              <a:gd name="T27" fmla="*/ 376 h 2519"/>
              <a:gd name="T28" fmla="*/ 1425 w 2806"/>
              <a:gd name="T29" fmla="*/ 443 h 2519"/>
              <a:gd name="T30" fmla="*/ 1492 w 2806"/>
              <a:gd name="T31" fmla="*/ 510 h 2519"/>
              <a:gd name="T32" fmla="*/ 1514 w 2806"/>
              <a:gd name="T33" fmla="*/ 510 h 2519"/>
              <a:gd name="T34" fmla="*/ 1514 w 2806"/>
              <a:gd name="T35" fmla="*/ 934 h 2519"/>
              <a:gd name="T36" fmla="*/ 1514 w 2806"/>
              <a:gd name="T37" fmla="*/ 1299 h 2519"/>
              <a:gd name="T38" fmla="*/ 918 w 2806"/>
              <a:gd name="T39" fmla="*/ 2207 h 2519"/>
              <a:gd name="T40" fmla="*/ 909 w 2806"/>
              <a:gd name="T41" fmla="*/ 2413 h 2519"/>
              <a:gd name="T42" fmla="*/ 1087 w 2806"/>
              <a:gd name="T43" fmla="*/ 2519 h 2519"/>
              <a:gd name="T44" fmla="*/ 2593 w 2806"/>
              <a:gd name="T45" fmla="*/ 2519 h 2519"/>
              <a:gd name="T46" fmla="*/ 2771 w 2806"/>
              <a:gd name="T47" fmla="*/ 2413 h 2519"/>
              <a:gd name="T48" fmla="*/ 2762 w 2806"/>
              <a:gd name="T49" fmla="*/ 2207 h 2519"/>
              <a:gd name="T50" fmla="*/ 2033 w 2806"/>
              <a:gd name="T51" fmla="*/ 510 h 2519"/>
              <a:gd name="T52" fmla="*/ 2033 w 2806"/>
              <a:gd name="T53" fmla="*/ 867 h 2519"/>
              <a:gd name="T54" fmla="*/ 1647 w 2806"/>
              <a:gd name="T55" fmla="*/ 867 h 2519"/>
              <a:gd name="T56" fmla="*/ 1647 w 2806"/>
              <a:gd name="T57" fmla="*/ 510 h 2519"/>
              <a:gd name="T58" fmla="*/ 2033 w 2806"/>
              <a:gd name="T59" fmla="*/ 510 h 2519"/>
              <a:gd name="T60" fmla="*/ 705 w 2806"/>
              <a:gd name="T61" fmla="*/ 971 h 2519"/>
              <a:gd name="T62" fmla="*/ 678 w 2806"/>
              <a:gd name="T63" fmla="*/ 971 h 2519"/>
              <a:gd name="T64" fmla="*/ 678 w 2806"/>
              <a:gd name="T65" fmla="*/ 723 h 2519"/>
              <a:gd name="T66" fmla="*/ 611 w 2806"/>
              <a:gd name="T67" fmla="*/ 656 h 2519"/>
              <a:gd name="T68" fmla="*/ 160 w 2806"/>
              <a:gd name="T69" fmla="*/ 656 h 2519"/>
              <a:gd name="T70" fmla="*/ 94 w 2806"/>
              <a:gd name="T71" fmla="*/ 723 h 2519"/>
              <a:gd name="T72" fmla="*/ 94 w 2806"/>
              <a:gd name="T73" fmla="*/ 971 h 2519"/>
              <a:gd name="T74" fmla="*/ 67 w 2806"/>
              <a:gd name="T75" fmla="*/ 971 h 2519"/>
              <a:gd name="T76" fmla="*/ 0 w 2806"/>
              <a:gd name="T77" fmla="*/ 1037 h 2519"/>
              <a:gd name="T78" fmla="*/ 67 w 2806"/>
              <a:gd name="T79" fmla="*/ 1104 h 2519"/>
              <a:gd name="T80" fmla="*/ 91 w 2806"/>
              <a:gd name="T81" fmla="*/ 1104 h 2519"/>
              <a:gd name="T82" fmla="*/ 91 w 2806"/>
              <a:gd name="T83" fmla="*/ 1503 h 2519"/>
              <a:gd name="T84" fmla="*/ 91 w 2806"/>
              <a:gd name="T85" fmla="*/ 2253 h 2519"/>
              <a:gd name="T86" fmla="*/ 357 w 2806"/>
              <a:gd name="T87" fmla="*/ 2519 h 2519"/>
              <a:gd name="T88" fmla="*/ 414 w 2806"/>
              <a:gd name="T89" fmla="*/ 2519 h 2519"/>
              <a:gd name="T90" fmla="*/ 681 w 2806"/>
              <a:gd name="T91" fmla="*/ 2253 h 2519"/>
              <a:gd name="T92" fmla="*/ 681 w 2806"/>
              <a:gd name="T93" fmla="*/ 1503 h 2519"/>
              <a:gd name="T94" fmla="*/ 681 w 2806"/>
              <a:gd name="T95" fmla="*/ 1104 h 2519"/>
              <a:gd name="T96" fmla="*/ 705 w 2806"/>
              <a:gd name="T97" fmla="*/ 1104 h 2519"/>
              <a:gd name="T98" fmla="*/ 771 w 2806"/>
              <a:gd name="T99" fmla="*/ 1037 h 2519"/>
              <a:gd name="T100" fmla="*/ 705 w 2806"/>
              <a:gd name="T101" fmla="*/ 971 h 2519"/>
              <a:gd name="T102" fmla="*/ 547 w 2806"/>
              <a:gd name="T103" fmla="*/ 1436 h 2519"/>
              <a:gd name="T104" fmla="*/ 224 w 2806"/>
              <a:gd name="T105" fmla="*/ 1436 h 2519"/>
              <a:gd name="T106" fmla="*/ 224 w 2806"/>
              <a:gd name="T107" fmla="*/ 1104 h 2519"/>
              <a:gd name="T108" fmla="*/ 547 w 2806"/>
              <a:gd name="T109" fmla="*/ 1104 h 2519"/>
              <a:gd name="T110" fmla="*/ 547 w 2806"/>
              <a:gd name="T111" fmla="*/ 1436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6" h="2519">
                <a:moveTo>
                  <a:pt x="2762" y="2207"/>
                </a:moveTo>
                <a:lnTo>
                  <a:pt x="2166" y="1299"/>
                </a:lnTo>
                <a:lnTo>
                  <a:pt x="2166" y="934"/>
                </a:lnTo>
                <a:lnTo>
                  <a:pt x="2166" y="510"/>
                </a:lnTo>
                <a:lnTo>
                  <a:pt x="2188" y="510"/>
                </a:lnTo>
                <a:cubicBezTo>
                  <a:pt x="2225" y="510"/>
                  <a:pt x="2255" y="480"/>
                  <a:pt x="2255" y="443"/>
                </a:cubicBezTo>
                <a:cubicBezTo>
                  <a:pt x="2255" y="406"/>
                  <a:pt x="2225" y="376"/>
                  <a:pt x="2188" y="376"/>
                </a:cubicBezTo>
                <a:lnTo>
                  <a:pt x="2166" y="376"/>
                </a:lnTo>
                <a:lnTo>
                  <a:pt x="2166" y="66"/>
                </a:lnTo>
                <a:cubicBezTo>
                  <a:pt x="2166" y="30"/>
                  <a:pt x="2137" y="0"/>
                  <a:pt x="2100" y="0"/>
                </a:cubicBezTo>
                <a:lnTo>
                  <a:pt x="1580" y="0"/>
                </a:lnTo>
                <a:cubicBezTo>
                  <a:pt x="1543" y="0"/>
                  <a:pt x="1514" y="30"/>
                  <a:pt x="1514" y="66"/>
                </a:cubicBezTo>
                <a:lnTo>
                  <a:pt x="1514" y="376"/>
                </a:lnTo>
                <a:lnTo>
                  <a:pt x="1492" y="376"/>
                </a:lnTo>
                <a:cubicBezTo>
                  <a:pt x="1455" y="376"/>
                  <a:pt x="1425" y="406"/>
                  <a:pt x="1425" y="443"/>
                </a:cubicBezTo>
                <a:cubicBezTo>
                  <a:pt x="1425" y="480"/>
                  <a:pt x="1455" y="510"/>
                  <a:pt x="1492" y="510"/>
                </a:cubicBezTo>
                <a:lnTo>
                  <a:pt x="1514" y="510"/>
                </a:lnTo>
                <a:lnTo>
                  <a:pt x="1514" y="934"/>
                </a:lnTo>
                <a:lnTo>
                  <a:pt x="1514" y="1299"/>
                </a:lnTo>
                <a:lnTo>
                  <a:pt x="918" y="2207"/>
                </a:lnTo>
                <a:cubicBezTo>
                  <a:pt x="877" y="2269"/>
                  <a:pt x="874" y="2348"/>
                  <a:pt x="909" y="2413"/>
                </a:cubicBezTo>
                <a:cubicBezTo>
                  <a:pt x="944" y="2479"/>
                  <a:pt x="1012" y="2519"/>
                  <a:pt x="1087" y="2519"/>
                </a:cubicBezTo>
                <a:lnTo>
                  <a:pt x="2593" y="2519"/>
                </a:lnTo>
                <a:cubicBezTo>
                  <a:pt x="2668" y="2519"/>
                  <a:pt x="2735" y="2479"/>
                  <a:pt x="2771" y="2413"/>
                </a:cubicBezTo>
                <a:cubicBezTo>
                  <a:pt x="2806" y="2348"/>
                  <a:pt x="2803" y="2269"/>
                  <a:pt x="2762" y="2207"/>
                </a:cubicBezTo>
                <a:close/>
                <a:moveTo>
                  <a:pt x="2033" y="510"/>
                </a:moveTo>
                <a:lnTo>
                  <a:pt x="2033" y="867"/>
                </a:lnTo>
                <a:lnTo>
                  <a:pt x="1647" y="867"/>
                </a:lnTo>
                <a:lnTo>
                  <a:pt x="1647" y="510"/>
                </a:lnTo>
                <a:lnTo>
                  <a:pt x="2033" y="510"/>
                </a:lnTo>
                <a:close/>
                <a:moveTo>
                  <a:pt x="705" y="971"/>
                </a:moveTo>
                <a:lnTo>
                  <a:pt x="678" y="971"/>
                </a:lnTo>
                <a:lnTo>
                  <a:pt x="678" y="723"/>
                </a:lnTo>
                <a:cubicBezTo>
                  <a:pt x="678" y="686"/>
                  <a:pt x="648" y="656"/>
                  <a:pt x="611" y="656"/>
                </a:cubicBezTo>
                <a:lnTo>
                  <a:pt x="160" y="656"/>
                </a:lnTo>
                <a:cubicBezTo>
                  <a:pt x="123" y="656"/>
                  <a:pt x="94" y="686"/>
                  <a:pt x="94" y="723"/>
                </a:cubicBezTo>
                <a:lnTo>
                  <a:pt x="94" y="971"/>
                </a:lnTo>
                <a:lnTo>
                  <a:pt x="67" y="971"/>
                </a:lnTo>
                <a:cubicBezTo>
                  <a:pt x="30" y="971"/>
                  <a:pt x="0" y="1000"/>
                  <a:pt x="0" y="1037"/>
                </a:cubicBezTo>
                <a:cubicBezTo>
                  <a:pt x="0" y="1074"/>
                  <a:pt x="30" y="1104"/>
                  <a:pt x="67" y="1104"/>
                </a:cubicBezTo>
                <a:lnTo>
                  <a:pt x="91" y="1104"/>
                </a:lnTo>
                <a:lnTo>
                  <a:pt x="91" y="1503"/>
                </a:lnTo>
                <a:lnTo>
                  <a:pt x="91" y="2253"/>
                </a:lnTo>
                <a:cubicBezTo>
                  <a:pt x="91" y="2400"/>
                  <a:pt x="210" y="2519"/>
                  <a:pt x="357" y="2519"/>
                </a:cubicBezTo>
                <a:lnTo>
                  <a:pt x="414" y="2519"/>
                </a:lnTo>
                <a:cubicBezTo>
                  <a:pt x="561" y="2519"/>
                  <a:pt x="681" y="2400"/>
                  <a:pt x="681" y="2253"/>
                </a:cubicBezTo>
                <a:lnTo>
                  <a:pt x="681" y="1503"/>
                </a:lnTo>
                <a:lnTo>
                  <a:pt x="681" y="1104"/>
                </a:lnTo>
                <a:lnTo>
                  <a:pt x="705" y="1104"/>
                </a:lnTo>
                <a:cubicBezTo>
                  <a:pt x="741" y="1104"/>
                  <a:pt x="771" y="1074"/>
                  <a:pt x="771" y="1037"/>
                </a:cubicBezTo>
                <a:cubicBezTo>
                  <a:pt x="771" y="1000"/>
                  <a:pt x="741" y="971"/>
                  <a:pt x="705" y="971"/>
                </a:cubicBezTo>
                <a:close/>
                <a:moveTo>
                  <a:pt x="547" y="1436"/>
                </a:moveTo>
                <a:lnTo>
                  <a:pt x="224" y="1436"/>
                </a:lnTo>
                <a:lnTo>
                  <a:pt x="224" y="1104"/>
                </a:lnTo>
                <a:lnTo>
                  <a:pt x="547" y="1104"/>
                </a:lnTo>
                <a:lnTo>
                  <a:pt x="547" y="1436"/>
                </a:lnTo>
                <a:close/>
              </a:path>
            </a:pathLst>
          </a:custGeom>
          <a:noFill/>
          <a:ln w="12700">
            <a:solidFill>
              <a:schemeClr val="bg1"/>
            </a:solidFill>
          </a:ln>
        </p:spPr>
      </p:sp>
      <p:sp>
        <p:nvSpPr>
          <p:cNvPr id="25" name="teacher-pointing-blackboard_42912">
            <a:extLst>
              <a:ext uri="{FF2B5EF4-FFF2-40B4-BE49-F238E27FC236}">
                <a16:creationId xmlns="" xmlns:a16="http://schemas.microsoft.com/office/drawing/2014/main" id="{8A6878B9-A6D9-4AF9-A65D-AE68D6856568}"/>
              </a:ext>
            </a:extLst>
          </p:cNvPr>
          <p:cNvSpPr>
            <a:spLocks noChangeAspect="1"/>
          </p:cNvSpPr>
          <p:nvPr/>
        </p:nvSpPr>
        <p:spPr bwMode="auto">
          <a:xfrm>
            <a:off x="6319827" y="4014432"/>
            <a:ext cx="266766" cy="258674"/>
          </a:xfrm>
          <a:custGeom>
            <a:avLst/>
            <a:gdLst>
              <a:gd name="connsiteX0" fmla="*/ 453585 w 598650"/>
              <a:gd name="connsiteY0" fmla="*/ 282542 h 580488"/>
              <a:gd name="connsiteX1" fmla="*/ 549682 w 598650"/>
              <a:gd name="connsiteY1" fmla="*/ 282542 h 580488"/>
              <a:gd name="connsiteX2" fmla="*/ 549682 w 598650"/>
              <a:gd name="connsiteY2" fmla="*/ 318406 h 580488"/>
              <a:gd name="connsiteX3" fmla="*/ 453585 w 598650"/>
              <a:gd name="connsiteY3" fmla="*/ 318406 h 580488"/>
              <a:gd name="connsiteX4" fmla="*/ 416347 w 598650"/>
              <a:gd name="connsiteY4" fmla="*/ 88970 h 580488"/>
              <a:gd name="connsiteX5" fmla="*/ 422090 w 598650"/>
              <a:gd name="connsiteY5" fmla="*/ 99001 h 580488"/>
              <a:gd name="connsiteX6" fmla="*/ 287283 w 598650"/>
              <a:gd name="connsiteY6" fmla="*/ 176299 h 580488"/>
              <a:gd name="connsiteX7" fmla="*/ 284265 w 598650"/>
              <a:gd name="connsiteY7" fmla="*/ 170651 h 580488"/>
              <a:gd name="connsiteX8" fmla="*/ 287136 w 598650"/>
              <a:gd name="connsiteY8" fmla="*/ 176383 h 580488"/>
              <a:gd name="connsiteX9" fmla="*/ 287283 w 598650"/>
              <a:gd name="connsiteY9" fmla="*/ 176299 h 580488"/>
              <a:gd name="connsiteX10" fmla="*/ 295750 w 598650"/>
              <a:gd name="connsiteY10" fmla="*/ 192146 h 580488"/>
              <a:gd name="connsiteX11" fmla="*/ 169410 w 598650"/>
              <a:gd name="connsiteY11" fmla="*/ 256631 h 580488"/>
              <a:gd name="connsiteX12" fmla="*/ 162232 w 598650"/>
              <a:gd name="connsiteY12" fmla="*/ 388467 h 580488"/>
              <a:gd name="connsiteX13" fmla="*/ 157925 w 598650"/>
              <a:gd name="connsiteY13" fmla="*/ 388467 h 580488"/>
              <a:gd name="connsiteX14" fmla="*/ 157925 w 598650"/>
              <a:gd name="connsiteY14" fmla="*/ 405663 h 580488"/>
              <a:gd name="connsiteX15" fmla="*/ 157925 w 598650"/>
              <a:gd name="connsiteY15" fmla="*/ 417127 h 580488"/>
              <a:gd name="connsiteX16" fmla="*/ 157925 w 598650"/>
              <a:gd name="connsiteY16" fmla="*/ 547529 h 580488"/>
              <a:gd name="connsiteX17" fmla="*/ 162232 w 598650"/>
              <a:gd name="connsiteY17" fmla="*/ 547529 h 580488"/>
              <a:gd name="connsiteX18" fmla="*/ 192381 w 598650"/>
              <a:gd name="connsiteY18" fmla="*/ 554694 h 580488"/>
              <a:gd name="connsiteX19" fmla="*/ 192381 w 598650"/>
              <a:gd name="connsiteY19" fmla="*/ 580488 h 580488"/>
              <a:gd name="connsiteX20" fmla="*/ 166539 w 598650"/>
              <a:gd name="connsiteY20" fmla="*/ 580488 h 580488"/>
              <a:gd name="connsiteX21" fmla="*/ 137825 w 598650"/>
              <a:gd name="connsiteY21" fmla="*/ 576189 h 580488"/>
              <a:gd name="connsiteX22" fmla="*/ 137825 w 598650"/>
              <a:gd name="connsiteY22" fmla="*/ 580488 h 580488"/>
              <a:gd name="connsiteX23" fmla="*/ 104805 w 598650"/>
              <a:gd name="connsiteY23" fmla="*/ 580488 h 580488"/>
              <a:gd name="connsiteX24" fmla="*/ 104805 w 598650"/>
              <a:gd name="connsiteY24" fmla="*/ 550395 h 580488"/>
              <a:gd name="connsiteX25" fmla="*/ 104805 w 598650"/>
              <a:gd name="connsiteY25" fmla="*/ 547529 h 580488"/>
              <a:gd name="connsiteX26" fmla="*/ 104805 w 598650"/>
              <a:gd name="connsiteY26" fmla="*/ 417127 h 580488"/>
              <a:gd name="connsiteX27" fmla="*/ 86141 w 598650"/>
              <a:gd name="connsiteY27" fmla="*/ 417127 h 580488"/>
              <a:gd name="connsiteX28" fmla="*/ 86141 w 598650"/>
              <a:gd name="connsiteY28" fmla="*/ 547529 h 580488"/>
              <a:gd name="connsiteX29" fmla="*/ 86141 w 598650"/>
              <a:gd name="connsiteY29" fmla="*/ 550395 h 580488"/>
              <a:gd name="connsiteX30" fmla="*/ 86141 w 598650"/>
              <a:gd name="connsiteY30" fmla="*/ 580488 h 580488"/>
              <a:gd name="connsiteX31" fmla="*/ 54556 w 598650"/>
              <a:gd name="connsiteY31" fmla="*/ 580488 h 580488"/>
              <a:gd name="connsiteX32" fmla="*/ 54556 w 598650"/>
              <a:gd name="connsiteY32" fmla="*/ 576189 h 580488"/>
              <a:gd name="connsiteX33" fmla="*/ 24407 w 598650"/>
              <a:gd name="connsiteY33" fmla="*/ 580488 h 580488"/>
              <a:gd name="connsiteX34" fmla="*/ 0 w 598650"/>
              <a:gd name="connsiteY34" fmla="*/ 580488 h 580488"/>
              <a:gd name="connsiteX35" fmla="*/ 0 w 598650"/>
              <a:gd name="connsiteY35" fmla="*/ 554694 h 580488"/>
              <a:gd name="connsiteX36" fmla="*/ 28714 w 598650"/>
              <a:gd name="connsiteY36" fmla="*/ 547529 h 580488"/>
              <a:gd name="connsiteX37" fmla="*/ 34456 w 598650"/>
              <a:gd name="connsiteY37" fmla="*/ 547529 h 580488"/>
              <a:gd name="connsiteX38" fmla="*/ 34456 w 598650"/>
              <a:gd name="connsiteY38" fmla="*/ 417127 h 580488"/>
              <a:gd name="connsiteX39" fmla="*/ 34456 w 598650"/>
              <a:gd name="connsiteY39" fmla="*/ 405663 h 580488"/>
              <a:gd name="connsiteX40" fmla="*/ 34456 w 598650"/>
              <a:gd name="connsiteY40" fmla="*/ 388467 h 580488"/>
              <a:gd name="connsiteX41" fmla="*/ 30149 w 598650"/>
              <a:gd name="connsiteY41" fmla="*/ 388467 h 580488"/>
              <a:gd name="connsiteX42" fmla="*/ 28714 w 598650"/>
              <a:gd name="connsiteY42" fmla="*/ 361240 h 580488"/>
              <a:gd name="connsiteX43" fmla="*/ 4307 w 598650"/>
              <a:gd name="connsiteY43" fmla="*/ 361240 h 580488"/>
              <a:gd name="connsiteX44" fmla="*/ 7178 w 598650"/>
              <a:gd name="connsiteY44" fmla="*/ 230837 h 580488"/>
              <a:gd name="connsiteX45" fmla="*/ 67477 w 598650"/>
              <a:gd name="connsiteY45" fmla="*/ 219373 h 580488"/>
              <a:gd name="connsiteX46" fmla="*/ 94755 w 598650"/>
              <a:gd name="connsiteY46" fmla="*/ 250899 h 580488"/>
              <a:gd name="connsiteX47" fmla="*/ 122033 w 598650"/>
              <a:gd name="connsiteY47" fmla="*/ 219373 h 580488"/>
              <a:gd name="connsiteX48" fmla="*/ 163668 w 598650"/>
              <a:gd name="connsiteY48" fmla="*/ 219373 h 580488"/>
              <a:gd name="connsiteX49" fmla="*/ 278522 w 598650"/>
              <a:gd name="connsiteY49" fmla="*/ 159187 h 580488"/>
              <a:gd name="connsiteX50" fmla="*/ 281393 w 598650"/>
              <a:gd name="connsiteY50" fmla="*/ 166352 h 580488"/>
              <a:gd name="connsiteX51" fmla="*/ 94832 w 598650"/>
              <a:gd name="connsiteY51" fmla="*/ 61612 h 580488"/>
              <a:gd name="connsiteX52" fmla="*/ 168054 w 598650"/>
              <a:gd name="connsiteY52" fmla="*/ 134719 h 580488"/>
              <a:gd name="connsiteX53" fmla="*/ 94832 w 598650"/>
              <a:gd name="connsiteY53" fmla="*/ 207826 h 580488"/>
              <a:gd name="connsiteX54" fmla="*/ 21610 w 598650"/>
              <a:gd name="connsiteY54" fmla="*/ 134719 h 580488"/>
              <a:gd name="connsiteX55" fmla="*/ 94832 w 598650"/>
              <a:gd name="connsiteY55" fmla="*/ 61612 h 580488"/>
              <a:gd name="connsiteX56" fmla="*/ 56095 w 598650"/>
              <a:gd name="connsiteY56" fmla="*/ 0 h 580488"/>
              <a:gd name="connsiteX57" fmla="*/ 598650 w 598650"/>
              <a:gd name="connsiteY57" fmla="*/ 0 h 580488"/>
              <a:gd name="connsiteX58" fmla="*/ 598650 w 598650"/>
              <a:gd name="connsiteY58" fmla="*/ 364156 h 580488"/>
              <a:gd name="connsiteX59" fmla="*/ 180969 w 598650"/>
              <a:gd name="connsiteY59" fmla="*/ 364156 h 580488"/>
              <a:gd name="connsiteX60" fmla="*/ 182404 w 598650"/>
              <a:gd name="connsiteY60" fmla="*/ 339784 h 580488"/>
              <a:gd name="connsiteX61" fmla="*/ 574249 w 598650"/>
              <a:gd name="connsiteY61" fmla="*/ 339784 h 580488"/>
              <a:gd name="connsiteX62" fmla="*/ 574249 w 598650"/>
              <a:gd name="connsiteY62" fmla="*/ 24372 h 580488"/>
              <a:gd name="connsiteX63" fmla="*/ 80496 w 598650"/>
              <a:gd name="connsiteY63" fmla="*/ 24372 h 580488"/>
              <a:gd name="connsiteX64" fmla="*/ 80496 w 598650"/>
              <a:gd name="connsiteY64" fmla="*/ 48745 h 580488"/>
              <a:gd name="connsiteX65" fmla="*/ 56095 w 598650"/>
              <a:gd name="connsiteY65"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8650" h="580488">
                <a:moveTo>
                  <a:pt x="453585" y="282542"/>
                </a:moveTo>
                <a:lnTo>
                  <a:pt x="549682" y="282542"/>
                </a:lnTo>
                <a:lnTo>
                  <a:pt x="549682" y="318406"/>
                </a:lnTo>
                <a:lnTo>
                  <a:pt x="453585" y="318406"/>
                </a:lnTo>
                <a:close/>
                <a:moveTo>
                  <a:pt x="416347" y="88970"/>
                </a:moveTo>
                <a:lnTo>
                  <a:pt x="422090" y="99001"/>
                </a:lnTo>
                <a:lnTo>
                  <a:pt x="287283" y="176299"/>
                </a:lnTo>
                <a:lnTo>
                  <a:pt x="284265" y="170651"/>
                </a:lnTo>
                <a:lnTo>
                  <a:pt x="287136" y="176383"/>
                </a:lnTo>
                <a:lnTo>
                  <a:pt x="287283" y="176299"/>
                </a:lnTo>
                <a:lnTo>
                  <a:pt x="295750" y="192146"/>
                </a:lnTo>
                <a:lnTo>
                  <a:pt x="169410" y="256631"/>
                </a:lnTo>
                <a:lnTo>
                  <a:pt x="162232" y="388467"/>
                </a:lnTo>
                <a:lnTo>
                  <a:pt x="157925" y="388467"/>
                </a:lnTo>
                <a:lnTo>
                  <a:pt x="157925" y="405663"/>
                </a:lnTo>
                <a:lnTo>
                  <a:pt x="157925" y="417127"/>
                </a:lnTo>
                <a:lnTo>
                  <a:pt x="157925" y="547529"/>
                </a:lnTo>
                <a:lnTo>
                  <a:pt x="162232" y="547529"/>
                </a:lnTo>
                <a:lnTo>
                  <a:pt x="192381" y="554694"/>
                </a:lnTo>
                <a:lnTo>
                  <a:pt x="192381" y="580488"/>
                </a:lnTo>
                <a:lnTo>
                  <a:pt x="166539" y="580488"/>
                </a:lnTo>
                <a:lnTo>
                  <a:pt x="137825" y="576189"/>
                </a:lnTo>
                <a:lnTo>
                  <a:pt x="137825" y="580488"/>
                </a:lnTo>
                <a:lnTo>
                  <a:pt x="104805" y="580488"/>
                </a:lnTo>
                <a:lnTo>
                  <a:pt x="104805" y="550395"/>
                </a:lnTo>
                <a:lnTo>
                  <a:pt x="104805" y="547529"/>
                </a:lnTo>
                <a:lnTo>
                  <a:pt x="104805" y="417127"/>
                </a:lnTo>
                <a:lnTo>
                  <a:pt x="86141" y="417127"/>
                </a:lnTo>
                <a:lnTo>
                  <a:pt x="86141" y="547529"/>
                </a:lnTo>
                <a:lnTo>
                  <a:pt x="86141" y="550395"/>
                </a:lnTo>
                <a:lnTo>
                  <a:pt x="86141" y="580488"/>
                </a:lnTo>
                <a:lnTo>
                  <a:pt x="54556" y="580488"/>
                </a:lnTo>
                <a:lnTo>
                  <a:pt x="54556" y="576189"/>
                </a:lnTo>
                <a:lnTo>
                  <a:pt x="24407" y="580488"/>
                </a:lnTo>
                <a:lnTo>
                  <a:pt x="0" y="580488"/>
                </a:lnTo>
                <a:lnTo>
                  <a:pt x="0" y="554694"/>
                </a:lnTo>
                <a:lnTo>
                  <a:pt x="28714" y="547529"/>
                </a:lnTo>
                <a:lnTo>
                  <a:pt x="34456" y="547529"/>
                </a:lnTo>
                <a:lnTo>
                  <a:pt x="34456" y="417127"/>
                </a:lnTo>
                <a:lnTo>
                  <a:pt x="34456" y="405663"/>
                </a:lnTo>
                <a:lnTo>
                  <a:pt x="34456" y="388467"/>
                </a:lnTo>
                <a:lnTo>
                  <a:pt x="30149" y="388467"/>
                </a:lnTo>
                <a:lnTo>
                  <a:pt x="28714" y="361240"/>
                </a:lnTo>
                <a:lnTo>
                  <a:pt x="4307" y="361240"/>
                </a:lnTo>
                <a:lnTo>
                  <a:pt x="7178" y="230837"/>
                </a:lnTo>
                <a:lnTo>
                  <a:pt x="67477" y="219373"/>
                </a:lnTo>
                <a:lnTo>
                  <a:pt x="94755" y="250899"/>
                </a:lnTo>
                <a:lnTo>
                  <a:pt x="122033" y="219373"/>
                </a:lnTo>
                <a:lnTo>
                  <a:pt x="163668" y="219373"/>
                </a:lnTo>
                <a:lnTo>
                  <a:pt x="278522" y="159187"/>
                </a:lnTo>
                <a:lnTo>
                  <a:pt x="281393" y="166352"/>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598650" y="0"/>
                </a:lnTo>
                <a:lnTo>
                  <a:pt x="598650" y="364156"/>
                </a:lnTo>
                <a:lnTo>
                  <a:pt x="180969" y="364156"/>
                </a:lnTo>
                <a:lnTo>
                  <a:pt x="182404" y="339784"/>
                </a:lnTo>
                <a:lnTo>
                  <a:pt x="574249" y="339784"/>
                </a:lnTo>
                <a:lnTo>
                  <a:pt x="574249" y="24372"/>
                </a:lnTo>
                <a:lnTo>
                  <a:pt x="80496" y="24372"/>
                </a:lnTo>
                <a:lnTo>
                  <a:pt x="80496" y="48745"/>
                </a:lnTo>
                <a:lnTo>
                  <a:pt x="56095" y="57347"/>
                </a:lnTo>
                <a:close/>
              </a:path>
            </a:pathLst>
          </a:custGeom>
          <a:solidFill>
            <a:schemeClr val="bg1"/>
          </a:solidFill>
          <a:ln>
            <a:noFill/>
          </a:ln>
        </p:spPr>
      </p:sp>
      <p:sp>
        <p:nvSpPr>
          <p:cNvPr id="26" name="graduate-student_81832">
            <a:extLst>
              <a:ext uri="{FF2B5EF4-FFF2-40B4-BE49-F238E27FC236}">
                <a16:creationId xmlns="" xmlns:a16="http://schemas.microsoft.com/office/drawing/2014/main" id="{6F5767D7-BB26-4B41-A448-1A863059EC17}"/>
              </a:ext>
            </a:extLst>
          </p:cNvPr>
          <p:cNvSpPr>
            <a:spLocks noChangeAspect="1"/>
          </p:cNvSpPr>
          <p:nvPr/>
        </p:nvSpPr>
        <p:spPr bwMode="auto">
          <a:xfrm>
            <a:off x="5311609" y="3278921"/>
            <a:ext cx="266766" cy="223334"/>
          </a:xfrm>
          <a:custGeom>
            <a:avLst/>
            <a:gdLst>
              <a:gd name="connsiteX0" fmla="*/ 116574 w 608605"/>
              <a:gd name="connsiteY0" fmla="*/ 296339 h 509517"/>
              <a:gd name="connsiteX1" fmla="*/ 166992 w 608605"/>
              <a:gd name="connsiteY1" fmla="*/ 323710 h 509517"/>
              <a:gd name="connsiteX2" fmla="*/ 166992 w 608605"/>
              <a:gd name="connsiteY2" fmla="*/ 421409 h 509517"/>
              <a:gd name="connsiteX3" fmla="*/ 301441 w 608605"/>
              <a:gd name="connsiteY3" fmla="*/ 459169 h 509517"/>
              <a:gd name="connsiteX4" fmla="*/ 435989 w 608605"/>
              <a:gd name="connsiteY4" fmla="*/ 421409 h 509517"/>
              <a:gd name="connsiteX5" fmla="*/ 435989 w 608605"/>
              <a:gd name="connsiteY5" fmla="*/ 323710 h 509517"/>
              <a:gd name="connsiteX6" fmla="*/ 486407 w 608605"/>
              <a:gd name="connsiteY6" fmla="*/ 296339 h 509517"/>
              <a:gd name="connsiteX7" fmla="*/ 486407 w 608605"/>
              <a:gd name="connsiteY7" fmla="*/ 421409 h 509517"/>
              <a:gd name="connsiteX8" fmla="*/ 301441 w 608605"/>
              <a:gd name="connsiteY8" fmla="*/ 509517 h 509517"/>
              <a:gd name="connsiteX9" fmla="*/ 116574 w 608605"/>
              <a:gd name="connsiteY9" fmla="*/ 421409 h 509517"/>
              <a:gd name="connsiteX10" fmla="*/ 301447 w 608605"/>
              <a:gd name="connsiteY10" fmla="*/ 53822 h 509517"/>
              <a:gd name="connsiteX11" fmla="*/ 77938 w 608605"/>
              <a:gd name="connsiteY11" fmla="*/ 175202 h 509517"/>
              <a:gd name="connsiteX12" fmla="*/ 301447 w 608605"/>
              <a:gd name="connsiteY12" fmla="*/ 296582 h 509517"/>
              <a:gd name="connsiteX13" fmla="*/ 524956 w 608605"/>
              <a:gd name="connsiteY13" fmla="*/ 175202 h 509517"/>
              <a:gd name="connsiteX14" fmla="*/ 289441 w 608605"/>
              <a:gd name="connsiteY14" fmla="*/ 3072 h 509517"/>
              <a:gd name="connsiteX15" fmla="*/ 313553 w 608605"/>
              <a:gd name="connsiteY15" fmla="*/ 3072 h 509517"/>
              <a:gd name="connsiteX16" fmla="*/ 589787 w 608605"/>
              <a:gd name="connsiteY16" fmla="*/ 153124 h 509517"/>
              <a:gd name="connsiteX17" fmla="*/ 602994 w 608605"/>
              <a:gd name="connsiteY17" fmla="*/ 175202 h 509517"/>
              <a:gd name="connsiteX18" fmla="*/ 589787 w 608605"/>
              <a:gd name="connsiteY18" fmla="*/ 197280 h 509517"/>
              <a:gd name="connsiteX19" fmla="*/ 567477 w 608605"/>
              <a:gd name="connsiteY19" fmla="*/ 209368 h 509517"/>
              <a:gd name="connsiteX20" fmla="*/ 567477 w 608605"/>
              <a:gd name="connsiteY20" fmla="*/ 299079 h 509517"/>
              <a:gd name="connsiteX21" fmla="*/ 589487 w 608605"/>
              <a:gd name="connsiteY21" fmla="*/ 329849 h 509517"/>
              <a:gd name="connsiteX22" fmla="*/ 577581 w 608605"/>
              <a:gd name="connsiteY22" fmla="*/ 354824 h 509517"/>
              <a:gd name="connsiteX23" fmla="*/ 607396 w 608605"/>
              <a:gd name="connsiteY23" fmla="*/ 449530 h 509517"/>
              <a:gd name="connsiteX24" fmla="*/ 603394 w 608605"/>
              <a:gd name="connsiteY24" fmla="*/ 473407 h 509517"/>
              <a:gd name="connsiteX25" fmla="*/ 581683 w 608605"/>
              <a:gd name="connsiteY25" fmla="*/ 484396 h 509517"/>
              <a:gd name="connsiteX26" fmla="*/ 531459 w 608605"/>
              <a:gd name="connsiteY26" fmla="*/ 484396 h 509517"/>
              <a:gd name="connsiteX27" fmla="*/ 509849 w 608605"/>
              <a:gd name="connsiteY27" fmla="*/ 473407 h 509517"/>
              <a:gd name="connsiteX28" fmla="*/ 505847 w 608605"/>
              <a:gd name="connsiteY28" fmla="*/ 449530 h 509517"/>
              <a:gd name="connsiteX29" fmla="*/ 535561 w 608605"/>
              <a:gd name="connsiteY29" fmla="*/ 354924 h 509517"/>
              <a:gd name="connsiteX30" fmla="*/ 523755 w 608605"/>
              <a:gd name="connsiteY30" fmla="*/ 329849 h 509517"/>
              <a:gd name="connsiteX31" fmla="*/ 545766 w 608605"/>
              <a:gd name="connsiteY31" fmla="*/ 298979 h 509517"/>
              <a:gd name="connsiteX32" fmla="*/ 545766 w 608605"/>
              <a:gd name="connsiteY32" fmla="*/ 221256 h 509517"/>
              <a:gd name="connsiteX33" fmla="*/ 313553 w 608605"/>
              <a:gd name="connsiteY33" fmla="*/ 347332 h 509517"/>
              <a:gd name="connsiteX34" fmla="*/ 301447 w 608605"/>
              <a:gd name="connsiteY34" fmla="*/ 350329 h 509517"/>
              <a:gd name="connsiteX35" fmla="*/ 289441 w 608605"/>
              <a:gd name="connsiteY35" fmla="*/ 347332 h 509517"/>
              <a:gd name="connsiteX36" fmla="*/ 13207 w 608605"/>
              <a:gd name="connsiteY36" fmla="*/ 197280 h 509517"/>
              <a:gd name="connsiteX37" fmla="*/ 0 w 608605"/>
              <a:gd name="connsiteY37" fmla="*/ 175202 h 509517"/>
              <a:gd name="connsiteX38" fmla="*/ 13207 w 608605"/>
              <a:gd name="connsiteY38" fmla="*/ 153124 h 509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605" h="509517">
                <a:moveTo>
                  <a:pt x="116574" y="296339"/>
                </a:moveTo>
                <a:lnTo>
                  <a:pt x="166992" y="323710"/>
                </a:lnTo>
                <a:lnTo>
                  <a:pt x="166992" y="421409"/>
                </a:lnTo>
                <a:cubicBezTo>
                  <a:pt x="166992" y="431099"/>
                  <a:pt x="213209" y="459169"/>
                  <a:pt x="301441" y="459169"/>
                </a:cubicBezTo>
                <a:cubicBezTo>
                  <a:pt x="389772" y="459169"/>
                  <a:pt x="435989" y="431099"/>
                  <a:pt x="435989" y="421409"/>
                </a:cubicBezTo>
                <a:lnTo>
                  <a:pt x="435989" y="323710"/>
                </a:lnTo>
                <a:lnTo>
                  <a:pt x="486407" y="296339"/>
                </a:lnTo>
                <a:lnTo>
                  <a:pt x="486407" y="421409"/>
                </a:lnTo>
                <a:cubicBezTo>
                  <a:pt x="486407" y="479249"/>
                  <a:pt x="393374" y="509517"/>
                  <a:pt x="301441" y="509517"/>
                </a:cubicBezTo>
                <a:cubicBezTo>
                  <a:pt x="209608" y="509517"/>
                  <a:pt x="116574" y="479249"/>
                  <a:pt x="116574" y="421409"/>
                </a:cubicBezTo>
                <a:close/>
                <a:moveTo>
                  <a:pt x="301447" y="53822"/>
                </a:moveTo>
                <a:lnTo>
                  <a:pt x="77938" y="175202"/>
                </a:lnTo>
                <a:lnTo>
                  <a:pt x="301447" y="296582"/>
                </a:lnTo>
                <a:lnTo>
                  <a:pt x="524956" y="175202"/>
                </a:lnTo>
                <a:close/>
                <a:moveTo>
                  <a:pt x="289441" y="3072"/>
                </a:moveTo>
                <a:cubicBezTo>
                  <a:pt x="296945" y="-1024"/>
                  <a:pt x="306049" y="-1024"/>
                  <a:pt x="313553" y="3072"/>
                </a:cubicBezTo>
                <a:lnTo>
                  <a:pt x="589787" y="153124"/>
                </a:lnTo>
                <a:cubicBezTo>
                  <a:pt x="597891" y="157519"/>
                  <a:pt x="602994" y="166011"/>
                  <a:pt x="602994" y="175202"/>
                </a:cubicBezTo>
                <a:cubicBezTo>
                  <a:pt x="602994" y="184393"/>
                  <a:pt x="597891" y="192884"/>
                  <a:pt x="589787" y="197280"/>
                </a:cubicBezTo>
                <a:lnTo>
                  <a:pt x="567477" y="209368"/>
                </a:lnTo>
                <a:lnTo>
                  <a:pt x="567477" y="299079"/>
                </a:lnTo>
                <a:cubicBezTo>
                  <a:pt x="580283" y="303575"/>
                  <a:pt x="589487" y="315563"/>
                  <a:pt x="589487" y="329849"/>
                </a:cubicBezTo>
                <a:cubicBezTo>
                  <a:pt x="589487" y="339939"/>
                  <a:pt x="584785" y="348830"/>
                  <a:pt x="577581" y="354824"/>
                </a:cubicBezTo>
                <a:lnTo>
                  <a:pt x="607396" y="449530"/>
                </a:lnTo>
                <a:cubicBezTo>
                  <a:pt x="609897" y="457722"/>
                  <a:pt x="608497" y="466514"/>
                  <a:pt x="603394" y="473407"/>
                </a:cubicBezTo>
                <a:cubicBezTo>
                  <a:pt x="598292" y="480300"/>
                  <a:pt x="590288" y="484396"/>
                  <a:pt x="581683" y="484396"/>
                </a:cubicBezTo>
                <a:lnTo>
                  <a:pt x="531459" y="484396"/>
                </a:lnTo>
                <a:cubicBezTo>
                  <a:pt x="522955" y="484396"/>
                  <a:pt x="514851" y="480300"/>
                  <a:pt x="509849" y="473407"/>
                </a:cubicBezTo>
                <a:cubicBezTo>
                  <a:pt x="504746" y="466514"/>
                  <a:pt x="503245" y="457622"/>
                  <a:pt x="505847" y="449530"/>
                </a:cubicBezTo>
                <a:lnTo>
                  <a:pt x="535561" y="354924"/>
                </a:lnTo>
                <a:cubicBezTo>
                  <a:pt x="528358" y="348830"/>
                  <a:pt x="523755" y="339939"/>
                  <a:pt x="523755" y="329849"/>
                </a:cubicBezTo>
                <a:cubicBezTo>
                  <a:pt x="523755" y="315563"/>
                  <a:pt x="532960" y="303475"/>
                  <a:pt x="545766" y="298979"/>
                </a:cubicBezTo>
                <a:lnTo>
                  <a:pt x="545766" y="221256"/>
                </a:lnTo>
                <a:lnTo>
                  <a:pt x="313553" y="347332"/>
                </a:lnTo>
                <a:cubicBezTo>
                  <a:pt x="309751" y="349330"/>
                  <a:pt x="305649" y="350329"/>
                  <a:pt x="301447" y="350329"/>
                </a:cubicBezTo>
                <a:cubicBezTo>
                  <a:pt x="297345" y="350329"/>
                  <a:pt x="293243" y="349330"/>
                  <a:pt x="289441" y="347332"/>
                </a:cubicBezTo>
                <a:lnTo>
                  <a:pt x="13207" y="197280"/>
                </a:lnTo>
                <a:cubicBezTo>
                  <a:pt x="5003" y="192884"/>
                  <a:pt x="0" y="184393"/>
                  <a:pt x="0" y="175202"/>
                </a:cubicBezTo>
                <a:cubicBezTo>
                  <a:pt x="0" y="166011"/>
                  <a:pt x="5003" y="157519"/>
                  <a:pt x="13207" y="153124"/>
                </a:cubicBezTo>
                <a:close/>
              </a:path>
            </a:pathLst>
          </a:custGeom>
          <a:solidFill>
            <a:schemeClr val="bg1"/>
          </a:solidFill>
          <a:ln>
            <a:noFill/>
          </a:ln>
        </p:spPr>
      </p:sp>
      <p:sp>
        <p:nvSpPr>
          <p:cNvPr id="27" name="椭圆 26">
            <a:extLst>
              <a:ext uri="{FF2B5EF4-FFF2-40B4-BE49-F238E27FC236}">
                <a16:creationId xmlns="" xmlns:a16="http://schemas.microsoft.com/office/drawing/2014/main" id="{D7A10006-1CFE-4007-A34E-8E1917C656AD}"/>
              </a:ext>
            </a:extLst>
          </p:cNvPr>
          <p:cNvSpPr/>
          <p:nvPr/>
        </p:nvSpPr>
        <p:spPr>
          <a:xfrm>
            <a:off x="6851277" y="2262986"/>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 xmlns:a16="http://schemas.microsoft.com/office/drawing/2014/main" id="{7C6256F6-7C32-4610-A783-D5000267FB82}"/>
              </a:ext>
            </a:extLst>
          </p:cNvPr>
          <p:cNvSpPr/>
          <p:nvPr/>
        </p:nvSpPr>
        <p:spPr>
          <a:xfrm>
            <a:off x="6885471" y="2297180"/>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 xmlns:a16="http://schemas.microsoft.com/office/drawing/2014/main" id="{40CEBECE-FF81-492D-A89F-8384DDE5892A}"/>
              </a:ext>
            </a:extLst>
          </p:cNvPr>
          <p:cNvSpPr/>
          <p:nvPr/>
        </p:nvSpPr>
        <p:spPr>
          <a:xfrm>
            <a:off x="5168250" y="2262986"/>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13D16A1C-5A84-4B16-9544-BD48105BD914}"/>
              </a:ext>
            </a:extLst>
          </p:cNvPr>
          <p:cNvSpPr/>
          <p:nvPr/>
        </p:nvSpPr>
        <p:spPr>
          <a:xfrm>
            <a:off x="5202444" y="2297180"/>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F6D238BD-C2C4-456C-829B-17521455157A}"/>
              </a:ext>
            </a:extLst>
          </p:cNvPr>
          <p:cNvSpPr/>
          <p:nvPr/>
        </p:nvSpPr>
        <p:spPr>
          <a:xfrm>
            <a:off x="4631537" y="3886377"/>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15160026-B712-4A47-AD1C-49DF203E21F3}"/>
              </a:ext>
            </a:extLst>
          </p:cNvPr>
          <p:cNvSpPr/>
          <p:nvPr/>
        </p:nvSpPr>
        <p:spPr>
          <a:xfrm>
            <a:off x="4665731" y="3920571"/>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92DD4194-0A09-44A6-AEA1-4C2122EA37FB}"/>
              </a:ext>
            </a:extLst>
          </p:cNvPr>
          <p:cNvSpPr/>
          <p:nvPr/>
        </p:nvSpPr>
        <p:spPr>
          <a:xfrm>
            <a:off x="7407868" y="3886377"/>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B4FB980A-AD78-4650-8386-0EB943C8D445}"/>
              </a:ext>
            </a:extLst>
          </p:cNvPr>
          <p:cNvSpPr/>
          <p:nvPr/>
        </p:nvSpPr>
        <p:spPr>
          <a:xfrm>
            <a:off x="7442062" y="3920571"/>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26958102-292F-4AC0-9B28-907BE85FC674}"/>
              </a:ext>
            </a:extLst>
          </p:cNvPr>
          <p:cNvSpPr/>
          <p:nvPr/>
        </p:nvSpPr>
        <p:spPr>
          <a:xfrm>
            <a:off x="6015913" y="4886916"/>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 xmlns:a16="http://schemas.microsoft.com/office/drawing/2014/main" id="{2CE89CC5-E5F4-4958-8A43-26662F0A3FEE}"/>
              </a:ext>
            </a:extLst>
          </p:cNvPr>
          <p:cNvSpPr/>
          <p:nvPr/>
        </p:nvSpPr>
        <p:spPr>
          <a:xfrm>
            <a:off x="6050107" y="4921110"/>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book-and-glasses_67941">
            <a:extLst>
              <a:ext uri="{FF2B5EF4-FFF2-40B4-BE49-F238E27FC236}">
                <a16:creationId xmlns="" xmlns:a16="http://schemas.microsoft.com/office/drawing/2014/main" id="{93F45799-3253-4D1E-B01E-1395242E0593}"/>
              </a:ext>
            </a:extLst>
          </p:cNvPr>
          <p:cNvSpPr>
            <a:spLocks noChangeAspect="1"/>
          </p:cNvSpPr>
          <p:nvPr/>
        </p:nvSpPr>
        <p:spPr bwMode="auto">
          <a:xfrm>
            <a:off x="5599623" y="4011703"/>
            <a:ext cx="266766" cy="212070"/>
          </a:xfrm>
          <a:custGeom>
            <a:avLst/>
            <a:gdLst>
              <a:gd name="connsiteX0" fmla="*/ 107922 w 605381"/>
              <a:gd name="connsiteY0" fmla="*/ 277132 h 481256"/>
              <a:gd name="connsiteX1" fmla="*/ 77930 w 605381"/>
              <a:gd name="connsiteY1" fmla="*/ 307081 h 481256"/>
              <a:gd name="connsiteX2" fmla="*/ 77930 w 605381"/>
              <a:gd name="connsiteY2" fmla="*/ 399631 h 481256"/>
              <a:gd name="connsiteX3" fmla="*/ 107922 w 605381"/>
              <a:gd name="connsiteY3" fmla="*/ 429703 h 481256"/>
              <a:gd name="connsiteX4" fmla="*/ 494509 w 605381"/>
              <a:gd name="connsiteY4" fmla="*/ 429703 h 481256"/>
              <a:gd name="connsiteX5" fmla="*/ 494509 w 605381"/>
              <a:gd name="connsiteY5" fmla="*/ 379255 h 481256"/>
              <a:gd name="connsiteX6" fmla="*/ 327582 w 605381"/>
              <a:gd name="connsiteY6" fmla="*/ 379255 h 481256"/>
              <a:gd name="connsiteX7" fmla="*/ 301769 w 605381"/>
              <a:gd name="connsiteY7" fmla="*/ 353356 h 481256"/>
              <a:gd name="connsiteX8" fmla="*/ 327582 w 605381"/>
              <a:gd name="connsiteY8" fmla="*/ 327580 h 481256"/>
              <a:gd name="connsiteX9" fmla="*/ 494386 w 605381"/>
              <a:gd name="connsiteY9" fmla="*/ 327580 h 481256"/>
              <a:gd name="connsiteX10" fmla="*/ 494386 w 605381"/>
              <a:gd name="connsiteY10" fmla="*/ 277132 h 481256"/>
              <a:gd name="connsiteX11" fmla="*/ 107922 w 605381"/>
              <a:gd name="connsiteY11" fmla="*/ 225456 h 481256"/>
              <a:gd name="connsiteX12" fmla="*/ 553388 w 605381"/>
              <a:gd name="connsiteY12" fmla="*/ 225456 h 481256"/>
              <a:gd name="connsiteX13" fmla="*/ 579201 w 605381"/>
              <a:gd name="connsiteY13" fmla="*/ 251355 h 481256"/>
              <a:gd name="connsiteX14" fmla="*/ 553388 w 605381"/>
              <a:gd name="connsiteY14" fmla="*/ 277132 h 481256"/>
              <a:gd name="connsiteX15" fmla="*/ 546135 w 605381"/>
              <a:gd name="connsiteY15" fmla="*/ 277132 h 481256"/>
              <a:gd name="connsiteX16" fmla="*/ 546135 w 605381"/>
              <a:gd name="connsiteY16" fmla="*/ 429703 h 481256"/>
              <a:gd name="connsiteX17" fmla="*/ 553388 w 605381"/>
              <a:gd name="connsiteY17" fmla="*/ 429703 h 481256"/>
              <a:gd name="connsiteX18" fmla="*/ 579201 w 605381"/>
              <a:gd name="connsiteY18" fmla="*/ 455480 h 481256"/>
              <a:gd name="connsiteX19" fmla="*/ 553388 w 605381"/>
              <a:gd name="connsiteY19" fmla="*/ 481256 h 481256"/>
              <a:gd name="connsiteX20" fmla="*/ 107799 w 605381"/>
              <a:gd name="connsiteY20" fmla="*/ 481256 h 481256"/>
              <a:gd name="connsiteX21" fmla="*/ 26180 w 605381"/>
              <a:gd name="connsiteY21" fmla="*/ 399631 h 481256"/>
              <a:gd name="connsiteX22" fmla="*/ 26180 w 605381"/>
              <a:gd name="connsiteY22" fmla="*/ 307081 h 481256"/>
              <a:gd name="connsiteX23" fmla="*/ 107922 w 605381"/>
              <a:gd name="connsiteY23" fmla="*/ 225456 h 481256"/>
              <a:gd name="connsiteX24" fmla="*/ 443864 w 605381"/>
              <a:gd name="connsiteY24" fmla="*/ 31913 h 481256"/>
              <a:gd name="connsiteX25" fmla="*/ 426041 w 605381"/>
              <a:gd name="connsiteY25" fmla="*/ 32527 h 481256"/>
              <a:gd name="connsiteX26" fmla="*/ 371341 w 605381"/>
              <a:gd name="connsiteY26" fmla="*/ 48974 h 481256"/>
              <a:gd name="connsiteX27" fmla="*/ 369620 w 605381"/>
              <a:gd name="connsiteY27" fmla="*/ 99298 h 481256"/>
              <a:gd name="connsiteX28" fmla="*/ 456156 w 605381"/>
              <a:gd name="connsiteY28" fmla="*/ 159442 h 481256"/>
              <a:gd name="connsiteX29" fmla="*/ 475209 w 605381"/>
              <a:gd name="connsiteY29" fmla="*/ 157478 h 481256"/>
              <a:gd name="connsiteX30" fmla="*/ 531875 w 605381"/>
              <a:gd name="connsiteY30" fmla="*/ 77696 h 481256"/>
              <a:gd name="connsiteX31" fmla="*/ 524377 w 605381"/>
              <a:gd name="connsiteY31" fmla="*/ 53761 h 481256"/>
              <a:gd name="connsiteX32" fmla="*/ 443864 w 605381"/>
              <a:gd name="connsiteY32" fmla="*/ 31913 h 481256"/>
              <a:gd name="connsiteX33" fmla="*/ 161640 w 605381"/>
              <a:gd name="connsiteY33" fmla="*/ 31913 h 481256"/>
              <a:gd name="connsiteX34" fmla="*/ 81127 w 605381"/>
              <a:gd name="connsiteY34" fmla="*/ 53761 h 481256"/>
              <a:gd name="connsiteX35" fmla="*/ 73506 w 605381"/>
              <a:gd name="connsiteY35" fmla="*/ 77696 h 481256"/>
              <a:gd name="connsiteX36" fmla="*/ 130172 w 605381"/>
              <a:gd name="connsiteY36" fmla="*/ 157478 h 481256"/>
              <a:gd name="connsiteX37" fmla="*/ 149225 w 605381"/>
              <a:gd name="connsiteY37" fmla="*/ 159442 h 481256"/>
              <a:gd name="connsiteX38" fmla="*/ 235883 w 605381"/>
              <a:gd name="connsiteY38" fmla="*/ 99298 h 481256"/>
              <a:gd name="connsiteX39" fmla="*/ 234040 w 605381"/>
              <a:gd name="connsiteY39" fmla="*/ 48974 h 481256"/>
              <a:gd name="connsiteX40" fmla="*/ 179463 w 605381"/>
              <a:gd name="connsiteY40" fmla="*/ 32527 h 481256"/>
              <a:gd name="connsiteX41" fmla="*/ 161640 w 605381"/>
              <a:gd name="connsiteY41" fmla="*/ 31913 h 481256"/>
              <a:gd name="connsiteX42" fmla="*/ 161640 w 605381"/>
              <a:gd name="connsiteY42" fmla="*/ 0 h 481256"/>
              <a:gd name="connsiteX43" fmla="*/ 181676 w 605381"/>
              <a:gd name="connsiteY43" fmla="*/ 737 h 481256"/>
              <a:gd name="connsiteX44" fmla="*/ 243627 w 605381"/>
              <a:gd name="connsiteY44" fmla="*/ 11292 h 481256"/>
              <a:gd name="connsiteX45" fmla="*/ 302752 w 605381"/>
              <a:gd name="connsiteY45" fmla="*/ 20621 h 481256"/>
              <a:gd name="connsiteX46" fmla="*/ 363474 w 605381"/>
              <a:gd name="connsiteY46" fmla="*/ 11047 h 481256"/>
              <a:gd name="connsiteX47" fmla="*/ 423828 w 605381"/>
              <a:gd name="connsiteY47" fmla="*/ 737 h 481256"/>
              <a:gd name="connsiteX48" fmla="*/ 443864 w 605381"/>
              <a:gd name="connsiteY48" fmla="*/ 0 h 481256"/>
              <a:gd name="connsiteX49" fmla="*/ 579076 w 605381"/>
              <a:gd name="connsiteY49" fmla="*/ 13624 h 481256"/>
              <a:gd name="connsiteX50" fmla="*/ 605381 w 605381"/>
              <a:gd name="connsiteY50" fmla="*/ 40259 h 481256"/>
              <a:gd name="connsiteX51" fmla="*/ 605381 w 605381"/>
              <a:gd name="connsiteY51" fmla="*/ 62967 h 481256"/>
              <a:gd name="connsiteX52" fmla="*/ 578830 w 605381"/>
              <a:gd name="connsiteY52" fmla="*/ 89602 h 481256"/>
              <a:gd name="connsiteX53" fmla="*/ 562728 w 605381"/>
              <a:gd name="connsiteY53" fmla="*/ 89602 h 481256"/>
              <a:gd name="connsiteX54" fmla="*/ 481601 w 605381"/>
              <a:gd name="connsiteY54" fmla="*/ 188654 h 481256"/>
              <a:gd name="connsiteX55" fmla="*/ 456156 w 605381"/>
              <a:gd name="connsiteY55" fmla="*/ 191232 h 481256"/>
              <a:gd name="connsiteX56" fmla="*/ 386583 w 605381"/>
              <a:gd name="connsiteY56" fmla="*/ 169384 h 481256"/>
              <a:gd name="connsiteX57" fmla="*/ 340243 w 605381"/>
              <a:gd name="connsiteY57" fmla="*/ 111818 h 481256"/>
              <a:gd name="connsiteX58" fmla="*/ 338153 w 605381"/>
              <a:gd name="connsiteY58" fmla="*/ 106663 h 481256"/>
              <a:gd name="connsiteX59" fmla="*/ 302752 w 605381"/>
              <a:gd name="connsiteY59" fmla="*/ 79414 h 481256"/>
              <a:gd name="connsiteX60" fmla="*/ 267228 w 605381"/>
              <a:gd name="connsiteY60" fmla="*/ 106663 h 481256"/>
              <a:gd name="connsiteX61" fmla="*/ 265138 w 605381"/>
              <a:gd name="connsiteY61" fmla="*/ 111818 h 481256"/>
              <a:gd name="connsiteX62" fmla="*/ 218921 w 605381"/>
              <a:gd name="connsiteY62" fmla="*/ 169384 h 481256"/>
              <a:gd name="connsiteX63" fmla="*/ 149225 w 605381"/>
              <a:gd name="connsiteY63" fmla="*/ 191232 h 481256"/>
              <a:gd name="connsiteX64" fmla="*/ 123780 w 605381"/>
              <a:gd name="connsiteY64" fmla="*/ 188654 h 481256"/>
              <a:gd name="connsiteX65" fmla="*/ 42776 w 605381"/>
              <a:gd name="connsiteY65" fmla="*/ 89602 h 481256"/>
              <a:gd name="connsiteX66" fmla="*/ 26674 w 605381"/>
              <a:gd name="connsiteY66" fmla="*/ 89602 h 481256"/>
              <a:gd name="connsiteX67" fmla="*/ 0 w 605381"/>
              <a:gd name="connsiteY67" fmla="*/ 62967 h 481256"/>
              <a:gd name="connsiteX68" fmla="*/ 0 w 605381"/>
              <a:gd name="connsiteY68" fmla="*/ 40259 h 481256"/>
              <a:gd name="connsiteX69" fmla="*/ 26428 w 605381"/>
              <a:gd name="connsiteY69" fmla="*/ 13624 h 481256"/>
              <a:gd name="connsiteX70" fmla="*/ 161640 w 605381"/>
              <a:gd name="connsiteY70" fmla="*/ 0 h 48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5381" h="481256">
                <a:moveTo>
                  <a:pt x="107922" y="277132"/>
                </a:moveTo>
                <a:cubicBezTo>
                  <a:pt x="91328" y="277132"/>
                  <a:pt x="77930" y="290511"/>
                  <a:pt x="77930" y="307081"/>
                </a:cubicBezTo>
                <a:lnTo>
                  <a:pt x="77930" y="399631"/>
                </a:lnTo>
                <a:cubicBezTo>
                  <a:pt x="77930" y="416201"/>
                  <a:pt x="91328" y="429703"/>
                  <a:pt x="107922" y="429703"/>
                </a:cubicBezTo>
                <a:lnTo>
                  <a:pt x="494509" y="429703"/>
                </a:lnTo>
                <a:lnTo>
                  <a:pt x="494509" y="379255"/>
                </a:lnTo>
                <a:lnTo>
                  <a:pt x="327582" y="379255"/>
                </a:lnTo>
                <a:cubicBezTo>
                  <a:pt x="313323" y="379255"/>
                  <a:pt x="301769" y="367594"/>
                  <a:pt x="301769" y="353356"/>
                </a:cubicBezTo>
                <a:cubicBezTo>
                  <a:pt x="301769" y="339118"/>
                  <a:pt x="313323" y="327580"/>
                  <a:pt x="327582" y="327580"/>
                </a:cubicBezTo>
                <a:lnTo>
                  <a:pt x="494386" y="327580"/>
                </a:lnTo>
                <a:lnTo>
                  <a:pt x="494386" y="277132"/>
                </a:lnTo>
                <a:close/>
                <a:moveTo>
                  <a:pt x="107922" y="225456"/>
                </a:moveTo>
                <a:lnTo>
                  <a:pt x="553388" y="225456"/>
                </a:lnTo>
                <a:cubicBezTo>
                  <a:pt x="567646" y="225456"/>
                  <a:pt x="579201" y="236994"/>
                  <a:pt x="579201" y="251355"/>
                </a:cubicBezTo>
                <a:cubicBezTo>
                  <a:pt x="579201" y="265594"/>
                  <a:pt x="567646" y="277132"/>
                  <a:pt x="553388" y="277132"/>
                </a:cubicBezTo>
                <a:lnTo>
                  <a:pt x="546135" y="277132"/>
                </a:lnTo>
                <a:lnTo>
                  <a:pt x="546135" y="429703"/>
                </a:lnTo>
                <a:lnTo>
                  <a:pt x="553388" y="429703"/>
                </a:lnTo>
                <a:cubicBezTo>
                  <a:pt x="567646" y="429703"/>
                  <a:pt x="579201" y="441241"/>
                  <a:pt x="579201" y="455480"/>
                </a:cubicBezTo>
                <a:cubicBezTo>
                  <a:pt x="579201" y="469718"/>
                  <a:pt x="567646" y="481256"/>
                  <a:pt x="553388" y="481256"/>
                </a:cubicBezTo>
                <a:lnTo>
                  <a:pt x="107799" y="481256"/>
                </a:lnTo>
                <a:cubicBezTo>
                  <a:pt x="41914" y="481256"/>
                  <a:pt x="26180" y="428721"/>
                  <a:pt x="26180" y="399631"/>
                </a:cubicBezTo>
                <a:lnTo>
                  <a:pt x="26180" y="307081"/>
                </a:lnTo>
                <a:cubicBezTo>
                  <a:pt x="26180" y="262034"/>
                  <a:pt x="62810" y="225456"/>
                  <a:pt x="107922" y="225456"/>
                </a:cubicBezTo>
                <a:close/>
                <a:moveTo>
                  <a:pt x="443864" y="31913"/>
                </a:moveTo>
                <a:cubicBezTo>
                  <a:pt x="437841" y="31913"/>
                  <a:pt x="431818" y="32036"/>
                  <a:pt x="426041" y="32527"/>
                </a:cubicBezTo>
                <a:cubicBezTo>
                  <a:pt x="400105" y="34245"/>
                  <a:pt x="382773" y="39523"/>
                  <a:pt x="371341" y="48974"/>
                </a:cubicBezTo>
                <a:cubicBezTo>
                  <a:pt x="367162" y="52534"/>
                  <a:pt x="354255" y="63335"/>
                  <a:pt x="369620" y="99298"/>
                </a:cubicBezTo>
                <a:cubicBezTo>
                  <a:pt x="385477" y="136366"/>
                  <a:pt x="418666" y="159442"/>
                  <a:pt x="456156" y="159442"/>
                </a:cubicBezTo>
                <a:cubicBezTo>
                  <a:pt x="462425" y="159442"/>
                  <a:pt x="468817" y="158828"/>
                  <a:pt x="475209" y="157478"/>
                </a:cubicBezTo>
                <a:cubicBezTo>
                  <a:pt x="521427" y="148027"/>
                  <a:pt x="530277" y="98562"/>
                  <a:pt x="531875" y="77696"/>
                </a:cubicBezTo>
                <a:cubicBezTo>
                  <a:pt x="532735" y="67876"/>
                  <a:pt x="530154" y="60021"/>
                  <a:pt x="524377" y="53761"/>
                </a:cubicBezTo>
                <a:cubicBezTo>
                  <a:pt x="511470" y="39768"/>
                  <a:pt x="482092" y="31913"/>
                  <a:pt x="443864" y="31913"/>
                </a:cubicBezTo>
                <a:close/>
                <a:moveTo>
                  <a:pt x="161640" y="31913"/>
                </a:moveTo>
                <a:cubicBezTo>
                  <a:pt x="123289" y="31913"/>
                  <a:pt x="93911" y="39768"/>
                  <a:pt x="81127" y="53761"/>
                </a:cubicBezTo>
                <a:cubicBezTo>
                  <a:pt x="75227" y="60021"/>
                  <a:pt x="72769" y="67876"/>
                  <a:pt x="73506" y="77696"/>
                </a:cubicBezTo>
                <a:cubicBezTo>
                  <a:pt x="75104" y="98562"/>
                  <a:pt x="83954" y="148027"/>
                  <a:pt x="130172" y="157478"/>
                </a:cubicBezTo>
                <a:cubicBezTo>
                  <a:pt x="136564" y="158828"/>
                  <a:pt x="142956" y="159442"/>
                  <a:pt x="149225" y="159442"/>
                </a:cubicBezTo>
                <a:cubicBezTo>
                  <a:pt x="186838" y="159442"/>
                  <a:pt x="220027" y="136366"/>
                  <a:pt x="235883" y="99298"/>
                </a:cubicBezTo>
                <a:cubicBezTo>
                  <a:pt x="251248" y="63335"/>
                  <a:pt x="238342" y="52534"/>
                  <a:pt x="234040" y="48974"/>
                </a:cubicBezTo>
                <a:cubicBezTo>
                  <a:pt x="222731" y="39400"/>
                  <a:pt x="205276" y="34245"/>
                  <a:pt x="179463" y="32527"/>
                </a:cubicBezTo>
                <a:cubicBezTo>
                  <a:pt x="173686" y="32036"/>
                  <a:pt x="167663" y="31913"/>
                  <a:pt x="161640" y="31913"/>
                </a:cubicBezTo>
                <a:close/>
                <a:moveTo>
                  <a:pt x="161640" y="0"/>
                </a:moveTo>
                <a:cubicBezTo>
                  <a:pt x="168400" y="0"/>
                  <a:pt x="175161" y="246"/>
                  <a:pt x="181676" y="737"/>
                </a:cubicBezTo>
                <a:cubicBezTo>
                  <a:pt x="202941" y="2209"/>
                  <a:pt x="223591" y="6874"/>
                  <a:pt x="243627" y="11292"/>
                </a:cubicBezTo>
                <a:cubicBezTo>
                  <a:pt x="264770" y="16079"/>
                  <a:pt x="284683" y="20621"/>
                  <a:pt x="302752" y="20621"/>
                </a:cubicBezTo>
                <a:cubicBezTo>
                  <a:pt x="321067" y="20621"/>
                  <a:pt x="341718" y="15957"/>
                  <a:pt x="363474" y="11047"/>
                </a:cubicBezTo>
                <a:cubicBezTo>
                  <a:pt x="383387" y="6628"/>
                  <a:pt x="403792" y="2087"/>
                  <a:pt x="423828" y="737"/>
                </a:cubicBezTo>
                <a:cubicBezTo>
                  <a:pt x="430343" y="246"/>
                  <a:pt x="436981" y="0"/>
                  <a:pt x="443864" y="0"/>
                </a:cubicBezTo>
                <a:cubicBezTo>
                  <a:pt x="467711" y="0"/>
                  <a:pt x="571947" y="12765"/>
                  <a:pt x="579076" y="13624"/>
                </a:cubicBezTo>
                <a:cubicBezTo>
                  <a:pt x="593581" y="13747"/>
                  <a:pt x="605381" y="25653"/>
                  <a:pt x="605381" y="40259"/>
                </a:cubicBezTo>
                <a:lnTo>
                  <a:pt x="605381" y="62967"/>
                </a:lnTo>
                <a:cubicBezTo>
                  <a:pt x="605381" y="77573"/>
                  <a:pt x="593458" y="89602"/>
                  <a:pt x="578830" y="89602"/>
                </a:cubicBezTo>
                <a:lnTo>
                  <a:pt x="562728" y="89602"/>
                </a:lnTo>
                <a:cubicBezTo>
                  <a:pt x="555721" y="142749"/>
                  <a:pt x="525606" y="179694"/>
                  <a:pt x="481601" y="188654"/>
                </a:cubicBezTo>
                <a:cubicBezTo>
                  <a:pt x="473119" y="190373"/>
                  <a:pt x="464638" y="191232"/>
                  <a:pt x="456156" y="191232"/>
                </a:cubicBezTo>
                <a:cubicBezTo>
                  <a:pt x="431203" y="191232"/>
                  <a:pt x="407234" y="183745"/>
                  <a:pt x="386583" y="169384"/>
                </a:cubicBezTo>
                <a:cubicBezTo>
                  <a:pt x="366302" y="155269"/>
                  <a:pt x="350322" y="135384"/>
                  <a:pt x="340243" y="111818"/>
                </a:cubicBezTo>
                <a:cubicBezTo>
                  <a:pt x="339505" y="110100"/>
                  <a:pt x="338768" y="108381"/>
                  <a:pt x="338153" y="106663"/>
                </a:cubicBezTo>
                <a:cubicBezTo>
                  <a:pt x="337784" y="105558"/>
                  <a:pt x="327582" y="79414"/>
                  <a:pt x="302752" y="79414"/>
                </a:cubicBezTo>
                <a:cubicBezTo>
                  <a:pt x="277922" y="79414"/>
                  <a:pt x="267720" y="105558"/>
                  <a:pt x="267228" y="106663"/>
                </a:cubicBezTo>
                <a:cubicBezTo>
                  <a:pt x="266613" y="108381"/>
                  <a:pt x="265999" y="110100"/>
                  <a:pt x="265138" y="111818"/>
                </a:cubicBezTo>
                <a:cubicBezTo>
                  <a:pt x="255059" y="135384"/>
                  <a:pt x="239079" y="155269"/>
                  <a:pt x="218921" y="169384"/>
                </a:cubicBezTo>
                <a:cubicBezTo>
                  <a:pt x="198270" y="183745"/>
                  <a:pt x="174178" y="191232"/>
                  <a:pt x="149225" y="191232"/>
                </a:cubicBezTo>
                <a:cubicBezTo>
                  <a:pt x="140866" y="191232"/>
                  <a:pt x="132262" y="190373"/>
                  <a:pt x="123780" y="188654"/>
                </a:cubicBezTo>
                <a:cubicBezTo>
                  <a:pt x="79898" y="179694"/>
                  <a:pt x="49783" y="142749"/>
                  <a:pt x="42776" y="89602"/>
                </a:cubicBezTo>
                <a:lnTo>
                  <a:pt x="26674" y="89602"/>
                </a:lnTo>
                <a:cubicBezTo>
                  <a:pt x="11923" y="89602"/>
                  <a:pt x="0" y="77573"/>
                  <a:pt x="0" y="62967"/>
                </a:cubicBezTo>
                <a:lnTo>
                  <a:pt x="0" y="40259"/>
                </a:lnTo>
                <a:cubicBezTo>
                  <a:pt x="0" y="25653"/>
                  <a:pt x="11800" y="13747"/>
                  <a:pt x="26428" y="13624"/>
                </a:cubicBezTo>
                <a:cubicBezTo>
                  <a:pt x="33557" y="12765"/>
                  <a:pt x="137670" y="0"/>
                  <a:pt x="161640" y="0"/>
                </a:cubicBezTo>
                <a:close/>
              </a:path>
            </a:pathLst>
          </a:custGeom>
          <a:solidFill>
            <a:schemeClr val="bg1"/>
          </a:solidFill>
          <a:ln>
            <a:noFill/>
          </a:ln>
        </p:spPr>
      </p:sp>
      <p:cxnSp>
        <p:nvCxnSpPr>
          <p:cNvPr id="39" name="直接连接符 38">
            <a:extLst>
              <a:ext uri="{FF2B5EF4-FFF2-40B4-BE49-F238E27FC236}">
                <a16:creationId xmlns="" xmlns:a16="http://schemas.microsoft.com/office/drawing/2014/main" id="{01939139-D6FC-4421-8998-03802E68BEE7}"/>
              </a:ext>
            </a:extLst>
          </p:cNvPr>
          <p:cNvCxnSpPr>
            <a:cxnSpLocks/>
          </p:cNvCxnSpPr>
          <p:nvPr/>
        </p:nvCxnSpPr>
        <p:spPr>
          <a:xfrm>
            <a:off x="4476946" y="217209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 xmlns:a16="http://schemas.microsoft.com/office/drawing/2014/main" id="{1E5BCF03-53AD-4F2D-B6E2-1EBA9B0170FB}"/>
              </a:ext>
            </a:extLst>
          </p:cNvPr>
          <p:cNvSpPr>
            <a:spLocks noGrp="1"/>
          </p:cNvSpPr>
          <p:nvPr>
            <p:ph type="title"/>
          </p:nvPr>
        </p:nvSpPr>
        <p:spPr/>
        <p:txBody>
          <a:bodyPr/>
          <a:lstStyle/>
          <a:p>
            <a:r>
              <a:rPr lang="zh-CN" altLang="en-US" dirty="0"/>
              <a:t>五段内容页</a:t>
            </a:r>
          </a:p>
        </p:txBody>
      </p:sp>
    </p:spTree>
    <p:extLst>
      <p:ext uri="{BB962C8B-B14F-4D97-AF65-F5344CB8AC3E}">
        <p14:creationId xmlns:p14="http://schemas.microsoft.com/office/powerpoint/2010/main" val="34547145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 name="组合 197">
            <a:extLst>
              <a:ext uri="{FF2B5EF4-FFF2-40B4-BE49-F238E27FC236}">
                <a16:creationId xmlns="" xmlns:a16="http://schemas.microsoft.com/office/drawing/2014/main" id="{B4880C4B-3D66-4970-8DF5-BB8F95FD1439}"/>
              </a:ext>
            </a:extLst>
          </p:cNvPr>
          <p:cNvGrpSpPr/>
          <p:nvPr/>
        </p:nvGrpSpPr>
        <p:grpSpPr>
          <a:xfrm>
            <a:off x="660400" y="3603606"/>
            <a:ext cx="10851515" cy="311150"/>
            <a:chOff x="660400" y="3473450"/>
            <a:chExt cx="10851515" cy="311150"/>
          </a:xfrm>
        </p:grpSpPr>
        <p:cxnSp>
          <p:nvCxnSpPr>
            <p:cNvPr id="13" name="直接连接符 12">
              <a:extLst>
                <a:ext uri="{FF2B5EF4-FFF2-40B4-BE49-F238E27FC236}">
                  <a16:creationId xmlns="" xmlns:a16="http://schemas.microsoft.com/office/drawing/2014/main" id="{00DBE17B-BBE9-40C7-B2CE-73A1539DECA1}"/>
                </a:ext>
              </a:extLst>
            </p:cNvPr>
            <p:cNvCxnSpPr>
              <a:cxnSpLocks/>
            </p:cNvCxnSpPr>
            <p:nvPr/>
          </p:nvCxnSpPr>
          <p:spPr>
            <a:xfrm>
              <a:off x="660400" y="3473450"/>
              <a:ext cx="0" cy="22225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96272DEC-2862-462D-BE55-FEDAD8247598}"/>
                </a:ext>
              </a:extLst>
            </p:cNvPr>
            <p:cNvCxnSpPr/>
            <p:nvPr/>
          </p:nvCxnSpPr>
          <p:spPr>
            <a:xfrm>
              <a:off x="74517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BFE77FB3-A35E-43D2-8C6A-2A8C73DE02E2}"/>
                </a:ext>
              </a:extLst>
            </p:cNvPr>
            <p:cNvCxnSpPr/>
            <p:nvPr/>
          </p:nvCxnSpPr>
          <p:spPr>
            <a:xfrm>
              <a:off x="82995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83064D16-3B9F-48D1-A73E-EED74D939750}"/>
                </a:ext>
              </a:extLst>
            </p:cNvPr>
            <p:cNvCxnSpPr/>
            <p:nvPr/>
          </p:nvCxnSpPr>
          <p:spPr>
            <a:xfrm>
              <a:off x="91473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30F68A80-FB28-44DC-BE89-A819E465826A}"/>
                </a:ext>
              </a:extLst>
            </p:cNvPr>
            <p:cNvCxnSpPr/>
            <p:nvPr/>
          </p:nvCxnSpPr>
          <p:spPr>
            <a:xfrm>
              <a:off x="99950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71821BCF-116C-4B54-8161-698CBBBD81EF}"/>
                </a:ext>
              </a:extLst>
            </p:cNvPr>
            <p:cNvCxnSpPr/>
            <p:nvPr/>
          </p:nvCxnSpPr>
          <p:spPr>
            <a:xfrm>
              <a:off x="108428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377E6ABC-454D-4412-9800-C854EA002F22}"/>
                </a:ext>
              </a:extLst>
            </p:cNvPr>
            <p:cNvCxnSpPr/>
            <p:nvPr/>
          </p:nvCxnSpPr>
          <p:spPr>
            <a:xfrm>
              <a:off x="116906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7E95323A-9E10-443F-BEBA-F775EEE18DB3}"/>
                </a:ext>
              </a:extLst>
            </p:cNvPr>
            <p:cNvCxnSpPr/>
            <p:nvPr/>
          </p:nvCxnSpPr>
          <p:spPr>
            <a:xfrm>
              <a:off x="125383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F1659669-E6CC-4C80-A2E8-598EBB2C0B2D}"/>
                </a:ext>
              </a:extLst>
            </p:cNvPr>
            <p:cNvCxnSpPr/>
            <p:nvPr/>
          </p:nvCxnSpPr>
          <p:spPr>
            <a:xfrm>
              <a:off x="133861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3D11A4D8-6F51-4D16-9C9E-E3373E8FEF42}"/>
                </a:ext>
              </a:extLst>
            </p:cNvPr>
            <p:cNvCxnSpPr/>
            <p:nvPr/>
          </p:nvCxnSpPr>
          <p:spPr>
            <a:xfrm>
              <a:off x="142339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BF112CAA-10A6-4139-9A25-7DF09F2464D9}"/>
                </a:ext>
              </a:extLst>
            </p:cNvPr>
            <p:cNvCxnSpPr/>
            <p:nvPr/>
          </p:nvCxnSpPr>
          <p:spPr>
            <a:xfrm>
              <a:off x="150817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3A8E8756-1634-4ED4-AD6B-E06B671D5A5A}"/>
                </a:ext>
              </a:extLst>
            </p:cNvPr>
            <p:cNvCxnSpPr/>
            <p:nvPr/>
          </p:nvCxnSpPr>
          <p:spPr>
            <a:xfrm>
              <a:off x="159294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BC9DDE75-9CFF-41E8-8EAC-26D925D62868}"/>
                </a:ext>
              </a:extLst>
            </p:cNvPr>
            <p:cNvCxnSpPr/>
            <p:nvPr/>
          </p:nvCxnSpPr>
          <p:spPr>
            <a:xfrm>
              <a:off x="167772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59F41DA7-BA64-46D2-BF2E-59541423419C}"/>
                </a:ext>
              </a:extLst>
            </p:cNvPr>
            <p:cNvCxnSpPr/>
            <p:nvPr/>
          </p:nvCxnSpPr>
          <p:spPr>
            <a:xfrm>
              <a:off x="176250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F469D88E-621A-4966-AEF5-15E145E1DEB1}"/>
                </a:ext>
              </a:extLst>
            </p:cNvPr>
            <p:cNvCxnSpPr/>
            <p:nvPr/>
          </p:nvCxnSpPr>
          <p:spPr>
            <a:xfrm>
              <a:off x="184727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A457E3AD-B943-41A4-942E-426E15DCB6FC}"/>
                </a:ext>
              </a:extLst>
            </p:cNvPr>
            <p:cNvCxnSpPr/>
            <p:nvPr/>
          </p:nvCxnSpPr>
          <p:spPr>
            <a:xfrm>
              <a:off x="193205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62ECA892-AD8D-48E4-8A80-F6BEDCDBF804}"/>
                </a:ext>
              </a:extLst>
            </p:cNvPr>
            <p:cNvCxnSpPr/>
            <p:nvPr/>
          </p:nvCxnSpPr>
          <p:spPr>
            <a:xfrm>
              <a:off x="201683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814B5F7B-2AAD-4E00-B42D-7790FDBC685A}"/>
                </a:ext>
              </a:extLst>
            </p:cNvPr>
            <p:cNvCxnSpPr/>
            <p:nvPr/>
          </p:nvCxnSpPr>
          <p:spPr>
            <a:xfrm>
              <a:off x="210160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1441E607-FEB2-4862-A280-4F75F348A932}"/>
                </a:ext>
              </a:extLst>
            </p:cNvPr>
            <p:cNvCxnSpPr/>
            <p:nvPr/>
          </p:nvCxnSpPr>
          <p:spPr>
            <a:xfrm>
              <a:off x="218638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10438B42-988D-4C51-8AE9-AE8D09E73B54}"/>
                </a:ext>
              </a:extLst>
            </p:cNvPr>
            <p:cNvCxnSpPr/>
            <p:nvPr/>
          </p:nvCxnSpPr>
          <p:spPr>
            <a:xfrm>
              <a:off x="227116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DA9A6D0E-AB27-4A86-8048-D0912EC98581}"/>
                </a:ext>
              </a:extLst>
            </p:cNvPr>
            <p:cNvCxnSpPr/>
            <p:nvPr/>
          </p:nvCxnSpPr>
          <p:spPr>
            <a:xfrm>
              <a:off x="235594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8556C36E-790A-4657-8949-14F20FB18729}"/>
                </a:ext>
              </a:extLst>
            </p:cNvPr>
            <p:cNvCxnSpPr>
              <a:cxnSpLocks/>
            </p:cNvCxnSpPr>
            <p:nvPr/>
          </p:nvCxnSpPr>
          <p:spPr>
            <a:xfrm>
              <a:off x="2440717" y="3568700"/>
              <a:ext cx="0" cy="2159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D5796063-BCA0-4868-8FD7-34562D010A7D}"/>
                </a:ext>
              </a:extLst>
            </p:cNvPr>
            <p:cNvCxnSpPr/>
            <p:nvPr/>
          </p:nvCxnSpPr>
          <p:spPr>
            <a:xfrm>
              <a:off x="252549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4445873A-D0C0-4713-8A58-F00FDF53D0C9}"/>
                </a:ext>
              </a:extLst>
            </p:cNvPr>
            <p:cNvCxnSpPr/>
            <p:nvPr/>
          </p:nvCxnSpPr>
          <p:spPr>
            <a:xfrm>
              <a:off x="261027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DA4AAF54-59B1-4E89-84C8-9DEC37720D97}"/>
                </a:ext>
              </a:extLst>
            </p:cNvPr>
            <p:cNvCxnSpPr/>
            <p:nvPr/>
          </p:nvCxnSpPr>
          <p:spPr>
            <a:xfrm>
              <a:off x="269504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5394DA8D-D93F-4FEF-9E47-1FF92A2563A3}"/>
                </a:ext>
              </a:extLst>
            </p:cNvPr>
            <p:cNvCxnSpPr/>
            <p:nvPr/>
          </p:nvCxnSpPr>
          <p:spPr>
            <a:xfrm>
              <a:off x="277982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C5D0B29B-3288-4696-A1CE-95A6AAF2032D}"/>
                </a:ext>
              </a:extLst>
            </p:cNvPr>
            <p:cNvCxnSpPr/>
            <p:nvPr/>
          </p:nvCxnSpPr>
          <p:spPr>
            <a:xfrm>
              <a:off x="286460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8B441EA3-9FC0-4338-B80E-B837A209336C}"/>
                </a:ext>
              </a:extLst>
            </p:cNvPr>
            <p:cNvCxnSpPr/>
            <p:nvPr/>
          </p:nvCxnSpPr>
          <p:spPr>
            <a:xfrm>
              <a:off x="294937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89752D2E-5BBC-4C49-8912-DAFAE03C0335}"/>
                </a:ext>
              </a:extLst>
            </p:cNvPr>
            <p:cNvCxnSpPr/>
            <p:nvPr/>
          </p:nvCxnSpPr>
          <p:spPr>
            <a:xfrm>
              <a:off x="303415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7931FEB8-2B75-4503-8817-BC5937158032}"/>
                </a:ext>
              </a:extLst>
            </p:cNvPr>
            <p:cNvCxnSpPr/>
            <p:nvPr/>
          </p:nvCxnSpPr>
          <p:spPr>
            <a:xfrm>
              <a:off x="311893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8DE6C6BF-49C3-4B7B-B0F4-01C4BF4F624F}"/>
                </a:ext>
              </a:extLst>
            </p:cNvPr>
            <p:cNvCxnSpPr/>
            <p:nvPr/>
          </p:nvCxnSpPr>
          <p:spPr>
            <a:xfrm>
              <a:off x="320371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7B8DD256-6E15-472F-9451-E9084092D299}"/>
                </a:ext>
              </a:extLst>
            </p:cNvPr>
            <p:cNvCxnSpPr/>
            <p:nvPr/>
          </p:nvCxnSpPr>
          <p:spPr>
            <a:xfrm>
              <a:off x="328848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8DD4C23A-14A0-4722-A797-77FA4E0071FB}"/>
                </a:ext>
              </a:extLst>
            </p:cNvPr>
            <p:cNvCxnSpPr/>
            <p:nvPr/>
          </p:nvCxnSpPr>
          <p:spPr>
            <a:xfrm>
              <a:off x="337326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634FC973-8146-4F6E-AEA5-ABF5DB3A821E}"/>
                </a:ext>
              </a:extLst>
            </p:cNvPr>
            <p:cNvCxnSpPr/>
            <p:nvPr/>
          </p:nvCxnSpPr>
          <p:spPr>
            <a:xfrm>
              <a:off x="345804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CB01A53F-6946-4C64-973B-55D3D944857D}"/>
                </a:ext>
              </a:extLst>
            </p:cNvPr>
            <p:cNvCxnSpPr/>
            <p:nvPr/>
          </p:nvCxnSpPr>
          <p:spPr>
            <a:xfrm>
              <a:off x="354281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BC3B87B5-3464-4155-8A3B-07F8D04C89F6}"/>
                </a:ext>
              </a:extLst>
            </p:cNvPr>
            <p:cNvCxnSpPr/>
            <p:nvPr/>
          </p:nvCxnSpPr>
          <p:spPr>
            <a:xfrm>
              <a:off x="362759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42093498-7BF2-494E-8E9B-3BABAF9DD0BD}"/>
                </a:ext>
              </a:extLst>
            </p:cNvPr>
            <p:cNvCxnSpPr/>
            <p:nvPr/>
          </p:nvCxnSpPr>
          <p:spPr>
            <a:xfrm>
              <a:off x="371237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C64BF9EB-F56B-4179-96E7-45D3406799B5}"/>
                </a:ext>
              </a:extLst>
            </p:cNvPr>
            <p:cNvCxnSpPr/>
            <p:nvPr/>
          </p:nvCxnSpPr>
          <p:spPr>
            <a:xfrm>
              <a:off x="379714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D4E6A42D-044D-4E90-8F9E-D5F9A80175F2}"/>
                </a:ext>
              </a:extLst>
            </p:cNvPr>
            <p:cNvCxnSpPr/>
            <p:nvPr/>
          </p:nvCxnSpPr>
          <p:spPr>
            <a:xfrm>
              <a:off x="388192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4FF57A44-086F-48A9-BA9D-66A8CB6DD4F7}"/>
                </a:ext>
              </a:extLst>
            </p:cNvPr>
            <p:cNvCxnSpPr/>
            <p:nvPr/>
          </p:nvCxnSpPr>
          <p:spPr>
            <a:xfrm>
              <a:off x="396670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C12338FC-E4C2-434C-9F88-DFC9E1592881}"/>
                </a:ext>
              </a:extLst>
            </p:cNvPr>
            <p:cNvCxnSpPr/>
            <p:nvPr/>
          </p:nvCxnSpPr>
          <p:spPr>
            <a:xfrm>
              <a:off x="405148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FF8906A9-0404-433B-9FE6-9E50F304C82B}"/>
                </a:ext>
              </a:extLst>
            </p:cNvPr>
            <p:cNvCxnSpPr/>
            <p:nvPr/>
          </p:nvCxnSpPr>
          <p:spPr>
            <a:xfrm>
              <a:off x="413625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DC271F57-4FAF-4BBA-B8EF-70E0FF81B862}"/>
                </a:ext>
              </a:extLst>
            </p:cNvPr>
            <p:cNvCxnSpPr>
              <a:cxnSpLocks/>
            </p:cNvCxnSpPr>
            <p:nvPr/>
          </p:nvCxnSpPr>
          <p:spPr>
            <a:xfrm>
              <a:off x="4221034" y="3473450"/>
              <a:ext cx="0" cy="22225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5D8C7D99-6CA6-4BC9-A4A9-3C0EA205A4E0}"/>
                </a:ext>
              </a:extLst>
            </p:cNvPr>
            <p:cNvCxnSpPr/>
            <p:nvPr/>
          </p:nvCxnSpPr>
          <p:spPr>
            <a:xfrm>
              <a:off x="430581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C0F44A3A-1722-45F7-8202-58E149614290}"/>
                </a:ext>
              </a:extLst>
            </p:cNvPr>
            <p:cNvCxnSpPr/>
            <p:nvPr/>
          </p:nvCxnSpPr>
          <p:spPr>
            <a:xfrm>
              <a:off x="439058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 xmlns:a16="http://schemas.microsoft.com/office/drawing/2014/main" id="{296C6D3E-C54E-4483-89CB-33E60D4C765C}"/>
                </a:ext>
              </a:extLst>
            </p:cNvPr>
            <p:cNvCxnSpPr/>
            <p:nvPr/>
          </p:nvCxnSpPr>
          <p:spPr>
            <a:xfrm>
              <a:off x="447536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957CE1F3-3651-4994-8A56-4573F4E9148A}"/>
                </a:ext>
              </a:extLst>
            </p:cNvPr>
            <p:cNvCxnSpPr/>
            <p:nvPr/>
          </p:nvCxnSpPr>
          <p:spPr>
            <a:xfrm>
              <a:off x="456014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28D1D75-6E1E-4345-9EC1-2483945EDEF3}"/>
                </a:ext>
              </a:extLst>
            </p:cNvPr>
            <p:cNvCxnSpPr/>
            <p:nvPr/>
          </p:nvCxnSpPr>
          <p:spPr>
            <a:xfrm>
              <a:off x="464491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4942090D-1726-4E82-9E18-804D7474DA8C}"/>
                </a:ext>
              </a:extLst>
            </p:cNvPr>
            <p:cNvCxnSpPr/>
            <p:nvPr/>
          </p:nvCxnSpPr>
          <p:spPr>
            <a:xfrm>
              <a:off x="489925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50D6C51-F2CF-4177-AEE6-DE1E0E7A0808}"/>
                </a:ext>
              </a:extLst>
            </p:cNvPr>
            <p:cNvCxnSpPr/>
            <p:nvPr/>
          </p:nvCxnSpPr>
          <p:spPr>
            <a:xfrm>
              <a:off x="506880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D2CE15BE-E561-4799-AD27-4A1D69E1AC6E}"/>
                </a:ext>
              </a:extLst>
            </p:cNvPr>
            <p:cNvCxnSpPr/>
            <p:nvPr/>
          </p:nvCxnSpPr>
          <p:spPr>
            <a:xfrm>
              <a:off x="523835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962988BD-AAFA-4408-A73B-00A7C3F77083}"/>
                </a:ext>
              </a:extLst>
            </p:cNvPr>
            <p:cNvCxnSpPr/>
            <p:nvPr/>
          </p:nvCxnSpPr>
          <p:spPr>
            <a:xfrm>
              <a:off x="540791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F940A6B8-97B6-4774-8B4F-4B66C27FA10D}"/>
                </a:ext>
              </a:extLst>
            </p:cNvPr>
            <p:cNvCxnSpPr/>
            <p:nvPr/>
          </p:nvCxnSpPr>
          <p:spPr>
            <a:xfrm>
              <a:off x="557746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A201305D-6237-4608-ADD9-6AF5475C7F49}"/>
                </a:ext>
              </a:extLst>
            </p:cNvPr>
            <p:cNvCxnSpPr/>
            <p:nvPr/>
          </p:nvCxnSpPr>
          <p:spPr>
            <a:xfrm>
              <a:off x="566224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BC644B17-BCBB-4366-9D12-CEC9A4C36CED}"/>
                </a:ext>
              </a:extLst>
            </p:cNvPr>
            <p:cNvCxnSpPr/>
            <p:nvPr/>
          </p:nvCxnSpPr>
          <p:spPr>
            <a:xfrm>
              <a:off x="591657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B5F68061-DDBA-4953-A228-FDD88E952288}"/>
                </a:ext>
              </a:extLst>
            </p:cNvPr>
            <p:cNvCxnSpPr/>
            <p:nvPr/>
          </p:nvCxnSpPr>
          <p:spPr>
            <a:xfrm>
              <a:off x="608612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EF392628-863A-4260-A1F6-444EFB0C0515}"/>
                </a:ext>
              </a:extLst>
            </p:cNvPr>
            <p:cNvCxnSpPr/>
            <p:nvPr/>
          </p:nvCxnSpPr>
          <p:spPr>
            <a:xfrm>
              <a:off x="625568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866A48E9-F582-4988-9163-3D8FC19E893D}"/>
                </a:ext>
              </a:extLst>
            </p:cNvPr>
            <p:cNvCxnSpPr/>
            <p:nvPr/>
          </p:nvCxnSpPr>
          <p:spPr>
            <a:xfrm>
              <a:off x="634045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23CCE6DC-9B09-4022-A85D-2102C4DB0513}"/>
                </a:ext>
              </a:extLst>
            </p:cNvPr>
            <p:cNvCxnSpPr/>
            <p:nvPr/>
          </p:nvCxnSpPr>
          <p:spPr>
            <a:xfrm>
              <a:off x="642523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9C94A54B-E9B8-40E6-A6FE-72FEA0B6245D}"/>
                </a:ext>
              </a:extLst>
            </p:cNvPr>
            <p:cNvCxnSpPr/>
            <p:nvPr/>
          </p:nvCxnSpPr>
          <p:spPr>
            <a:xfrm>
              <a:off x="651001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E9278E75-3C70-44A6-9354-67FB23B22FFA}"/>
                </a:ext>
              </a:extLst>
            </p:cNvPr>
            <p:cNvCxnSpPr/>
            <p:nvPr/>
          </p:nvCxnSpPr>
          <p:spPr>
            <a:xfrm>
              <a:off x="659479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4FA4D00F-5B9C-40DF-92C8-10A7BC908E90}"/>
                </a:ext>
              </a:extLst>
            </p:cNvPr>
            <p:cNvCxnSpPr/>
            <p:nvPr/>
          </p:nvCxnSpPr>
          <p:spPr>
            <a:xfrm>
              <a:off x="667956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EB45D632-6A76-4E76-81A2-282215934AC5}"/>
                </a:ext>
              </a:extLst>
            </p:cNvPr>
            <p:cNvCxnSpPr/>
            <p:nvPr/>
          </p:nvCxnSpPr>
          <p:spPr>
            <a:xfrm>
              <a:off x="676434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175445F0-8335-48E8-A41A-4BD0998EF3EC}"/>
                </a:ext>
              </a:extLst>
            </p:cNvPr>
            <p:cNvCxnSpPr/>
            <p:nvPr/>
          </p:nvCxnSpPr>
          <p:spPr>
            <a:xfrm>
              <a:off x="684912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F72F1923-EFB2-43E6-A94B-9076B132A172}"/>
                </a:ext>
              </a:extLst>
            </p:cNvPr>
            <p:cNvCxnSpPr/>
            <p:nvPr/>
          </p:nvCxnSpPr>
          <p:spPr>
            <a:xfrm>
              <a:off x="693389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803B37E0-DDD3-408B-BE82-3DE14A146A37}"/>
                </a:ext>
              </a:extLst>
            </p:cNvPr>
            <p:cNvCxnSpPr/>
            <p:nvPr/>
          </p:nvCxnSpPr>
          <p:spPr>
            <a:xfrm>
              <a:off x="701867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ECDE46EB-E971-4C68-B1AA-3EE48BCB50AB}"/>
                </a:ext>
              </a:extLst>
            </p:cNvPr>
            <p:cNvCxnSpPr/>
            <p:nvPr/>
          </p:nvCxnSpPr>
          <p:spPr>
            <a:xfrm>
              <a:off x="710345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FC34F894-47CB-4F5B-B1CF-2460C96C86A3}"/>
                </a:ext>
              </a:extLst>
            </p:cNvPr>
            <p:cNvCxnSpPr/>
            <p:nvPr/>
          </p:nvCxnSpPr>
          <p:spPr>
            <a:xfrm>
              <a:off x="718822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495AEAB0-2EBD-472E-92E7-21520A60525D}"/>
                </a:ext>
              </a:extLst>
            </p:cNvPr>
            <p:cNvCxnSpPr/>
            <p:nvPr/>
          </p:nvCxnSpPr>
          <p:spPr>
            <a:xfrm>
              <a:off x="727300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5165A987-435F-474A-B037-F89311B6C69E}"/>
                </a:ext>
              </a:extLst>
            </p:cNvPr>
            <p:cNvCxnSpPr/>
            <p:nvPr/>
          </p:nvCxnSpPr>
          <p:spPr>
            <a:xfrm>
              <a:off x="735778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0CA1BFC1-11CA-4ACC-BD9F-DAE1C3F161E1}"/>
                </a:ext>
              </a:extLst>
            </p:cNvPr>
            <p:cNvCxnSpPr/>
            <p:nvPr/>
          </p:nvCxnSpPr>
          <p:spPr>
            <a:xfrm>
              <a:off x="744256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8D8B0234-C897-49A7-9175-52846C2EA931}"/>
                </a:ext>
              </a:extLst>
            </p:cNvPr>
            <p:cNvCxnSpPr/>
            <p:nvPr/>
          </p:nvCxnSpPr>
          <p:spPr>
            <a:xfrm>
              <a:off x="752733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B1CE807B-3B11-4809-B5CC-C61C3C282169}"/>
                </a:ext>
              </a:extLst>
            </p:cNvPr>
            <p:cNvCxnSpPr/>
            <p:nvPr/>
          </p:nvCxnSpPr>
          <p:spPr>
            <a:xfrm>
              <a:off x="761211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 xmlns:a16="http://schemas.microsoft.com/office/drawing/2014/main" id="{63871EA6-C1D1-4275-9BA6-33E4B38B6277}"/>
                </a:ext>
              </a:extLst>
            </p:cNvPr>
            <p:cNvCxnSpPr/>
            <p:nvPr/>
          </p:nvCxnSpPr>
          <p:spPr>
            <a:xfrm>
              <a:off x="769689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 xmlns:a16="http://schemas.microsoft.com/office/drawing/2014/main" id="{2D6317E7-EDCA-42B8-9E28-B884827A7821}"/>
                </a:ext>
              </a:extLst>
            </p:cNvPr>
            <p:cNvCxnSpPr>
              <a:cxnSpLocks/>
            </p:cNvCxnSpPr>
            <p:nvPr/>
          </p:nvCxnSpPr>
          <p:spPr>
            <a:xfrm>
              <a:off x="7781668" y="3473450"/>
              <a:ext cx="0" cy="22225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 xmlns:a16="http://schemas.microsoft.com/office/drawing/2014/main" id="{8038BC1F-3D33-4F3F-B5CC-62E71D428426}"/>
                </a:ext>
              </a:extLst>
            </p:cNvPr>
            <p:cNvCxnSpPr/>
            <p:nvPr/>
          </p:nvCxnSpPr>
          <p:spPr>
            <a:xfrm>
              <a:off x="786644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 xmlns:a16="http://schemas.microsoft.com/office/drawing/2014/main" id="{83C2E794-76DA-4E64-A429-B6C383961D65}"/>
                </a:ext>
              </a:extLst>
            </p:cNvPr>
            <p:cNvCxnSpPr/>
            <p:nvPr/>
          </p:nvCxnSpPr>
          <p:spPr>
            <a:xfrm>
              <a:off x="795122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 xmlns:a16="http://schemas.microsoft.com/office/drawing/2014/main" id="{99E7EAE2-981C-408B-ACF0-107D94E8DB09}"/>
                </a:ext>
              </a:extLst>
            </p:cNvPr>
            <p:cNvCxnSpPr/>
            <p:nvPr/>
          </p:nvCxnSpPr>
          <p:spPr>
            <a:xfrm>
              <a:off x="803599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 xmlns:a16="http://schemas.microsoft.com/office/drawing/2014/main" id="{05B01C5A-2540-4506-917E-24621A6E9743}"/>
                </a:ext>
              </a:extLst>
            </p:cNvPr>
            <p:cNvCxnSpPr/>
            <p:nvPr/>
          </p:nvCxnSpPr>
          <p:spPr>
            <a:xfrm>
              <a:off x="812077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 xmlns:a16="http://schemas.microsoft.com/office/drawing/2014/main" id="{0481FC7D-28C5-4EC2-8062-CA261405FB23}"/>
                </a:ext>
              </a:extLst>
            </p:cNvPr>
            <p:cNvCxnSpPr/>
            <p:nvPr/>
          </p:nvCxnSpPr>
          <p:spPr>
            <a:xfrm>
              <a:off x="820555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id="{8718F7A6-EE97-496D-A995-8208C1D13488}"/>
                </a:ext>
              </a:extLst>
            </p:cNvPr>
            <p:cNvCxnSpPr/>
            <p:nvPr/>
          </p:nvCxnSpPr>
          <p:spPr>
            <a:xfrm>
              <a:off x="829033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F2A82C0F-A872-4F09-909F-0AD45D626CCD}"/>
                </a:ext>
              </a:extLst>
            </p:cNvPr>
            <p:cNvCxnSpPr/>
            <p:nvPr/>
          </p:nvCxnSpPr>
          <p:spPr>
            <a:xfrm>
              <a:off x="837510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 xmlns:a16="http://schemas.microsoft.com/office/drawing/2014/main" id="{75ADF1EA-2DF7-4CD6-B5EE-8F5829A317EB}"/>
                </a:ext>
              </a:extLst>
            </p:cNvPr>
            <p:cNvCxnSpPr/>
            <p:nvPr/>
          </p:nvCxnSpPr>
          <p:spPr>
            <a:xfrm>
              <a:off x="845988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 xmlns:a16="http://schemas.microsoft.com/office/drawing/2014/main" id="{44D0FED2-1380-4684-86C0-DEADF29526BB}"/>
                </a:ext>
              </a:extLst>
            </p:cNvPr>
            <p:cNvCxnSpPr/>
            <p:nvPr/>
          </p:nvCxnSpPr>
          <p:spPr>
            <a:xfrm>
              <a:off x="854466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id="{6AC6A923-2908-45B7-BA25-99EFD27C8880}"/>
                </a:ext>
              </a:extLst>
            </p:cNvPr>
            <p:cNvCxnSpPr/>
            <p:nvPr/>
          </p:nvCxnSpPr>
          <p:spPr>
            <a:xfrm>
              <a:off x="862943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 xmlns:a16="http://schemas.microsoft.com/office/drawing/2014/main" id="{4A7C37AB-BC27-4BFE-8D3A-F7D42C77BF50}"/>
                </a:ext>
              </a:extLst>
            </p:cNvPr>
            <p:cNvCxnSpPr/>
            <p:nvPr/>
          </p:nvCxnSpPr>
          <p:spPr>
            <a:xfrm>
              <a:off x="871421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 xmlns:a16="http://schemas.microsoft.com/office/drawing/2014/main" id="{89C81BAE-7BC6-4213-B1BE-AFCFC1F95A2C}"/>
                </a:ext>
              </a:extLst>
            </p:cNvPr>
            <p:cNvCxnSpPr/>
            <p:nvPr/>
          </p:nvCxnSpPr>
          <p:spPr>
            <a:xfrm>
              <a:off x="879899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 xmlns:a16="http://schemas.microsoft.com/office/drawing/2014/main" id="{6A712249-ECFC-4977-98FE-5B39556F4F0A}"/>
                </a:ext>
              </a:extLst>
            </p:cNvPr>
            <p:cNvCxnSpPr/>
            <p:nvPr/>
          </p:nvCxnSpPr>
          <p:spPr>
            <a:xfrm>
              <a:off x="888376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 xmlns:a16="http://schemas.microsoft.com/office/drawing/2014/main" id="{2352F2D6-6125-4191-8A6B-48C39D8C8416}"/>
                </a:ext>
              </a:extLst>
            </p:cNvPr>
            <p:cNvCxnSpPr/>
            <p:nvPr/>
          </p:nvCxnSpPr>
          <p:spPr>
            <a:xfrm>
              <a:off x="896854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 xmlns:a16="http://schemas.microsoft.com/office/drawing/2014/main" id="{F52E4101-310C-4D84-A36E-02FAF4AE7616}"/>
                </a:ext>
              </a:extLst>
            </p:cNvPr>
            <p:cNvCxnSpPr/>
            <p:nvPr/>
          </p:nvCxnSpPr>
          <p:spPr>
            <a:xfrm>
              <a:off x="905332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 xmlns:a16="http://schemas.microsoft.com/office/drawing/2014/main" id="{55E8F187-22C3-4124-A1DF-ECB123747443}"/>
                </a:ext>
              </a:extLst>
            </p:cNvPr>
            <p:cNvCxnSpPr/>
            <p:nvPr/>
          </p:nvCxnSpPr>
          <p:spPr>
            <a:xfrm>
              <a:off x="913810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 xmlns:a16="http://schemas.microsoft.com/office/drawing/2014/main" id="{1B4A05BC-06A4-4D9C-8AF9-C6E4E8A7FF46}"/>
                </a:ext>
              </a:extLst>
            </p:cNvPr>
            <p:cNvCxnSpPr/>
            <p:nvPr/>
          </p:nvCxnSpPr>
          <p:spPr>
            <a:xfrm>
              <a:off x="922287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 xmlns:a16="http://schemas.microsoft.com/office/drawing/2014/main" id="{82F68FFE-DC6D-40DC-A0D7-02A35D811704}"/>
                </a:ext>
              </a:extLst>
            </p:cNvPr>
            <p:cNvCxnSpPr/>
            <p:nvPr/>
          </p:nvCxnSpPr>
          <p:spPr>
            <a:xfrm>
              <a:off x="930765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 xmlns:a16="http://schemas.microsoft.com/office/drawing/2014/main" id="{E799CBD7-51B0-4999-8DA0-9350E1C6619E}"/>
                </a:ext>
              </a:extLst>
            </p:cNvPr>
            <p:cNvCxnSpPr/>
            <p:nvPr/>
          </p:nvCxnSpPr>
          <p:spPr>
            <a:xfrm>
              <a:off x="939243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 xmlns:a16="http://schemas.microsoft.com/office/drawing/2014/main" id="{EF5FE2D5-8F6D-4D64-B453-B895D3AE0060}"/>
                </a:ext>
              </a:extLst>
            </p:cNvPr>
            <p:cNvCxnSpPr/>
            <p:nvPr/>
          </p:nvCxnSpPr>
          <p:spPr>
            <a:xfrm>
              <a:off x="947720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a16="http://schemas.microsoft.com/office/drawing/2014/main" id="{696CF2A5-E939-40C7-9E09-5D2A2E7D3D70}"/>
                </a:ext>
              </a:extLst>
            </p:cNvPr>
            <p:cNvCxnSpPr>
              <a:cxnSpLocks/>
            </p:cNvCxnSpPr>
            <p:nvPr/>
          </p:nvCxnSpPr>
          <p:spPr>
            <a:xfrm>
              <a:off x="9561985" y="3568700"/>
              <a:ext cx="0" cy="2159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 xmlns:a16="http://schemas.microsoft.com/office/drawing/2014/main" id="{5351ED38-B245-4363-AD12-9849F33E7958}"/>
                </a:ext>
              </a:extLst>
            </p:cNvPr>
            <p:cNvCxnSpPr/>
            <p:nvPr/>
          </p:nvCxnSpPr>
          <p:spPr>
            <a:xfrm>
              <a:off x="964676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 xmlns:a16="http://schemas.microsoft.com/office/drawing/2014/main" id="{DDF22879-AF6B-4B9D-B823-0A9E7B07B174}"/>
                </a:ext>
              </a:extLst>
            </p:cNvPr>
            <p:cNvCxnSpPr/>
            <p:nvPr/>
          </p:nvCxnSpPr>
          <p:spPr>
            <a:xfrm>
              <a:off x="973153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 xmlns:a16="http://schemas.microsoft.com/office/drawing/2014/main" id="{F91B9593-ED81-41E8-855E-FA57610BDF9C}"/>
                </a:ext>
              </a:extLst>
            </p:cNvPr>
            <p:cNvCxnSpPr/>
            <p:nvPr/>
          </p:nvCxnSpPr>
          <p:spPr>
            <a:xfrm>
              <a:off x="981631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 xmlns:a16="http://schemas.microsoft.com/office/drawing/2014/main" id="{FD2905D7-6B75-4346-9375-A4D6B67FC122}"/>
                </a:ext>
              </a:extLst>
            </p:cNvPr>
            <p:cNvCxnSpPr/>
            <p:nvPr/>
          </p:nvCxnSpPr>
          <p:spPr>
            <a:xfrm>
              <a:off x="990109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 xmlns:a16="http://schemas.microsoft.com/office/drawing/2014/main" id="{FCA95020-9211-432F-8597-C11877295BD1}"/>
                </a:ext>
              </a:extLst>
            </p:cNvPr>
            <p:cNvCxnSpPr/>
            <p:nvPr/>
          </p:nvCxnSpPr>
          <p:spPr>
            <a:xfrm>
              <a:off x="998587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 xmlns:a16="http://schemas.microsoft.com/office/drawing/2014/main" id="{C1CCAF81-C7F3-4D2C-816B-88E37155742B}"/>
                </a:ext>
              </a:extLst>
            </p:cNvPr>
            <p:cNvCxnSpPr/>
            <p:nvPr/>
          </p:nvCxnSpPr>
          <p:spPr>
            <a:xfrm>
              <a:off x="1007064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 xmlns:a16="http://schemas.microsoft.com/office/drawing/2014/main" id="{B355E0CC-2F20-4478-ADD3-377B956C8892}"/>
                </a:ext>
              </a:extLst>
            </p:cNvPr>
            <p:cNvCxnSpPr/>
            <p:nvPr/>
          </p:nvCxnSpPr>
          <p:spPr>
            <a:xfrm>
              <a:off x="1015542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 xmlns:a16="http://schemas.microsoft.com/office/drawing/2014/main" id="{02D1B8C3-5D0E-4423-B293-229889B54C86}"/>
                </a:ext>
              </a:extLst>
            </p:cNvPr>
            <p:cNvCxnSpPr/>
            <p:nvPr/>
          </p:nvCxnSpPr>
          <p:spPr>
            <a:xfrm>
              <a:off x="1024020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 xmlns:a16="http://schemas.microsoft.com/office/drawing/2014/main" id="{7D242566-5E80-4319-8115-33BDD41A9AC1}"/>
                </a:ext>
              </a:extLst>
            </p:cNvPr>
            <p:cNvCxnSpPr/>
            <p:nvPr/>
          </p:nvCxnSpPr>
          <p:spPr>
            <a:xfrm>
              <a:off x="1032497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 xmlns:a16="http://schemas.microsoft.com/office/drawing/2014/main" id="{DE497510-0CEF-4B01-A205-6E7D77119220}"/>
                </a:ext>
              </a:extLst>
            </p:cNvPr>
            <p:cNvCxnSpPr/>
            <p:nvPr/>
          </p:nvCxnSpPr>
          <p:spPr>
            <a:xfrm>
              <a:off x="1040975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 xmlns:a16="http://schemas.microsoft.com/office/drawing/2014/main" id="{7297AAC0-48CB-4FB5-9EAA-3317D4F30734}"/>
                </a:ext>
              </a:extLst>
            </p:cNvPr>
            <p:cNvCxnSpPr/>
            <p:nvPr/>
          </p:nvCxnSpPr>
          <p:spPr>
            <a:xfrm>
              <a:off x="1049453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 xmlns:a16="http://schemas.microsoft.com/office/drawing/2014/main" id="{A62DA579-6E2A-4842-8E88-9D17BA4174E4}"/>
                </a:ext>
              </a:extLst>
            </p:cNvPr>
            <p:cNvCxnSpPr/>
            <p:nvPr/>
          </p:nvCxnSpPr>
          <p:spPr>
            <a:xfrm>
              <a:off x="1057930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 xmlns:a16="http://schemas.microsoft.com/office/drawing/2014/main" id="{4ADC33C2-23B6-44E2-80AC-FC33FC7D697F}"/>
                </a:ext>
              </a:extLst>
            </p:cNvPr>
            <p:cNvCxnSpPr/>
            <p:nvPr/>
          </p:nvCxnSpPr>
          <p:spPr>
            <a:xfrm>
              <a:off x="1066408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 xmlns:a16="http://schemas.microsoft.com/office/drawing/2014/main" id="{3ECF0D5F-4D5E-410F-BC60-A704174AD8F5}"/>
                </a:ext>
              </a:extLst>
            </p:cNvPr>
            <p:cNvCxnSpPr/>
            <p:nvPr/>
          </p:nvCxnSpPr>
          <p:spPr>
            <a:xfrm>
              <a:off x="1074886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 xmlns:a16="http://schemas.microsoft.com/office/drawing/2014/main" id="{0B3824F2-243E-4652-9B74-6CCE6929C5AF}"/>
                </a:ext>
              </a:extLst>
            </p:cNvPr>
            <p:cNvCxnSpPr/>
            <p:nvPr/>
          </p:nvCxnSpPr>
          <p:spPr>
            <a:xfrm>
              <a:off x="1083364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 xmlns:a16="http://schemas.microsoft.com/office/drawing/2014/main" id="{15BFCFAB-BC69-4A9C-878F-DC1E086D82BB}"/>
                </a:ext>
              </a:extLst>
            </p:cNvPr>
            <p:cNvCxnSpPr/>
            <p:nvPr/>
          </p:nvCxnSpPr>
          <p:spPr>
            <a:xfrm>
              <a:off x="1091841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 xmlns:a16="http://schemas.microsoft.com/office/drawing/2014/main" id="{24380339-5CD1-46C8-9DAD-5BA9E2D8C8F0}"/>
                </a:ext>
              </a:extLst>
            </p:cNvPr>
            <p:cNvCxnSpPr/>
            <p:nvPr/>
          </p:nvCxnSpPr>
          <p:spPr>
            <a:xfrm>
              <a:off x="1100319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 xmlns:a16="http://schemas.microsoft.com/office/drawing/2014/main" id="{92294648-5F7C-43A7-9DE0-DA6D677482E5}"/>
                </a:ext>
              </a:extLst>
            </p:cNvPr>
            <p:cNvCxnSpPr/>
            <p:nvPr/>
          </p:nvCxnSpPr>
          <p:spPr>
            <a:xfrm>
              <a:off x="1108797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 xmlns:a16="http://schemas.microsoft.com/office/drawing/2014/main" id="{ED532BFF-77EA-4FBE-BDD4-5DA70E936BD3}"/>
                </a:ext>
              </a:extLst>
            </p:cNvPr>
            <p:cNvCxnSpPr/>
            <p:nvPr/>
          </p:nvCxnSpPr>
          <p:spPr>
            <a:xfrm>
              <a:off x="1117274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 xmlns:a16="http://schemas.microsoft.com/office/drawing/2014/main" id="{817B2C8A-DA6E-447E-AF3D-53A263A2A1C2}"/>
                </a:ext>
              </a:extLst>
            </p:cNvPr>
            <p:cNvCxnSpPr/>
            <p:nvPr/>
          </p:nvCxnSpPr>
          <p:spPr>
            <a:xfrm>
              <a:off x="1125752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 xmlns:a16="http://schemas.microsoft.com/office/drawing/2014/main" id="{AC2D9C83-4010-4011-8D76-D4A1660D148E}"/>
                </a:ext>
              </a:extLst>
            </p:cNvPr>
            <p:cNvCxnSpPr/>
            <p:nvPr/>
          </p:nvCxnSpPr>
          <p:spPr>
            <a:xfrm>
              <a:off x="1134230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 xmlns:a16="http://schemas.microsoft.com/office/drawing/2014/main" id="{3FA9AEC0-F576-479D-9145-D9DFBC7748F8}"/>
                </a:ext>
              </a:extLst>
            </p:cNvPr>
            <p:cNvCxnSpPr/>
            <p:nvPr/>
          </p:nvCxnSpPr>
          <p:spPr>
            <a:xfrm>
              <a:off x="1142707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 xmlns:a16="http://schemas.microsoft.com/office/drawing/2014/main" id="{6FFCB458-29C8-45E2-BA56-0DAB5A1F06D7}"/>
                </a:ext>
              </a:extLst>
            </p:cNvPr>
            <p:cNvCxnSpPr/>
            <p:nvPr/>
          </p:nvCxnSpPr>
          <p:spPr>
            <a:xfrm>
              <a:off x="1151191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 xmlns:a16="http://schemas.microsoft.com/office/drawing/2014/main" id="{1A1862BA-ECBB-47E2-910D-E690680286C0}"/>
                </a:ext>
              </a:extLst>
            </p:cNvPr>
            <p:cNvCxnSpPr/>
            <p:nvPr/>
          </p:nvCxnSpPr>
          <p:spPr>
            <a:xfrm>
              <a:off x="472969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 xmlns:a16="http://schemas.microsoft.com/office/drawing/2014/main" id="{EE7C76DD-6BDE-4F5F-8092-197DA3ED75D8}"/>
                </a:ext>
              </a:extLst>
            </p:cNvPr>
            <p:cNvCxnSpPr/>
            <p:nvPr/>
          </p:nvCxnSpPr>
          <p:spPr>
            <a:xfrm>
              <a:off x="481447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 xmlns:a16="http://schemas.microsoft.com/office/drawing/2014/main" id="{7BC4F0BA-167C-4980-8786-62FA23DA814F}"/>
                </a:ext>
              </a:extLst>
            </p:cNvPr>
            <p:cNvCxnSpPr/>
            <p:nvPr/>
          </p:nvCxnSpPr>
          <p:spPr>
            <a:xfrm>
              <a:off x="498402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 xmlns:a16="http://schemas.microsoft.com/office/drawing/2014/main" id="{6DFAC630-0C3A-4D62-A44B-554B16070863}"/>
                </a:ext>
              </a:extLst>
            </p:cNvPr>
            <p:cNvCxnSpPr/>
            <p:nvPr/>
          </p:nvCxnSpPr>
          <p:spPr>
            <a:xfrm>
              <a:off x="515358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 xmlns:a16="http://schemas.microsoft.com/office/drawing/2014/main" id="{E373A6BC-CBF3-4E04-88DC-5988529FB904}"/>
                </a:ext>
              </a:extLst>
            </p:cNvPr>
            <p:cNvCxnSpPr/>
            <p:nvPr/>
          </p:nvCxnSpPr>
          <p:spPr>
            <a:xfrm>
              <a:off x="532313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 xmlns:a16="http://schemas.microsoft.com/office/drawing/2014/main" id="{2254B5E7-D508-4C26-846A-AE63C6CDC299}"/>
                </a:ext>
              </a:extLst>
            </p:cNvPr>
            <p:cNvCxnSpPr/>
            <p:nvPr/>
          </p:nvCxnSpPr>
          <p:spPr>
            <a:xfrm>
              <a:off x="549268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 xmlns:a16="http://schemas.microsoft.com/office/drawing/2014/main" id="{AFFE4D87-301A-4ED2-AFA3-EC0CD4DE4F66}"/>
                </a:ext>
              </a:extLst>
            </p:cNvPr>
            <p:cNvCxnSpPr/>
            <p:nvPr/>
          </p:nvCxnSpPr>
          <p:spPr>
            <a:xfrm>
              <a:off x="574702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 xmlns:a16="http://schemas.microsoft.com/office/drawing/2014/main" id="{9019F71F-F411-4632-A4F3-ECAE3CC20F27}"/>
                </a:ext>
              </a:extLst>
            </p:cNvPr>
            <p:cNvCxnSpPr/>
            <p:nvPr/>
          </p:nvCxnSpPr>
          <p:spPr>
            <a:xfrm>
              <a:off x="583179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 xmlns:a16="http://schemas.microsoft.com/office/drawing/2014/main" id="{59EAA25B-D418-4619-A920-3612535AB9C9}"/>
                </a:ext>
              </a:extLst>
            </p:cNvPr>
            <p:cNvCxnSpPr>
              <a:cxnSpLocks/>
            </p:cNvCxnSpPr>
            <p:nvPr/>
          </p:nvCxnSpPr>
          <p:spPr>
            <a:xfrm>
              <a:off x="6001351" y="3568700"/>
              <a:ext cx="0" cy="2159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 xmlns:a16="http://schemas.microsoft.com/office/drawing/2014/main" id="{750278DE-12E9-4382-80EA-E4F4E7C7FEE7}"/>
                </a:ext>
              </a:extLst>
            </p:cNvPr>
            <p:cNvCxnSpPr/>
            <p:nvPr/>
          </p:nvCxnSpPr>
          <p:spPr>
            <a:xfrm>
              <a:off x="617090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53" name="组合 152">
            <a:extLst>
              <a:ext uri="{FF2B5EF4-FFF2-40B4-BE49-F238E27FC236}">
                <a16:creationId xmlns="" xmlns:a16="http://schemas.microsoft.com/office/drawing/2014/main" id="{D95DC70F-3A30-4787-9A4E-C93BD1FDAA03}"/>
              </a:ext>
            </a:extLst>
          </p:cNvPr>
          <p:cNvGrpSpPr/>
          <p:nvPr/>
        </p:nvGrpSpPr>
        <p:grpSpPr>
          <a:xfrm>
            <a:off x="660399" y="1831913"/>
            <a:ext cx="1780315" cy="1310958"/>
            <a:chOff x="660399" y="1831913"/>
            <a:chExt cx="1780315" cy="1310958"/>
          </a:xfrm>
        </p:grpSpPr>
        <p:sp>
          <p:nvSpPr>
            <p:cNvPr id="148" name="矩形 147">
              <a:extLst>
                <a:ext uri="{FF2B5EF4-FFF2-40B4-BE49-F238E27FC236}">
                  <a16:creationId xmlns="" xmlns:a16="http://schemas.microsoft.com/office/drawing/2014/main" id="{A0E6411D-0C32-473A-B4AA-9775991BBBA7}"/>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1" name="直接连接符 150">
              <a:extLst>
                <a:ext uri="{FF2B5EF4-FFF2-40B4-BE49-F238E27FC236}">
                  <a16:creationId xmlns="" xmlns:a16="http://schemas.microsoft.com/office/drawing/2014/main" id="{96812BF9-F73F-4424-98B0-C3EA7C4BF668}"/>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54" name="组合 153">
            <a:extLst>
              <a:ext uri="{FF2B5EF4-FFF2-40B4-BE49-F238E27FC236}">
                <a16:creationId xmlns="" xmlns:a16="http://schemas.microsoft.com/office/drawing/2014/main" id="{31542274-8F07-411F-93C4-0805AB38760A}"/>
              </a:ext>
            </a:extLst>
          </p:cNvPr>
          <p:cNvGrpSpPr/>
          <p:nvPr/>
        </p:nvGrpSpPr>
        <p:grpSpPr>
          <a:xfrm>
            <a:off x="2437343" y="4375490"/>
            <a:ext cx="1780315" cy="1310958"/>
            <a:chOff x="660399" y="1831913"/>
            <a:chExt cx="1780315" cy="1310958"/>
          </a:xfrm>
        </p:grpSpPr>
        <p:sp>
          <p:nvSpPr>
            <p:cNvPr id="155" name="矩形 154">
              <a:extLst>
                <a:ext uri="{FF2B5EF4-FFF2-40B4-BE49-F238E27FC236}">
                  <a16:creationId xmlns="" xmlns:a16="http://schemas.microsoft.com/office/drawing/2014/main" id="{93DEAC1B-AC1C-4BE7-99A6-1F7A87557074}"/>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6" name="直接连接符 155">
              <a:extLst>
                <a:ext uri="{FF2B5EF4-FFF2-40B4-BE49-F238E27FC236}">
                  <a16:creationId xmlns="" xmlns:a16="http://schemas.microsoft.com/office/drawing/2014/main" id="{5BCA6FF1-0A69-44B4-B8A0-4F8D821D71DC}"/>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57" name="组合 156">
            <a:extLst>
              <a:ext uri="{FF2B5EF4-FFF2-40B4-BE49-F238E27FC236}">
                <a16:creationId xmlns="" xmlns:a16="http://schemas.microsoft.com/office/drawing/2014/main" id="{5F3838E2-8765-4A8E-A06D-33B759B8153D}"/>
              </a:ext>
            </a:extLst>
          </p:cNvPr>
          <p:cNvGrpSpPr/>
          <p:nvPr/>
        </p:nvGrpSpPr>
        <p:grpSpPr>
          <a:xfrm>
            <a:off x="4221034" y="1829594"/>
            <a:ext cx="1780315" cy="1310958"/>
            <a:chOff x="660399" y="1831913"/>
            <a:chExt cx="1780315" cy="1310958"/>
          </a:xfrm>
        </p:grpSpPr>
        <p:sp>
          <p:nvSpPr>
            <p:cNvPr id="158" name="矩形 157">
              <a:extLst>
                <a:ext uri="{FF2B5EF4-FFF2-40B4-BE49-F238E27FC236}">
                  <a16:creationId xmlns="" xmlns:a16="http://schemas.microsoft.com/office/drawing/2014/main" id="{AC746994-C471-484E-A4E2-CC891F206450}"/>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9" name="直接连接符 158">
              <a:extLst>
                <a:ext uri="{FF2B5EF4-FFF2-40B4-BE49-F238E27FC236}">
                  <a16:creationId xmlns="" xmlns:a16="http://schemas.microsoft.com/office/drawing/2014/main" id="{FC370783-5D44-4B47-8C86-C056360BA4B9}"/>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0" name="组合 159">
            <a:extLst>
              <a:ext uri="{FF2B5EF4-FFF2-40B4-BE49-F238E27FC236}">
                <a16:creationId xmlns="" xmlns:a16="http://schemas.microsoft.com/office/drawing/2014/main" id="{0910C2F3-8F31-426E-BD2A-899FCA22318C}"/>
              </a:ext>
            </a:extLst>
          </p:cNvPr>
          <p:cNvGrpSpPr/>
          <p:nvPr/>
        </p:nvGrpSpPr>
        <p:grpSpPr>
          <a:xfrm>
            <a:off x="6001349" y="4371932"/>
            <a:ext cx="1780315" cy="1310958"/>
            <a:chOff x="660399" y="1831913"/>
            <a:chExt cx="1780315" cy="1310958"/>
          </a:xfrm>
        </p:grpSpPr>
        <p:sp>
          <p:nvSpPr>
            <p:cNvPr id="161" name="矩形 160">
              <a:extLst>
                <a:ext uri="{FF2B5EF4-FFF2-40B4-BE49-F238E27FC236}">
                  <a16:creationId xmlns="" xmlns:a16="http://schemas.microsoft.com/office/drawing/2014/main" id="{870E35F0-2CAD-4D1F-A31A-A2CB449AD22D}"/>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2" name="直接连接符 161">
              <a:extLst>
                <a:ext uri="{FF2B5EF4-FFF2-40B4-BE49-F238E27FC236}">
                  <a16:creationId xmlns="" xmlns:a16="http://schemas.microsoft.com/office/drawing/2014/main" id="{77F28D92-1A25-4965-AF5C-C33B0C397910}"/>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3" name="组合 162">
            <a:extLst>
              <a:ext uri="{FF2B5EF4-FFF2-40B4-BE49-F238E27FC236}">
                <a16:creationId xmlns="" xmlns:a16="http://schemas.microsoft.com/office/drawing/2014/main" id="{2779D7E6-5C80-4CD3-9344-526CD74AEEC9}"/>
              </a:ext>
            </a:extLst>
          </p:cNvPr>
          <p:cNvGrpSpPr/>
          <p:nvPr/>
        </p:nvGrpSpPr>
        <p:grpSpPr>
          <a:xfrm>
            <a:off x="7784456" y="1844792"/>
            <a:ext cx="1780315" cy="1310958"/>
            <a:chOff x="660399" y="1831913"/>
            <a:chExt cx="1780315" cy="1310958"/>
          </a:xfrm>
        </p:grpSpPr>
        <p:sp>
          <p:nvSpPr>
            <p:cNvPr id="164" name="矩形 163">
              <a:extLst>
                <a:ext uri="{FF2B5EF4-FFF2-40B4-BE49-F238E27FC236}">
                  <a16:creationId xmlns="" xmlns:a16="http://schemas.microsoft.com/office/drawing/2014/main" id="{CE233C79-1238-4A4A-BD99-AB12F313AC2B}"/>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5" name="直接连接符 164">
              <a:extLst>
                <a:ext uri="{FF2B5EF4-FFF2-40B4-BE49-F238E27FC236}">
                  <a16:creationId xmlns="" xmlns:a16="http://schemas.microsoft.com/office/drawing/2014/main" id="{3E89A220-9B0D-433A-80AB-4D077DF82ECA}"/>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6" name="组合 165">
            <a:extLst>
              <a:ext uri="{FF2B5EF4-FFF2-40B4-BE49-F238E27FC236}">
                <a16:creationId xmlns="" xmlns:a16="http://schemas.microsoft.com/office/drawing/2014/main" id="{E0F0A1E0-FFDE-4400-BBC5-E0FCDA88C7D0}"/>
              </a:ext>
            </a:extLst>
          </p:cNvPr>
          <p:cNvGrpSpPr/>
          <p:nvPr/>
        </p:nvGrpSpPr>
        <p:grpSpPr>
          <a:xfrm>
            <a:off x="9561987" y="4369154"/>
            <a:ext cx="1780315" cy="1310958"/>
            <a:chOff x="660399" y="1831913"/>
            <a:chExt cx="1780315" cy="1310958"/>
          </a:xfrm>
        </p:grpSpPr>
        <p:sp>
          <p:nvSpPr>
            <p:cNvPr id="167" name="矩形 166">
              <a:extLst>
                <a:ext uri="{FF2B5EF4-FFF2-40B4-BE49-F238E27FC236}">
                  <a16:creationId xmlns="" xmlns:a16="http://schemas.microsoft.com/office/drawing/2014/main" id="{E35341A6-C4B3-4BEA-966A-CEE63731B990}"/>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8" name="直接连接符 167">
              <a:extLst>
                <a:ext uri="{FF2B5EF4-FFF2-40B4-BE49-F238E27FC236}">
                  <a16:creationId xmlns="" xmlns:a16="http://schemas.microsoft.com/office/drawing/2014/main" id="{6BEECBD0-957D-4BFD-9533-61B32A78BE25}"/>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74" name="矩形 173">
            <a:extLst>
              <a:ext uri="{FF2B5EF4-FFF2-40B4-BE49-F238E27FC236}">
                <a16:creationId xmlns="" xmlns:a16="http://schemas.microsoft.com/office/drawing/2014/main" id="{AB6B5984-45B0-4BD3-AC6A-53BBA8D45766}"/>
              </a:ext>
            </a:extLst>
          </p:cNvPr>
          <p:cNvSpPr/>
          <p:nvPr/>
        </p:nvSpPr>
        <p:spPr>
          <a:xfrm>
            <a:off x="745177" y="1955614"/>
            <a:ext cx="2029557" cy="396583"/>
          </a:xfrm>
          <a:prstGeom prst="rect">
            <a:avLst/>
          </a:prstGeom>
        </p:spPr>
        <p:txBody>
          <a:bodyPr wrap="square">
            <a:spAutoFit/>
          </a:bodyPr>
          <a:lstStyle/>
          <a:p>
            <a:pPr>
              <a:lnSpc>
                <a:spcPct val="120000"/>
              </a:lnSpc>
            </a:pPr>
            <a:r>
              <a:rPr lang="en-US" altLang="zh-CN" dirty="0">
                <a:solidFill>
                  <a:schemeClr val="bg2">
                    <a:lumMod val="50000"/>
                  </a:schemeClr>
                </a:solidFill>
              </a:rPr>
              <a:t>1997.11.12</a:t>
            </a:r>
            <a:endParaRPr lang="zh-CN" altLang="en-US" dirty="0">
              <a:solidFill>
                <a:schemeClr val="bg2">
                  <a:lumMod val="50000"/>
                </a:schemeClr>
              </a:solidFill>
            </a:endParaRPr>
          </a:p>
        </p:txBody>
      </p:sp>
      <p:sp>
        <p:nvSpPr>
          <p:cNvPr id="175" name="矩形 174">
            <a:extLst>
              <a:ext uri="{FF2B5EF4-FFF2-40B4-BE49-F238E27FC236}">
                <a16:creationId xmlns="" xmlns:a16="http://schemas.microsoft.com/office/drawing/2014/main" id="{EE87CD60-FD52-4EEE-B1D5-0074F1D4E1DF}"/>
              </a:ext>
            </a:extLst>
          </p:cNvPr>
          <p:cNvSpPr/>
          <p:nvPr/>
        </p:nvSpPr>
        <p:spPr>
          <a:xfrm>
            <a:off x="745177" y="2383444"/>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76" name="直接连接符 175">
            <a:extLst>
              <a:ext uri="{FF2B5EF4-FFF2-40B4-BE49-F238E27FC236}">
                <a16:creationId xmlns="" xmlns:a16="http://schemas.microsoft.com/office/drawing/2014/main" id="{EB2D4C92-C53A-4321-8E8C-61B05E2C51E2}"/>
              </a:ext>
            </a:extLst>
          </p:cNvPr>
          <p:cNvCxnSpPr>
            <a:cxnSpLocks/>
          </p:cNvCxnSpPr>
          <p:nvPr/>
        </p:nvCxnSpPr>
        <p:spPr>
          <a:xfrm>
            <a:off x="857185" y="237633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9" name="矩形 178">
            <a:extLst>
              <a:ext uri="{FF2B5EF4-FFF2-40B4-BE49-F238E27FC236}">
                <a16:creationId xmlns="" xmlns:a16="http://schemas.microsoft.com/office/drawing/2014/main" id="{35673721-BB16-4311-AA78-46CB35CDFAA6}"/>
              </a:ext>
            </a:extLst>
          </p:cNvPr>
          <p:cNvSpPr/>
          <p:nvPr/>
        </p:nvSpPr>
        <p:spPr>
          <a:xfrm>
            <a:off x="4305811" y="1955614"/>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2003.03.09</a:t>
            </a:r>
            <a:endParaRPr lang="zh-CN" altLang="en-US" dirty="0">
              <a:solidFill>
                <a:srgbClr val="E7E6E6">
                  <a:lumMod val="50000"/>
                </a:srgbClr>
              </a:solidFill>
            </a:endParaRPr>
          </a:p>
        </p:txBody>
      </p:sp>
      <p:sp>
        <p:nvSpPr>
          <p:cNvPr id="180" name="矩形 179">
            <a:extLst>
              <a:ext uri="{FF2B5EF4-FFF2-40B4-BE49-F238E27FC236}">
                <a16:creationId xmlns="" xmlns:a16="http://schemas.microsoft.com/office/drawing/2014/main" id="{232341C5-0CF0-4BDB-9CC0-F222C2A48AD9}"/>
              </a:ext>
            </a:extLst>
          </p:cNvPr>
          <p:cNvSpPr/>
          <p:nvPr/>
        </p:nvSpPr>
        <p:spPr>
          <a:xfrm>
            <a:off x="4305811" y="2383444"/>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81" name="直接连接符 180">
            <a:extLst>
              <a:ext uri="{FF2B5EF4-FFF2-40B4-BE49-F238E27FC236}">
                <a16:creationId xmlns="" xmlns:a16="http://schemas.microsoft.com/office/drawing/2014/main" id="{100BA2B9-F885-4D75-93E9-A9E07BDA3BE2}"/>
              </a:ext>
            </a:extLst>
          </p:cNvPr>
          <p:cNvCxnSpPr>
            <a:cxnSpLocks/>
          </p:cNvCxnSpPr>
          <p:nvPr/>
        </p:nvCxnSpPr>
        <p:spPr>
          <a:xfrm>
            <a:off x="4417819" y="237633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3" name="矩形 182">
            <a:extLst>
              <a:ext uri="{FF2B5EF4-FFF2-40B4-BE49-F238E27FC236}">
                <a16:creationId xmlns="" xmlns:a16="http://schemas.microsoft.com/office/drawing/2014/main" id="{34656A7F-0F28-4607-AED7-C85658267643}"/>
              </a:ext>
            </a:extLst>
          </p:cNvPr>
          <p:cNvSpPr/>
          <p:nvPr/>
        </p:nvSpPr>
        <p:spPr>
          <a:xfrm>
            <a:off x="7872842" y="1955614"/>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2015.05.01</a:t>
            </a:r>
            <a:endParaRPr lang="zh-CN" altLang="en-US" dirty="0">
              <a:solidFill>
                <a:srgbClr val="E7E6E6">
                  <a:lumMod val="50000"/>
                </a:srgbClr>
              </a:solidFill>
            </a:endParaRPr>
          </a:p>
        </p:txBody>
      </p:sp>
      <p:sp>
        <p:nvSpPr>
          <p:cNvPr id="184" name="矩形 183">
            <a:extLst>
              <a:ext uri="{FF2B5EF4-FFF2-40B4-BE49-F238E27FC236}">
                <a16:creationId xmlns="" xmlns:a16="http://schemas.microsoft.com/office/drawing/2014/main" id="{D439C18F-2EB3-412F-994C-D30B7192D9C0}"/>
              </a:ext>
            </a:extLst>
          </p:cNvPr>
          <p:cNvSpPr/>
          <p:nvPr/>
        </p:nvSpPr>
        <p:spPr>
          <a:xfrm>
            <a:off x="7872842" y="2383444"/>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85" name="直接连接符 184">
            <a:extLst>
              <a:ext uri="{FF2B5EF4-FFF2-40B4-BE49-F238E27FC236}">
                <a16:creationId xmlns="" xmlns:a16="http://schemas.microsoft.com/office/drawing/2014/main" id="{DC57E9F5-D6D9-4E98-9871-6B21697CCC95}"/>
              </a:ext>
            </a:extLst>
          </p:cNvPr>
          <p:cNvCxnSpPr>
            <a:cxnSpLocks/>
          </p:cNvCxnSpPr>
          <p:nvPr/>
        </p:nvCxnSpPr>
        <p:spPr>
          <a:xfrm>
            <a:off x="7984850" y="237633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7" name="矩形 186">
            <a:extLst>
              <a:ext uri="{FF2B5EF4-FFF2-40B4-BE49-F238E27FC236}">
                <a16:creationId xmlns="" xmlns:a16="http://schemas.microsoft.com/office/drawing/2014/main" id="{81CCF7A2-92ED-432B-931D-80167DBAA106}"/>
              </a:ext>
            </a:extLst>
          </p:cNvPr>
          <p:cNvSpPr/>
          <p:nvPr/>
        </p:nvSpPr>
        <p:spPr>
          <a:xfrm>
            <a:off x="2502634" y="4492028"/>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2001.01.24</a:t>
            </a:r>
            <a:endParaRPr lang="zh-CN" altLang="en-US" dirty="0">
              <a:solidFill>
                <a:srgbClr val="E7E6E6">
                  <a:lumMod val="50000"/>
                </a:srgbClr>
              </a:solidFill>
            </a:endParaRPr>
          </a:p>
        </p:txBody>
      </p:sp>
      <p:sp>
        <p:nvSpPr>
          <p:cNvPr id="188" name="矩形 187">
            <a:extLst>
              <a:ext uri="{FF2B5EF4-FFF2-40B4-BE49-F238E27FC236}">
                <a16:creationId xmlns="" xmlns:a16="http://schemas.microsoft.com/office/drawing/2014/main" id="{0115FFEF-AB16-45B5-AD9D-1A265D2E9AEC}"/>
              </a:ext>
            </a:extLst>
          </p:cNvPr>
          <p:cNvSpPr/>
          <p:nvPr/>
        </p:nvSpPr>
        <p:spPr>
          <a:xfrm>
            <a:off x="2502634" y="4919858"/>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89" name="直接连接符 188">
            <a:extLst>
              <a:ext uri="{FF2B5EF4-FFF2-40B4-BE49-F238E27FC236}">
                <a16:creationId xmlns="" xmlns:a16="http://schemas.microsoft.com/office/drawing/2014/main" id="{511AA454-735E-4112-A288-78FB9C791A58}"/>
              </a:ext>
            </a:extLst>
          </p:cNvPr>
          <p:cNvCxnSpPr>
            <a:cxnSpLocks/>
          </p:cNvCxnSpPr>
          <p:nvPr/>
        </p:nvCxnSpPr>
        <p:spPr>
          <a:xfrm>
            <a:off x="2614642" y="4912752"/>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1" name="矩形 190">
            <a:extLst>
              <a:ext uri="{FF2B5EF4-FFF2-40B4-BE49-F238E27FC236}">
                <a16:creationId xmlns="" xmlns:a16="http://schemas.microsoft.com/office/drawing/2014/main" id="{1B6E8344-9FDF-4BE7-B72A-1C00566F2752}"/>
              </a:ext>
            </a:extLst>
          </p:cNvPr>
          <p:cNvSpPr/>
          <p:nvPr/>
        </p:nvSpPr>
        <p:spPr>
          <a:xfrm>
            <a:off x="6063268" y="4492028"/>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2006.08.24</a:t>
            </a:r>
            <a:endParaRPr lang="zh-CN" altLang="en-US" dirty="0">
              <a:solidFill>
                <a:srgbClr val="E7E6E6">
                  <a:lumMod val="50000"/>
                </a:srgbClr>
              </a:solidFill>
            </a:endParaRPr>
          </a:p>
        </p:txBody>
      </p:sp>
      <p:sp>
        <p:nvSpPr>
          <p:cNvPr id="192" name="矩形 191">
            <a:extLst>
              <a:ext uri="{FF2B5EF4-FFF2-40B4-BE49-F238E27FC236}">
                <a16:creationId xmlns="" xmlns:a16="http://schemas.microsoft.com/office/drawing/2014/main" id="{7CFEFEC3-C18E-4938-B940-560717D3FC26}"/>
              </a:ext>
            </a:extLst>
          </p:cNvPr>
          <p:cNvSpPr/>
          <p:nvPr/>
        </p:nvSpPr>
        <p:spPr>
          <a:xfrm>
            <a:off x="6063268" y="4919858"/>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93" name="直接连接符 192">
            <a:extLst>
              <a:ext uri="{FF2B5EF4-FFF2-40B4-BE49-F238E27FC236}">
                <a16:creationId xmlns="" xmlns:a16="http://schemas.microsoft.com/office/drawing/2014/main" id="{8919D735-355F-495B-ABF5-4375E66751F3}"/>
              </a:ext>
            </a:extLst>
          </p:cNvPr>
          <p:cNvCxnSpPr>
            <a:cxnSpLocks/>
          </p:cNvCxnSpPr>
          <p:nvPr/>
        </p:nvCxnSpPr>
        <p:spPr>
          <a:xfrm>
            <a:off x="6175276" y="4912752"/>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5" name="矩形 194">
            <a:extLst>
              <a:ext uri="{FF2B5EF4-FFF2-40B4-BE49-F238E27FC236}">
                <a16:creationId xmlns="" xmlns:a16="http://schemas.microsoft.com/office/drawing/2014/main" id="{BD3235E2-B6C8-4745-92D7-F431C1BCBF32}"/>
              </a:ext>
            </a:extLst>
          </p:cNvPr>
          <p:cNvSpPr/>
          <p:nvPr/>
        </p:nvSpPr>
        <p:spPr>
          <a:xfrm>
            <a:off x="9630299" y="4492028"/>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2016.09.01</a:t>
            </a:r>
            <a:endParaRPr lang="zh-CN" altLang="en-US" dirty="0">
              <a:solidFill>
                <a:srgbClr val="E7E6E6">
                  <a:lumMod val="50000"/>
                </a:srgbClr>
              </a:solidFill>
            </a:endParaRPr>
          </a:p>
        </p:txBody>
      </p:sp>
      <p:sp>
        <p:nvSpPr>
          <p:cNvPr id="196" name="矩形 195">
            <a:extLst>
              <a:ext uri="{FF2B5EF4-FFF2-40B4-BE49-F238E27FC236}">
                <a16:creationId xmlns="" xmlns:a16="http://schemas.microsoft.com/office/drawing/2014/main" id="{5BFACB31-0EEF-4D04-B840-F1BAF90A03BC}"/>
              </a:ext>
            </a:extLst>
          </p:cNvPr>
          <p:cNvSpPr/>
          <p:nvPr/>
        </p:nvSpPr>
        <p:spPr>
          <a:xfrm>
            <a:off x="9630299" y="4919858"/>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97" name="直接连接符 196">
            <a:extLst>
              <a:ext uri="{FF2B5EF4-FFF2-40B4-BE49-F238E27FC236}">
                <a16:creationId xmlns="" xmlns:a16="http://schemas.microsoft.com/office/drawing/2014/main" id="{BA9A9CBB-0463-4B09-9A0A-D9C9F3596E22}"/>
              </a:ext>
            </a:extLst>
          </p:cNvPr>
          <p:cNvCxnSpPr>
            <a:cxnSpLocks/>
          </p:cNvCxnSpPr>
          <p:nvPr/>
        </p:nvCxnSpPr>
        <p:spPr>
          <a:xfrm>
            <a:off x="9742307" y="4912752"/>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9" name="箭头: 五边形 198">
            <a:extLst>
              <a:ext uri="{FF2B5EF4-FFF2-40B4-BE49-F238E27FC236}">
                <a16:creationId xmlns="" xmlns:a16="http://schemas.microsoft.com/office/drawing/2014/main" id="{313D5D73-30B7-42CC-83B0-3CBDE322C40C}"/>
              </a:ext>
            </a:extLst>
          </p:cNvPr>
          <p:cNvSpPr/>
          <p:nvPr/>
        </p:nvSpPr>
        <p:spPr>
          <a:xfrm>
            <a:off x="657028"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箭头: 五边形 199">
            <a:extLst>
              <a:ext uri="{FF2B5EF4-FFF2-40B4-BE49-F238E27FC236}">
                <a16:creationId xmlns="" xmlns:a16="http://schemas.microsoft.com/office/drawing/2014/main" id="{2BB2C7CB-F084-4904-9969-73551A90103D}"/>
              </a:ext>
            </a:extLst>
          </p:cNvPr>
          <p:cNvSpPr/>
          <p:nvPr/>
        </p:nvSpPr>
        <p:spPr>
          <a:xfrm>
            <a:off x="2447728"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箭头: 五边形 200">
            <a:extLst>
              <a:ext uri="{FF2B5EF4-FFF2-40B4-BE49-F238E27FC236}">
                <a16:creationId xmlns="" xmlns:a16="http://schemas.microsoft.com/office/drawing/2014/main" id="{F1EF0D5B-6587-437E-BE79-3611B4B8A1C1}"/>
              </a:ext>
            </a:extLst>
          </p:cNvPr>
          <p:cNvSpPr/>
          <p:nvPr/>
        </p:nvSpPr>
        <p:spPr>
          <a:xfrm>
            <a:off x="4224141"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箭头: 五边形 201">
            <a:extLst>
              <a:ext uri="{FF2B5EF4-FFF2-40B4-BE49-F238E27FC236}">
                <a16:creationId xmlns="" xmlns:a16="http://schemas.microsoft.com/office/drawing/2014/main" id="{B38F38CF-2656-4027-8B2E-2BCD46E9D91C}"/>
              </a:ext>
            </a:extLst>
          </p:cNvPr>
          <p:cNvSpPr/>
          <p:nvPr/>
        </p:nvSpPr>
        <p:spPr>
          <a:xfrm>
            <a:off x="6001293"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箭头: 五边形 202">
            <a:extLst>
              <a:ext uri="{FF2B5EF4-FFF2-40B4-BE49-F238E27FC236}">
                <a16:creationId xmlns="" xmlns:a16="http://schemas.microsoft.com/office/drawing/2014/main" id="{B01FAD57-7424-4545-BC1E-A0D88589B6C2}"/>
              </a:ext>
            </a:extLst>
          </p:cNvPr>
          <p:cNvSpPr/>
          <p:nvPr/>
        </p:nvSpPr>
        <p:spPr>
          <a:xfrm>
            <a:off x="7781609"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箭头: 五边形 203">
            <a:extLst>
              <a:ext uri="{FF2B5EF4-FFF2-40B4-BE49-F238E27FC236}">
                <a16:creationId xmlns="" xmlns:a16="http://schemas.microsoft.com/office/drawing/2014/main" id="{C76C162F-60A7-4C62-B390-37F4A295ADC4}"/>
              </a:ext>
            </a:extLst>
          </p:cNvPr>
          <p:cNvSpPr/>
          <p:nvPr/>
        </p:nvSpPr>
        <p:spPr>
          <a:xfrm>
            <a:off x="9728437"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 xmlns:a16="http://schemas.microsoft.com/office/drawing/2014/main" id="{06F29CFB-89E4-4E9F-8A73-8B5C20CF4A88}"/>
              </a:ext>
            </a:extLst>
          </p:cNvPr>
          <p:cNvSpPr>
            <a:spLocks noGrp="1"/>
          </p:cNvSpPr>
          <p:nvPr>
            <p:ph type="title"/>
          </p:nvPr>
        </p:nvSpPr>
        <p:spPr/>
        <p:txBody>
          <a:bodyPr/>
          <a:lstStyle/>
          <a:p>
            <a:r>
              <a:rPr lang="zh-CN" altLang="en-US" dirty="0"/>
              <a:t>时间轴</a:t>
            </a:r>
          </a:p>
        </p:txBody>
      </p:sp>
    </p:spTree>
    <p:extLst>
      <p:ext uri="{BB962C8B-B14F-4D97-AF65-F5344CB8AC3E}">
        <p14:creationId xmlns:p14="http://schemas.microsoft.com/office/powerpoint/2010/main" val="39840240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E6BB887-7EF8-4E1B-8943-A2044F40A4E0}"/>
              </a:ext>
            </a:extLst>
          </p:cNvPr>
          <p:cNvSpPr/>
          <p:nvPr/>
        </p:nvSpPr>
        <p:spPr>
          <a:xfrm>
            <a:off x="546169" y="1224260"/>
            <a:ext cx="12284005" cy="4942507"/>
          </a:xfrm>
          <a:prstGeom prst="rect">
            <a:avLst/>
          </a:prstGeom>
        </p:spPr>
        <p:txBody>
          <a:bodyPr wrap="square">
            <a:spAutoFit/>
          </a:bodyPr>
          <a:lstStyle/>
          <a:p>
            <a:pPr>
              <a:lnSpc>
                <a:spcPct val="200000"/>
              </a:lnSpc>
            </a:pPr>
            <a:r>
              <a:rPr lang="en-US" altLang="zh-CN" sz="1600" dirty="0">
                <a:solidFill>
                  <a:schemeClr val="tx1">
                    <a:lumMod val="50000"/>
                    <a:lumOff val="50000"/>
                  </a:schemeClr>
                </a:solidFill>
                <a:latin typeface="+mn-ea"/>
              </a:rPr>
              <a:t>[1] </a:t>
            </a:r>
            <a:r>
              <a:rPr lang="zh-CN" altLang="en-US" sz="1600" dirty="0">
                <a:solidFill>
                  <a:schemeClr val="tx1">
                    <a:lumMod val="50000"/>
                    <a:lumOff val="50000"/>
                  </a:schemeClr>
                </a:solidFill>
                <a:latin typeface="+mn-ea"/>
              </a:rPr>
              <a:t>朱松然</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蓄电池手册</a:t>
            </a:r>
            <a:r>
              <a:rPr lang="en-US" altLang="zh-CN" sz="1600" dirty="0">
                <a:solidFill>
                  <a:schemeClr val="tx1">
                    <a:lumMod val="50000"/>
                    <a:lumOff val="50000"/>
                  </a:schemeClr>
                </a:solidFill>
                <a:latin typeface="+mn-ea"/>
              </a:rPr>
              <a:t>[m].</a:t>
            </a:r>
            <a:r>
              <a:rPr lang="zh-CN" altLang="en-US" sz="1600" dirty="0">
                <a:solidFill>
                  <a:schemeClr val="tx1">
                    <a:lumMod val="50000"/>
                    <a:lumOff val="50000"/>
                  </a:schemeClr>
                </a:solidFill>
                <a:latin typeface="+mn-ea"/>
              </a:rPr>
              <a:t>天津</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天津大学出版社</a:t>
            </a:r>
            <a:r>
              <a:rPr lang="en-US" altLang="zh-CN" sz="1600" dirty="0">
                <a:solidFill>
                  <a:schemeClr val="tx1">
                    <a:lumMod val="50000"/>
                    <a:lumOff val="50000"/>
                  </a:schemeClr>
                </a:solidFill>
                <a:latin typeface="+mn-ea"/>
              </a:rPr>
              <a:t>,1998.200-215.</a:t>
            </a:r>
          </a:p>
          <a:p>
            <a:pPr>
              <a:lnSpc>
                <a:spcPct val="200000"/>
              </a:lnSpc>
            </a:pPr>
            <a:r>
              <a:rPr lang="en-US" altLang="zh-CN" sz="1600" dirty="0">
                <a:solidFill>
                  <a:schemeClr val="tx1">
                    <a:lumMod val="50000"/>
                    <a:lumOff val="50000"/>
                  </a:schemeClr>
                </a:solidFill>
                <a:latin typeface="+mn-ea"/>
              </a:rPr>
              <a:t>[2] </a:t>
            </a:r>
            <a:r>
              <a:rPr lang="en-US" altLang="zh-CN" sz="1600" dirty="0" err="1">
                <a:solidFill>
                  <a:schemeClr val="tx1">
                    <a:lumMod val="50000"/>
                    <a:lumOff val="50000"/>
                  </a:schemeClr>
                </a:solidFill>
                <a:latin typeface="+mn-ea"/>
              </a:rPr>
              <a:t>kordesh</a:t>
            </a:r>
            <a:r>
              <a:rPr lang="en-US" altLang="zh-CN" sz="1600" dirty="0">
                <a:solidFill>
                  <a:schemeClr val="tx1">
                    <a:lumMod val="50000"/>
                    <a:lumOff val="50000"/>
                  </a:schemeClr>
                </a:solidFill>
                <a:latin typeface="+mn-ea"/>
              </a:rPr>
              <a:t> </a:t>
            </a:r>
            <a:r>
              <a:rPr lang="en-US" altLang="zh-CN" sz="1600" dirty="0" err="1">
                <a:solidFill>
                  <a:schemeClr val="tx1">
                    <a:lumMod val="50000"/>
                    <a:lumOff val="50000"/>
                  </a:schemeClr>
                </a:solidFill>
                <a:latin typeface="+mn-ea"/>
              </a:rPr>
              <a:t>karl</a:t>
            </a:r>
            <a:r>
              <a:rPr lang="en-US" altLang="zh-CN" sz="1600" dirty="0">
                <a:solidFill>
                  <a:schemeClr val="tx1">
                    <a:lumMod val="50000"/>
                    <a:lumOff val="50000"/>
                  </a:schemeClr>
                </a:solidFill>
                <a:latin typeface="+mn-ea"/>
              </a:rPr>
              <a:t> v.</a:t>
            </a:r>
            <a:r>
              <a:rPr lang="zh-CN" altLang="en-US" sz="1600" dirty="0">
                <a:solidFill>
                  <a:schemeClr val="tx1">
                    <a:lumMod val="50000"/>
                    <a:lumOff val="50000"/>
                  </a:schemeClr>
                </a:solidFill>
                <a:latin typeface="+mn-ea"/>
              </a:rPr>
              <a:t>电池组 第一卷二氧化锰</a:t>
            </a:r>
            <a:r>
              <a:rPr lang="en-US" altLang="zh-CN" sz="1600" dirty="0">
                <a:solidFill>
                  <a:schemeClr val="tx1">
                    <a:lumMod val="50000"/>
                    <a:lumOff val="50000"/>
                  </a:schemeClr>
                </a:solidFill>
                <a:latin typeface="+mn-ea"/>
              </a:rPr>
              <a:t>[m].</a:t>
            </a:r>
            <a:r>
              <a:rPr lang="zh-CN" altLang="en-US" sz="1600" dirty="0">
                <a:solidFill>
                  <a:schemeClr val="tx1">
                    <a:lumMod val="50000"/>
                    <a:lumOff val="50000"/>
                  </a:schemeClr>
                </a:solidFill>
                <a:latin typeface="+mn-ea"/>
              </a:rPr>
              <a:t>夏熙</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袁光钰译</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北京</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轻工业出版社</a:t>
            </a:r>
            <a:r>
              <a:rPr lang="en-US" altLang="zh-CN" sz="1600" dirty="0">
                <a:solidFill>
                  <a:schemeClr val="tx1">
                    <a:lumMod val="50000"/>
                    <a:lumOff val="50000"/>
                  </a:schemeClr>
                </a:solidFill>
                <a:latin typeface="+mn-ea"/>
              </a:rPr>
              <a:t>,1981.20-23.</a:t>
            </a:r>
          </a:p>
          <a:p>
            <a:pPr>
              <a:lnSpc>
                <a:spcPct val="200000"/>
              </a:lnSpc>
            </a:pPr>
            <a:r>
              <a:rPr lang="de-DE" altLang="zh-CN" sz="1600" dirty="0">
                <a:solidFill>
                  <a:schemeClr val="tx1">
                    <a:lumMod val="50000"/>
                    <a:lumOff val="50000"/>
                  </a:schemeClr>
                </a:solidFill>
                <a:latin typeface="+mn-ea"/>
              </a:rPr>
              <a:t>[3] vanmusz k. pattern recognition in chemistry[m].berlin:springer-verlag,1980.5-45.</a:t>
            </a:r>
          </a:p>
          <a:p>
            <a:pPr>
              <a:lnSpc>
                <a:spcPct val="200000"/>
              </a:lnSpc>
            </a:pPr>
            <a:r>
              <a:rPr lang="en-US" altLang="zh-CN" sz="1600" dirty="0">
                <a:solidFill>
                  <a:schemeClr val="tx1">
                    <a:lumMod val="50000"/>
                    <a:lumOff val="50000"/>
                  </a:schemeClr>
                </a:solidFill>
                <a:latin typeface="+mn-ea"/>
              </a:rPr>
              <a:t>[4] </a:t>
            </a:r>
            <a:r>
              <a:rPr lang="zh-CN" altLang="en-US" sz="1600" dirty="0">
                <a:solidFill>
                  <a:schemeClr val="tx1">
                    <a:lumMod val="50000"/>
                    <a:lumOff val="50000"/>
                  </a:schemeClr>
                </a:solidFill>
                <a:latin typeface="+mn-ea"/>
              </a:rPr>
              <a:t>王金良</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全国电池无汞化技术交流会论文集</a:t>
            </a:r>
            <a:r>
              <a:rPr lang="en-US" altLang="zh-CN" sz="1600" dirty="0">
                <a:solidFill>
                  <a:schemeClr val="tx1">
                    <a:lumMod val="50000"/>
                    <a:lumOff val="50000"/>
                  </a:schemeClr>
                </a:solidFill>
                <a:latin typeface="+mn-ea"/>
              </a:rPr>
              <a:t>[c].</a:t>
            </a:r>
            <a:r>
              <a:rPr lang="zh-CN" altLang="en-US" sz="1600" dirty="0">
                <a:solidFill>
                  <a:schemeClr val="tx1">
                    <a:lumMod val="50000"/>
                    <a:lumOff val="50000"/>
                  </a:schemeClr>
                </a:solidFill>
                <a:latin typeface="+mn-ea"/>
              </a:rPr>
              <a:t>苏州</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电池工业杂志社</a:t>
            </a:r>
            <a:r>
              <a:rPr lang="en-US" altLang="zh-CN" sz="1600" dirty="0">
                <a:solidFill>
                  <a:schemeClr val="tx1">
                    <a:lumMod val="50000"/>
                    <a:lumOff val="50000"/>
                  </a:schemeClr>
                </a:solidFill>
                <a:latin typeface="+mn-ea"/>
              </a:rPr>
              <a:t>,2001.</a:t>
            </a:r>
          </a:p>
          <a:p>
            <a:pPr>
              <a:lnSpc>
                <a:spcPct val="200000"/>
              </a:lnSpc>
            </a:pPr>
            <a:r>
              <a:rPr lang="en-US" altLang="zh-CN" sz="1600" dirty="0">
                <a:solidFill>
                  <a:schemeClr val="tx1">
                    <a:lumMod val="50000"/>
                    <a:lumOff val="50000"/>
                  </a:schemeClr>
                </a:solidFill>
                <a:latin typeface="+mn-ea"/>
              </a:rPr>
              <a:t>[5] </a:t>
            </a:r>
            <a:r>
              <a:rPr lang="zh-CN" altLang="en-US" sz="1600" dirty="0">
                <a:solidFill>
                  <a:schemeClr val="tx1">
                    <a:lumMod val="50000"/>
                    <a:lumOff val="50000"/>
                  </a:schemeClr>
                </a:solidFill>
                <a:latin typeface="+mn-ea"/>
              </a:rPr>
              <a:t>倪佩</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氢氧化镍电极的添加剂作用及其机理</a:t>
            </a:r>
            <a:r>
              <a:rPr lang="en-US" altLang="zh-CN" sz="1600" dirty="0">
                <a:solidFill>
                  <a:schemeClr val="tx1">
                    <a:lumMod val="50000"/>
                    <a:lumOff val="50000"/>
                  </a:schemeClr>
                </a:solidFill>
                <a:latin typeface="+mn-ea"/>
              </a:rPr>
              <a:t>[d].</a:t>
            </a:r>
            <a:r>
              <a:rPr lang="zh-CN" altLang="en-US" sz="1600" dirty="0">
                <a:solidFill>
                  <a:schemeClr val="tx1">
                    <a:lumMod val="50000"/>
                    <a:lumOff val="50000"/>
                  </a:schemeClr>
                </a:solidFill>
                <a:latin typeface="+mn-ea"/>
              </a:rPr>
              <a:t>天津</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天津大学</a:t>
            </a:r>
            <a:r>
              <a:rPr lang="en-US" altLang="zh-CN" sz="1600" dirty="0">
                <a:solidFill>
                  <a:schemeClr val="tx1">
                    <a:lumMod val="50000"/>
                    <a:lumOff val="50000"/>
                  </a:schemeClr>
                </a:solidFill>
                <a:latin typeface="+mn-ea"/>
              </a:rPr>
              <a:t>,1997.40-42.</a:t>
            </a:r>
          </a:p>
          <a:p>
            <a:pPr>
              <a:lnSpc>
                <a:spcPct val="200000"/>
              </a:lnSpc>
            </a:pPr>
            <a:r>
              <a:rPr lang="en-US" altLang="zh-CN" sz="1600" dirty="0">
                <a:solidFill>
                  <a:schemeClr val="tx1">
                    <a:lumMod val="50000"/>
                    <a:lumOff val="50000"/>
                  </a:schemeClr>
                </a:solidFill>
                <a:latin typeface="+mn-ea"/>
              </a:rPr>
              <a:t>[6] </a:t>
            </a:r>
            <a:r>
              <a:rPr lang="zh-CN" altLang="en-US" sz="1600" dirty="0">
                <a:solidFill>
                  <a:schemeClr val="tx1">
                    <a:lumMod val="50000"/>
                    <a:lumOff val="50000"/>
                  </a:schemeClr>
                </a:solidFill>
                <a:latin typeface="+mn-ea"/>
              </a:rPr>
              <a:t>王敬忠</a:t>
            </a:r>
            <a:r>
              <a:rPr lang="en-US" altLang="zh-CN" sz="1600" dirty="0">
                <a:solidFill>
                  <a:schemeClr val="tx1">
                    <a:lumMod val="50000"/>
                    <a:lumOff val="50000"/>
                  </a:schemeClr>
                </a:solidFill>
                <a:latin typeface="+mn-ea"/>
              </a:rPr>
              <a:t>.</a:t>
            </a:r>
            <a:r>
              <a:rPr lang="en-US" altLang="zh-CN" sz="1600" dirty="0" err="1">
                <a:solidFill>
                  <a:schemeClr val="tx1">
                    <a:lumMod val="50000"/>
                    <a:lumOff val="50000"/>
                  </a:schemeClr>
                </a:solidFill>
                <a:latin typeface="+mn-ea"/>
              </a:rPr>
              <a:t>wto</a:t>
            </a:r>
            <a:r>
              <a:rPr lang="zh-CN" altLang="en-US" sz="1600" dirty="0">
                <a:solidFill>
                  <a:schemeClr val="tx1">
                    <a:lumMod val="50000"/>
                    <a:lumOff val="50000"/>
                  </a:schemeClr>
                </a:solidFill>
                <a:latin typeface="+mn-ea"/>
              </a:rPr>
              <a:t>对我国电池行业的影响及对策</a:t>
            </a:r>
            <a:r>
              <a:rPr lang="en-US" altLang="zh-CN" sz="1600" dirty="0">
                <a:solidFill>
                  <a:schemeClr val="tx1">
                    <a:lumMod val="50000"/>
                    <a:lumOff val="50000"/>
                  </a:schemeClr>
                </a:solidFill>
                <a:latin typeface="+mn-ea"/>
              </a:rPr>
              <a:t>[r].</a:t>
            </a:r>
            <a:r>
              <a:rPr lang="zh-CN" altLang="en-US" sz="1600" dirty="0">
                <a:solidFill>
                  <a:schemeClr val="tx1">
                    <a:lumMod val="50000"/>
                    <a:lumOff val="50000"/>
                  </a:schemeClr>
                </a:solidFill>
                <a:latin typeface="+mn-ea"/>
              </a:rPr>
              <a:t>张家界</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中国电池工业协会</a:t>
            </a:r>
            <a:r>
              <a:rPr lang="en-US" altLang="zh-CN" sz="1600" dirty="0">
                <a:solidFill>
                  <a:schemeClr val="tx1">
                    <a:lumMod val="50000"/>
                    <a:lumOff val="50000"/>
                  </a:schemeClr>
                </a:solidFill>
                <a:latin typeface="+mn-ea"/>
              </a:rPr>
              <a:t>,2002.</a:t>
            </a:r>
          </a:p>
          <a:p>
            <a:pPr>
              <a:lnSpc>
                <a:spcPct val="200000"/>
              </a:lnSpc>
            </a:pPr>
            <a:r>
              <a:rPr lang="en-US" altLang="zh-CN" sz="1600" dirty="0">
                <a:solidFill>
                  <a:schemeClr val="tx1">
                    <a:lumMod val="50000"/>
                    <a:lumOff val="50000"/>
                  </a:schemeClr>
                </a:solidFill>
                <a:latin typeface="+mn-ea"/>
              </a:rPr>
              <a:t>[7] </a:t>
            </a:r>
            <a:r>
              <a:rPr lang="zh-CN" altLang="en-US" sz="1600" dirty="0">
                <a:solidFill>
                  <a:schemeClr val="tx1">
                    <a:lumMod val="50000"/>
                    <a:lumOff val="50000"/>
                  </a:schemeClr>
                </a:solidFill>
                <a:latin typeface="+mn-ea"/>
              </a:rPr>
              <a:t>夏熙</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木合塔尔</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依米提</a:t>
            </a:r>
            <a:r>
              <a:rPr lang="en-US" altLang="zh-CN" sz="1600" dirty="0">
                <a:solidFill>
                  <a:schemeClr val="tx1">
                    <a:lumMod val="50000"/>
                    <a:lumOff val="50000"/>
                  </a:schemeClr>
                </a:solidFill>
                <a:latin typeface="+mn-ea"/>
              </a:rPr>
              <a:t>.γ-mno2</a:t>
            </a:r>
            <a:r>
              <a:rPr lang="zh-CN" altLang="en-US" sz="1600" dirty="0">
                <a:solidFill>
                  <a:schemeClr val="tx1">
                    <a:lumMod val="50000"/>
                    <a:lumOff val="50000"/>
                  </a:schemeClr>
                </a:solidFill>
                <a:latin typeface="+mn-ea"/>
              </a:rPr>
              <a:t>结构模型现状与</a:t>
            </a:r>
            <a:r>
              <a:rPr lang="en-US" altLang="zh-CN" sz="1600" dirty="0" err="1">
                <a:solidFill>
                  <a:schemeClr val="tx1">
                    <a:lumMod val="50000"/>
                    <a:lumOff val="50000"/>
                  </a:schemeClr>
                </a:solidFill>
                <a:latin typeface="+mn-ea"/>
              </a:rPr>
              <a:t>emd</a:t>
            </a:r>
            <a:r>
              <a:rPr lang="zh-CN" altLang="en-US" sz="1600" dirty="0">
                <a:solidFill>
                  <a:schemeClr val="tx1">
                    <a:lumMod val="50000"/>
                    <a:lumOff val="50000"/>
                  </a:schemeClr>
                </a:solidFill>
                <a:latin typeface="+mn-ea"/>
              </a:rPr>
              <a:t>的性能</a:t>
            </a:r>
            <a:r>
              <a:rPr lang="en-US" altLang="zh-CN" sz="1600" dirty="0">
                <a:solidFill>
                  <a:schemeClr val="tx1">
                    <a:lumMod val="50000"/>
                    <a:lumOff val="50000"/>
                  </a:schemeClr>
                </a:solidFill>
                <a:latin typeface="+mn-ea"/>
              </a:rPr>
              <a:t>[j].</a:t>
            </a:r>
            <a:r>
              <a:rPr lang="zh-CN" altLang="en-US" sz="1600" dirty="0">
                <a:solidFill>
                  <a:schemeClr val="tx1">
                    <a:lumMod val="50000"/>
                    <a:lumOff val="50000"/>
                  </a:schemeClr>
                </a:solidFill>
                <a:latin typeface="+mn-ea"/>
              </a:rPr>
              <a:t>电池工业</a:t>
            </a:r>
            <a:r>
              <a:rPr lang="en-US" altLang="zh-CN" sz="1600" dirty="0">
                <a:solidFill>
                  <a:schemeClr val="tx1">
                    <a:lumMod val="50000"/>
                    <a:lumOff val="50000"/>
                  </a:schemeClr>
                </a:solidFill>
                <a:latin typeface="+mn-ea"/>
              </a:rPr>
              <a:t>,2002,7(3):169-173.</a:t>
            </a:r>
          </a:p>
          <a:p>
            <a:pPr>
              <a:lnSpc>
                <a:spcPct val="200000"/>
              </a:lnSpc>
            </a:pPr>
            <a:r>
              <a:rPr lang="en-US" altLang="zh-CN" sz="1600" dirty="0">
                <a:solidFill>
                  <a:schemeClr val="tx1">
                    <a:lumMod val="50000"/>
                    <a:lumOff val="50000"/>
                  </a:schemeClr>
                </a:solidFill>
                <a:latin typeface="+mn-ea"/>
              </a:rPr>
              <a:t>[8] </a:t>
            </a:r>
            <a:r>
              <a:rPr lang="zh-CN" altLang="en-US" sz="1600" dirty="0">
                <a:solidFill>
                  <a:schemeClr val="tx1">
                    <a:lumMod val="50000"/>
                    <a:lumOff val="50000"/>
                  </a:schemeClr>
                </a:solidFill>
                <a:latin typeface="+mn-ea"/>
              </a:rPr>
              <a:t>冯熙康</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王伯良</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陈爱松</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等</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电动汽车用锂离子蓄电池进展</a:t>
            </a:r>
            <a:r>
              <a:rPr lang="en-US" altLang="zh-CN" sz="1600" dirty="0">
                <a:solidFill>
                  <a:schemeClr val="tx1">
                    <a:lumMod val="50000"/>
                    <a:lumOff val="50000"/>
                  </a:schemeClr>
                </a:solidFill>
                <a:latin typeface="+mn-ea"/>
              </a:rPr>
              <a:t>[a].</a:t>
            </a:r>
            <a:r>
              <a:rPr lang="zh-CN" altLang="en-US" sz="1600" dirty="0">
                <a:solidFill>
                  <a:schemeClr val="tx1">
                    <a:lumMod val="50000"/>
                    <a:lumOff val="50000"/>
                  </a:schemeClr>
                </a:solidFill>
                <a:latin typeface="+mn-ea"/>
              </a:rPr>
              <a:t>上海</a:t>
            </a:r>
            <a:r>
              <a:rPr lang="en-US" altLang="zh-CN" sz="1600" dirty="0">
                <a:solidFill>
                  <a:schemeClr val="tx1">
                    <a:lumMod val="50000"/>
                    <a:lumOff val="50000"/>
                  </a:schemeClr>
                </a:solidFill>
                <a:latin typeface="+mn-ea"/>
              </a:rPr>
              <a:t>ev-8</a:t>
            </a:r>
            <a:r>
              <a:rPr lang="zh-CN" altLang="en-US" sz="1600" dirty="0">
                <a:solidFill>
                  <a:schemeClr val="tx1">
                    <a:lumMod val="50000"/>
                    <a:lumOff val="50000"/>
                  </a:schemeClr>
                </a:solidFill>
                <a:latin typeface="+mn-ea"/>
              </a:rPr>
              <a:t>会议论文集</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上海</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中国电工技术委员会</a:t>
            </a:r>
            <a:r>
              <a:rPr lang="en-US" altLang="zh-CN" sz="1600" dirty="0">
                <a:solidFill>
                  <a:schemeClr val="tx1">
                    <a:lumMod val="50000"/>
                    <a:lumOff val="50000"/>
                  </a:schemeClr>
                </a:solidFill>
                <a:latin typeface="+mn-ea"/>
              </a:rPr>
              <a:t>,2000.10-13.</a:t>
            </a:r>
          </a:p>
          <a:p>
            <a:pPr>
              <a:lnSpc>
                <a:spcPct val="200000"/>
              </a:lnSpc>
            </a:pPr>
            <a:r>
              <a:rPr lang="en-US" altLang="zh-CN" sz="1600" dirty="0">
                <a:solidFill>
                  <a:schemeClr val="tx1">
                    <a:lumMod val="50000"/>
                    <a:lumOff val="50000"/>
                  </a:schemeClr>
                </a:solidFill>
                <a:latin typeface="+mn-ea"/>
              </a:rPr>
              <a:t>[9] </a:t>
            </a:r>
            <a:r>
              <a:rPr lang="zh-CN" altLang="en-US" sz="1600" dirty="0">
                <a:solidFill>
                  <a:schemeClr val="tx1">
                    <a:lumMod val="50000"/>
                    <a:lumOff val="50000"/>
                  </a:schemeClr>
                </a:solidFill>
                <a:latin typeface="+mn-ea"/>
              </a:rPr>
              <a:t>毕道治</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电动车电池的开发现状及展望</a:t>
            </a:r>
            <a:r>
              <a:rPr lang="en-US" altLang="zh-CN" sz="1600" dirty="0">
                <a:solidFill>
                  <a:schemeClr val="tx1">
                    <a:lumMod val="50000"/>
                    <a:lumOff val="50000"/>
                  </a:schemeClr>
                </a:solidFill>
                <a:latin typeface="+mn-ea"/>
              </a:rPr>
              <a:t>[n].</a:t>
            </a:r>
            <a:r>
              <a:rPr lang="zh-CN" altLang="en-US" sz="1600" dirty="0">
                <a:solidFill>
                  <a:schemeClr val="tx1">
                    <a:lumMod val="50000"/>
                    <a:lumOff val="50000"/>
                  </a:schemeClr>
                </a:solidFill>
                <a:latin typeface="+mn-ea"/>
              </a:rPr>
              <a:t>中国轻工业报</a:t>
            </a:r>
            <a:r>
              <a:rPr lang="en-US" altLang="zh-CN" sz="1600" dirty="0">
                <a:solidFill>
                  <a:schemeClr val="tx1">
                    <a:lumMod val="50000"/>
                    <a:lumOff val="50000"/>
                  </a:schemeClr>
                </a:solidFill>
                <a:latin typeface="+mn-ea"/>
              </a:rPr>
              <a:t>,1999-11-22(6).</a:t>
            </a:r>
          </a:p>
          <a:p>
            <a:pPr>
              <a:lnSpc>
                <a:spcPct val="200000"/>
              </a:lnSpc>
            </a:pPr>
            <a:r>
              <a:rPr lang="en-US" altLang="zh-CN" sz="1600" dirty="0">
                <a:solidFill>
                  <a:schemeClr val="tx1">
                    <a:lumMod val="50000"/>
                    <a:lumOff val="50000"/>
                  </a:schemeClr>
                </a:solidFill>
                <a:latin typeface="+mn-ea"/>
              </a:rPr>
              <a:t>[10] </a:t>
            </a:r>
            <a:r>
              <a:rPr lang="en-US" altLang="zh-CN" sz="1600" dirty="0" err="1">
                <a:solidFill>
                  <a:schemeClr val="tx1">
                    <a:lumMod val="50000"/>
                    <a:lumOff val="50000"/>
                  </a:schemeClr>
                </a:solidFill>
                <a:latin typeface="+mn-ea"/>
              </a:rPr>
              <a:t>mcgee</a:t>
            </a:r>
            <a:r>
              <a:rPr lang="en-US" altLang="zh-CN" sz="1600" dirty="0">
                <a:solidFill>
                  <a:schemeClr val="tx1">
                    <a:lumMod val="50000"/>
                    <a:lumOff val="50000"/>
                  </a:schemeClr>
                </a:solidFill>
                <a:latin typeface="+mn-ea"/>
              </a:rPr>
              <a:t> </a:t>
            </a:r>
            <a:r>
              <a:rPr lang="en-US" altLang="zh-CN" sz="1600" dirty="0" err="1">
                <a:solidFill>
                  <a:schemeClr val="tx1">
                    <a:lumMod val="50000"/>
                    <a:lumOff val="50000"/>
                  </a:schemeClr>
                </a:solidFill>
                <a:latin typeface="+mn-ea"/>
              </a:rPr>
              <a:t>k.chemical</a:t>
            </a:r>
            <a:r>
              <a:rPr lang="en-US" altLang="zh-CN" sz="1600" dirty="0">
                <a:solidFill>
                  <a:schemeClr val="tx1">
                    <a:lumMod val="50000"/>
                    <a:lumOff val="50000"/>
                  </a:schemeClr>
                </a:solidFill>
                <a:latin typeface="+mn-ea"/>
              </a:rPr>
              <a:t> </a:t>
            </a:r>
            <a:r>
              <a:rPr lang="en-US" altLang="zh-CN" sz="1600" dirty="0" err="1">
                <a:solidFill>
                  <a:schemeClr val="tx1">
                    <a:lumMod val="50000"/>
                    <a:lumOff val="50000"/>
                  </a:schemeClr>
                </a:solidFill>
                <a:latin typeface="+mn-ea"/>
              </a:rPr>
              <a:t>llc</a:t>
            </a:r>
            <a:r>
              <a:rPr lang="en-US" altLang="zh-CN" sz="1600" dirty="0">
                <a:solidFill>
                  <a:schemeClr val="tx1">
                    <a:lumMod val="50000"/>
                    <a:lumOff val="50000"/>
                  </a:schemeClr>
                </a:solidFill>
                <a:latin typeface="+mn-ea"/>
              </a:rPr>
              <a:t>[n].press release,2001-05-14.</a:t>
            </a:r>
            <a:endParaRPr lang="de-DE" altLang="zh-CN" sz="1600" dirty="0">
              <a:solidFill>
                <a:schemeClr val="tx1">
                  <a:lumMod val="50000"/>
                  <a:lumOff val="50000"/>
                </a:schemeClr>
              </a:solidFill>
              <a:latin typeface="+mn-ea"/>
            </a:endParaRPr>
          </a:p>
        </p:txBody>
      </p:sp>
      <p:cxnSp>
        <p:nvCxnSpPr>
          <p:cNvPr id="5" name="直接连接符 4">
            <a:extLst>
              <a:ext uri="{FF2B5EF4-FFF2-40B4-BE49-F238E27FC236}">
                <a16:creationId xmlns="" xmlns:a16="http://schemas.microsoft.com/office/drawing/2014/main" id="{4CF6EC03-F9BE-4512-872E-B4C8A07990AB}"/>
              </a:ext>
            </a:extLst>
          </p:cNvPr>
          <p:cNvCxnSpPr/>
          <p:nvPr/>
        </p:nvCxnSpPr>
        <p:spPr>
          <a:xfrm>
            <a:off x="660400" y="176530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C4CE0839-E361-401D-9D94-A8AEBC9C8BC4}"/>
              </a:ext>
            </a:extLst>
          </p:cNvPr>
          <p:cNvCxnSpPr/>
          <p:nvPr/>
        </p:nvCxnSpPr>
        <p:spPr>
          <a:xfrm>
            <a:off x="660400" y="57086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297F8FBD-31B1-427E-A278-7DC4C246FDDE}"/>
              </a:ext>
            </a:extLst>
          </p:cNvPr>
          <p:cNvCxnSpPr/>
          <p:nvPr/>
        </p:nvCxnSpPr>
        <p:spPr>
          <a:xfrm>
            <a:off x="660400" y="5203825"/>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6B2EE74C-CB10-47D5-8EA4-3207A9997679}"/>
              </a:ext>
            </a:extLst>
          </p:cNvPr>
          <p:cNvCxnSpPr/>
          <p:nvPr/>
        </p:nvCxnSpPr>
        <p:spPr>
          <a:xfrm>
            <a:off x="660400" y="47180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0EBAE00F-27C3-48D6-BC8D-55DB776BBFC9}"/>
              </a:ext>
            </a:extLst>
          </p:cNvPr>
          <p:cNvCxnSpPr/>
          <p:nvPr/>
        </p:nvCxnSpPr>
        <p:spPr>
          <a:xfrm>
            <a:off x="660400" y="42608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8F923DF5-B836-41D1-8FF1-9D5DF833D9A3}"/>
              </a:ext>
            </a:extLst>
          </p:cNvPr>
          <p:cNvCxnSpPr/>
          <p:nvPr/>
        </p:nvCxnSpPr>
        <p:spPr>
          <a:xfrm>
            <a:off x="660400" y="37655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4345E3FD-70E5-468F-8ADC-D987218D6A65}"/>
              </a:ext>
            </a:extLst>
          </p:cNvPr>
          <p:cNvCxnSpPr/>
          <p:nvPr/>
        </p:nvCxnSpPr>
        <p:spPr>
          <a:xfrm>
            <a:off x="660400" y="3260725"/>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53F6761-C370-4948-918B-F4B20095456E}"/>
              </a:ext>
            </a:extLst>
          </p:cNvPr>
          <p:cNvCxnSpPr/>
          <p:nvPr/>
        </p:nvCxnSpPr>
        <p:spPr>
          <a:xfrm>
            <a:off x="660400" y="279400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147CE0D2-2626-4495-BC37-16030A9F3416}"/>
              </a:ext>
            </a:extLst>
          </p:cNvPr>
          <p:cNvCxnSpPr/>
          <p:nvPr/>
        </p:nvCxnSpPr>
        <p:spPr>
          <a:xfrm>
            <a:off x="660400" y="23177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 xmlns:a16="http://schemas.microsoft.com/office/drawing/2014/main" id="{7FAAA808-0FE8-4CEB-9FFA-66EA8864FA8F}"/>
              </a:ext>
            </a:extLst>
          </p:cNvPr>
          <p:cNvSpPr>
            <a:spLocks noGrp="1"/>
          </p:cNvSpPr>
          <p:nvPr>
            <p:ph type="title"/>
          </p:nvPr>
        </p:nvSpPr>
        <p:spPr/>
        <p:txBody>
          <a:bodyPr/>
          <a:lstStyle/>
          <a:p>
            <a:r>
              <a:rPr lang="zh-CN" altLang="en-US" dirty="0"/>
              <a:t>索引</a:t>
            </a:r>
          </a:p>
        </p:txBody>
      </p:sp>
    </p:spTree>
    <p:extLst>
      <p:ext uri="{BB962C8B-B14F-4D97-AF65-F5344CB8AC3E}">
        <p14:creationId xmlns:p14="http://schemas.microsoft.com/office/powerpoint/2010/main" val="30782266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898E7528-0118-4428-8026-46B0B670783E}"/>
              </a:ext>
            </a:extLst>
          </p:cNvPr>
          <p:cNvPicPr>
            <a:picLocks noChangeAspect="1"/>
          </p:cNvPicPr>
          <p:nvPr/>
        </p:nvPicPr>
        <p:blipFill>
          <a:blip r:embed="rId3" cstate="email">
            <a:alphaModFix amt="4000"/>
            <a:extLst>
              <a:ext uri="{28A0092B-C50C-407E-A947-70E740481C1C}">
                <a14:useLocalDpi xmlns:a14="http://schemas.microsoft.com/office/drawing/2010/main"/>
              </a:ext>
            </a:extLst>
          </a:blip>
          <a:stretch>
            <a:fillRect/>
          </a:stretch>
        </p:blipFill>
        <p:spPr>
          <a:xfrm>
            <a:off x="4245703" y="2956427"/>
            <a:ext cx="3700593" cy="3724979"/>
          </a:xfrm>
          <a:prstGeom prst="rect">
            <a:avLst/>
          </a:prstGeom>
        </p:spPr>
      </p:pic>
      <p:sp>
        <p:nvSpPr>
          <p:cNvPr id="32" name="矩形: 圆角 31">
            <a:extLst>
              <a:ext uri="{FF2B5EF4-FFF2-40B4-BE49-F238E27FC236}">
                <a16:creationId xmlns="" xmlns:a16="http://schemas.microsoft.com/office/drawing/2014/main" id="{0F7F61C2-DF20-48F8-A58A-B51E4B7F4523}"/>
              </a:ext>
            </a:extLst>
          </p:cNvPr>
          <p:cNvSpPr/>
          <p:nvPr/>
        </p:nvSpPr>
        <p:spPr>
          <a:xfrm>
            <a:off x="5128260" y="5540766"/>
            <a:ext cx="1935480" cy="42183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文本框 32">
            <a:extLst>
              <a:ext uri="{FF2B5EF4-FFF2-40B4-BE49-F238E27FC236}">
                <a16:creationId xmlns="" xmlns:a16="http://schemas.microsoft.com/office/drawing/2014/main" id="{E378794A-F8E9-40B7-8189-E9A211EECC42}"/>
              </a:ext>
            </a:extLst>
          </p:cNvPr>
          <p:cNvSpPr txBox="1"/>
          <p:nvPr/>
        </p:nvSpPr>
        <p:spPr>
          <a:xfrm>
            <a:off x="5168897" y="5547178"/>
            <a:ext cx="1854202"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答辩人：小覃</a:t>
            </a:r>
          </a:p>
        </p:txBody>
      </p:sp>
      <p:sp>
        <p:nvSpPr>
          <p:cNvPr id="6" name="文本框 5">
            <a:extLst>
              <a:ext uri="{FF2B5EF4-FFF2-40B4-BE49-F238E27FC236}">
                <a16:creationId xmlns="" xmlns:a16="http://schemas.microsoft.com/office/drawing/2014/main" id="{D6A0F954-8466-4E4A-9CDD-D70891F8AADB}"/>
              </a:ext>
            </a:extLst>
          </p:cNvPr>
          <p:cNvSpPr txBox="1"/>
          <p:nvPr/>
        </p:nvSpPr>
        <p:spPr>
          <a:xfrm>
            <a:off x="1981199" y="3739580"/>
            <a:ext cx="8229600" cy="1107996"/>
          </a:xfrm>
          <a:prstGeom prst="rect">
            <a:avLst/>
          </a:prstGeom>
          <a:noFill/>
        </p:spPr>
        <p:txBody>
          <a:bodyPr wrap="square" rtlCol="0">
            <a:spAutoFit/>
          </a:bodyPr>
          <a:lstStyle/>
          <a:p>
            <a:pPr algn="dist"/>
            <a:r>
              <a:rPr lang="zh-CN" altLang="en-US" sz="6600" b="1" dirty="0">
                <a:solidFill>
                  <a:schemeClr val="bg1"/>
                </a:solidFill>
                <a:latin typeface="+mj-ea"/>
                <a:ea typeface="+mj-ea"/>
              </a:rPr>
              <a:t>汇报结束 感谢指导</a:t>
            </a:r>
          </a:p>
        </p:txBody>
      </p:sp>
      <p:sp>
        <p:nvSpPr>
          <p:cNvPr id="11" name="文本框 10">
            <a:extLst>
              <a:ext uri="{FF2B5EF4-FFF2-40B4-BE49-F238E27FC236}">
                <a16:creationId xmlns="" xmlns:a16="http://schemas.microsoft.com/office/drawing/2014/main" id="{C655E9EC-275C-4D40-BE04-0A1E80AAC9B7}"/>
              </a:ext>
            </a:extLst>
          </p:cNvPr>
          <p:cNvSpPr txBox="1"/>
          <p:nvPr/>
        </p:nvSpPr>
        <p:spPr>
          <a:xfrm>
            <a:off x="5118099" y="3282380"/>
            <a:ext cx="1955800" cy="400110"/>
          </a:xfrm>
          <a:prstGeom prst="rect">
            <a:avLst/>
          </a:prstGeom>
          <a:noFill/>
        </p:spPr>
        <p:txBody>
          <a:bodyPr wrap="square" rtlCol="0">
            <a:spAutoFit/>
          </a:bodyPr>
          <a:lstStyle/>
          <a:p>
            <a:pPr algn="dist"/>
            <a:r>
              <a:rPr lang="zh-CN" altLang="en-US" sz="2000" dirty="0">
                <a:solidFill>
                  <a:schemeClr val="bg1"/>
                </a:solidFill>
                <a:latin typeface="+mj-ea"/>
                <a:ea typeface="+mj-ea"/>
              </a:rPr>
              <a:t>武汉理工大学</a:t>
            </a:r>
          </a:p>
        </p:txBody>
      </p:sp>
      <p:sp>
        <p:nvSpPr>
          <p:cNvPr id="2" name="矩形: 圆角 1">
            <a:extLst>
              <a:ext uri="{FF2B5EF4-FFF2-40B4-BE49-F238E27FC236}">
                <a16:creationId xmlns="" xmlns:a16="http://schemas.microsoft.com/office/drawing/2014/main" id="{CD1606E2-DEDA-4E22-9E81-C5C0BDC577D9}"/>
              </a:ext>
            </a:extLst>
          </p:cNvPr>
          <p:cNvSpPr/>
          <p:nvPr/>
        </p:nvSpPr>
        <p:spPr>
          <a:xfrm>
            <a:off x="5044323" y="3282380"/>
            <a:ext cx="2103352" cy="400110"/>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 xmlns:a16="http://schemas.microsoft.com/office/drawing/2014/main" id="{E9B46F82-AD45-4F7F-AD0B-6D482FD09394}"/>
              </a:ext>
            </a:extLst>
          </p:cNvPr>
          <p:cNvCxnSpPr>
            <a:stCxn id="2" idx="1"/>
          </p:cNvCxnSpPr>
          <p:nvPr/>
        </p:nvCxnSpPr>
        <p:spPr>
          <a:xfrm flipH="1">
            <a:off x="2148113" y="3482435"/>
            <a:ext cx="2896210" cy="41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83EB658-FD02-425B-B205-EDDDC297C38F}"/>
              </a:ext>
            </a:extLst>
          </p:cNvPr>
          <p:cNvCxnSpPr/>
          <p:nvPr/>
        </p:nvCxnSpPr>
        <p:spPr>
          <a:xfrm flipH="1">
            <a:off x="7147675" y="3482435"/>
            <a:ext cx="2896210" cy="41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 xmlns:a16="http://schemas.microsoft.com/office/drawing/2014/main" id="{B887CF0E-CFA9-4B90-A8A5-78193A9A405C}"/>
              </a:ext>
            </a:extLst>
          </p:cNvPr>
          <p:cNvSpPr txBox="1"/>
          <p:nvPr/>
        </p:nvSpPr>
        <p:spPr>
          <a:xfrm>
            <a:off x="1981199" y="4806380"/>
            <a:ext cx="8229600" cy="369332"/>
          </a:xfrm>
          <a:prstGeom prst="rect">
            <a:avLst/>
          </a:prstGeom>
          <a:noFill/>
        </p:spPr>
        <p:txBody>
          <a:bodyPr wrap="square" rtlCol="0">
            <a:spAutoFit/>
          </a:bodyPr>
          <a:lstStyle/>
          <a:p>
            <a:pPr algn="dist"/>
            <a:r>
              <a:rPr lang="en-US" altLang="zh-CN" dirty="0">
                <a:solidFill>
                  <a:schemeClr val="bg1"/>
                </a:solidFill>
                <a:ea typeface="+mj-ea"/>
              </a:rPr>
              <a:t>Thank you for your guidance at the end of the report</a:t>
            </a:r>
            <a:endParaRPr lang="zh-CN" altLang="en-US" dirty="0">
              <a:solidFill>
                <a:schemeClr val="bg1"/>
              </a:solidFill>
              <a:ea typeface="+mj-ea"/>
            </a:endParaRPr>
          </a:p>
        </p:txBody>
      </p:sp>
    </p:spTree>
    <p:extLst>
      <p:ext uri="{BB962C8B-B14F-4D97-AF65-F5344CB8AC3E}">
        <p14:creationId xmlns:p14="http://schemas.microsoft.com/office/powerpoint/2010/main" val="9455727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设计规范</a:t>
            </a:r>
          </a:p>
        </p:txBody>
      </p:sp>
      <p:sp>
        <p:nvSpPr>
          <p:cNvPr id="22" name="文本框 21">
            <a:extLst>
              <a:ext uri="{FF2B5EF4-FFF2-40B4-BE49-F238E27FC236}">
                <a16:creationId xmlns="" xmlns:a16="http://schemas.microsoft.com/office/drawing/2014/main" id="{2CB022DC-8980-45FA-87C4-A728A5ED5B83}"/>
              </a:ext>
            </a:extLst>
          </p:cNvPr>
          <p:cNvSpPr txBox="1"/>
          <p:nvPr/>
        </p:nvSpPr>
        <p:spPr>
          <a:xfrm>
            <a:off x="2708953" y="5223041"/>
            <a:ext cx="6774094"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Design specification</a:t>
            </a:r>
          </a:p>
        </p:txBody>
      </p:sp>
      <p:cxnSp>
        <p:nvCxnSpPr>
          <p:cNvPr id="23" name="直接连接符 22">
            <a:extLst>
              <a:ext uri="{FF2B5EF4-FFF2-40B4-BE49-F238E27FC236}">
                <a16:creationId xmlns=""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06</a:t>
            </a:r>
            <a:endParaRPr lang="zh-CN" altLang="en-US" sz="13800" dirty="0">
              <a:solidFill>
                <a:schemeClr val="bg1"/>
              </a:solidFill>
            </a:endParaRPr>
          </a:p>
        </p:txBody>
      </p:sp>
      <p:sp>
        <p:nvSpPr>
          <p:cNvPr id="35" name="等腰三角形 34">
            <a:extLst>
              <a:ext uri="{FF2B5EF4-FFF2-40B4-BE49-F238E27FC236}">
                <a16:creationId xmlns=""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4387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AE0980D9-2B43-4918-A23E-1658EB04E1F5}"/>
              </a:ext>
            </a:extLst>
          </p:cNvPr>
          <p:cNvGrpSpPr/>
          <p:nvPr/>
        </p:nvGrpSpPr>
        <p:grpSpPr>
          <a:xfrm>
            <a:off x="1034166" y="3067050"/>
            <a:ext cx="3135566" cy="2028036"/>
            <a:chOff x="1300829" y="3324736"/>
            <a:chExt cx="1668160" cy="1078940"/>
          </a:xfrm>
        </p:grpSpPr>
        <p:sp>
          <p:nvSpPr>
            <p:cNvPr id="24" name="矩形 23">
              <a:extLst>
                <a:ext uri="{FF2B5EF4-FFF2-40B4-BE49-F238E27FC236}">
                  <a16:creationId xmlns="" xmlns:a16="http://schemas.microsoft.com/office/drawing/2014/main" id="{29B72DF9-D888-467F-8AA8-CC49A7CF70AD}"/>
                </a:ext>
              </a:extLst>
            </p:cNvPr>
            <p:cNvSpPr/>
            <p:nvPr/>
          </p:nvSpPr>
          <p:spPr>
            <a:xfrm>
              <a:off x="1300829" y="3324737"/>
              <a:ext cx="1078939" cy="1078939"/>
            </a:xfrm>
            <a:prstGeom prst="rect">
              <a:avLst/>
            </a:prstGeom>
            <a:solidFill>
              <a:srgbClr val="005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CC602683-0E13-42CB-873E-B304FF1A8ED1}"/>
                </a:ext>
              </a:extLst>
            </p:cNvPr>
            <p:cNvSpPr/>
            <p:nvPr/>
          </p:nvSpPr>
          <p:spPr>
            <a:xfrm>
              <a:off x="2465985" y="3324736"/>
              <a:ext cx="503004" cy="503004"/>
            </a:xfrm>
            <a:prstGeom prst="rect">
              <a:avLst/>
            </a:prstGeom>
            <a:solidFill>
              <a:srgbClr val="089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3C2AC60A-90CC-4E83-BF0E-89F2F0175CAE}"/>
                </a:ext>
              </a:extLst>
            </p:cNvPr>
            <p:cNvSpPr/>
            <p:nvPr/>
          </p:nvSpPr>
          <p:spPr>
            <a:xfrm>
              <a:off x="2465985" y="3900671"/>
              <a:ext cx="503004" cy="503004"/>
            </a:xfrm>
            <a:prstGeom prst="rect">
              <a:avLst/>
            </a:prstGeom>
            <a:solidFill>
              <a:srgbClr val="55A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a:extLst>
              <a:ext uri="{FF2B5EF4-FFF2-40B4-BE49-F238E27FC236}">
                <a16:creationId xmlns="" xmlns:a16="http://schemas.microsoft.com/office/drawing/2014/main" id="{333192BC-2AA6-4C02-9D25-37AFDA9BC16B}"/>
              </a:ext>
            </a:extLst>
          </p:cNvPr>
          <p:cNvSpPr/>
          <p:nvPr/>
        </p:nvSpPr>
        <p:spPr>
          <a:xfrm>
            <a:off x="5291534" y="3067050"/>
            <a:ext cx="2028034" cy="2028034"/>
          </a:xfrm>
          <a:prstGeom prst="rect">
            <a:avLst/>
          </a:pr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 xmlns:a16="http://schemas.microsoft.com/office/drawing/2014/main" id="{C67784CE-291D-4A02-AC6C-26EC9D8EFAE8}"/>
              </a:ext>
            </a:extLst>
          </p:cNvPr>
          <p:cNvSpPr txBox="1"/>
          <p:nvPr/>
        </p:nvSpPr>
        <p:spPr>
          <a:xfrm>
            <a:off x="949976" y="2301105"/>
            <a:ext cx="1490444" cy="584775"/>
          </a:xfrm>
          <a:prstGeom prst="rect">
            <a:avLst/>
          </a:prstGeom>
          <a:noFill/>
        </p:spPr>
        <p:txBody>
          <a:bodyPr wrap="square" rtlCol="0">
            <a:spAutoFit/>
          </a:bodyPr>
          <a:lstStyle/>
          <a:p>
            <a:r>
              <a:rPr lang="zh-CN" altLang="en-US" sz="3200" b="1" dirty="0">
                <a:solidFill>
                  <a:srgbClr val="404040"/>
                </a:solidFill>
              </a:rPr>
              <a:t>主色</a:t>
            </a:r>
          </a:p>
        </p:txBody>
      </p:sp>
      <p:grpSp>
        <p:nvGrpSpPr>
          <p:cNvPr id="14" name="组合 13">
            <a:extLst>
              <a:ext uri="{FF2B5EF4-FFF2-40B4-BE49-F238E27FC236}">
                <a16:creationId xmlns="" xmlns:a16="http://schemas.microsoft.com/office/drawing/2014/main" id="{C5E3D3D2-519C-4D42-84FB-9C4F6493D336}"/>
              </a:ext>
            </a:extLst>
          </p:cNvPr>
          <p:cNvGrpSpPr/>
          <p:nvPr/>
        </p:nvGrpSpPr>
        <p:grpSpPr>
          <a:xfrm>
            <a:off x="8044709" y="3067050"/>
            <a:ext cx="3135566" cy="2028036"/>
            <a:chOff x="8153351" y="3324735"/>
            <a:chExt cx="2331371" cy="1507895"/>
          </a:xfrm>
        </p:grpSpPr>
        <p:sp>
          <p:nvSpPr>
            <p:cNvPr id="66" name="矩形 65">
              <a:extLst>
                <a:ext uri="{FF2B5EF4-FFF2-40B4-BE49-F238E27FC236}">
                  <a16:creationId xmlns="" xmlns:a16="http://schemas.microsoft.com/office/drawing/2014/main" id="{05ABC943-4757-423B-826C-73B5930CE386}"/>
                </a:ext>
              </a:extLst>
            </p:cNvPr>
            <p:cNvSpPr/>
            <p:nvPr/>
          </p:nvSpPr>
          <p:spPr>
            <a:xfrm>
              <a:off x="8153351" y="3324736"/>
              <a:ext cx="1507893" cy="150789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 xmlns:a16="http://schemas.microsoft.com/office/drawing/2014/main" id="{CA453CEE-CD3C-450C-9BD6-1C8509051FED}"/>
                </a:ext>
              </a:extLst>
            </p:cNvPr>
            <p:cNvSpPr/>
            <p:nvPr/>
          </p:nvSpPr>
          <p:spPr>
            <a:xfrm>
              <a:off x="9781739" y="3324735"/>
              <a:ext cx="702983" cy="70298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 xmlns:a16="http://schemas.microsoft.com/office/drawing/2014/main" id="{7A27308B-8055-44BF-A49B-445D3EA9E25C}"/>
                </a:ext>
              </a:extLst>
            </p:cNvPr>
            <p:cNvSpPr/>
            <p:nvPr/>
          </p:nvSpPr>
          <p:spPr>
            <a:xfrm>
              <a:off x="9781739" y="4129645"/>
              <a:ext cx="702983" cy="702984"/>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 xmlns:a16="http://schemas.microsoft.com/office/drawing/2014/main" id="{321530E7-1CFB-4E11-8DCA-7CCE89AF7EE0}"/>
              </a:ext>
            </a:extLst>
          </p:cNvPr>
          <p:cNvSpPr txBox="1"/>
          <p:nvPr/>
        </p:nvSpPr>
        <p:spPr>
          <a:xfrm>
            <a:off x="5114927" y="2301105"/>
            <a:ext cx="1878949" cy="584775"/>
          </a:xfrm>
          <a:prstGeom prst="rect">
            <a:avLst/>
          </a:prstGeom>
          <a:noFill/>
        </p:spPr>
        <p:txBody>
          <a:bodyPr wrap="square" rtlCol="0">
            <a:spAutoFit/>
          </a:bodyPr>
          <a:lstStyle/>
          <a:p>
            <a:r>
              <a:rPr lang="zh-CN" altLang="en-US" sz="3200" b="1" dirty="0">
                <a:solidFill>
                  <a:srgbClr val="404040"/>
                </a:solidFill>
              </a:rPr>
              <a:t>平衡色</a:t>
            </a:r>
          </a:p>
        </p:txBody>
      </p:sp>
      <p:sp>
        <p:nvSpPr>
          <p:cNvPr id="70" name="文本框 69">
            <a:extLst>
              <a:ext uri="{FF2B5EF4-FFF2-40B4-BE49-F238E27FC236}">
                <a16:creationId xmlns="" xmlns:a16="http://schemas.microsoft.com/office/drawing/2014/main" id="{27978680-C3A0-4045-9103-30F2B4114911}"/>
              </a:ext>
            </a:extLst>
          </p:cNvPr>
          <p:cNvSpPr txBox="1"/>
          <p:nvPr/>
        </p:nvSpPr>
        <p:spPr>
          <a:xfrm>
            <a:off x="7891068" y="2301105"/>
            <a:ext cx="3189033" cy="584775"/>
          </a:xfrm>
          <a:prstGeom prst="rect">
            <a:avLst/>
          </a:prstGeom>
          <a:noFill/>
        </p:spPr>
        <p:txBody>
          <a:bodyPr wrap="square" rtlCol="0">
            <a:spAutoFit/>
          </a:bodyPr>
          <a:lstStyle/>
          <a:p>
            <a:r>
              <a:rPr lang="zh-CN" altLang="en-US" sz="3200" b="1" dirty="0">
                <a:solidFill>
                  <a:srgbClr val="404040"/>
                </a:solidFill>
              </a:rPr>
              <a:t>深色与浅色</a:t>
            </a:r>
          </a:p>
        </p:txBody>
      </p:sp>
      <p:sp>
        <p:nvSpPr>
          <p:cNvPr id="4" name="标题 3">
            <a:extLst>
              <a:ext uri="{FF2B5EF4-FFF2-40B4-BE49-F238E27FC236}">
                <a16:creationId xmlns="" xmlns:a16="http://schemas.microsoft.com/office/drawing/2014/main" id="{519066E3-6BB9-4B07-B45D-1B25FBAABDF3}"/>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颜色规范</a:t>
            </a:r>
            <a:endParaRPr lang="zh-CN" altLang="en-US" dirty="0"/>
          </a:p>
        </p:txBody>
      </p:sp>
    </p:spTree>
    <p:extLst>
      <p:ext uri="{BB962C8B-B14F-4D97-AF65-F5344CB8AC3E}">
        <p14:creationId xmlns:p14="http://schemas.microsoft.com/office/powerpoint/2010/main" val="20374115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 name="矩形 64">
            <a:extLst>
              <a:ext uri="{FF2B5EF4-FFF2-40B4-BE49-F238E27FC236}">
                <a16:creationId xmlns="" xmlns:a16="http://schemas.microsoft.com/office/drawing/2014/main" id="{E0A1651A-68B6-4A55-99F0-B174E8EFE59B}"/>
              </a:ext>
            </a:extLst>
          </p:cNvPr>
          <p:cNvSpPr/>
          <p:nvPr/>
        </p:nvSpPr>
        <p:spPr>
          <a:xfrm>
            <a:off x="7243765" y="2092326"/>
            <a:ext cx="1593168" cy="767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FFFFF"/>
                </a:solidFill>
              </a:rPr>
              <a:t>字号</a:t>
            </a:r>
          </a:p>
        </p:txBody>
      </p:sp>
      <p:sp>
        <p:nvSpPr>
          <p:cNvPr id="42" name="文本框 41">
            <a:extLst>
              <a:ext uri="{FF2B5EF4-FFF2-40B4-BE49-F238E27FC236}">
                <a16:creationId xmlns="" xmlns:a16="http://schemas.microsoft.com/office/drawing/2014/main" id="{1804522E-C161-4BB1-B698-16CA780CC318}"/>
              </a:ext>
            </a:extLst>
          </p:cNvPr>
          <p:cNvSpPr txBox="1"/>
          <p:nvPr/>
        </p:nvSpPr>
        <p:spPr>
          <a:xfrm>
            <a:off x="964921" y="3267601"/>
            <a:ext cx="4418460" cy="400110"/>
          </a:xfrm>
          <a:prstGeom prst="rect">
            <a:avLst/>
          </a:prstGeom>
          <a:noFill/>
        </p:spPr>
        <p:txBody>
          <a:bodyPr wrap="square" rtlCol="0">
            <a:spAutoFit/>
          </a:bodyPr>
          <a:lstStyle/>
          <a:p>
            <a:r>
              <a:rPr lang="zh-CN" altLang="en-US" sz="2000" dirty="0">
                <a:solidFill>
                  <a:schemeClr val="tx1">
                    <a:lumMod val="50000"/>
                    <a:lumOff val="50000"/>
                  </a:schemeClr>
                </a:solidFill>
              </a:rPr>
              <a:t>中文：</a:t>
            </a:r>
          </a:p>
        </p:txBody>
      </p:sp>
      <p:sp>
        <p:nvSpPr>
          <p:cNvPr id="43" name="文本框 42">
            <a:extLst>
              <a:ext uri="{FF2B5EF4-FFF2-40B4-BE49-F238E27FC236}">
                <a16:creationId xmlns="" xmlns:a16="http://schemas.microsoft.com/office/drawing/2014/main" id="{45BD8F27-48E6-4FA6-BAF5-DE1223EA065A}"/>
              </a:ext>
            </a:extLst>
          </p:cNvPr>
          <p:cNvSpPr txBox="1"/>
          <p:nvPr/>
        </p:nvSpPr>
        <p:spPr>
          <a:xfrm>
            <a:off x="964921" y="4135393"/>
            <a:ext cx="1929302" cy="400110"/>
          </a:xfrm>
          <a:prstGeom prst="rect">
            <a:avLst/>
          </a:prstGeom>
          <a:noFill/>
        </p:spPr>
        <p:txBody>
          <a:bodyPr wrap="square" rtlCol="0">
            <a:spAutoFit/>
          </a:bodyPr>
          <a:lstStyle/>
          <a:p>
            <a:r>
              <a:rPr lang="zh-CN" altLang="en-US" sz="2000" dirty="0">
                <a:solidFill>
                  <a:schemeClr val="tx1">
                    <a:lumMod val="50000"/>
                    <a:lumOff val="50000"/>
                  </a:schemeClr>
                </a:solidFill>
              </a:rPr>
              <a:t>英文：</a:t>
            </a:r>
          </a:p>
        </p:txBody>
      </p:sp>
      <p:sp>
        <p:nvSpPr>
          <p:cNvPr id="34" name="文本框 33">
            <a:extLst>
              <a:ext uri="{FF2B5EF4-FFF2-40B4-BE49-F238E27FC236}">
                <a16:creationId xmlns="" xmlns:a16="http://schemas.microsoft.com/office/drawing/2014/main" id="{21A574C9-0F2C-48B7-90FE-942BE885161D}"/>
              </a:ext>
            </a:extLst>
          </p:cNvPr>
          <p:cNvSpPr txBox="1"/>
          <p:nvPr/>
        </p:nvSpPr>
        <p:spPr>
          <a:xfrm>
            <a:off x="964921" y="5003185"/>
            <a:ext cx="2438679" cy="400110"/>
          </a:xfrm>
          <a:prstGeom prst="rect">
            <a:avLst/>
          </a:prstGeom>
          <a:noFill/>
        </p:spPr>
        <p:txBody>
          <a:bodyPr wrap="square" rtlCol="0">
            <a:spAutoFit/>
          </a:bodyPr>
          <a:lstStyle/>
          <a:p>
            <a:r>
              <a:rPr lang="zh-CN" altLang="en-US" sz="2000" dirty="0">
                <a:solidFill>
                  <a:schemeClr val="tx1">
                    <a:lumMod val="50000"/>
                    <a:lumOff val="50000"/>
                  </a:schemeClr>
                </a:solidFill>
              </a:rPr>
              <a:t>数字：</a:t>
            </a:r>
          </a:p>
        </p:txBody>
      </p:sp>
      <p:sp>
        <p:nvSpPr>
          <p:cNvPr id="49" name="文本框 48">
            <a:extLst>
              <a:ext uri="{FF2B5EF4-FFF2-40B4-BE49-F238E27FC236}">
                <a16:creationId xmlns="" xmlns:a16="http://schemas.microsoft.com/office/drawing/2014/main" id="{B94E0EE8-CCFC-4433-888E-460D6CD62F2C}"/>
              </a:ext>
            </a:extLst>
          </p:cNvPr>
          <p:cNvSpPr txBox="1"/>
          <p:nvPr/>
        </p:nvSpPr>
        <p:spPr>
          <a:xfrm>
            <a:off x="3091267" y="3234630"/>
            <a:ext cx="2825430" cy="461665"/>
          </a:xfrm>
          <a:prstGeom prst="rect">
            <a:avLst/>
          </a:prstGeom>
          <a:noFill/>
        </p:spPr>
        <p:txBody>
          <a:bodyPr wrap="square" rtlCol="0">
            <a:spAutoFit/>
          </a:bodyPr>
          <a:lstStyle/>
          <a:p>
            <a:pPr algn="r"/>
            <a:r>
              <a:rPr lang="zh-CN" altLang="en-US" sz="2400" dirty="0">
                <a:solidFill>
                  <a:schemeClr val="tx1">
                    <a:lumMod val="50000"/>
                    <a:lumOff val="50000"/>
                  </a:schemeClr>
                </a:solidFill>
              </a:rPr>
              <a:t>微软雅黑</a:t>
            </a:r>
          </a:p>
        </p:txBody>
      </p:sp>
      <p:sp>
        <p:nvSpPr>
          <p:cNvPr id="50" name="文本框 49">
            <a:extLst>
              <a:ext uri="{FF2B5EF4-FFF2-40B4-BE49-F238E27FC236}">
                <a16:creationId xmlns="" xmlns:a16="http://schemas.microsoft.com/office/drawing/2014/main" id="{95B279A1-8330-4735-9E43-DC54D9528851}"/>
              </a:ext>
            </a:extLst>
          </p:cNvPr>
          <p:cNvSpPr txBox="1"/>
          <p:nvPr/>
        </p:nvSpPr>
        <p:spPr>
          <a:xfrm>
            <a:off x="2015067" y="4129415"/>
            <a:ext cx="3901630" cy="461665"/>
          </a:xfrm>
          <a:prstGeom prst="rect">
            <a:avLst/>
          </a:prstGeom>
          <a:noFill/>
        </p:spPr>
        <p:txBody>
          <a:bodyPr wrap="square" rtlCol="0">
            <a:spAutoFit/>
          </a:bodyPr>
          <a:lstStyle/>
          <a:p>
            <a:pPr algn="r"/>
            <a:r>
              <a:rPr lang="en-US" altLang="zh-CN" sz="2400" dirty="0">
                <a:solidFill>
                  <a:schemeClr val="tx1">
                    <a:lumMod val="50000"/>
                    <a:lumOff val="50000"/>
                  </a:schemeClr>
                </a:solidFill>
              </a:rPr>
              <a:t>Century Gothic</a:t>
            </a:r>
            <a:endParaRPr lang="zh-CN" altLang="en-US" sz="2400" dirty="0">
              <a:solidFill>
                <a:schemeClr val="tx1">
                  <a:lumMod val="50000"/>
                  <a:lumOff val="50000"/>
                </a:schemeClr>
              </a:solidFill>
            </a:endParaRPr>
          </a:p>
        </p:txBody>
      </p:sp>
      <p:sp>
        <p:nvSpPr>
          <p:cNvPr id="51" name="文本框 50">
            <a:extLst>
              <a:ext uri="{FF2B5EF4-FFF2-40B4-BE49-F238E27FC236}">
                <a16:creationId xmlns="" xmlns:a16="http://schemas.microsoft.com/office/drawing/2014/main" id="{6A447125-B5F6-4DCA-8EEC-74451D11AA88}"/>
              </a:ext>
            </a:extLst>
          </p:cNvPr>
          <p:cNvSpPr txBox="1"/>
          <p:nvPr/>
        </p:nvSpPr>
        <p:spPr>
          <a:xfrm>
            <a:off x="2015067" y="4997207"/>
            <a:ext cx="3901630" cy="461665"/>
          </a:xfrm>
          <a:prstGeom prst="rect">
            <a:avLst/>
          </a:prstGeom>
          <a:noFill/>
        </p:spPr>
        <p:txBody>
          <a:bodyPr wrap="square" rtlCol="0">
            <a:spAutoFit/>
          </a:bodyPr>
          <a:lstStyle/>
          <a:p>
            <a:pPr algn="r"/>
            <a:r>
              <a:rPr lang="en-US" altLang="zh-CN" sz="2400" dirty="0">
                <a:solidFill>
                  <a:schemeClr val="tx1">
                    <a:lumMod val="50000"/>
                    <a:lumOff val="50000"/>
                  </a:schemeClr>
                </a:solidFill>
              </a:rPr>
              <a:t>Century Gothic</a:t>
            </a:r>
            <a:endParaRPr lang="zh-CN" altLang="en-US" sz="2400" dirty="0">
              <a:solidFill>
                <a:schemeClr val="tx1">
                  <a:lumMod val="50000"/>
                  <a:lumOff val="50000"/>
                </a:schemeClr>
              </a:solidFill>
            </a:endParaRPr>
          </a:p>
        </p:txBody>
      </p:sp>
      <p:cxnSp>
        <p:nvCxnSpPr>
          <p:cNvPr id="52" name="直接连接符 51">
            <a:extLst>
              <a:ext uri="{FF2B5EF4-FFF2-40B4-BE49-F238E27FC236}">
                <a16:creationId xmlns="" xmlns:a16="http://schemas.microsoft.com/office/drawing/2014/main" id="{04524522-E88B-44D1-9E3C-66884029052F}"/>
              </a:ext>
            </a:extLst>
          </p:cNvPr>
          <p:cNvCxnSpPr>
            <a:cxnSpLocks/>
          </p:cNvCxnSpPr>
          <p:nvPr/>
        </p:nvCxnSpPr>
        <p:spPr>
          <a:xfrm>
            <a:off x="1065216" y="4798210"/>
            <a:ext cx="472598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 xmlns:a16="http://schemas.microsoft.com/office/drawing/2014/main" id="{D596EFB0-FE4A-41E5-A91F-ED511E7F0228}"/>
              </a:ext>
            </a:extLst>
          </p:cNvPr>
          <p:cNvSpPr txBox="1"/>
          <p:nvPr/>
        </p:nvSpPr>
        <p:spPr>
          <a:xfrm>
            <a:off x="7188700" y="3267601"/>
            <a:ext cx="1929302" cy="400110"/>
          </a:xfrm>
          <a:prstGeom prst="rect">
            <a:avLst/>
          </a:prstGeom>
          <a:noFill/>
        </p:spPr>
        <p:txBody>
          <a:bodyPr wrap="square" rtlCol="0">
            <a:spAutoFit/>
          </a:bodyPr>
          <a:lstStyle/>
          <a:p>
            <a:r>
              <a:rPr lang="zh-CN" altLang="en-US" sz="2000" dirty="0">
                <a:solidFill>
                  <a:schemeClr val="tx1">
                    <a:lumMod val="50000"/>
                    <a:lumOff val="50000"/>
                  </a:schemeClr>
                </a:solidFill>
              </a:rPr>
              <a:t>大标题：</a:t>
            </a:r>
          </a:p>
        </p:txBody>
      </p:sp>
      <p:sp>
        <p:nvSpPr>
          <p:cNvPr id="56" name="文本框 55">
            <a:extLst>
              <a:ext uri="{FF2B5EF4-FFF2-40B4-BE49-F238E27FC236}">
                <a16:creationId xmlns="" xmlns:a16="http://schemas.microsoft.com/office/drawing/2014/main" id="{76D05592-1676-4B0B-AC35-FFD4996C5321}"/>
              </a:ext>
            </a:extLst>
          </p:cNvPr>
          <p:cNvSpPr txBox="1"/>
          <p:nvPr/>
        </p:nvSpPr>
        <p:spPr>
          <a:xfrm>
            <a:off x="7188700" y="4135393"/>
            <a:ext cx="1929302" cy="400110"/>
          </a:xfrm>
          <a:prstGeom prst="rect">
            <a:avLst/>
          </a:prstGeom>
          <a:noFill/>
        </p:spPr>
        <p:txBody>
          <a:bodyPr wrap="square" rtlCol="0">
            <a:spAutoFit/>
          </a:bodyPr>
          <a:lstStyle/>
          <a:p>
            <a:r>
              <a:rPr lang="zh-CN" altLang="en-US" sz="2000" dirty="0">
                <a:solidFill>
                  <a:schemeClr val="tx1">
                    <a:lumMod val="50000"/>
                    <a:lumOff val="50000"/>
                  </a:schemeClr>
                </a:solidFill>
              </a:rPr>
              <a:t>小标题：</a:t>
            </a:r>
          </a:p>
        </p:txBody>
      </p:sp>
      <p:sp>
        <p:nvSpPr>
          <p:cNvPr id="57" name="文本框 56">
            <a:extLst>
              <a:ext uri="{FF2B5EF4-FFF2-40B4-BE49-F238E27FC236}">
                <a16:creationId xmlns="" xmlns:a16="http://schemas.microsoft.com/office/drawing/2014/main" id="{E73290E8-A90B-4437-A383-6CF2F7FFD2F5}"/>
              </a:ext>
            </a:extLst>
          </p:cNvPr>
          <p:cNvSpPr txBox="1"/>
          <p:nvPr/>
        </p:nvSpPr>
        <p:spPr>
          <a:xfrm>
            <a:off x="7188700" y="5003185"/>
            <a:ext cx="1491103" cy="400110"/>
          </a:xfrm>
          <a:prstGeom prst="rect">
            <a:avLst/>
          </a:prstGeom>
          <a:noFill/>
        </p:spPr>
        <p:txBody>
          <a:bodyPr wrap="square" rtlCol="0">
            <a:spAutoFit/>
          </a:bodyPr>
          <a:lstStyle/>
          <a:p>
            <a:r>
              <a:rPr lang="zh-CN" altLang="en-US" sz="2000" dirty="0">
                <a:solidFill>
                  <a:schemeClr val="tx1">
                    <a:lumMod val="50000"/>
                    <a:lumOff val="50000"/>
                  </a:schemeClr>
                </a:solidFill>
              </a:rPr>
              <a:t>正文：</a:t>
            </a:r>
          </a:p>
        </p:txBody>
      </p:sp>
      <p:sp>
        <p:nvSpPr>
          <p:cNvPr id="58" name="文本框 57">
            <a:extLst>
              <a:ext uri="{FF2B5EF4-FFF2-40B4-BE49-F238E27FC236}">
                <a16:creationId xmlns="" xmlns:a16="http://schemas.microsoft.com/office/drawing/2014/main" id="{7A8855C0-AA90-4B2C-92F1-8C64E2D2D9D4}"/>
              </a:ext>
            </a:extLst>
          </p:cNvPr>
          <p:cNvSpPr txBox="1"/>
          <p:nvPr/>
        </p:nvSpPr>
        <p:spPr>
          <a:xfrm>
            <a:off x="9946677" y="3151556"/>
            <a:ext cx="1049276" cy="646331"/>
          </a:xfrm>
          <a:prstGeom prst="rect">
            <a:avLst/>
          </a:prstGeom>
          <a:noFill/>
        </p:spPr>
        <p:txBody>
          <a:bodyPr wrap="square" rtlCol="0">
            <a:spAutoFit/>
          </a:bodyPr>
          <a:lstStyle/>
          <a:p>
            <a:pPr algn="r"/>
            <a:r>
              <a:rPr lang="en-US" altLang="zh-CN" sz="3600" dirty="0">
                <a:solidFill>
                  <a:schemeClr val="tx1">
                    <a:lumMod val="50000"/>
                    <a:lumOff val="50000"/>
                  </a:schemeClr>
                </a:solidFill>
              </a:rPr>
              <a:t>36</a:t>
            </a:r>
            <a:endParaRPr lang="zh-CN" altLang="en-US" sz="3600" dirty="0">
              <a:solidFill>
                <a:schemeClr val="tx1">
                  <a:lumMod val="50000"/>
                  <a:lumOff val="50000"/>
                </a:schemeClr>
              </a:solidFill>
            </a:endParaRPr>
          </a:p>
        </p:txBody>
      </p:sp>
      <p:sp>
        <p:nvSpPr>
          <p:cNvPr id="59" name="文本框 58">
            <a:extLst>
              <a:ext uri="{FF2B5EF4-FFF2-40B4-BE49-F238E27FC236}">
                <a16:creationId xmlns="" xmlns:a16="http://schemas.microsoft.com/office/drawing/2014/main" id="{773FA7AD-1A44-4453-9786-B4939E09D469}"/>
              </a:ext>
            </a:extLst>
          </p:cNvPr>
          <p:cNvSpPr txBox="1"/>
          <p:nvPr/>
        </p:nvSpPr>
        <p:spPr>
          <a:xfrm>
            <a:off x="9946677" y="4019348"/>
            <a:ext cx="1049276" cy="646331"/>
          </a:xfrm>
          <a:prstGeom prst="rect">
            <a:avLst/>
          </a:prstGeom>
          <a:noFill/>
        </p:spPr>
        <p:txBody>
          <a:bodyPr wrap="square" rtlCol="0">
            <a:spAutoFit/>
          </a:bodyPr>
          <a:lstStyle/>
          <a:p>
            <a:pPr algn="r"/>
            <a:r>
              <a:rPr lang="en-US" altLang="zh-CN" sz="3600" dirty="0">
                <a:solidFill>
                  <a:schemeClr val="tx1">
                    <a:lumMod val="50000"/>
                    <a:lumOff val="50000"/>
                  </a:schemeClr>
                </a:solidFill>
              </a:rPr>
              <a:t>20</a:t>
            </a:r>
            <a:endParaRPr lang="zh-CN" altLang="en-US" sz="3600" dirty="0">
              <a:solidFill>
                <a:schemeClr val="tx1">
                  <a:lumMod val="50000"/>
                  <a:lumOff val="50000"/>
                </a:schemeClr>
              </a:solidFill>
            </a:endParaRPr>
          </a:p>
        </p:txBody>
      </p:sp>
      <p:sp>
        <p:nvSpPr>
          <p:cNvPr id="60" name="文本框 59">
            <a:extLst>
              <a:ext uri="{FF2B5EF4-FFF2-40B4-BE49-F238E27FC236}">
                <a16:creationId xmlns="" xmlns:a16="http://schemas.microsoft.com/office/drawing/2014/main" id="{4FA46F55-D0AE-4EFD-9E94-97C7723AB2A5}"/>
              </a:ext>
            </a:extLst>
          </p:cNvPr>
          <p:cNvSpPr txBox="1"/>
          <p:nvPr/>
        </p:nvSpPr>
        <p:spPr>
          <a:xfrm>
            <a:off x="9746435" y="4887140"/>
            <a:ext cx="1249518" cy="646331"/>
          </a:xfrm>
          <a:prstGeom prst="rect">
            <a:avLst/>
          </a:prstGeom>
          <a:noFill/>
        </p:spPr>
        <p:txBody>
          <a:bodyPr wrap="square" rtlCol="0">
            <a:spAutoFit/>
          </a:bodyPr>
          <a:lstStyle/>
          <a:p>
            <a:pPr algn="r"/>
            <a:r>
              <a:rPr lang="en-US" altLang="zh-CN" sz="3600" dirty="0">
                <a:solidFill>
                  <a:schemeClr val="tx1">
                    <a:lumMod val="50000"/>
                    <a:lumOff val="50000"/>
                  </a:schemeClr>
                </a:solidFill>
              </a:rPr>
              <a:t>16</a:t>
            </a:r>
            <a:endParaRPr lang="zh-CN" altLang="en-US" sz="3600" dirty="0">
              <a:solidFill>
                <a:schemeClr val="tx1">
                  <a:lumMod val="50000"/>
                  <a:lumOff val="50000"/>
                </a:schemeClr>
              </a:solidFill>
            </a:endParaRPr>
          </a:p>
        </p:txBody>
      </p:sp>
      <p:cxnSp>
        <p:nvCxnSpPr>
          <p:cNvPr id="62" name="直接连接符 61">
            <a:extLst>
              <a:ext uri="{FF2B5EF4-FFF2-40B4-BE49-F238E27FC236}">
                <a16:creationId xmlns="" xmlns:a16="http://schemas.microsoft.com/office/drawing/2014/main" id="{B4AE1C6A-8707-418D-974D-BD8CC79692DF}"/>
              </a:ext>
            </a:extLst>
          </p:cNvPr>
          <p:cNvCxnSpPr>
            <a:cxnSpLocks/>
          </p:cNvCxnSpPr>
          <p:nvPr/>
        </p:nvCxnSpPr>
        <p:spPr>
          <a:xfrm>
            <a:off x="7288995" y="4798210"/>
            <a:ext cx="419792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8E1A3489-5BBE-4CA0-B04E-7DAAB9A51779}"/>
              </a:ext>
            </a:extLst>
          </p:cNvPr>
          <p:cNvCxnSpPr>
            <a:cxnSpLocks/>
          </p:cNvCxnSpPr>
          <p:nvPr/>
        </p:nvCxnSpPr>
        <p:spPr>
          <a:xfrm>
            <a:off x="1065216" y="3874285"/>
            <a:ext cx="472598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E5B36E0F-8BF1-4643-A880-E354553F32C5}"/>
              </a:ext>
            </a:extLst>
          </p:cNvPr>
          <p:cNvCxnSpPr>
            <a:cxnSpLocks/>
          </p:cNvCxnSpPr>
          <p:nvPr/>
        </p:nvCxnSpPr>
        <p:spPr>
          <a:xfrm>
            <a:off x="7288995" y="3874285"/>
            <a:ext cx="419792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 xmlns:a16="http://schemas.microsoft.com/office/drawing/2014/main" id="{3F75B3BE-77FF-438B-8BF4-2D02F414F7CA}"/>
              </a:ext>
            </a:extLst>
          </p:cNvPr>
          <p:cNvSpPr/>
          <p:nvPr/>
        </p:nvSpPr>
        <p:spPr>
          <a:xfrm>
            <a:off x="1065217" y="2092326"/>
            <a:ext cx="1593168" cy="767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FFFFF"/>
                </a:solidFill>
              </a:rPr>
              <a:t>字体</a:t>
            </a:r>
          </a:p>
        </p:txBody>
      </p:sp>
      <p:sp>
        <p:nvSpPr>
          <p:cNvPr id="3" name="标题 2">
            <a:extLst>
              <a:ext uri="{FF2B5EF4-FFF2-40B4-BE49-F238E27FC236}">
                <a16:creationId xmlns="" xmlns:a16="http://schemas.microsoft.com/office/drawing/2014/main" id="{C1617BD6-F1F3-46BF-AF90-7BEF1A4B07DE}"/>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字体规范</a:t>
            </a:r>
            <a:endParaRPr lang="zh-CN" altLang="en-US" dirty="0"/>
          </a:p>
        </p:txBody>
      </p:sp>
    </p:spTree>
    <p:extLst>
      <p:ext uri="{BB962C8B-B14F-4D97-AF65-F5344CB8AC3E}">
        <p14:creationId xmlns:p14="http://schemas.microsoft.com/office/powerpoint/2010/main" val="4125687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 name="矩形: 圆角 78">
            <a:extLst>
              <a:ext uri="{FF2B5EF4-FFF2-40B4-BE49-F238E27FC236}">
                <a16:creationId xmlns="" xmlns:a16="http://schemas.microsoft.com/office/drawing/2014/main" id="{D584E061-A39C-4DFF-A257-2574B8F1F82E}"/>
              </a:ext>
            </a:extLst>
          </p:cNvPr>
          <p:cNvSpPr/>
          <p:nvPr/>
        </p:nvSpPr>
        <p:spPr>
          <a:xfrm>
            <a:off x="1264197" y="2863389"/>
            <a:ext cx="2566238" cy="1536700"/>
          </a:xfrm>
          <a:prstGeom prst="roundRect">
            <a:avLst>
              <a:gd name="adj" fmla="val 344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形 46">
            <a:extLst>
              <a:ext uri="{FF2B5EF4-FFF2-40B4-BE49-F238E27FC236}">
                <a16:creationId xmlns="" xmlns:a16="http://schemas.microsoft.com/office/drawing/2014/main" id="{3D97F4F6-E1B6-43B7-8F26-D6CC487DB1C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1550991" y="3629789"/>
            <a:ext cx="1961830" cy="421731"/>
          </a:xfrm>
          <a:prstGeom prst="rect">
            <a:avLst/>
          </a:prstGeom>
        </p:spPr>
      </p:pic>
      <p:sp>
        <p:nvSpPr>
          <p:cNvPr id="77" name="文本框 76">
            <a:extLst>
              <a:ext uri="{FF2B5EF4-FFF2-40B4-BE49-F238E27FC236}">
                <a16:creationId xmlns="" xmlns:a16="http://schemas.microsoft.com/office/drawing/2014/main" id="{E1F4AD26-109A-449F-972B-83123289E0C0}"/>
              </a:ext>
            </a:extLst>
          </p:cNvPr>
          <p:cNvSpPr txBox="1"/>
          <p:nvPr/>
        </p:nvSpPr>
        <p:spPr>
          <a:xfrm>
            <a:off x="1447446" y="3008297"/>
            <a:ext cx="2300395" cy="400110"/>
          </a:xfrm>
          <a:prstGeom prst="rect">
            <a:avLst/>
          </a:prstGeom>
          <a:noFill/>
        </p:spPr>
        <p:txBody>
          <a:bodyPr wrap="square" rtlCol="0">
            <a:spAutoFit/>
          </a:bodyPr>
          <a:lstStyle/>
          <a:p>
            <a:r>
              <a:rPr lang="zh-CN" altLang="en-US" sz="2000" b="1" dirty="0">
                <a:solidFill>
                  <a:srgbClr val="404040"/>
                </a:solidFill>
              </a:rPr>
              <a:t>浅色背景</a:t>
            </a:r>
          </a:p>
        </p:txBody>
      </p:sp>
      <p:sp>
        <p:nvSpPr>
          <p:cNvPr id="80" name="矩形: 圆角 79">
            <a:extLst>
              <a:ext uri="{FF2B5EF4-FFF2-40B4-BE49-F238E27FC236}">
                <a16:creationId xmlns="" xmlns:a16="http://schemas.microsoft.com/office/drawing/2014/main" id="{F58B71A9-F82E-4611-9DC2-EE8D4AE557D5}"/>
              </a:ext>
            </a:extLst>
          </p:cNvPr>
          <p:cNvSpPr/>
          <p:nvPr/>
        </p:nvSpPr>
        <p:spPr>
          <a:xfrm>
            <a:off x="4597947" y="2863389"/>
            <a:ext cx="2566238" cy="1536700"/>
          </a:xfrm>
          <a:prstGeom prst="roundRect">
            <a:avLst>
              <a:gd name="adj" fmla="val 3444"/>
            </a:avLst>
          </a:prstGeom>
          <a:solidFill>
            <a:srgbClr val="005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 xmlns:a16="http://schemas.microsoft.com/office/drawing/2014/main" id="{6E939292-F0FD-41F3-BB6A-CE30887F6F28}"/>
              </a:ext>
            </a:extLst>
          </p:cNvPr>
          <p:cNvSpPr txBox="1"/>
          <p:nvPr/>
        </p:nvSpPr>
        <p:spPr>
          <a:xfrm>
            <a:off x="4781196" y="3008297"/>
            <a:ext cx="2300395" cy="400110"/>
          </a:xfrm>
          <a:prstGeom prst="rect">
            <a:avLst/>
          </a:prstGeom>
          <a:noFill/>
        </p:spPr>
        <p:txBody>
          <a:bodyPr wrap="square" rtlCol="0">
            <a:spAutoFit/>
          </a:bodyPr>
          <a:lstStyle/>
          <a:p>
            <a:r>
              <a:rPr lang="zh-CN" altLang="en-US" sz="2000" b="1" dirty="0">
                <a:solidFill>
                  <a:srgbClr val="FFFFFF"/>
                </a:solidFill>
              </a:rPr>
              <a:t>深色背景</a:t>
            </a:r>
          </a:p>
        </p:txBody>
      </p:sp>
      <p:grpSp>
        <p:nvGrpSpPr>
          <p:cNvPr id="14" name="组合 13">
            <a:extLst>
              <a:ext uri="{FF2B5EF4-FFF2-40B4-BE49-F238E27FC236}">
                <a16:creationId xmlns="" xmlns:a16="http://schemas.microsoft.com/office/drawing/2014/main" id="{5BEF68C5-A71E-4922-9753-DBD08FEEFA61}"/>
              </a:ext>
            </a:extLst>
          </p:cNvPr>
          <p:cNvGrpSpPr/>
          <p:nvPr/>
        </p:nvGrpSpPr>
        <p:grpSpPr>
          <a:xfrm>
            <a:off x="4875216" y="3620265"/>
            <a:ext cx="1940611" cy="430835"/>
            <a:chOff x="4875216" y="3620265"/>
            <a:chExt cx="1940611" cy="430835"/>
          </a:xfrm>
        </p:grpSpPr>
        <p:pic>
          <p:nvPicPr>
            <p:cNvPr id="46" name="图形 45">
              <a:extLst>
                <a:ext uri="{FF2B5EF4-FFF2-40B4-BE49-F238E27FC236}">
                  <a16:creationId xmlns="" xmlns:a16="http://schemas.microsoft.com/office/drawing/2014/main" id="{D1614549-FE70-4ADC-B8FE-C4EAC6BCCDA0}"/>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4884749" y="3632650"/>
              <a:ext cx="1931078" cy="415120"/>
            </a:xfrm>
            <a:prstGeom prst="rect">
              <a:avLst/>
            </a:prstGeom>
          </p:spPr>
        </p:pic>
        <p:grpSp>
          <p:nvGrpSpPr>
            <p:cNvPr id="48" name="组合 47">
              <a:extLst>
                <a:ext uri="{FF2B5EF4-FFF2-40B4-BE49-F238E27FC236}">
                  <a16:creationId xmlns="" xmlns:a16="http://schemas.microsoft.com/office/drawing/2014/main" id="{73C597A2-E3FC-45B0-8622-C1206055CA57}"/>
                </a:ext>
              </a:extLst>
            </p:cNvPr>
            <p:cNvGrpSpPr/>
            <p:nvPr/>
          </p:nvGrpSpPr>
          <p:grpSpPr>
            <a:xfrm>
              <a:off x="4875216" y="3620265"/>
              <a:ext cx="427363" cy="430835"/>
              <a:chOff x="10038781" y="-529303"/>
              <a:chExt cx="432757" cy="436273"/>
            </a:xfrm>
          </p:grpSpPr>
          <p:sp>
            <p:nvSpPr>
              <p:cNvPr id="53" name="任意多边形: 形状 52">
                <a:extLst>
                  <a:ext uri="{FF2B5EF4-FFF2-40B4-BE49-F238E27FC236}">
                    <a16:creationId xmlns="" xmlns:a16="http://schemas.microsoft.com/office/drawing/2014/main" id="{301736C5-68AA-469F-BB81-D7FD12CB20F9}"/>
                  </a:ext>
                </a:extLst>
              </p:cNvPr>
              <p:cNvSpPr/>
              <p:nvPr/>
            </p:nvSpPr>
            <p:spPr>
              <a:xfrm>
                <a:off x="10045343" y="-522687"/>
                <a:ext cx="418331" cy="421731"/>
              </a:xfrm>
              <a:custGeom>
                <a:avLst/>
                <a:gdLst>
                  <a:gd name="connsiteX0" fmla="*/ 215664 w 418331"/>
                  <a:gd name="connsiteY0" fmla="*/ 9825 h 421731"/>
                  <a:gd name="connsiteX1" fmla="*/ 421577 w 418331"/>
                  <a:gd name="connsiteY1" fmla="*/ 217416 h 421731"/>
                  <a:gd name="connsiteX2" fmla="*/ 215664 w 418331"/>
                  <a:gd name="connsiteY2" fmla="*/ 425003 h 421731"/>
                  <a:gd name="connsiteX3" fmla="*/ 9745 w 418331"/>
                  <a:gd name="connsiteY3" fmla="*/ 217416 h 421731"/>
                  <a:gd name="connsiteX4" fmla="*/ 215664 w 418331"/>
                  <a:gd name="connsiteY4" fmla="*/ 9825 h 421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331" h="421731">
                    <a:moveTo>
                      <a:pt x="215664" y="9825"/>
                    </a:moveTo>
                    <a:cubicBezTo>
                      <a:pt x="329076" y="9825"/>
                      <a:pt x="421577" y="103077"/>
                      <a:pt x="421577" y="217416"/>
                    </a:cubicBezTo>
                    <a:cubicBezTo>
                      <a:pt x="421577" y="331750"/>
                      <a:pt x="329076" y="425003"/>
                      <a:pt x="215664" y="425003"/>
                    </a:cubicBezTo>
                    <a:cubicBezTo>
                      <a:pt x="102247" y="425003"/>
                      <a:pt x="9745" y="331750"/>
                      <a:pt x="9745" y="217416"/>
                    </a:cubicBezTo>
                    <a:cubicBezTo>
                      <a:pt x="9745" y="103077"/>
                      <a:pt x="102246" y="9825"/>
                      <a:pt x="215664" y="9825"/>
                    </a:cubicBezTo>
                    <a:close/>
                  </a:path>
                </a:pathLst>
              </a:custGeom>
              <a:noFill/>
              <a:ln w="8580" cap="flat">
                <a:solidFill>
                  <a:srgbClr val="005197"/>
                </a:solid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68153566-6C52-48D8-82C6-534052B0A4C5}"/>
                  </a:ext>
                </a:extLst>
              </p:cNvPr>
              <p:cNvSpPr/>
              <p:nvPr/>
            </p:nvSpPr>
            <p:spPr>
              <a:xfrm>
                <a:off x="10038781" y="-529303"/>
                <a:ext cx="432757" cy="436273"/>
              </a:xfrm>
              <a:custGeom>
                <a:avLst/>
                <a:gdLst>
                  <a:gd name="connsiteX0" fmla="*/ 222227 w 432756"/>
                  <a:gd name="connsiteY0" fmla="*/ 16440 h 436273"/>
                  <a:gd name="connsiteX1" fmla="*/ 428139 w 432756"/>
                  <a:gd name="connsiteY1" fmla="*/ 224032 h 436273"/>
                  <a:gd name="connsiteX2" fmla="*/ 222227 w 432756"/>
                  <a:gd name="connsiteY2" fmla="*/ 431619 h 436273"/>
                  <a:gd name="connsiteX3" fmla="*/ 16308 w 432756"/>
                  <a:gd name="connsiteY3" fmla="*/ 224032 h 436273"/>
                  <a:gd name="connsiteX4" fmla="*/ 222227 w 432756"/>
                  <a:gd name="connsiteY4" fmla="*/ 16440 h 436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756" h="436273">
                    <a:moveTo>
                      <a:pt x="222227" y="16440"/>
                    </a:moveTo>
                    <a:cubicBezTo>
                      <a:pt x="335639" y="16440"/>
                      <a:pt x="428139" y="109693"/>
                      <a:pt x="428139" y="224032"/>
                    </a:cubicBezTo>
                    <a:cubicBezTo>
                      <a:pt x="428139" y="338366"/>
                      <a:pt x="335639" y="431619"/>
                      <a:pt x="222227" y="431619"/>
                    </a:cubicBezTo>
                    <a:cubicBezTo>
                      <a:pt x="108809" y="431619"/>
                      <a:pt x="16308" y="338366"/>
                      <a:pt x="16308" y="224032"/>
                    </a:cubicBezTo>
                    <a:cubicBezTo>
                      <a:pt x="16308" y="109693"/>
                      <a:pt x="108809" y="16440"/>
                      <a:pt x="222227" y="16440"/>
                    </a:cubicBezTo>
                    <a:close/>
                  </a:path>
                </a:pathLst>
              </a:custGeom>
              <a:solidFill>
                <a:srgbClr val="FFFFFF"/>
              </a:solidFill>
              <a:ln w="14358"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2871A5C3-E8F4-4E3B-BF49-E54D57AADC2A}"/>
                  </a:ext>
                </a:extLst>
              </p:cNvPr>
              <p:cNvSpPr/>
              <p:nvPr/>
            </p:nvSpPr>
            <p:spPr>
              <a:xfrm>
                <a:off x="10365149" y="-456810"/>
                <a:ext cx="57701" cy="58170"/>
              </a:xfrm>
              <a:custGeom>
                <a:avLst/>
                <a:gdLst>
                  <a:gd name="connsiteX0" fmla="*/ 42129 w 57700"/>
                  <a:gd name="connsiteY0" fmla="*/ 33240 h 58169"/>
                  <a:gd name="connsiteX1" fmla="*/ 41717 w 57700"/>
                  <a:gd name="connsiteY1" fmla="*/ 33477 h 58169"/>
                  <a:gd name="connsiteX2" fmla="*/ 41245 w 57700"/>
                  <a:gd name="connsiteY2" fmla="*/ 33267 h 58169"/>
                  <a:gd name="connsiteX3" fmla="*/ 40943 w 57700"/>
                  <a:gd name="connsiteY3" fmla="*/ 32705 h 58169"/>
                  <a:gd name="connsiteX4" fmla="*/ 40858 w 57700"/>
                  <a:gd name="connsiteY4" fmla="*/ 32366 h 58169"/>
                  <a:gd name="connsiteX5" fmla="*/ 41121 w 57700"/>
                  <a:gd name="connsiteY5" fmla="*/ 32074 h 58169"/>
                  <a:gd name="connsiteX6" fmla="*/ 41532 w 57700"/>
                  <a:gd name="connsiteY6" fmla="*/ 31837 h 58169"/>
                  <a:gd name="connsiteX7" fmla="*/ 41907 w 57700"/>
                  <a:gd name="connsiteY7" fmla="*/ 31685 h 58169"/>
                  <a:gd name="connsiteX8" fmla="*/ 42441 w 57700"/>
                  <a:gd name="connsiteY8" fmla="*/ 31459 h 58169"/>
                  <a:gd name="connsiteX9" fmla="*/ 42797 w 57700"/>
                  <a:gd name="connsiteY9" fmla="*/ 31473 h 58169"/>
                  <a:gd name="connsiteX10" fmla="*/ 43057 w 57700"/>
                  <a:gd name="connsiteY10" fmla="*/ 31668 h 58169"/>
                  <a:gd name="connsiteX11" fmla="*/ 43062 w 57700"/>
                  <a:gd name="connsiteY11" fmla="*/ 31874 h 58169"/>
                  <a:gd name="connsiteX12" fmla="*/ 42973 w 57700"/>
                  <a:gd name="connsiteY12" fmla="*/ 32116 h 58169"/>
                  <a:gd name="connsiteX13" fmla="*/ 42772 w 57700"/>
                  <a:gd name="connsiteY13" fmla="*/ 32459 h 58169"/>
                  <a:gd name="connsiteX14" fmla="*/ 42573 w 57700"/>
                  <a:gd name="connsiteY14" fmla="*/ 32798 h 58169"/>
                  <a:gd name="connsiteX15" fmla="*/ 42129 w 57700"/>
                  <a:gd name="connsiteY15" fmla="*/ 33240 h 58169"/>
                  <a:gd name="connsiteX16" fmla="*/ 41802 w 57700"/>
                  <a:gd name="connsiteY16" fmla="*/ 16893 h 58169"/>
                  <a:gd name="connsiteX17" fmla="*/ 41734 w 57700"/>
                  <a:gd name="connsiteY17" fmla="*/ 16691 h 58169"/>
                  <a:gd name="connsiteX18" fmla="*/ 41608 w 57700"/>
                  <a:gd name="connsiteY18" fmla="*/ 16475 h 58169"/>
                  <a:gd name="connsiteX19" fmla="*/ 41310 w 57700"/>
                  <a:gd name="connsiteY19" fmla="*/ 16455 h 58169"/>
                  <a:gd name="connsiteX20" fmla="*/ 41010 w 57700"/>
                  <a:gd name="connsiteY20" fmla="*/ 16440 h 58169"/>
                  <a:gd name="connsiteX21" fmla="*/ 40936 w 57700"/>
                  <a:gd name="connsiteY21" fmla="*/ 16705 h 58169"/>
                  <a:gd name="connsiteX22" fmla="*/ 40232 w 57700"/>
                  <a:gd name="connsiteY22" fmla="*/ 19007 h 58169"/>
                  <a:gd name="connsiteX23" fmla="*/ 39892 w 57700"/>
                  <a:gd name="connsiteY23" fmla="*/ 19806 h 58169"/>
                  <a:gd name="connsiteX24" fmla="*/ 39788 w 57700"/>
                  <a:gd name="connsiteY24" fmla="*/ 20172 h 58169"/>
                  <a:gd name="connsiteX25" fmla="*/ 39687 w 57700"/>
                  <a:gd name="connsiteY25" fmla="*/ 20693 h 58169"/>
                  <a:gd name="connsiteX26" fmla="*/ 39269 w 57700"/>
                  <a:gd name="connsiteY26" fmla="*/ 21748 h 58169"/>
                  <a:gd name="connsiteX27" fmla="*/ 38996 w 57700"/>
                  <a:gd name="connsiteY27" fmla="*/ 22475 h 58169"/>
                  <a:gd name="connsiteX28" fmla="*/ 38700 w 57700"/>
                  <a:gd name="connsiteY28" fmla="*/ 23152 h 58169"/>
                  <a:gd name="connsiteX29" fmla="*/ 38504 w 57700"/>
                  <a:gd name="connsiteY29" fmla="*/ 23554 h 58169"/>
                  <a:gd name="connsiteX30" fmla="*/ 38110 w 57700"/>
                  <a:gd name="connsiteY30" fmla="*/ 23721 h 58169"/>
                  <a:gd name="connsiteX31" fmla="*/ 38011 w 57700"/>
                  <a:gd name="connsiteY31" fmla="*/ 23995 h 58169"/>
                  <a:gd name="connsiteX32" fmla="*/ 37096 w 57700"/>
                  <a:gd name="connsiteY32" fmla="*/ 24073 h 58169"/>
                  <a:gd name="connsiteX33" fmla="*/ 37497 w 57700"/>
                  <a:gd name="connsiteY33" fmla="*/ 22632 h 58169"/>
                  <a:gd name="connsiteX34" fmla="*/ 37757 w 57700"/>
                  <a:gd name="connsiteY34" fmla="*/ 21946 h 58169"/>
                  <a:gd name="connsiteX35" fmla="*/ 37855 w 57700"/>
                  <a:gd name="connsiteY35" fmla="*/ 21426 h 58169"/>
                  <a:gd name="connsiteX36" fmla="*/ 37888 w 57700"/>
                  <a:gd name="connsiteY36" fmla="*/ 20981 h 58169"/>
                  <a:gd name="connsiteX37" fmla="*/ 37907 w 57700"/>
                  <a:gd name="connsiteY37" fmla="*/ 20579 h 58169"/>
                  <a:gd name="connsiteX38" fmla="*/ 37887 w 57700"/>
                  <a:gd name="connsiteY38" fmla="*/ 20195 h 58169"/>
                  <a:gd name="connsiteX39" fmla="*/ 37797 w 57700"/>
                  <a:gd name="connsiteY39" fmla="*/ 19799 h 58169"/>
                  <a:gd name="connsiteX40" fmla="*/ 37741 w 57700"/>
                  <a:gd name="connsiteY40" fmla="*/ 19257 h 58169"/>
                  <a:gd name="connsiteX41" fmla="*/ 37630 w 57700"/>
                  <a:gd name="connsiteY41" fmla="*/ 19119 h 58169"/>
                  <a:gd name="connsiteX42" fmla="*/ 37193 w 57700"/>
                  <a:gd name="connsiteY42" fmla="*/ 19071 h 58169"/>
                  <a:gd name="connsiteX43" fmla="*/ 36930 w 57700"/>
                  <a:gd name="connsiteY43" fmla="*/ 19115 h 58169"/>
                  <a:gd name="connsiteX44" fmla="*/ 36653 w 57700"/>
                  <a:gd name="connsiteY44" fmla="*/ 19383 h 58169"/>
                  <a:gd name="connsiteX45" fmla="*/ 36437 w 57700"/>
                  <a:gd name="connsiteY45" fmla="*/ 19801 h 58169"/>
                  <a:gd name="connsiteX46" fmla="*/ 35946 w 57700"/>
                  <a:gd name="connsiteY46" fmla="*/ 20547 h 58169"/>
                  <a:gd name="connsiteX47" fmla="*/ 35759 w 57700"/>
                  <a:gd name="connsiteY47" fmla="*/ 21062 h 58169"/>
                  <a:gd name="connsiteX48" fmla="*/ 35403 w 57700"/>
                  <a:gd name="connsiteY48" fmla="*/ 21442 h 58169"/>
                  <a:gd name="connsiteX49" fmla="*/ 35141 w 57700"/>
                  <a:gd name="connsiteY49" fmla="*/ 21493 h 58169"/>
                  <a:gd name="connsiteX50" fmla="*/ 35085 w 57700"/>
                  <a:gd name="connsiteY50" fmla="*/ 21889 h 58169"/>
                  <a:gd name="connsiteX51" fmla="*/ 34903 w 57700"/>
                  <a:gd name="connsiteY51" fmla="*/ 22467 h 58169"/>
                  <a:gd name="connsiteX52" fmla="*/ 34390 w 57700"/>
                  <a:gd name="connsiteY52" fmla="*/ 23071 h 58169"/>
                  <a:gd name="connsiteX53" fmla="*/ 34126 w 57700"/>
                  <a:gd name="connsiteY53" fmla="*/ 23365 h 58169"/>
                  <a:gd name="connsiteX54" fmla="*/ 33861 w 57700"/>
                  <a:gd name="connsiteY54" fmla="*/ 23746 h 58169"/>
                  <a:gd name="connsiteX55" fmla="*/ 33670 w 57700"/>
                  <a:gd name="connsiteY55" fmla="*/ 24116 h 58169"/>
                  <a:gd name="connsiteX56" fmla="*/ 33536 w 57700"/>
                  <a:gd name="connsiteY56" fmla="*/ 24627 h 58169"/>
                  <a:gd name="connsiteX57" fmla="*/ 33132 w 57700"/>
                  <a:gd name="connsiteY57" fmla="*/ 25165 h 58169"/>
                  <a:gd name="connsiteX58" fmla="*/ 32939 w 57700"/>
                  <a:gd name="connsiteY58" fmla="*/ 25771 h 58169"/>
                  <a:gd name="connsiteX59" fmla="*/ 32738 w 57700"/>
                  <a:gd name="connsiteY59" fmla="*/ 26324 h 58169"/>
                  <a:gd name="connsiteX60" fmla="*/ 32572 w 57700"/>
                  <a:gd name="connsiteY60" fmla="*/ 26921 h 58169"/>
                  <a:gd name="connsiteX61" fmla="*/ 32357 w 57700"/>
                  <a:gd name="connsiteY61" fmla="*/ 27394 h 58169"/>
                  <a:gd name="connsiteX62" fmla="*/ 32207 w 57700"/>
                  <a:gd name="connsiteY62" fmla="*/ 27672 h 58169"/>
                  <a:gd name="connsiteX63" fmla="*/ 32241 w 57700"/>
                  <a:gd name="connsiteY63" fmla="*/ 27984 h 58169"/>
                  <a:gd name="connsiteX64" fmla="*/ 32232 w 57700"/>
                  <a:gd name="connsiteY64" fmla="*/ 28450 h 58169"/>
                  <a:gd name="connsiteX65" fmla="*/ 32154 w 57700"/>
                  <a:gd name="connsiteY65" fmla="*/ 28768 h 58169"/>
                  <a:gd name="connsiteX66" fmla="*/ 32385 w 57700"/>
                  <a:gd name="connsiteY66" fmla="*/ 29016 h 58169"/>
                  <a:gd name="connsiteX67" fmla="*/ 32779 w 57700"/>
                  <a:gd name="connsiteY67" fmla="*/ 29094 h 58169"/>
                  <a:gd name="connsiteX68" fmla="*/ 33100 w 57700"/>
                  <a:gd name="connsiteY68" fmla="*/ 28852 h 58169"/>
                  <a:gd name="connsiteX69" fmla="*/ 33418 w 57700"/>
                  <a:gd name="connsiteY69" fmla="*/ 28550 h 58169"/>
                  <a:gd name="connsiteX70" fmla="*/ 33768 w 57700"/>
                  <a:gd name="connsiteY70" fmla="*/ 28264 h 58169"/>
                  <a:gd name="connsiteX71" fmla="*/ 34152 w 57700"/>
                  <a:gd name="connsiteY71" fmla="*/ 27925 h 58169"/>
                  <a:gd name="connsiteX72" fmla="*/ 34504 w 57700"/>
                  <a:gd name="connsiteY72" fmla="*/ 27696 h 58169"/>
                  <a:gd name="connsiteX73" fmla="*/ 34759 w 57700"/>
                  <a:gd name="connsiteY73" fmla="*/ 27531 h 58169"/>
                  <a:gd name="connsiteX74" fmla="*/ 35116 w 57700"/>
                  <a:gd name="connsiteY74" fmla="*/ 27541 h 58169"/>
                  <a:gd name="connsiteX75" fmla="*/ 35303 w 57700"/>
                  <a:gd name="connsiteY75" fmla="*/ 27666 h 58169"/>
                  <a:gd name="connsiteX76" fmla="*/ 35346 w 57700"/>
                  <a:gd name="connsiteY76" fmla="*/ 27939 h 58169"/>
                  <a:gd name="connsiteX77" fmla="*/ 35143 w 57700"/>
                  <a:gd name="connsiteY77" fmla="*/ 28078 h 58169"/>
                  <a:gd name="connsiteX78" fmla="*/ 34996 w 57700"/>
                  <a:gd name="connsiteY78" fmla="*/ 28227 h 58169"/>
                  <a:gd name="connsiteX79" fmla="*/ 34954 w 57700"/>
                  <a:gd name="connsiteY79" fmla="*/ 28500 h 58169"/>
                  <a:gd name="connsiteX80" fmla="*/ 34993 w 57700"/>
                  <a:gd name="connsiteY80" fmla="*/ 28712 h 58169"/>
                  <a:gd name="connsiteX81" fmla="*/ 34955 w 57700"/>
                  <a:gd name="connsiteY81" fmla="*/ 29044 h 58169"/>
                  <a:gd name="connsiteX82" fmla="*/ 34916 w 57700"/>
                  <a:gd name="connsiteY82" fmla="*/ 29372 h 58169"/>
                  <a:gd name="connsiteX83" fmla="*/ 34830 w 57700"/>
                  <a:gd name="connsiteY83" fmla="*/ 29671 h 58169"/>
                  <a:gd name="connsiteX84" fmla="*/ 34828 w 57700"/>
                  <a:gd name="connsiteY84" fmla="*/ 30064 h 58169"/>
                  <a:gd name="connsiteX85" fmla="*/ 34989 w 57700"/>
                  <a:gd name="connsiteY85" fmla="*/ 30477 h 58169"/>
                  <a:gd name="connsiteX86" fmla="*/ 35038 w 57700"/>
                  <a:gd name="connsiteY86" fmla="*/ 30812 h 58169"/>
                  <a:gd name="connsiteX87" fmla="*/ 35348 w 57700"/>
                  <a:gd name="connsiteY87" fmla="*/ 31181 h 58169"/>
                  <a:gd name="connsiteX88" fmla="*/ 35517 w 57700"/>
                  <a:gd name="connsiteY88" fmla="*/ 31376 h 58169"/>
                  <a:gd name="connsiteX89" fmla="*/ 35954 w 57700"/>
                  <a:gd name="connsiteY89" fmla="*/ 31669 h 58169"/>
                  <a:gd name="connsiteX90" fmla="*/ 36193 w 57700"/>
                  <a:gd name="connsiteY90" fmla="*/ 31637 h 58169"/>
                  <a:gd name="connsiteX91" fmla="*/ 36499 w 57700"/>
                  <a:gd name="connsiteY91" fmla="*/ 31468 h 58169"/>
                  <a:gd name="connsiteX92" fmla="*/ 36953 w 57700"/>
                  <a:gd name="connsiteY92" fmla="*/ 31050 h 58169"/>
                  <a:gd name="connsiteX93" fmla="*/ 37246 w 57700"/>
                  <a:gd name="connsiteY93" fmla="*/ 30675 h 58169"/>
                  <a:gd name="connsiteX94" fmla="*/ 37683 w 57700"/>
                  <a:gd name="connsiteY94" fmla="*/ 30177 h 58169"/>
                  <a:gd name="connsiteX95" fmla="*/ 38168 w 57700"/>
                  <a:gd name="connsiteY95" fmla="*/ 29322 h 58169"/>
                  <a:gd name="connsiteX96" fmla="*/ 38961 w 57700"/>
                  <a:gd name="connsiteY96" fmla="*/ 28168 h 58169"/>
                  <a:gd name="connsiteX97" fmla="*/ 39319 w 57700"/>
                  <a:gd name="connsiteY97" fmla="*/ 27787 h 58169"/>
                  <a:gd name="connsiteX98" fmla="*/ 39600 w 57700"/>
                  <a:gd name="connsiteY98" fmla="*/ 27577 h 58169"/>
                  <a:gd name="connsiteX99" fmla="*/ 39844 w 57700"/>
                  <a:gd name="connsiteY99" fmla="*/ 27447 h 58169"/>
                  <a:gd name="connsiteX100" fmla="*/ 40245 w 57700"/>
                  <a:gd name="connsiteY100" fmla="*/ 27489 h 58169"/>
                  <a:gd name="connsiteX101" fmla="*/ 40547 w 57700"/>
                  <a:gd name="connsiteY101" fmla="*/ 27563 h 58169"/>
                  <a:gd name="connsiteX102" fmla="*/ 40927 w 57700"/>
                  <a:gd name="connsiteY102" fmla="*/ 27710 h 58169"/>
                  <a:gd name="connsiteX103" fmla="*/ 41350 w 57700"/>
                  <a:gd name="connsiteY103" fmla="*/ 27891 h 58169"/>
                  <a:gd name="connsiteX104" fmla="*/ 41624 w 57700"/>
                  <a:gd name="connsiteY104" fmla="*/ 27956 h 58169"/>
                  <a:gd name="connsiteX105" fmla="*/ 41995 w 57700"/>
                  <a:gd name="connsiteY105" fmla="*/ 28147 h 58169"/>
                  <a:gd name="connsiteX106" fmla="*/ 42370 w 57700"/>
                  <a:gd name="connsiteY106" fmla="*/ 28290 h 58169"/>
                  <a:gd name="connsiteX107" fmla="*/ 42692 w 57700"/>
                  <a:gd name="connsiteY107" fmla="*/ 28387 h 58169"/>
                  <a:gd name="connsiteX108" fmla="*/ 42801 w 57700"/>
                  <a:gd name="connsiteY108" fmla="*/ 28676 h 58169"/>
                  <a:gd name="connsiteX109" fmla="*/ 42539 w 57700"/>
                  <a:gd name="connsiteY109" fmla="*/ 28818 h 58169"/>
                  <a:gd name="connsiteX110" fmla="*/ 42133 w 57700"/>
                  <a:gd name="connsiteY110" fmla="*/ 28869 h 58169"/>
                  <a:gd name="connsiteX111" fmla="*/ 41297 w 57700"/>
                  <a:gd name="connsiteY111" fmla="*/ 28926 h 58169"/>
                  <a:gd name="connsiteX112" fmla="*/ 40925 w 57700"/>
                  <a:gd name="connsiteY112" fmla="*/ 29081 h 58169"/>
                  <a:gd name="connsiteX113" fmla="*/ 40366 w 57700"/>
                  <a:gd name="connsiteY113" fmla="*/ 29169 h 58169"/>
                  <a:gd name="connsiteX114" fmla="*/ 39714 w 57700"/>
                  <a:gd name="connsiteY114" fmla="*/ 29440 h 58169"/>
                  <a:gd name="connsiteX115" fmla="*/ 39129 w 57700"/>
                  <a:gd name="connsiteY115" fmla="*/ 29728 h 58169"/>
                  <a:gd name="connsiteX116" fmla="*/ 38617 w 57700"/>
                  <a:gd name="connsiteY116" fmla="*/ 30089 h 58169"/>
                  <a:gd name="connsiteX117" fmla="*/ 38194 w 57700"/>
                  <a:gd name="connsiteY117" fmla="*/ 30455 h 58169"/>
                  <a:gd name="connsiteX118" fmla="*/ 38002 w 57700"/>
                  <a:gd name="connsiteY118" fmla="*/ 30915 h 58169"/>
                  <a:gd name="connsiteX119" fmla="*/ 37926 w 57700"/>
                  <a:gd name="connsiteY119" fmla="*/ 31480 h 58169"/>
                  <a:gd name="connsiteX120" fmla="*/ 37937 w 57700"/>
                  <a:gd name="connsiteY120" fmla="*/ 31931 h 58169"/>
                  <a:gd name="connsiteX121" fmla="*/ 38107 w 57700"/>
                  <a:gd name="connsiteY121" fmla="*/ 32665 h 58169"/>
                  <a:gd name="connsiteX122" fmla="*/ 38299 w 57700"/>
                  <a:gd name="connsiteY122" fmla="*/ 33484 h 58169"/>
                  <a:gd name="connsiteX123" fmla="*/ 38777 w 57700"/>
                  <a:gd name="connsiteY123" fmla="*/ 34294 h 58169"/>
                  <a:gd name="connsiteX124" fmla="*/ 39224 w 57700"/>
                  <a:gd name="connsiteY124" fmla="*/ 35001 h 58169"/>
                  <a:gd name="connsiteX125" fmla="*/ 39799 w 57700"/>
                  <a:gd name="connsiteY125" fmla="*/ 35388 h 58169"/>
                  <a:gd name="connsiteX126" fmla="*/ 40299 w 57700"/>
                  <a:gd name="connsiteY126" fmla="*/ 35548 h 58169"/>
                  <a:gd name="connsiteX127" fmla="*/ 40725 w 57700"/>
                  <a:gd name="connsiteY127" fmla="*/ 35728 h 58169"/>
                  <a:gd name="connsiteX128" fmla="*/ 41477 w 57700"/>
                  <a:gd name="connsiteY128" fmla="*/ 35725 h 58169"/>
                  <a:gd name="connsiteX129" fmla="*/ 42034 w 57700"/>
                  <a:gd name="connsiteY129" fmla="*/ 35635 h 58169"/>
                  <a:gd name="connsiteX130" fmla="*/ 42484 w 57700"/>
                  <a:gd name="connsiteY130" fmla="*/ 35524 h 58169"/>
                  <a:gd name="connsiteX131" fmla="*/ 43064 w 57700"/>
                  <a:gd name="connsiteY131" fmla="*/ 35267 h 58169"/>
                  <a:gd name="connsiteX132" fmla="*/ 43559 w 57700"/>
                  <a:gd name="connsiteY132" fmla="*/ 34978 h 58169"/>
                  <a:gd name="connsiteX133" fmla="*/ 44177 w 57700"/>
                  <a:gd name="connsiteY133" fmla="*/ 34453 h 58169"/>
                  <a:gd name="connsiteX134" fmla="*/ 44473 w 57700"/>
                  <a:gd name="connsiteY134" fmla="*/ 33875 h 58169"/>
                  <a:gd name="connsiteX135" fmla="*/ 44985 w 57700"/>
                  <a:gd name="connsiteY135" fmla="*/ 33416 h 58169"/>
                  <a:gd name="connsiteX136" fmla="*/ 45373 w 57700"/>
                  <a:gd name="connsiteY136" fmla="*/ 32886 h 58169"/>
                  <a:gd name="connsiteX137" fmla="*/ 45872 w 57700"/>
                  <a:gd name="connsiteY137" fmla="*/ 32261 h 58169"/>
                  <a:gd name="connsiteX138" fmla="*/ 46757 w 57700"/>
                  <a:gd name="connsiteY138" fmla="*/ 32629 h 58169"/>
                  <a:gd name="connsiteX139" fmla="*/ 47123 w 57700"/>
                  <a:gd name="connsiteY139" fmla="*/ 32814 h 58169"/>
                  <a:gd name="connsiteX140" fmla="*/ 47690 w 57700"/>
                  <a:gd name="connsiteY140" fmla="*/ 33084 h 58169"/>
                  <a:gd name="connsiteX141" fmla="*/ 47989 w 57700"/>
                  <a:gd name="connsiteY141" fmla="*/ 33347 h 58169"/>
                  <a:gd name="connsiteX142" fmla="*/ 48201 w 57700"/>
                  <a:gd name="connsiteY142" fmla="*/ 33602 h 58169"/>
                  <a:gd name="connsiteX143" fmla="*/ 48430 w 57700"/>
                  <a:gd name="connsiteY143" fmla="*/ 33844 h 58169"/>
                  <a:gd name="connsiteX144" fmla="*/ 48749 w 57700"/>
                  <a:gd name="connsiteY144" fmla="*/ 34037 h 58169"/>
                  <a:gd name="connsiteX145" fmla="*/ 48984 w 57700"/>
                  <a:gd name="connsiteY145" fmla="*/ 34342 h 58169"/>
                  <a:gd name="connsiteX146" fmla="*/ 49193 w 57700"/>
                  <a:gd name="connsiteY146" fmla="*/ 34746 h 58169"/>
                  <a:gd name="connsiteX147" fmla="*/ 49319 w 57700"/>
                  <a:gd name="connsiteY147" fmla="*/ 35057 h 58169"/>
                  <a:gd name="connsiteX148" fmla="*/ 49121 w 57700"/>
                  <a:gd name="connsiteY148" fmla="*/ 35313 h 58169"/>
                  <a:gd name="connsiteX149" fmla="*/ 48818 w 57700"/>
                  <a:gd name="connsiteY149" fmla="*/ 35538 h 58169"/>
                  <a:gd name="connsiteX150" fmla="*/ 48462 w 57700"/>
                  <a:gd name="connsiteY150" fmla="*/ 35766 h 58169"/>
                  <a:gd name="connsiteX151" fmla="*/ 47501 w 57700"/>
                  <a:gd name="connsiteY151" fmla="*/ 36055 h 58169"/>
                  <a:gd name="connsiteX152" fmla="*/ 47169 w 57700"/>
                  <a:gd name="connsiteY152" fmla="*/ 36034 h 58169"/>
                  <a:gd name="connsiteX153" fmla="*/ 46689 w 57700"/>
                  <a:gd name="connsiteY153" fmla="*/ 36155 h 58169"/>
                  <a:gd name="connsiteX154" fmla="*/ 46084 w 57700"/>
                  <a:gd name="connsiteY154" fmla="*/ 36257 h 58169"/>
                  <a:gd name="connsiteX155" fmla="*/ 45490 w 57700"/>
                  <a:gd name="connsiteY155" fmla="*/ 36332 h 58169"/>
                  <a:gd name="connsiteX156" fmla="*/ 44547 w 57700"/>
                  <a:gd name="connsiteY156" fmla="*/ 36308 h 58169"/>
                  <a:gd name="connsiteX157" fmla="*/ 43814 w 57700"/>
                  <a:gd name="connsiteY157" fmla="*/ 36389 h 58169"/>
                  <a:gd name="connsiteX158" fmla="*/ 43274 w 57700"/>
                  <a:gd name="connsiteY158" fmla="*/ 36409 h 58169"/>
                  <a:gd name="connsiteX159" fmla="*/ 42654 w 57700"/>
                  <a:gd name="connsiteY159" fmla="*/ 36539 h 58169"/>
                  <a:gd name="connsiteX160" fmla="*/ 41649 w 57700"/>
                  <a:gd name="connsiteY160" fmla="*/ 36703 h 58169"/>
                  <a:gd name="connsiteX161" fmla="*/ 41125 w 57700"/>
                  <a:gd name="connsiteY161" fmla="*/ 36652 h 58169"/>
                  <a:gd name="connsiteX162" fmla="*/ 31439 w 57700"/>
                  <a:gd name="connsiteY162" fmla="*/ 30995 h 58169"/>
                  <a:gd name="connsiteX163" fmla="*/ 31004 w 57700"/>
                  <a:gd name="connsiteY163" fmla="*/ 30608 h 58169"/>
                  <a:gd name="connsiteX164" fmla="*/ 30589 w 57700"/>
                  <a:gd name="connsiteY164" fmla="*/ 30392 h 58169"/>
                  <a:gd name="connsiteX165" fmla="*/ 30303 w 57700"/>
                  <a:gd name="connsiteY165" fmla="*/ 30546 h 58169"/>
                  <a:gd name="connsiteX166" fmla="*/ 30016 w 57700"/>
                  <a:gd name="connsiteY166" fmla="*/ 30945 h 58169"/>
                  <a:gd name="connsiteX167" fmla="*/ 30210 w 57700"/>
                  <a:gd name="connsiteY167" fmla="*/ 31519 h 58169"/>
                  <a:gd name="connsiteX168" fmla="*/ 30452 w 57700"/>
                  <a:gd name="connsiteY168" fmla="*/ 32181 h 58169"/>
                  <a:gd name="connsiteX169" fmla="*/ 30706 w 57700"/>
                  <a:gd name="connsiteY169" fmla="*/ 32896 h 58169"/>
                  <a:gd name="connsiteX170" fmla="*/ 30877 w 57700"/>
                  <a:gd name="connsiteY170" fmla="*/ 33294 h 58169"/>
                  <a:gd name="connsiteX171" fmla="*/ 31252 w 57700"/>
                  <a:gd name="connsiteY171" fmla="*/ 33776 h 58169"/>
                  <a:gd name="connsiteX172" fmla="*/ 31544 w 57700"/>
                  <a:gd name="connsiteY172" fmla="*/ 34077 h 58169"/>
                  <a:gd name="connsiteX173" fmla="*/ 32026 w 57700"/>
                  <a:gd name="connsiteY173" fmla="*/ 34549 h 58169"/>
                  <a:gd name="connsiteX174" fmla="*/ 33363 w 57700"/>
                  <a:gd name="connsiteY174" fmla="*/ 34898 h 58169"/>
                  <a:gd name="connsiteX175" fmla="*/ 34078 w 57700"/>
                  <a:gd name="connsiteY175" fmla="*/ 35131 h 58169"/>
                  <a:gd name="connsiteX176" fmla="*/ 34557 w 57700"/>
                  <a:gd name="connsiteY176" fmla="*/ 35397 h 58169"/>
                  <a:gd name="connsiteX177" fmla="*/ 35188 w 57700"/>
                  <a:gd name="connsiteY177" fmla="*/ 35834 h 58169"/>
                  <a:gd name="connsiteX178" fmla="*/ 35654 w 57700"/>
                  <a:gd name="connsiteY178" fmla="*/ 36078 h 58169"/>
                  <a:gd name="connsiteX179" fmla="*/ 36133 w 57700"/>
                  <a:gd name="connsiteY179" fmla="*/ 36251 h 58169"/>
                  <a:gd name="connsiteX180" fmla="*/ 36512 w 57700"/>
                  <a:gd name="connsiteY180" fmla="*/ 36404 h 58169"/>
                  <a:gd name="connsiteX181" fmla="*/ 36873 w 57700"/>
                  <a:gd name="connsiteY181" fmla="*/ 36621 h 58169"/>
                  <a:gd name="connsiteX182" fmla="*/ 37046 w 57700"/>
                  <a:gd name="connsiteY182" fmla="*/ 36814 h 58169"/>
                  <a:gd name="connsiteX183" fmla="*/ 37216 w 57700"/>
                  <a:gd name="connsiteY183" fmla="*/ 37009 h 58169"/>
                  <a:gd name="connsiteX184" fmla="*/ 37375 w 57700"/>
                  <a:gd name="connsiteY184" fmla="*/ 37328 h 58169"/>
                  <a:gd name="connsiteX185" fmla="*/ 37154 w 57700"/>
                  <a:gd name="connsiteY185" fmla="*/ 37498 h 58169"/>
                  <a:gd name="connsiteX186" fmla="*/ 36800 w 57700"/>
                  <a:gd name="connsiteY186" fmla="*/ 37637 h 58169"/>
                  <a:gd name="connsiteX187" fmla="*/ 34223 w 57700"/>
                  <a:gd name="connsiteY187" fmla="*/ 38132 h 58169"/>
                  <a:gd name="connsiteX188" fmla="*/ 33481 w 57700"/>
                  <a:gd name="connsiteY188" fmla="*/ 38248 h 58169"/>
                  <a:gd name="connsiteX189" fmla="*/ 33022 w 57700"/>
                  <a:gd name="connsiteY189" fmla="*/ 38307 h 58169"/>
                  <a:gd name="connsiteX190" fmla="*/ 32486 w 57700"/>
                  <a:gd name="connsiteY190" fmla="*/ 38226 h 58169"/>
                  <a:gd name="connsiteX191" fmla="*/ 32063 w 57700"/>
                  <a:gd name="connsiteY191" fmla="*/ 38106 h 58169"/>
                  <a:gd name="connsiteX192" fmla="*/ 19007 w 57700"/>
                  <a:gd name="connsiteY192" fmla="*/ 29600 h 58169"/>
                  <a:gd name="connsiteX193" fmla="*/ 18506 w 57700"/>
                  <a:gd name="connsiteY193" fmla="*/ 29232 h 58169"/>
                  <a:gd name="connsiteX194" fmla="*/ 18182 w 57700"/>
                  <a:gd name="connsiteY194" fmla="*/ 28926 h 58169"/>
                  <a:gd name="connsiteX195" fmla="*/ 17912 w 57700"/>
                  <a:gd name="connsiteY195" fmla="*/ 29010 h 58169"/>
                  <a:gd name="connsiteX196" fmla="*/ 17647 w 57700"/>
                  <a:gd name="connsiteY196" fmla="*/ 29150 h 58169"/>
                  <a:gd name="connsiteX197" fmla="*/ 17449 w 57700"/>
                  <a:gd name="connsiteY197" fmla="*/ 29550 h 58169"/>
                  <a:gd name="connsiteX198" fmla="*/ 17290 w 57700"/>
                  <a:gd name="connsiteY198" fmla="*/ 30265 h 58169"/>
                  <a:gd name="connsiteX199" fmla="*/ 17201 w 57700"/>
                  <a:gd name="connsiteY199" fmla="*/ 30804 h 58169"/>
                  <a:gd name="connsiteX200" fmla="*/ 17182 w 57700"/>
                  <a:gd name="connsiteY200" fmla="*/ 31455 h 58169"/>
                  <a:gd name="connsiteX201" fmla="*/ 17264 w 57700"/>
                  <a:gd name="connsiteY201" fmla="*/ 32191 h 58169"/>
                  <a:gd name="connsiteX202" fmla="*/ 17322 w 57700"/>
                  <a:gd name="connsiteY202" fmla="*/ 33123 h 58169"/>
                  <a:gd name="connsiteX203" fmla="*/ 17383 w 57700"/>
                  <a:gd name="connsiteY203" fmla="*/ 33719 h 58169"/>
                  <a:gd name="connsiteX204" fmla="*/ 17436 w 57700"/>
                  <a:gd name="connsiteY204" fmla="*/ 34355 h 58169"/>
                  <a:gd name="connsiteX205" fmla="*/ 17590 w 57700"/>
                  <a:gd name="connsiteY205" fmla="*/ 34860 h 58169"/>
                  <a:gd name="connsiteX206" fmla="*/ 17828 w 57700"/>
                  <a:gd name="connsiteY206" fmla="*/ 35310 h 58169"/>
                  <a:gd name="connsiteX207" fmla="*/ 18151 w 57700"/>
                  <a:gd name="connsiteY207" fmla="*/ 35859 h 58169"/>
                  <a:gd name="connsiteX208" fmla="*/ 18512 w 57700"/>
                  <a:gd name="connsiteY208" fmla="*/ 36078 h 58169"/>
                  <a:gd name="connsiteX209" fmla="*/ 18910 w 57700"/>
                  <a:gd name="connsiteY209" fmla="*/ 36310 h 58169"/>
                  <a:gd name="connsiteX210" fmla="*/ 19571 w 57700"/>
                  <a:gd name="connsiteY210" fmla="*/ 36544 h 58169"/>
                  <a:gd name="connsiteX211" fmla="*/ 20506 w 57700"/>
                  <a:gd name="connsiteY211" fmla="*/ 36753 h 58169"/>
                  <a:gd name="connsiteX212" fmla="*/ 27835 w 57700"/>
                  <a:gd name="connsiteY212" fmla="*/ 38515 h 58169"/>
                  <a:gd name="connsiteX213" fmla="*/ 28680 w 57700"/>
                  <a:gd name="connsiteY213" fmla="*/ 38811 h 58169"/>
                  <a:gd name="connsiteX214" fmla="*/ 29058 w 57700"/>
                  <a:gd name="connsiteY214" fmla="*/ 39058 h 58169"/>
                  <a:gd name="connsiteX215" fmla="*/ 29178 w 57700"/>
                  <a:gd name="connsiteY215" fmla="*/ 39314 h 58169"/>
                  <a:gd name="connsiteX216" fmla="*/ 29135 w 57700"/>
                  <a:gd name="connsiteY216" fmla="*/ 39738 h 58169"/>
                  <a:gd name="connsiteX217" fmla="*/ 28781 w 57700"/>
                  <a:gd name="connsiteY217" fmla="*/ 40024 h 58169"/>
                  <a:gd name="connsiteX218" fmla="*/ 28297 w 57700"/>
                  <a:gd name="connsiteY218" fmla="*/ 40427 h 58169"/>
                  <a:gd name="connsiteX219" fmla="*/ 27513 w 57700"/>
                  <a:gd name="connsiteY219" fmla="*/ 41063 h 58169"/>
                  <a:gd name="connsiteX220" fmla="*/ 26313 w 57700"/>
                  <a:gd name="connsiteY220" fmla="*/ 41930 h 58169"/>
                  <a:gd name="connsiteX221" fmla="*/ 25178 w 57700"/>
                  <a:gd name="connsiteY221" fmla="*/ 42756 h 58169"/>
                  <a:gd name="connsiteX222" fmla="*/ 23939 w 57700"/>
                  <a:gd name="connsiteY222" fmla="*/ 43656 h 58169"/>
                  <a:gd name="connsiteX223" fmla="*/ 22769 w 57700"/>
                  <a:gd name="connsiteY223" fmla="*/ 44477 h 58169"/>
                  <a:gd name="connsiteX224" fmla="*/ 21733 w 57700"/>
                  <a:gd name="connsiteY224" fmla="*/ 45176 h 58169"/>
                  <a:gd name="connsiteX225" fmla="*/ 21116 w 57700"/>
                  <a:gd name="connsiteY225" fmla="*/ 45609 h 58169"/>
                  <a:gd name="connsiteX226" fmla="*/ 20680 w 57700"/>
                  <a:gd name="connsiteY226" fmla="*/ 45709 h 58169"/>
                  <a:gd name="connsiteX227" fmla="*/ 20377 w 57700"/>
                  <a:gd name="connsiteY227" fmla="*/ 45633 h 58169"/>
                  <a:gd name="connsiteX228" fmla="*/ 19953 w 57700"/>
                  <a:gd name="connsiteY228" fmla="*/ 45604 h 58169"/>
                  <a:gd name="connsiteX229" fmla="*/ 19458 w 57700"/>
                  <a:gd name="connsiteY229" fmla="*/ 45261 h 58169"/>
                  <a:gd name="connsiteX230" fmla="*/ 18969 w 57700"/>
                  <a:gd name="connsiteY230" fmla="*/ 44970 h 58169"/>
                  <a:gd name="connsiteX231" fmla="*/ 17799 w 57700"/>
                  <a:gd name="connsiteY231" fmla="*/ 43033 h 58169"/>
                  <a:gd name="connsiteX232" fmla="*/ 17507 w 57700"/>
                  <a:gd name="connsiteY232" fmla="*/ 42345 h 58169"/>
                  <a:gd name="connsiteX233" fmla="*/ 17260 w 57700"/>
                  <a:gd name="connsiteY233" fmla="*/ 41924 h 58169"/>
                  <a:gd name="connsiteX234" fmla="*/ 16846 w 57700"/>
                  <a:gd name="connsiteY234" fmla="*/ 41860 h 58169"/>
                  <a:gd name="connsiteX235" fmla="*/ 16454 w 57700"/>
                  <a:gd name="connsiteY235" fmla="*/ 41933 h 58169"/>
                  <a:gd name="connsiteX236" fmla="*/ 16406 w 57700"/>
                  <a:gd name="connsiteY236" fmla="*/ 42390 h 58169"/>
                  <a:gd name="connsiteX237" fmla="*/ 16308 w 57700"/>
                  <a:gd name="connsiteY237" fmla="*/ 42908 h 58169"/>
                  <a:gd name="connsiteX238" fmla="*/ 16713 w 57700"/>
                  <a:gd name="connsiteY238" fmla="*/ 43948 h 58169"/>
                  <a:gd name="connsiteX239" fmla="*/ 17449 w 57700"/>
                  <a:gd name="connsiteY239" fmla="*/ 46324 h 58169"/>
                  <a:gd name="connsiteX240" fmla="*/ 17825 w 57700"/>
                  <a:gd name="connsiteY240" fmla="*/ 47503 h 58169"/>
                  <a:gd name="connsiteX241" fmla="*/ 18050 w 57700"/>
                  <a:gd name="connsiteY241" fmla="*/ 48572 h 58169"/>
                  <a:gd name="connsiteX242" fmla="*/ 18348 w 57700"/>
                  <a:gd name="connsiteY242" fmla="*/ 49228 h 58169"/>
                  <a:gd name="connsiteX243" fmla="*/ 18759 w 57700"/>
                  <a:gd name="connsiteY243" fmla="*/ 49868 h 58169"/>
                  <a:gd name="connsiteX244" fmla="*/ 19593 w 57700"/>
                  <a:gd name="connsiteY244" fmla="*/ 50298 h 58169"/>
                  <a:gd name="connsiteX245" fmla="*/ 20294 w 57700"/>
                  <a:gd name="connsiteY245" fmla="*/ 50115 h 58169"/>
                  <a:gd name="connsiteX246" fmla="*/ 20770 w 57700"/>
                  <a:gd name="connsiteY246" fmla="*/ 49987 h 58169"/>
                  <a:gd name="connsiteX247" fmla="*/ 21357 w 57700"/>
                  <a:gd name="connsiteY247" fmla="*/ 49607 h 58169"/>
                  <a:gd name="connsiteX248" fmla="*/ 21824 w 57700"/>
                  <a:gd name="connsiteY248" fmla="*/ 49213 h 58169"/>
                  <a:gd name="connsiteX249" fmla="*/ 29464 w 57700"/>
                  <a:gd name="connsiteY249" fmla="*/ 42891 h 58169"/>
                  <a:gd name="connsiteX250" fmla="*/ 30528 w 57700"/>
                  <a:gd name="connsiteY250" fmla="*/ 42141 h 58169"/>
                  <a:gd name="connsiteX251" fmla="*/ 31045 w 57700"/>
                  <a:gd name="connsiteY251" fmla="*/ 41742 h 58169"/>
                  <a:gd name="connsiteX252" fmla="*/ 31410 w 57700"/>
                  <a:gd name="connsiteY252" fmla="*/ 41471 h 58169"/>
                  <a:gd name="connsiteX253" fmla="*/ 31819 w 57700"/>
                  <a:gd name="connsiteY253" fmla="*/ 41238 h 58169"/>
                  <a:gd name="connsiteX254" fmla="*/ 32111 w 57700"/>
                  <a:gd name="connsiteY254" fmla="*/ 41141 h 58169"/>
                  <a:gd name="connsiteX255" fmla="*/ 32437 w 57700"/>
                  <a:gd name="connsiteY255" fmla="*/ 41199 h 58169"/>
                  <a:gd name="connsiteX256" fmla="*/ 32831 w 57700"/>
                  <a:gd name="connsiteY256" fmla="*/ 41369 h 58169"/>
                  <a:gd name="connsiteX257" fmla="*/ 33207 w 57700"/>
                  <a:gd name="connsiteY257" fmla="*/ 41519 h 58169"/>
                  <a:gd name="connsiteX258" fmla="*/ 33455 w 57700"/>
                  <a:gd name="connsiteY258" fmla="*/ 41996 h 58169"/>
                  <a:gd name="connsiteX259" fmla="*/ 33474 w 57700"/>
                  <a:gd name="connsiteY259" fmla="*/ 42376 h 58169"/>
                  <a:gd name="connsiteX260" fmla="*/ 33348 w 57700"/>
                  <a:gd name="connsiteY260" fmla="*/ 42794 h 58169"/>
                  <a:gd name="connsiteX261" fmla="*/ 32884 w 57700"/>
                  <a:gd name="connsiteY261" fmla="*/ 43243 h 58169"/>
                  <a:gd name="connsiteX262" fmla="*/ 32443 w 57700"/>
                  <a:gd name="connsiteY262" fmla="*/ 43563 h 58169"/>
                  <a:gd name="connsiteX263" fmla="*/ 32044 w 57700"/>
                  <a:gd name="connsiteY263" fmla="*/ 43729 h 58169"/>
                  <a:gd name="connsiteX264" fmla="*/ 31698 w 57700"/>
                  <a:gd name="connsiteY264" fmla="*/ 43924 h 58169"/>
                  <a:gd name="connsiteX265" fmla="*/ 31450 w 57700"/>
                  <a:gd name="connsiteY265" fmla="*/ 44144 h 58169"/>
                  <a:gd name="connsiteX266" fmla="*/ 31437 w 57700"/>
                  <a:gd name="connsiteY266" fmla="*/ 44425 h 58169"/>
                  <a:gd name="connsiteX267" fmla="*/ 31842 w 57700"/>
                  <a:gd name="connsiteY267" fmla="*/ 44861 h 58169"/>
                  <a:gd name="connsiteX268" fmla="*/ 32639 w 57700"/>
                  <a:gd name="connsiteY268" fmla="*/ 45224 h 58169"/>
                  <a:gd name="connsiteX269" fmla="*/ 33343 w 57700"/>
                  <a:gd name="connsiteY269" fmla="*/ 45582 h 58169"/>
                  <a:gd name="connsiteX270" fmla="*/ 34194 w 57700"/>
                  <a:gd name="connsiteY270" fmla="*/ 46096 h 58169"/>
                  <a:gd name="connsiteX271" fmla="*/ 35029 w 57700"/>
                  <a:gd name="connsiteY271" fmla="*/ 46525 h 58169"/>
                  <a:gd name="connsiteX272" fmla="*/ 35609 w 57700"/>
                  <a:gd name="connsiteY272" fmla="*/ 46724 h 58169"/>
                  <a:gd name="connsiteX273" fmla="*/ 35977 w 57700"/>
                  <a:gd name="connsiteY273" fmla="*/ 46754 h 58169"/>
                  <a:gd name="connsiteX274" fmla="*/ 36326 w 57700"/>
                  <a:gd name="connsiteY274" fmla="*/ 46714 h 58169"/>
                  <a:gd name="connsiteX275" fmla="*/ 36691 w 57700"/>
                  <a:gd name="connsiteY275" fmla="*/ 46598 h 58169"/>
                  <a:gd name="connsiteX276" fmla="*/ 36887 w 57700"/>
                  <a:gd name="connsiteY276" fmla="*/ 46289 h 58169"/>
                  <a:gd name="connsiteX277" fmla="*/ 37030 w 57700"/>
                  <a:gd name="connsiteY277" fmla="*/ 45890 h 58169"/>
                  <a:gd name="connsiteX278" fmla="*/ 37275 w 57700"/>
                  <a:gd name="connsiteY278" fmla="*/ 44727 h 58169"/>
                  <a:gd name="connsiteX279" fmla="*/ 37328 w 57700"/>
                  <a:gd name="connsiteY279" fmla="*/ 43792 h 58169"/>
                  <a:gd name="connsiteX280" fmla="*/ 37288 w 57700"/>
                  <a:gd name="connsiteY280" fmla="*/ 43326 h 58169"/>
                  <a:gd name="connsiteX281" fmla="*/ 37012 w 57700"/>
                  <a:gd name="connsiteY281" fmla="*/ 42565 h 58169"/>
                  <a:gd name="connsiteX282" fmla="*/ 36600 w 57700"/>
                  <a:gd name="connsiteY282" fmla="*/ 41528 h 58169"/>
                  <a:gd name="connsiteX283" fmla="*/ 36055 w 57700"/>
                  <a:gd name="connsiteY283" fmla="*/ 40643 h 58169"/>
                  <a:gd name="connsiteX284" fmla="*/ 35869 w 57700"/>
                  <a:gd name="connsiteY284" fmla="*/ 40426 h 58169"/>
                  <a:gd name="connsiteX285" fmla="*/ 35840 w 57700"/>
                  <a:gd name="connsiteY285" fmla="*/ 40234 h 58169"/>
                  <a:gd name="connsiteX286" fmla="*/ 36143 w 57700"/>
                  <a:gd name="connsiteY286" fmla="*/ 40311 h 58169"/>
                  <a:gd name="connsiteX287" fmla="*/ 37604 w 57700"/>
                  <a:gd name="connsiteY287" fmla="*/ 40665 h 58169"/>
                  <a:gd name="connsiteX288" fmla="*/ 38482 w 57700"/>
                  <a:gd name="connsiteY288" fmla="*/ 40975 h 58169"/>
                  <a:gd name="connsiteX289" fmla="*/ 39013 w 57700"/>
                  <a:gd name="connsiteY289" fmla="*/ 41237 h 58169"/>
                  <a:gd name="connsiteX290" fmla="*/ 39680 w 57700"/>
                  <a:gd name="connsiteY290" fmla="*/ 41380 h 58169"/>
                  <a:gd name="connsiteX291" fmla="*/ 40260 w 57700"/>
                  <a:gd name="connsiteY291" fmla="*/ 41580 h 58169"/>
                  <a:gd name="connsiteX292" fmla="*/ 40613 w 57700"/>
                  <a:gd name="connsiteY292" fmla="*/ 41834 h 58169"/>
                  <a:gd name="connsiteX293" fmla="*/ 40860 w 57700"/>
                  <a:gd name="connsiteY293" fmla="*/ 42009 h 58169"/>
                  <a:gd name="connsiteX294" fmla="*/ 41186 w 57700"/>
                  <a:gd name="connsiteY294" fmla="*/ 42068 h 58169"/>
                  <a:gd name="connsiteX295" fmla="*/ 41558 w 57700"/>
                  <a:gd name="connsiteY295" fmla="*/ 42011 h 58169"/>
                  <a:gd name="connsiteX296" fmla="*/ 41892 w 57700"/>
                  <a:gd name="connsiteY296" fmla="*/ 41793 h 58169"/>
                  <a:gd name="connsiteX297" fmla="*/ 42064 w 57700"/>
                  <a:gd name="connsiteY297" fmla="*/ 41590 h 58169"/>
                  <a:gd name="connsiteX298" fmla="*/ 42231 w 57700"/>
                  <a:gd name="connsiteY298" fmla="*/ 40995 h 58169"/>
                  <a:gd name="connsiteX299" fmla="*/ 42325 w 57700"/>
                  <a:gd name="connsiteY299" fmla="*/ 40209 h 58169"/>
                  <a:gd name="connsiteX300" fmla="*/ 42426 w 57700"/>
                  <a:gd name="connsiteY300" fmla="*/ 39351 h 58169"/>
                  <a:gd name="connsiteX301" fmla="*/ 42517 w 57700"/>
                  <a:gd name="connsiteY301" fmla="*/ 38814 h 58169"/>
                  <a:gd name="connsiteX302" fmla="*/ 42602 w 57700"/>
                  <a:gd name="connsiteY302" fmla="*/ 38516 h 58169"/>
                  <a:gd name="connsiteX303" fmla="*/ 42788 w 57700"/>
                  <a:gd name="connsiteY303" fmla="*/ 38393 h 58169"/>
                  <a:gd name="connsiteX304" fmla="*/ 43083 w 57700"/>
                  <a:gd name="connsiteY304" fmla="*/ 38201 h 58169"/>
                  <a:gd name="connsiteX305" fmla="*/ 45503 w 57700"/>
                  <a:gd name="connsiteY305" fmla="*/ 38567 h 58169"/>
                  <a:gd name="connsiteX306" fmla="*/ 48801 w 57700"/>
                  <a:gd name="connsiteY306" fmla="*/ 40277 h 58169"/>
                  <a:gd name="connsiteX307" fmla="*/ 49584 w 57700"/>
                  <a:gd name="connsiteY307" fmla="*/ 40861 h 58169"/>
                  <a:gd name="connsiteX308" fmla="*/ 50086 w 57700"/>
                  <a:gd name="connsiteY308" fmla="*/ 40932 h 58169"/>
                  <a:gd name="connsiteX309" fmla="*/ 50670 w 57700"/>
                  <a:gd name="connsiteY309" fmla="*/ 41128 h 58169"/>
                  <a:gd name="connsiteX310" fmla="*/ 51666 w 57700"/>
                  <a:gd name="connsiteY310" fmla="*/ 40362 h 58169"/>
                  <a:gd name="connsiteX311" fmla="*/ 52159 w 57700"/>
                  <a:gd name="connsiteY311" fmla="*/ 39978 h 58169"/>
                  <a:gd name="connsiteX312" fmla="*/ 52788 w 57700"/>
                  <a:gd name="connsiteY312" fmla="*/ 39511 h 58169"/>
                  <a:gd name="connsiteX313" fmla="*/ 53929 w 57700"/>
                  <a:gd name="connsiteY313" fmla="*/ 36037 h 58169"/>
                  <a:gd name="connsiteX314" fmla="*/ 52769 w 57700"/>
                  <a:gd name="connsiteY314" fmla="*/ 33971 h 58169"/>
                  <a:gd name="connsiteX315" fmla="*/ 46816 w 57700"/>
                  <a:gd name="connsiteY315" fmla="*/ 30317 h 58169"/>
                  <a:gd name="connsiteX316" fmla="*/ 47543 w 57700"/>
                  <a:gd name="connsiteY316" fmla="*/ 30329 h 58169"/>
                  <a:gd name="connsiteX317" fmla="*/ 48273 w 57700"/>
                  <a:gd name="connsiteY317" fmla="*/ 30434 h 58169"/>
                  <a:gd name="connsiteX318" fmla="*/ 48703 w 57700"/>
                  <a:gd name="connsiteY318" fmla="*/ 30672 h 58169"/>
                  <a:gd name="connsiteX319" fmla="*/ 49231 w 57700"/>
                  <a:gd name="connsiteY319" fmla="*/ 30625 h 58169"/>
                  <a:gd name="connsiteX320" fmla="*/ 49770 w 57700"/>
                  <a:gd name="connsiteY320" fmla="*/ 30461 h 58169"/>
                  <a:gd name="connsiteX321" fmla="*/ 49985 w 57700"/>
                  <a:gd name="connsiteY321" fmla="*/ 30233 h 58169"/>
                  <a:gd name="connsiteX322" fmla="*/ 50419 w 57700"/>
                  <a:gd name="connsiteY322" fmla="*/ 26547 h 58169"/>
                  <a:gd name="connsiteX323" fmla="*/ 50425 w 57700"/>
                  <a:gd name="connsiteY323" fmla="*/ 26215 h 58169"/>
                  <a:gd name="connsiteX324" fmla="*/ 50233 w 57700"/>
                  <a:gd name="connsiteY324" fmla="*/ 25791 h 58169"/>
                  <a:gd name="connsiteX325" fmla="*/ 50070 w 57700"/>
                  <a:gd name="connsiteY325" fmla="*/ 25564 h 58169"/>
                  <a:gd name="connsiteX326" fmla="*/ 49864 w 57700"/>
                  <a:gd name="connsiteY326" fmla="*/ 25457 h 58169"/>
                  <a:gd name="connsiteX327" fmla="*/ 49492 w 57700"/>
                  <a:gd name="connsiteY327" fmla="*/ 25421 h 58169"/>
                  <a:gd name="connsiteX328" fmla="*/ 49167 w 57700"/>
                  <a:gd name="connsiteY328" fmla="*/ 25606 h 58169"/>
                  <a:gd name="connsiteX329" fmla="*/ 48599 w 57700"/>
                  <a:gd name="connsiteY329" fmla="*/ 25917 h 58169"/>
                  <a:gd name="connsiteX330" fmla="*/ 47824 w 57700"/>
                  <a:gd name="connsiteY330" fmla="*/ 26328 h 58169"/>
                  <a:gd name="connsiteX331" fmla="*/ 47283 w 57700"/>
                  <a:gd name="connsiteY331" fmla="*/ 26435 h 58169"/>
                  <a:gd name="connsiteX332" fmla="*/ 46822 w 57700"/>
                  <a:gd name="connsiteY332" fmla="*/ 26435 h 58169"/>
                  <a:gd name="connsiteX333" fmla="*/ 46504 w 57700"/>
                  <a:gd name="connsiteY333" fmla="*/ 26305 h 58169"/>
                  <a:gd name="connsiteX334" fmla="*/ 46119 w 57700"/>
                  <a:gd name="connsiteY334" fmla="*/ 26041 h 58169"/>
                  <a:gd name="connsiteX335" fmla="*/ 45593 w 57700"/>
                  <a:gd name="connsiteY335" fmla="*/ 24806 h 58169"/>
                  <a:gd name="connsiteX336" fmla="*/ 44234 w 57700"/>
                  <a:gd name="connsiteY336" fmla="*/ 22352 h 58169"/>
                  <a:gd name="connsiteX337" fmla="*/ 43947 w 57700"/>
                  <a:gd name="connsiteY337" fmla="*/ 21868 h 58169"/>
                  <a:gd name="connsiteX338" fmla="*/ 43768 w 57700"/>
                  <a:gd name="connsiteY338" fmla="*/ 21562 h 58169"/>
                  <a:gd name="connsiteX339" fmla="*/ 43625 w 57700"/>
                  <a:gd name="connsiteY339" fmla="*/ 21320 h 58169"/>
                  <a:gd name="connsiteX340" fmla="*/ 43436 w 57700"/>
                  <a:gd name="connsiteY340" fmla="*/ 21294 h 58169"/>
                  <a:gd name="connsiteX341" fmla="*/ 43254 w 57700"/>
                  <a:gd name="connsiteY341" fmla="*/ 21381 h 58169"/>
                  <a:gd name="connsiteX342" fmla="*/ 43111 w 57700"/>
                  <a:gd name="connsiteY342" fmla="*/ 21531 h 58169"/>
                  <a:gd name="connsiteX343" fmla="*/ 43057 w 57700"/>
                  <a:gd name="connsiteY343" fmla="*/ 21933 h 58169"/>
                  <a:gd name="connsiteX344" fmla="*/ 43168 w 57700"/>
                  <a:gd name="connsiteY344" fmla="*/ 22317 h 58169"/>
                  <a:gd name="connsiteX345" fmla="*/ 43512 w 57700"/>
                  <a:gd name="connsiteY345" fmla="*/ 23149 h 58169"/>
                  <a:gd name="connsiteX346" fmla="*/ 43763 w 57700"/>
                  <a:gd name="connsiteY346" fmla="*/ 23965 h 58169"/>
                  <a:gd name="connsiteX347" fmla="*/ 43802 w 57700"/>
                  <a:gd name="connsiteY347" fmla="*/ 24423 h 58169"/>
                  <a:gd name="connsiteX348" fmla="*/ 43912 w 57700"/>
                  <a:gd name="connsiteY348" fmla="*/ 24807 h 58169"/>
                  <a:gd name="connsiteX349" fmla="*/ 43939 w 57700"/>
                  <a:gd name="connsiteY349" fmla="*/ 25393 h 58169"/>
                  <a:gd name="connsiteX350" fmla="*/ 43840 w 57700"/>
                  <a:gd name="connsiteY350" fmla="*/ 25912 h 58169"/>
                  <a:gd name="connsiteX351" fmla="*/ 43629 w 57700"/>
                  <a:gd name="connsiteY351" fmla="*/ 26197 h 58169"/>
                  <a:gd name="connsiteX352" fmla="*/ 43322 w 57700"/>
                  <a:gd name="connsiteY352" fmla="*/ 26368 h 58169"/>
                  <a:gd name="connsiteX353" fmla="*/ 42858 w 57700"/>
                  <a:gd name="connsiteY353" fmla="*/ 26462 h 58169"/>
                  <a:gd name="connsiteX354" fmla="*/ 42530 w 57700"/>
                  <a:gd name="connsiteY354" fmla="*/ 26492 h 58169"/>
                  <a:gd name="connsiteX355" fmla="*/ 42068 w 57700"/>
                  <a:gd name="connsiteY355" fmla="*/ 26304 h 58169"/>
                  <a:gd name="connsiteX356" fmla="*/ 41174 w 57700"/>
                  <a:gd name="connsiteY356" fmla="*/ 25973 h 58169"/>
                  <a:gd name="connsiteX357" fmla="*/ 40826 w 57700"/>
                  <a:gd name="connsiteY357" fmla="*/ 26017 h 58169"/>
                  <a:gd name="connsiteX358" fmla="*/ 40412 w 57700"/>
                  <a:gd name="connsiteY358" fmla="*/ 25955 h 58169"/>
                  <a:gd name="connsiteX359" fmla="*/ 40637 w 57700"/>
                  <a:gd name="connsiteY359" fmla="*/ 24963 h 58169"/>
                  <a:gd name="connsiteX360" fmla="*/ 41725 w 57700"/>
                  <a:gd name="connsiteY360" fmla="*/ 18095 h 58169"/>
                  <a:gd name="connsiteX361" fmla="*/ 41802 w 57700"/>
                  <a:gd name="connsiteY361" fmla="*/ 16893 h 5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57700" h="58169">
                    <a:moveTo>
                      <a:pt x="42129" y="33240"/>
                    </a:moveTo>
                    <a:lnTo>
                      <a:pt x="41717" y="33477"/>
                    </a:lnTo>
                    <a:lnTo>
                      <a:pt x="41245" y="33267"/>
                    </a:lnTo>
                    <a:lnTo>
                      <a:pt x="40943" y="32705"/>
                    </a:lnTo>
                    <a:lnTo>
                      <a:pt x="40858" y="32366"/>
                    </a:lnTo>
                    <a:lnTo>
                      <a:pt x="41121" y="32074"/>
                    </a:lnTo>
                    <a:lnTo>
                      <a:pt x="41532" y="31837"/>
                    </a:lnTo>
                    <a:lnTo>
                      <a:pt x="41907" y="31685"/>
                    </a:lnTo>
                    <a:lnTo>
                      <a:pt x="42441" y="31459"/>
                    </a:lnTo>
                    <a:lnTo>
                      <a:pt x="42797" y="31473"/>
                    </a:lnTo>
                    <a:lnTo>
                      <a:pt x="43057" y="31668"/>
                    </a:lnTo>
                    <a:lnTo>
                      <a:pt x="43062" y="31874"/>
                    </a:lnTo>
                    <a:lnTo>
                      <a:pt x="42973" y="32116"/>
                    </a:lnTo>
                    <a:lnTo>
                      <a:pt x="42772" y="32459"/>
                    </a:lnTo>
                    <a:lnTo>
                      <a:pt x="42573" y="32798"/>
                    </a:lnTo>
                    <a:cubicBezTo>
                      <a:pt x="42573" y="32798"/>
                      <a:pt x="42155" y="33234"/>
                      <a:pt x="42129" y="33240"/>
                    </a:cubicBezTo>
                    <a:close/>
                    <a:moveTo>
                      <a:pt x="41802" y="16893"/>
                    </a:moveTo>
                    <a:lnTo>
                      <a:pt x="41734" y="16691"/>
                    </a:lnTo>
                    <a:lnTo>
                      <a:pt x="41608" y="16475"/>
                    </a:lnTo>
                    <a:lnTo>
                      <a:pt x="41310" y="16455"/>
                    </a:lnTo>
                    <a:lnTo>
                      <a:pt x="41010" y="16440"/>
                    </a:lnTo>
                    <a:lnTo>
                      <a:pt x="40936" y="16705"/>
                    </a:lnTo>
                    <a:lnTo>
                      <a:pt x="40232" y="19007"/>
                    </a:lnTo>
                    <a:lnTo>
                      <a:pt x="39892" y="19806"/>
                    </a:lnTo>
                    <a:lnTo>
                      <a:pt x="39788" y="20172"/>
                    </a:lnTo>
                    <a:lnTo>
                      <a:pt x="39687" y="20693"/>
                    </a:lnTo>
                    <a:lnTo>
                      <a:pt x="39269" y="21748"/>
                    </a:lnTo>
                    <a:lnTo>
                      <a:pt x="38996" y="22475"/>
                    </a:lnTo>
                    <a:lnTo>
                      <a:pt x="38700" y="23152"/>
                    </a:lnTo>
                    <a:lnTo>
                      <a:pt x="38504" y="23554"/>
                    </a:lnTo>
                    <a:lnTo>
                      <a:pt x="38110" y="23721"/>
                    </a:lnTo>
                    <a:lnTo>
                      <a:pt x="38011" y="23995"/>
                    </a:lnTo>
                    <a:lnTo>
                      <a:pt x="37096" y="24073"/>
                    </a:lnTo>
                    <a:lnTo>
                      <a:pt x="37497" y="22632"/>
                    </a:lnTo>
                    <a:lnTo>
                      <a:pt x="37757" y="21946"/>
                    </a:lnTo>
                    <a:lnTo>
                      <a:pt x="37855" y="21426"/>
                    </a:lnTo>
                    <a:lnTo>
                      <a:pt x="37888" y="20981"/>
                    </a:lnTo>
                    <a:lnTo>
                      <a:pt x="37907" y="20579"/>
                    </a:lnTo>
                    <a:lnTo>
                      <a:pt x="37887" y="20195"/>
                    </a:lnTo>
                    <a:lnTo>
                      <a:pt x="37797" y="19799"/>
                    </a:lnTo>
                    <a:lnTo>
                      <a:pt x="37741" y="19257"/>
                    </a:lnTo>
                    <a:lnTo>
                      <a:pt x="37630" y="19119"/>
                    </a:lnTo>
                    <a:lnTo>
                      <a:pt x="37193" y="19071"/>
                    </a:lnTo>
                    <a:lnTo>
                      <a:pt x="36930" y="19115"/>
                    </a:lnTo>
                    <a:lnTo>
                      <a:pt x="36653" y="19383"/>
                    </a:lnTo>
                    <a:lnTo>
                      <a:pt x="36437" y="19801"/>
                    </a:lnTo>
                    <a:lnTo>
                      <a:pt x="35946" y="20547"/>
                    </a:lnTo>
                    <a:lnTo>
                      <a:pt x="35759" y="21062"/>
                    </a:lnTo>
                    <a:lnTo>
                      <a:pt x="35403" y="21442"/>
                    </a:lnTo>
                    <a:lnTo>
                      <a:pt x="35141" y="21493"/>
                    </a:lnTo>
                    <a:lnTo>
                      <a:pt x="35085" y="21889"/>
                    </a:lnTo>
                    <a:lnTo>
                      <a:pt x="34903" y="22467"/>
                    </a:lnTo>
                    <a:lnTo>
                      <a:pt x="34390" y="23071"/>
                    </a:lnTo>
                    <a:lnTo>
                      <a:pt x="34126" y="23365"/>
                    </a:lnTo>
                    <a:lnTo>
                      <a:pt x="33861" y="23746"/>
                    </a:lnTo>
                    <a:lnTo>
                      <a:pt x="33670" y="24116"/>
                    </a:lnTo>
                    <a:cubicBezTo>
                      <a:pt x="33670" y="24116"/>
                      <a:pt x="33617" y="24514"/>
                      <a:pt x="33536" y="24627"/>
                    </a:cubicBezTo>
                    <a:cubicBezTo>
                      <a:pt x="33461" y="24735"/>
                      <a:pt x="33132" y="25165"/>
                      <a:pt x="33132" y="25165"/>
                    </a:cubicBezTo>
                    <a:lnTo>
                      <a:pt x="32939" y="25771"/>
                    </a:lnTo>
                    <a:lnTo>
                      <a:pt x="32738" y="26324"/>
                    </a:lnTo>
                    <a:lnTo>
                      <a:pt x="32572" y="26921"/>
                    </a:lnTo>
                    <a:lnTo>
                      <a:pt x="32357" y="27394"/>
                    </a:lnTo>
                    <a:lnTo>
                      <a:pt x="32207" y="27672"/>
                    </a:lnTo>
                    <a:lnTo>
                      <a:pt x="32241" y="27984"/>
                    </a:lnTo>
                    <a:lnTo>
                      <a:pt x="32232" y="28450"/>
                    </a:lnTo>
                    <a:cubicBezTo>
                      <a:pt x="32232" y="28450"/>
                      <a:pt x="32076" y="28641"/>
                      <a:pt x="32154" y="28768"/>
                    </a:cubicBezTo>
                    <a:cubicBezTo>
                      <a:pt x="32232" y="28899"/>
                      <a:pt x="32385" y="29016"/>
                      <a:pt x="32385" y="29016"/>
                    </a:cubicBezTo>
                    <a:lnTo>
                      <a:pt x="32779" y="29094"/>
                    </a:lnTo>
                    <a:lnTo>
                      <a:pt x="33100" y="28852"/>
                    </a:lnTo>
                    <a:cubicBezTo>
                      <a:pt x="33100" y="28852"/>
                      <a:pt x="33330" y="28644"/>
                      <a:pt x="33418" y="28550"/>
                    </a:cubicBezTo>
                    <a:cubicBezTo>
                      <a:pt x="33511" y="28462"/>
                      <a:pt x="33768" y="28264"/>
                      <a:pt x="33768" y="28264"/>
                    </a:cubicBezTo>
                    <a:lnTo>
                      <a:pt x="34152" y="27925"/>
                    </a:lnTo>
                    <a:lnTo>
                      <a:pt x="34504" y="27696"/>
                    </a:lnTo>
                    <a:lnTo>
                      <a:pt x="34759" y="27531"/>
                    </a:lnTo>
                    <a:lnTo>
                      <a:pt x="35116" y="27541"/>
                    </a:lnTo>
                    <a:lnTo>
                      <a:pt x="35303" y="27666"/>
                    </a:lnTo>
                    <a:lnTo>
                      <a:pt x="35346" y="27939"/>
                    </a:lnTo>
                    <a:lnTo>
                      <a:pt x="35143" y="28078"/>
                    </a:lnTo>
                    <a:lnTo>
                      <a:pt x="34996" y="28227"/>
                    </a:lnTo>
                    <a:lnTo>
                      <a:pt x="34954" y="28500"/>
                    </a:lnTo>
                    <a:cubicBezTo>
                      <a:pt x="34954" y="28500"/>
                      <a:pt x="34968" y="28579"/>
                      <a:pt x="34993" y="28712"/>
                    </a:cubicBezTo>
                    <a:cubicBezTo>
                      <a:pt x="35015" y="28850"/>
                      <a:pt x="34955" y="29044"/>
                      <a:pt x="34955" y="29044"/>
                    </a:cubicBezTo>
                    <a:lnTo>
                      <a:pt x="34916" y="29372"/>
                    </a:lnTo>
                    <a:lnTo>
                      <a:pt x="34830" y="29671"/>
                    </a:lnTo>
                    <a:lnTo>
                      <a:pt x="34828" y="30064"/>
                    </a:lnTo>
                    <a:lnTo>
                      <a:pt x="34989" y="30477"/>
                    </a:lnTo>
                    <a:lnTo>
                      <a:pt x="35038" y="30812"/>
                    </a:lnTo>
                    <a:lnTo>
                      <a:pt x="35348" y="31181"/>
                    </a:lnTo>
                    <a:lnTo>
                      <a:pt x="35517" y="31376"/>
                    </a:lnTo>
                    <a:lnTo>
                      <a:pt x="35954" y="31669"/>
                    </a:lnTo>
                    <a:cubicBezTo>
                      <a:pt x="35954" y="31669"/>
                      <a:pt x="36078" y="31681"/>
                      <a:pt x="36193" y="31637"/>
                    </a:cubicBezTo>
                    <a:cubicBezTo>
                      <a:pt x="36311" y="31587"/>
                      <a:pt x="36345" y="31599"/>
                      <a:pt x="36499" y="31468"/>
                    </a:cubicBezTo>
                    <a:cubicBezTo>
                      <a:pt x="36655" y="31334"/>
                      <a:pt x="36953" y="31050"/>
                      <a:pt x="36953" y="31050"/>
                    </a:cubicBezTo>
                    <a:lnTo>
                      <a:pt x="37246" y="30675"/>
                    </a:lnTo>
                    <a:lnTo>
                      <a:pt x="37683" y="30177"/>
                    </a:lnTo>
                    <a:lnTo>
                      <a:pt x="38168" y="29322"/>
                    </a:lnTo>
                    <a:lnTo>
                      <a:pt x="38961" y="28168"/>
                    </a:lnTo>
                    <a:lnTo>
                      <a:pt x="39319" y="27787"/>
                    </a:lnTo>
                    <a:lnTo>
                      <a:pt x="39600" y="27577"/>
                    </a:lnTo>
                    <a:cubicBezTo>
                      <a:pt x="39600" y="27577"/>
                      <a:pt x="39680" y="27463"/>
                      <a:pt x="39844" y="27447"/>
                    </a:cubicBezTo>
                    <a:cubicBezTo>
                      <a:pt x="40006" y="27429"/>
                      <a:pt x="40245" y="27489"/>
                      <a:pt x="40245" y="27489"/>
                    </a:cubicBezTo>
                    <a:cubicBezTo>
                      <a:pt x="40245" y="27489"/>
                      <a:pt x="40395" y="27450"/>
                      <a:pt x="40547" y="27563"/>
                    </a:cubicBezTo>
                    <a:cubicBezTo>
                      <a:pt x="40701" y="27678"/>
                      <a:pt x="40762" y="27575"/>
                      <a:pt x="40927" y="27710"/>
                    </a:cubicBezTo>
                    <a:cubicBezTo>
                      <a:pt x="41095" y="27847"/>
                      <a:pt x="41350" y="27891"/>
                      <a:pt x="41350" y="27891"/>
                    </a:cubicBezTo>
                    <a:lnTo>
                      <a:pt x="41624" y="27956"/>
                    </a:lnTo>
                    <a:lnTo>
                      <a:pt x="41995" y="28147"/>
                    </a:lnTo>
                    <a:lnTo>
                      <a:pt x="42370" y="28290"/>
                    </a:lnTo>
                    <a:lnTo>
                      <a:pt x="42692" y="28387"/>
                    </a:lnTo>
                    <a:lnTo>
                      <a:pt x="42801" y="28676"/>
                    </a:lnTo>
                    <a:lnTo>
                      <a:pt x="42539" y="28818"/>
                    </a:lnTo>
                    <a:lnTo>
                      <a:pt x="42133" y="28869"/>
                    </a:lnTo>
                    <a:lnTo>
                      <a:pt x="41297" y="28926"/>
                    </a:lnTo>
                    <a:cubicBezTo>
                      <a:pt x="41297" y="28926"/>
                      <a:pt x="41079" y="29098"/>
                      <a:pt x="40925" y="29081"/>
                    </a:cubicBezTo>
                    <a:cubicBezTo>
                      <a:pt x="40764" y="29062"/>
                      <a:pt x="40366" y="29169"/>
                      <a:pt x="40366" y="29169"/>
                    </a:cubicBezTo>
                    <a:lnTo>
                      <a:pt x="39714" y="29440"/>
                    </a:lnTo>
                    <a:lnTo>
                      <a:pt x="39129" y="29728"/>
                    </a:lnTo>
                    <a:lnTo>
                      <a:pt x="38617" y="30089"/>
                    </a:lnTo>
                    <a:lnTo>
                      <a:pt x="38194" y="30455"/>
                    </a:lnTo>
                    <a:lnTo>
                      <a:pt x="38002" y="30915"/>
                    </a:lnTo>
                    <a:lnTo>
                      <a:pt x="37926" y="31480"/>
                    </a:lnTo>
                    <a:lnTo>
                      <a:pt x="37937" y="31931"/>
                    </a:lnTo>
                    <a:lnTo>
                      <a:pt x="38107" y="32665"/>
                    </a:lnTo>
                    <a:lnTo>
                      <a:pt x="38299" y="33484"/>
                    </a:lnTo>
                    <a:lnTo>
                      <a:pt x="38777" y="34294"/>
                    </a:lnTo>
                    <a:lnTo>
                      <a:pt x="39224" y="35001"/>
                    </a:lnTo>
                    <a:lnTo>
                      <a:pt x="39799" y="35388"/>
                    </a:lnTo>
                    <a:lnTo>
                      <a:pt x="40299" y="35548"/>
                    </a:lnTo>
                    <a:lnTo>
                      <a:pt x="40725" y="35728"/>
                    </a:lnTo>
                    <a:lnTo>
                      <a:pt x="41477" y="35725"/>
                    </a:lnTo>
                    <a:lnTo>
                      <a:pt x="42034" y="35635"/>
                    </a:lnTo>
                    <a:lnTo>
                      <a:pt x="42484" y="35524"/>
                    </a:lnTo>
                    <a:lnTo>
                      <a:pt x="43064" y="35267"/>
                    </a:lnTo>
                    <a:lnTo>
                      <a:pt x="43559" y="34978"/>
                    </a:lnTo>
                    <a:lnTo>
                      <a:pt x="44177" y="34453"/>
                    </a:lnTo>
                    <a:lnTo>
                      <a:pt x="44473" y="33875"/>
                    </a:lnTo>
                    <a:lnTo>
                      <a:pt x="44985" y="33416"/>
                    </a:lnTo>
                    <a:lnTo>
                      <a:pt x="45373" y="32886"/>
                    </a:lnTo>
                    <a:lnTo>
                      <a:pt x="45872" y="32261"/>
                    </a:lnTo>
                    <a:lnTo>
                      <a:pt x="46757" y="32629"/>
                    </a:lnTo>
                    <a:lnTo>
                      <a:pt x="47123" y="32814"/>
                    </a:lnTo>
                    <a:lnTo>
                      <a:pt x="47690" y="33084"/>
                    </a:lnTo>
                    <a:lnTo>
                      <a:pt x="47989" y="33347"/>
                    </a:lnTo>
                    <a:lnTo>
                      <a:pt x="48201" y="33602"/>
                    </a:lnTo>
                    <a:lnTo>
                      <a:pt x="48430" y="33844"/>
                    </a:lnTo>
                    <a:lnTo>
                      <a:pt x="48749" y="34037"/>
                    </a:lnTo>
                    <a:lnTo>
                      <a:pt x="48984" y="34342"/>
                    </a:lnTo>
                    <a:lnTo>
                      <a:pt x="49193" y="34746"/>
                    </a:lnTo>
                    <a:lnTo>
                      <a:pt x="49319" y="35057"/>
                    </a:lnTo>
                    <a:lnTo>
                      <a:pt x="49121" y="35313"/>
                    </a:lnTo>
                    <a:lnTo>
                      <a:pt x="48818" y="35538"/>
                    </a:lnTo>
                    <a:lnTo>
                      <a:pt x="48462" y="35766"/>
                    </a:lnTo>
                    <a:lnTo>
                      <a:pt x="47501" y="36055"/>
                    </a:lnTo>
                    <a:lnTo>
                      <a:pt x="47169" y="36034"/>
                    </a:lnTo>
                    <a:lnTo>
                      <a:pt x="46689" y="36155"/>
                    </a:lnTo>
                    <a:lnTo>
                      <a:pt x="46084" y="36257"/>
                    </a:lnTo>
                    <a:lnTo>
                      <a:pt x="45490" y="36332"/>
                    </a:lnTo>
                    <a:lnTo>
                      <a:pt x="44547" y="36308"/>
                    </a:lnTo>
                    <a:lnTo>
                      <a:pt x="43814" y="36389"/>
                    </a:lnTo>
                    <a:lnTo>
                      <a:pt x="43274" y="36409"/>
                    </a:lnTo>
                    <a:lnTo>
                      <a:pt x="42654" y="36539"/>
                    </a:lnTo>
                    <a:lnTo>
                      <a:pt x="41649" y="36703"/>
                    </a:lnTo>
                    <a:lnTo>
                      <a:pt x="41125" y="36652"/>
                    </a:lnTo>
                    <a:cubicBezTo>
                      <a:pt x="37650" y="35275"/>
                      <a:pt x="34464" y="33307"/>
                      <a:pt x="31439" y="30995"/>
                    </a:cubicBezTo>
                    <a:lnTo>
                      <a:pt x="31004" y="30608"/>
                    </a:lnTo>
                    <a:lnTo>
                      <a:pt x="30589" y="30392"/>
                    </a:lnTo>
                    <a:lnTo>
                      <a:pt x="30303" y="30546"/>
                    </a:lnTo>
                    <a:lnTo>
                      <a:pt x="30016" y="30945"/>
                    </a:lnTo>
                    <a:lnTo>
                      <a:pt x="30210" y="31519"/>
                    </a:lnTo>
                    <a:lnTo>
                      <a:pt x="30452" y="32181"/>
                    </a:lnTo>
                    <a:lnTo>
                      <a:pt x="30706" y="32896"/>
                    </a:lnTo>
                    <a:lnTo>
                      <a:pt x="30877" y="33294"/>
                    </a:lnTo>
                    <a:lnTo>
                      <a:pt x="31252" y="33776"/>
                    </a:lnTo>
                    <a:cubicBezTo>
                      <a:pt x="31252" y="33776"/>
                      <a:pt x="31446" y="33960"/>
                      <a:pt x="31544" y="34077"/>
                    </a:cubicBezTo>
                    <a:cubicBezTo>
                      <a:pt x="31642" y="34193"/>
                      <a:pt x="31871" y="34439"/>
                      <a:pt x="32026" y="34549"/>
                    </a:cubicBezTo>
                    <a:cubicBezTo>
                      <a:pt x="32180" y="34663"/>
                      <a:pt x="33363" y="34898"/>
                      <a:pt x="33363" y="34898"/>
                    </a:cubicBezTo>
                    <a:lnTo>
                      <a:pt x="34078" y="35131"/>
                    </a:lnTo>
                    <a:lnTo>
                      <a:pt x="34557" y="35397"/>
                    </a:lnTo>
                    <a:lnTo>
                      <a:pt x="35188" y="35834"/>
                    </a:lnTo>
                    <a:lnTo>
                      <a:pt x="35654" y="36078"/>
                    </a:lnTo>
                    <a:lnTo>
                      <a:pt x="36133" y="36251"/>
                    </a:lnTo>
                    <a:lnTo>
                      <a:pt x="36512" y="36404"/>
                    </a:lnTo>
                    <a:lnTo>
                      <a:pt x="36873" y="36621"/>
                    </a:lnTo>
                    <a:lnTo>
                      <a:pt x="37046" y="36814"/>
                    </a:lnTo>
                    <a:lnTo>
                      <a:pt x="37216" y="37009"/>
                    </a:lnTo>
                    <a:lnTo>
                      <a:pt x="37375" y="37328"/>
                    </a:lnTo>
                    <a:lnTo>
                      <a:pt x="37154" y="37498"/>
                    </a:lnTo>
                    <a:lnTo>
                      <a:pt x="36800" y="37637"/>
                    </a:lnTo>
                    <a:lnTo>
                      <a:pt x="34223" y="38132"/>
                    </a:lnTo>
                    <a:lnTo>
                      <a:pt x="33481" y="38248"/>
                    </a:lnTo>
                    <a:lnTo>
                      <a:pt x="33022" y="38307"/>
                    </a:lnTo>
                    <a:lnTo>
                      <a:pt x="32486" y="38226"/>
                    </a:lnTo>
                    <a:lnTo>
                      <a:pt x="32063" y="38106"/>
                    </a:lnTo>
                    <a:cubicBezTo>
                      <a:pt x="26876" y="35239"/>
                      <a:pt x="21970" y="32373"/>
                      <a:pt x="19007" y="29600"/>
                    </a:cubicBezTo>
                    <a:lnTo>
                      <a:pt x="18506" y="29232"/>
                    </a:lnTo>
                    <a:lnTo>
                      <a:pt x="18182" y="28926"/>
                    </a:lnTo>
                    <a:lnTo>
                      <a:pt x="17912" y="29010"/>
                    </a:lnTo>
                    <a:lnTo>
                      <a:pt x="17647" y="29150"/>
                    </a:lnTo>
                    <a:lnTo>
                      <a:pt x="17449" y="29550"/>
                    </a:lnTo>
                    <a:lnTo>
                      <a:pt x="17290" y="30265"/>
                    </a:lnTo>
                    <a:lnTo>
                      <a:pt x="17201" y="30804"/>
                    </a:lnTo>
                    <a:lnTo>
                      <a:pt x="17182" y="31455"/>
                    </a:lnTo>
                    <a:lnTo>
                      <a:pt x="17264" y="32191"/>
                    </a:lnTo>
                    <a:lnTo>
                      <a:pt x="17322" y="33123"/>
                    </a:lnTo>
                    <a:lnTo>
                      <a:pt x="17383" y="33719"/>
                    </a:lnTo>
                    <a:lnTo>
                      <a:pt x="17436" y="34355"/>
                    </a:lnTo>
                    <a:lnTo>
                      <a:pt x="17590" y="34860"/>
                    </a:lnTo>
                    <a:lnTo>
                      <a:pt x="17828" y="35310"/>
                    </a:lnTo>
                    <a:lnTo>
                      <a:pt x="18151" y="35859"/>
                    </a:lnTo>
                    <a:lnTo>
                      <a:pt x="18512" y="36078"/>
                    </a:lnTo>
                    <a:lnTo>
                      <a:pt x="18910" y="36310"/>
                    </a:lnTo>
                    <a:lnTo>
                      <a:pt x="19571" y="36544"/>
                    </a:lnTo>
                    <a:lnTo>
                      <a:pt x="20506" y="36753"/>
                    </a:lnTo>
                    <a:lnTo>
                      <a:pt x="27835" y="38515"/>
                    </a:lnTo>
                    <a:lnTo>
                      <a:pt x="28680" y="38811"/>
                    </a:lnTo>
                    <a:lnTo>
                      <a:pt x="29058" y="39058"/>
                    </a:lnTo>
                    <a:lnTo>
                      <a:pt x="29178" y="39314"/>
                    </a:lnTo>
                    <a:lnTo>
                      <a:pt x="29135" y="39738"/>
                    </a:lnTo>
                    <a:lnTo>
                      <a:pt x="28781" y="40024"/>
                    </a:lnTo>
                    <a:lnTo>
                      <a:pt x="28297" y="40427"/>
                    </a:lnTo>
                    <a:lnTo>
                      <a:pt x="27513" y="41063"/>
                    </a:lnTo>
                    <a:lnTo>
                      <a:pt x="26313" y="41930"/>
                    </a:lnTo>
                    <a:lnTo>
                      <a:pt x="25178" y="42756"/>
                    </a:lnTo>
                    <a:lnTo>
                      <a:pt x="23939" y="43656"/>
                    </a:lnTo>
                    <a:lnTo>
                      <a:pt x="22769" y="44477"/>
                    </a:lnTo>
                    <a:lnTo>
                      <a:pt x="21733" y="45176"/>
                    </a:lnTo>
                    <a:lnTo>
                      <a:pt x="21116" y="45609"/>
                    </a:lnTo>
                    <a:lnTo>
                      <a:pt x="20680" y="45709"/>
                    </a:lnTo>
                    <a:lnTo>
                      <a:pt x="20377" y="45633"/>
                    </a:lnTo>
                    <a:lnTo>
                      <a:pt x="19953" y="45604"/>
                    </a:lnTo>
                    <a:lnTo>
                      <a:pt x="19458" y="45261"/>
                    </a:lnTo>
                    <a:lnTo>
                      <a:pt x="18969" y="44970"/>
                    </a:lnTo>
                    <a:lnTo>
                      <a:pt x="17799" y="43033"/>
                    </a:lnTo>
                    <a:lnTo>
                      <a:pt x="17507" y="42345"/>
                    </a:lnTo>
                    <a:lnTo>
                      <a:pt x="17260" y="41924"/>
                    </a:lnTo>
                    <a:lnTo>
                      <a:pt x="16846" y="41860"/>
                    </a:lnTo>
                    <a:lnTo>
                      <a:pt x="16454" y="41933"/>
                    </a:lnTo>
                    <a:lnTo>
                      <a:pt x="16406" y="42390"/>
                    </a:lnTo>
                    <a:lnTo>
                      <a:pt x="16308" y="42908"/>
                    </a:lnTo>
                    <a:lnTo>
                      <a:pt x="16713" y="43948"/>
                    </a:lnTo>
                    <a:lnTo>
                      <a:pt x="17449" y="46324"/>
                    </a:lnTo>
                    <a:lnTo>
                      <a:pt x="17825" y="47503"/>
                    </a:lnTo>
                    <a:lnTo>
                      <a:pt x="18050" y="48572"/>
                    </a:lnTo>
                    <a:lnTo>
                      <a:pt x="18348" y="49228"/>
                    </a:lnTo>
                    <a:cubicBezTo>
                      <a:pt x="18348" y="49228"/>
                      <a:pt x="18529" y="49777"/>
                      <a:pt x="18759" y="49868"/>
                    </a:cubicBezTo>
                    <a:cubicBezTo>
                      <a:pt x="18988" y="49964"/>
                      <a:pt x="19463" y="50380"/>
                      <a:pt x="19593" y="50298"/>
                    </a:cubicBezTo>
                    <a:cubicBezTo>
                      <a:pt x="19718" y="50216"/>
                      <a:pt x="20294" y="50115"/>
                      <a:pt x="20294" y="50115"/>
                    </a:cubicBezTo>
                    <a:lnTo>
                      <a:pt x="20770" y="49987"/>
                    </a:lnTo>
                    <a:lnTo>
                      <a:pt x="21357" y="49607"/>
                    </a:lnTo>
                    <a:lnTo>
                      <a:pt x="21824" y="49213"/>
                    </a:lnTo>
                    <a:lnTo>
                      <a:pt x="29464" y="42891"/>
                    </a:lnTo>
                    <a:lnTo>
                      <a:pt x="30528" y="42141"/>
                    </a:lnTo>
                    <a:lnTo>
                      <a:pt x="31045" y="41742"/>
                    </a:lnTo>
                    <a:lnTo>
                      <a:pt x="31410" y="41471"/>
                    </a:lnTo>
                    <a:lnTo>
                      <a:pt x="31819" y="41238"/>
                    </a:lnTo>
                    <a:lnTo>
                      <a:pt x="32111" y="41141"/>
                    </a:lnTo>
                    <a:lnTo>
                      <a:pt x="32437" y="41199"/>
                    </a:lnTo>
                    <a:lnTo>
                      <a:pt x="32831" y="41369"/>
                    </a:lnTo>
                    <a:lnTo>
                      <a:pt x="33207" y="41519"/>
                    </a:lnTo>
                    <a:lnTo>
                      <a:pt x="33455" y="41996"/>
                    </a:lnTo>
                    <a:lnTo>
                      <a:pt x="33474" y="42376"/>
                    </a:lnTo>
                    <a:lnTo>
                      <a:pt x="33348" y="42794"/>
                    </a:lnTo>
                    <a:lnTo>
                      <a:pt x="32884" y="43243"/>
                    </a:lnTo>
                    <a:lnTo>
                      <a:pt x="32443" y="43563"/>
                    </a:lnTo>
                    <a:lnTo>
                      <a:pt x="32044" y="43729"/>
                    </a:lnTo>
                    <a:lnTo>
                      <a:pt x="31698" y="43924"/>
                    </a:lnTo>
                    <a:lnTo>
                      <a:pt x="31450" y="44144"/>
                    </a:lnTo>
                    <a:lnTo>
                      <a:pt x="31437" y="44425"/>
                    </a:lnTo>
                    <a:cubicBezTo>
                      <a:pt x="31437" y="44425"/>
                      <a:pt x="31668" y="44763"/>
                      <a:pt x="31842" y="44861"/>
                    </a:cubicBezTo>
                    <a:cubicBezTo>
                      <a:pt x="32020" y="44960"/>
                      <a:pt x="32639" y="45224"/>
                      <a:pt x="32639" y="45224"/>
                    </a:cubicBezTo>
                    <a:lnTo>
                      <a:pt x="33343" y="45582"/>
                    </a:lnTo>
                    <a:lnTo>
                      <a:pt x="34194" y="46096"/>
                    </a:lnTo>
                    <a:lnTo>
                      <a:pt x="35029" y="46525"/>
                    </a:lnTo>
                    <a:lnTo>
                      <a:pt x="35609" y="46724"/>
                    </a:lnTo>
                    <a:lnTo>
                      <a:pt x="35977" y="46754"/>
                    </a:lnTo>
                    <a:cubicBezTo>
                      <a:pt x="35977" y="46754"/>
                      <a:pt x="36144" y="46801"/>
                      <a:pt x="36326" y="46714"/>
                    </a:cubicBezTo>
                    <a:cubicBezTo>
                      <a:pt x="36506" y="46625"/>
                      <a:pt x="36691" y="46598"/>
                      <a:pt x="36691" y="46598"/>
                    </a:cubicBezTo>
                    <a:lnTo>
                      <a:pt x="36887" y="46289"/>
                    </a:lnTo>
                    <a:lnTo>
                      <a:pt x="37030" y="45890"/>
                    </a:lnTo>
                    <a:lnTo>
                      <a:pt x="37275" y="44727"/>
                    </a:lnTo>
                    <a:lnTo>
                      <a:pt x="37328" y="43792"/>
                    </a:lnTo>
                    <a:lnTo>
                      <a:pt x="37288" y="43326"/>
                    </a:lnTo>
                    <a:lnTo>
                      <a:pt x="37012" y="42565"/>
                    </a:lnTo>
                    <a:lnTo>
                      <a:pt x="36600" y="41528"/>
                    </a:lnTo>
                    <a:lnTo>
                      <a:pt x="36055" y="40643"/>
                    </a:lnTo>
                    <a:lnTo>
                      <a:pt x="35869" y="40426"/>
                    </a:lnTo>
                    <a:lnTo>
                      <a:pt x="35840" y="40234"/>
                    </a:lnTo>
                    <a:lnTo>
                      <a:pt x="36143" y="40311"/>
                    </a:lnTo>
                    <a:lnTo>
                      <a:pt x="37604" y="40665"/>
                    </a:lnTo>
                    <a:lnTo>
                      <a:pt x="38482" y="40975"/>
                    </a:lnTo>
                    <a:lnTo>
                      <a:pt x="39013" y="41237"/>
                    </a:lnTo>
                    <a:lnTo>
                      <a:pt x="39680" y="41380"/>
                    </a:lnTo>
                    <a:lnTo>
                      <a:pt x="40260" y="41580"/>
                    </a:lnTo>
                    <a:lnTo>
                      <a:pt x="40613" y="41834"/>
                    </a:lnTo>
                    <a:lnTo>
                      <a:pt x="40860" y="42009"/>
                    </a:lnTo>
                    <a:lnTo>
                      <a:pt x="41186" y="42068"/>
                    </a:lnTo>
                    <a:lnTo>
                      <a:pt x="41558" y="42011"/>
                    </a:lnTo>
                    <a:lnTo>
                      <a:pt x="41892" y="41793"/>
                    </a:lnTo>
                    <a:cubicBezTo>
                      <a:pt x="41892" y="41793"/>
                      <a:pt x="42009" y="41747"/>
                      <a:pt x="42064" y="41590"/>
                    </a:cubicBezTo>
                    <a:cubicBezTo>
                      <a:pt x="42120" y="41436"/>
                      <a:pt x="42231" y="40995"/>
                      <a:pt x="42231" y="40995"/>
                    </a:cubicBezTo>
                    <a:lnTo>
                      <a:pt x="42325" y="40209"/>
                    </a:lnTo>
                    <a:lnTo>
                      <a:pt x="42426" y="39351"/>
                    </a:lnTo>
                    <a:lnTo>
                      <a:pt x="42517" y="38814"/>
                    </a:lnTo>
                    <a:lnTo>
                      <a:pt x="42602" y="38516"/>
                    </a:lnTo>
                    <a:lnTo>
                      <a:pt x="42788" y="38393"/>
                    </a:lnTo>
                    <a:lnTo>
                      <a:pt x="43083" y="38201"/>
                    </a:lnTo>
                    <a:cubicBezTo>
                      <a:pt x="43083" y="38201"/>
                      <a:pt x="44188" y="38054"/>
                      <a:pt x="45503" y="38567"/>
                    </a:cubicBezTo>
                    <a:cubicBezTo>
                      <a:pt x="46822" y="39085"/>
                      <a:pt x="47691" y="39444"/>
                      <a:pt x="48801" y="40277"/>
                    </a:cubicBezTo>
                    <a:lnTo>
                      <a:pt x="49584" y="40861"/>
                    </a:lnTo>
                    <a:lnTo>
                      <a:pt x="50086" y="40932"/>
                    </a:lnTo>
                    <a:lnTo>
                      <a:pt x="50670" y="41128"/>
                    </a:lnTo>
                    <a:lnTo>
                      <a:pt x="51666" y="40362"/>
                    </a:lnTo>
                    <a:lnTo>
                      <a:pt x="52159" y="39978"/>
                    </a:lnTo>
                    <a:lnTo>
                      <a:pt x="52788" y="39511"/>
                    </a:lnTo>
                    <a:cubicBezTo>
                      <a:pt x="53499" y="38482"/>
                      <a:pt x="53916" y="37336"/>
                      <a:pt x="53929" y="36037"/>
                    </a:cubicBezTo>
                    <a:cubicBezTo>
                      <a:pt x="54020" y="35042"/>
                      <a:pt x="53630" y="34353"/>
                      <a:pt x="52769" y="33971"/>
                    </a:cubicBezTo>
                    <a:lnTo>
                      <a:pt x="46816" y="30317"/>
                    </a:lnTo>
                    <a:lnTo>
                      <a:pt x="47543" y="30329"/>
                    </a:lnTo>
                    <a:lnTo>
                      <a:pt x="48273" y="30434"/>
                    </a:lnTo>
                    <a:lnTo>
                      <a:pt x="48703" y="30672"/>
                    </a:lnTo>
                    <a:lnTo>
                      <a:pt x="49231" y="30625"/>
                    </a:lnTo>
                    <a:lnTo>
                      <a:pt x="49770" y="30461"/>
                    </a:lnTo>
                    <a:lnTo>
                      <a:pt x="49985" y="30233"/>
                    </a:lnTo>
                    <a:lnTo>
                      <a:pt x="50419" y="26547"/>
                    </a:lnTo>
                    <a:lnTo>
                      <a:pt x="50425" y="26215"/>
                    </a:lnTo>
                    <a:lnTo>
                      <a:pt x="50233" y="25791"/>
                    </a:lnTo>
                    <a:lnTo>
                      <a:pt x="50070" y="25564"/>
                    </a:lnTo>
                    <a:lnTo>
                      <a:pt x="49864" y="25457"/>
                    </a:lnTo>
                    <a:lnTo>
                      <a:pt x="49492" y="25421"/>
                    </a:lnTo>
                    <a:lnTo>
                      <a:pt x="49167" y="25606"/>
                    </a:lnTo>
                    <a:lnTo>
                      <a:pt x="48599" y="25917"/>
                    </a:lnTo>
                    <a:lnTo>
                      <a:pt x="47824" y="26328"/>
                    </a:lnTo>
                    <a:lnTo>
                      <a:pt x="47283" y="26435"/>
                    </a:lnTo>
                    <a:lnTo>
                      <a:pt x="46822" y="26435"/>
                    </a:lnTo>
                    <a:lnTo>
                      <a:pt x="46504" y="26305"/>
                    </a:lnTo>
                    <a:lnTo>
                      <a:pt x="46119" y="26041"/>
                    </a:lnTo>
                    <a:lnTo>
                      <a:pt x="45593" y="24806"/>
                    </a:lnTo>
                    <a:lnTo>
                      <a:pt x="44234" y="22352"/>
                    </a:lnTo>
                    <a:lnTo>
                      <a:pt x="43947" y="21868"/>
                    </a:lnTo>
                    <a:lnTo>
                      <a:pt x="43768" y="21562"/>
                    </a:lnTo>
                    <a:lnTo>
                      <a:pt x="43625" y="21320"/>
                    </a:lnTo>
                    <a:lnTo>
                      <a:pt x="43436" y="21294"/>
                    </a:lnTo>
                    <a:lnTo>
                      <a:pt x="43254" y="21381"/>
                    </a:lnTo>
                    <a:lnTo>
                      <a:pt x="43111" y="21531"/>
                    </a:lnTo>
                    <a:lnTo>
                      <a:pt x="43057" y="21933"/>
                    </a:lnTo>
                    <a:lnTo>
                      <a:pt x="43168" y="22317"/>
                    </a:lnTo>
                    <a:lnTo>
                      <a:pt x="43512" y="23149"/>
                    </a:lnTo>
                    <a:lnTo>
                      <a:pt x="43763" y="23965"/>
                    </a:lnTo>
                    <a:lnTo>
                      <a:pt x="43802" y="24423"/>
                    </a:lnTo>
                    <a:lnTo>
                      <a:pt x="43912" y="24807"/>
                    </a:lnTo>
                    <a:lnTo>
                      <a:pt x="43939" y="25393"/>
                    </a:lnTo>
                    <a:lnTo>
                      <a:pt x="43840" y="25912"/>
                    </a:lnTo>
                    <a:lnTo>
                      <a:pt x="43629" y="26197"/>
                    </a:lnTo>
                    <a:cubicBezTo>
                      <a:pt x="43629" y="26197"/>
                      <a:pt x="43468" y="26363"/>
                      <a:pt x="43322" y="26368"/>
                    </a:cubicBezTo>
                    <a:cubicBezTo>
                      <a:pt x="43184" y="26368"/>
                      <a:pt x="42858" y="26462"/>
                      <a:pt x="42858" y="26462"/>
                    </a:cubicBezTo>
                    <a:lnTo>
                      <a:pt x="42530" y="26492"/>
                    </a:lnTo>
                    <a:lnTo>
                      <a:pt x="42068" y="26304"/>
                    </a:lnTo>
                    <a:lnTo>
                      <a:pt x="41174" y="25973"/>
                    </a:lnTo>
                    <a:lnTo>
                      <a:pt x="40826" y="26017"/>
                    </a:lnTo>
                    <a:lnTo>
                      <a:pt x="40412" y="25955"/>
                    </a:lnTo>
                    <a:cubicBezTo>
                      <a:pt x="40417" y="25768"/>
                      <a:pt x="40637" y="24963"/>
                      <a:pt x="40637" y="24963"/>
                    </a:cubicBezTo>
                    <a:cubicBezTo>
                      <a:pt x="41715" y="22470"/>
                      <a:pt x="42174" y="20157"/>
                      <a:pt x="41725" y="18095"/>
                    </a:cubicBezTo>
                    <a:lnTo>
                      <a:pt x="41802" y="16893"/>
                    </a:lnTo>
                    <a:close/>
                  </a:path>
                </a:pathLst>
              </a:custGeom>
              <a:solidFill>
                <a:srgbClr val="005197"/>
              </a:solidFill>
              <a:ln w="14358"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ACF4690E-D28F-4BF3-AF08-E2C778A0EE02}"/>
                  </a:ext>
                </a:extLst>
              </p:cNvPr>
              <p:cNvSpPr/>
              <p:nvPr/>
            </p:nvSpPr>
            <p:spPr>
              <a:xfrm>
                <a:off x="10317459" y="-488177"/>
                <a:ext cx="57701" cy="58170"/>
              </a:xfrm>
              <a:custGeom>
                <a:avLst/>
                <a:gdLst>
                  <a:gd name="connsiteX0" fmla="*/ 33680 w 57700"/>
                  <a:gd name="connsiteY0" fmla="*/ 42194 h 58169"/>
                  <a:gd name="connsiteX1" fmla="*/ 33618 w 57700"/>
                  <a:gd name="connsiteY1" fmla="*/ 43755 h 58169"/>
                  <a:gd name="connsiteX2" fmla="*/ 33859 w 57700"/>
                  <a:gd name="connsiteY2" fmla="*/ 46025 h 58169"/>
                  <a:gd name="connsiteX3" fmla="*/ 34062 w 57700"/>
                  <a:gd name="connsiteY3" fmla="*/ 47562 h 58169"/>
                  <a:gd name="connsiteX4" fmla="*/ 35871 w 57700"/>
                  <a:gd name="connsiteY4" fmla="*/ 47981 h 58169"/>
                  <a:gd name="connsiteX5" fmla="*/ 43463 w 57700"/>
                  <a:gd name="connsiteY5" fmla="*/ 48820 h 58169"/>
                  <a:gd name="connsiteX6" fmla="*/ 43877 w 57700"/>
                  <a:gd name="connsiteY6" fmla="*/ 48701 h 58169"/>
                  <a:gd name="connsiteX7" fmla="*/ 44004 w 57700"/>
                  <a:gd name="connsiteY7" fmla="*/ 47537 h 58169"/>
                  <a:gd name="connsiteX8" fmla="*/ 42383 w 57700"/>
                  <a:gd name="connsiteY8" fmla="*/ 47179 h 58169"/>
                  <a:gd name="connsiteX9" fmla="*/ 40454 w 57700"/>
                  <a:gd name="connsiteY9" fmla="*/ 46550 h 58169"/>
                  <a:gd name="connsiteX10" fmla="*/ 39219 w 57700"/>
                  <a:gd name="connsiteY10" fmla="*/ 45715 h 58169"/>
                  <a:gd name="connsiteX11" fmla="*/ 38644 w 57700"/>
                  <a:gd name="connsiteY11" fmla="*/ 44810 h 58169"/>
                  <a:gd name="connsiteX12" fmla="*/ 38437 w 57700"/>
                  <a:gd name="connsiteY12" fmla="*/ 44608 h 58169"/>
                  <a:gd name="connsiteX13" fmla="*/ 37025 w 57700"/>
                  <a:gd name="connsiteY13" fmla="*/ 41978 h 58169"/>
                  <a:gd name="connsiteX14" fmla="*/ 36124 w 57700"/>
                  <a:gd name="connsiteY14" fmla="*/ 39113 h 58169"/>
                  <a:gd name="connsiteX15" fmla="*/ 35770 w 57700"/>
                  <a:gd name="connsiteY15" fmla="*/ 35508 h 58169"/>
                  <a:gd name="connsiteX16" fmla="*/ 34406 w 57700"/>
                  <a:gd name="connsiteY16" fmla="*/ 34650 h 58169"/>
                  <a:gd name="connsiteX17" fmla="*/ 34305 w 57700"/>
                  <a:gd name="connsiteY17" fmla="*/ 36520 h 58169"/>
                  <a:gd name="connsiteX18" fmla="*/ 33680 w 57700"/>
                  <a:gd name="connsiteY18" fmla="*/ 42194 h 58169"/>
                  <a:gd name="connsiteX19" fmla="*/ 34569 w 57700"/>
                  <a:gd name="connsiteY19" fmla="*/ 34898 h 58169"/>
                  <a:gd name="connsiteX20" fmla="*/ 34250 w 57700"/>
                  <a:gd name="connsiteY20" fmla="*/ 37907 h 58169"/>
                  <a:gd name="connsiteX21" fmla="*/ 25765 w 57700"/>
                  <a:gd name="connsiteY21" fmla="*/ 36352 h 58169"/>
                  <a:gd name="connsiteX22" fmla="*/ 28242 w 57700"/>
                  <a:gd name="connsiteY22" fmla="*/ 34063 h 58169"/>
                  <a:gd name="connsiteX23" fmla="*/ 25543 w 57700"/>
                  <a:gd name="connsiteY23" fmla="*/ 34493 h 58169"/>
                  <a:gd name="connsiteX24" fmla="*/ 22845 w 57700"/>
                  <a:gd name="connsiteY24" fmla="*/ 34834 h 58169"/>
                  <a:gd name="connsiteX25" fmla="*/ 20628 w 57700"/>
                  <a:gd name="connsiteY25" fmla="*/ 31138 h 58169"/>
                  <a:gd name="connsiteX26" fmla="*/ 19947 w 57700"/>
                  <a:gd name="connsiteY26" fmla="*/ 28623 h 58169"/>
                  <a:gd name="connsiteX27" fmla="*/ 29149 w 57700"/>
                  <a:gd name="connsiteY27" fmla="*/ 30419 h 58169"/>
                  <a:gd name="connsiteX28" fmla="*/ 32377 w 57700"/>
                  <a:gd name="connsiteY28" fmla="*/ 30075 h 58169"/>
                  <a:gd name="connsiteX29" fmla="*/ 36187 w 57700"/>
                  <a:gd name="connsiteY29" fmla="*/ 24377 h 58169"/>
                  <a:gd name="connsiteX30" fmla="*/ 39482 w 57700"/>
                  <a:gd name="connsiteY30" fmla="*/ 16450 h 58169"/>
                  <a:gd name="connsiteX31" fmla="*/ 41448 w 57700"/>
                  <a:gd name="connsiteY31" fmla="*/ 19637 h 58169"/>
                  <a:gd name="connsiteX32" fmla="*/ 42589 w 57700"/>
                  <a:gd name="connsiteY32" fmla="*/ 23226 h 58169"/>
                  <a:gd name="connsiteX33" fmla="*/ 37733 w 57700"/>
                  <a:gd name="connsiteY33" fmla="*/ 30346 h 58169"/>
                  <a:gd name="connsiteX34" fmla="*/ 43340 w 57700"/>
                  <a:gd name="connsiteY34" fmla="*/ 30141 h 58169"/>
                  <a:gd name="connsiteX35" fmla="*/ 44324 w 57700"/>
                  <a:gd name="connsiteY35" fmla="*/ 33405 h 58169"/>
                  <a:gd name="connsiteX36" fmla="*/ 35861 w 57700"/>
                  <a:gd name="connsiteY36" fmla="*/ 33252 h 58169"/>
                  <a:gd name="connsiteX37" fmla="*/ 34740 w 57700"/>
                  <a:gd name="connsiteY37" fmla="*/ 33933 h 58169"/>
                  <a:gd name="connsiteX38" fmla="*/ 32311 w 57700"/>
                  <a:gd name="connsiteY38" fmla="*/ 36309 h 58169"/>
                  <a:gd name="connsiteX39" fmla="*/ 29788 w 57700"/>
                  <a:gd name="connsiteY39" fmla="*/ 38389 h 58169"/>
                  <a:gd name="connsiteX40" fmla="*/ 25743 w 57700"/>
                  <a:gd name="connsiteY40" fmla="*/ 40068 h 58169"/>
                  <a:gd name="connsiteX41" fmla="*/ 22284 w 57700"/>
                  <a:gd name="connsiteY41" fmla="*/ 40543 h 58169"/>
                  <a:gd name="connsiteX42" fmla="*/ 19418 w 57700"/>
                  <a:gd name="connsiteY42" fmla="*/ 39870 h 58169"/>
                  <a:gd name="connsiteX43" fmla="*/ 16645 w 57700"/>
                  <a:gd name="connsiteY43" fmla="*/ 38245 h 58169"/>
                  <a:gd name="connsiteX44" fmla="*/ 16997 w 57700"/>
                  <a:gd name="connsiteY44" fmla="*/ 36939 h 58169"/>
                  <a:gd name="connsiteX45" fmla="*/ 25765 w 57700"/>
                  <a:gd name="connsiteY45" fmla="*/ 36352 h 5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7700" h="58169">
                    <a:moveTo>
                      <a:pt x="33680" y="42194"/>
                    </a:moveTo>
                    <a:cubicBezTo>
                      <a:pt x="33644" y="42262"/>
                      <a:pt x="33748" y="43030"/>
                      <a:pt x="33618" y="43755"/>
                    </a:cubicBezTo>
                    <a:cubicBezTo>
                      <a:pt x="33489" y="44479"/>
                      <a:pt x="33605" y="44901"/>
                      <a:pt x="33859" y="46025"/>
                    </a:cubicBezTo>
                    <a:cubicBezTo>
                      <a:pt x="34111" y="47149"/>
                      <a:pt x="34062" y="47562"/>
                      <a:pt x="34062" y="47562"/>
                    </a:cubicBezTo>
                    <a:lnTo>
                      <a:pt x="35871" y="47981"/>
                    </a:lnTo>
                    <a:cubicBezTo>
                      <a:pt x="36279" y="48076"/>
                      <a:pt x="43123" y="48945"/>
                      <a:pt x="43463" y="48820"/>
                    </a:cubicBezTo>
                    <a:cubicBezTo>
                      <a:pt x="43555" y="48787"/>
                      <a:pt x="43867" y="48796"/>
                      <a:pt x="43877" y="48701"/>
                    </a:cubicBezTo>
                    <a:lnTo>
                      <a:pt x="44004" y="47537"/>
                    </a:lnTo>
                    <a:lnTo>
                      <a:pt x="42383" y="47179"/>
                    </a:lnTo>
                    <a:lnTo>
                      <a:pt x="40454" y="46550"/>
                    </a:lnTo>
                    <a:lnTo>
                      <a:pt x="39219" y="45715"/>
                    </a:lnTo>
                    <a:lnTo>
                      <a:pt x="38644" y="44810"/>
                    </a:lnTo>
                    <a:lnTo>
                      <a:pt x="38437" y="44608"/>
                    </a:lnTo>
                    <a:lnTo>
                      <a:pt x="37025" y="41978"/>
                    </a:lnTo>
                    <a:lnTo>
                      <a:pt x="36124" y="39113"/>
                    </a:lnTo>
                    <a:lnTo>
                      <a:pt x="35770" y="35508"/>
                    </a:lnTo>
                    <a:lnTo>
                      <a:pt x="34406" y="34650"/>
                    </a:lnTo>
                    <a:lnTo>
                      <a:pt x="34305" y="36520"/>
                    </a:lnTo>
                    <a:cubicBezTo>
                      <a:pt x="34305" y="36520"/>
                      <a:pt x="33716" y="42126"/>
                      <a:pt x="33680" y="42194"/>
                    </a:cubicBezTo>
                    <a:close/>
                    <a:moveTo>
                      <a:pt x="34569" y="34898"/>
                    </a:moveTo>
                    <a:cubicBezTo>
                      <a:pt x="34569" y="34898"/>
                      <a:pt x="34457" y="36875"/>
                      <a:pt x="34250" y="37907"/>
                    </a:cubicBezTo>
                    <a:moveTo>
                      <a:pt x="25765" y="36352"/>
                    </a:moveTo>
                    <a:cubicBezTo>
                      <a:pt x="26953" y="35408"/>
                      <a:pt x="29370" y="34649"/>
                      <a:pt x="28242" y="34063"/>
                    </a:cubicBezTo>
                    <a:cubicBezTo>
                      <a:pt x="27695" y="33780"/>
                      <a:pt x="26965" y="34372"/>
                      <a:pt x="25543" y="34493"/>
                    </a:cubicBezTo>
                    <a:cubicBezTo>
                      <a:pt x="24993" y="34541"/>
                      <a:pt x="24520" y="34745"/>
                      <a:pt x="22845" y="34834"/>
                    </a:cubicBezTo>
                    <a:cubicBezTo>
                      <a:pt x="22600" y="34625"/>
                      <a:pt x="21443" y="32775"/>
                      <a:pt x="20628" y="31138"/>
                    </a:cubicBezTo>
                    <a:cubicBezTo>
                      <a:pt x="20106" y="30090"/>
                      <a:pt x="19624" y="29228"/>
                      <a:pt x="19947" y="28623"/>
                    </a:cubicBezTo>
                    <a:cubicBezTo>
                      <a:pt x="20301" y="28693"/>
                      <a:pt x="28338" y="30736"/>
                      <a:pt x="29149" y="30419"/>
                    </a:cubicBezTo>
                    <a:lnTo>
                      <a:pt x="32377" y="30075"/>
                    </a:lnTo>
                    <a:cubicBezTo>
                      <a:pt x="32377" y="30075"/>
                      <a:pt x="34581" y="27671"/>
                      <a:pt x="36187" y="24377"/>
                    </a:cubicBezTo>
                    <a:cubicBezTo>
                      <a:pt x="37899" y="20864"/>
                      <a:pt x="39646" y="16752"/>
                      <a:pt x="39482" y="16450"/>
                    </a:cubicBezTo>
                    <a:cubicBezTo>
                      <a:pt x="39666" y="16316"/>
                      <a:pt x="40819" y="17583"/>
                      <a:pt x="41448" y="19637"/>
                    </a:cubicBezTo>
                    <a:cubicBezTo>
                      <a:pt x="41930" y="21208"/>
                      <a:pt x="42889" y="22476"/>
                      <a:pt x="42589" y="23226"/>
                    </a:cubicBezTo>
                    <a:lnTo>
                      <a:pt x="37733" y="30346"/>
                    </a:lnTo>
                    <a:lnTo>
                      <a:pt x="43340" y="30141"/>
                    </a:lnTo>
                    <a:cubicBezTo>
                      <a:pt x="43955" y="29790"/>
                      <a:pt x="45376" y="33288"/>
                      <a:pt x="44324" y="33405"/>
                    </a:cubicBezTo>
                    <a:lnTo>
                      <a:pt x="35861" y="33252"/>
                    </a:lnTo>
                    <a:lnTo>
                      <a:pt x="34740" y="33933"/>
                    </a:lnTo>
                    <a:lnTo>
                      <a:pt x="32311" y="36309"/>
                    </a:lnTo>
                    <a:lnTo>
                      <a:pt x="29788" y="38389"/>
                    </a:lnTo>
                    <a:lnTo>
                      <a:pt x="25743" y="40068"/>
                    </a:lnTo>
                    <a:lnTo>
                      <a:pt x="22284" y="40543"/>
                    </a:lnTo>
                    <a:lnTo>
                      <a:pt x="19418" y="39870"/>
                    </a:lnTo>
                    <a:lnTo>
                      <a:pt x="16645" y="38245"/>
                    </a:lnTo>
                    <a:cubicBezTo>
                      <a:pt x="16645" y="38245"/>
                      <a:pt x="15689" y="37333"/>
                      <a:pt x="16997" y="36939"/>
                    </a:cubicBezTo>
                    <a:cubicBezTo>
                      <a:pt x="18445" y="37087"/>
                      <a:pt x="24353" y="37475"/>
                      <a:pt x="25765" y="36352"/>
                    </a:cubicBezTo>
                    <a:close/>
                  </a:path>
                </a:pathLst>
              </a:custGeom>
              <a:solidFill>
                <a:srgbClr val="005197"/>
              </a:solidFill>
              <a:ln w="14358"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8EB6BB90-9334-411C-95E4-1DB35A2A50D3}"/>
                  </a:ext>
                </a:extLst>
              </p:cNvPr>
              <p:cNvSpPr/>
              <p:nvPr/>
            </p:nvSpPr>
            <p:spPr>
              <a:xfrm>
                <a:off x="10267885" y="-504396"/>
                <a:ext cx="57701" cy="43627"/>
              </a:xfrm>
              <a:custGeom>
                <a:avLst/>
                <a:gdLst>
                  <a:gd name="connsiteX0" fmla="*/ 28690 w 57700"/>
                  <a:gd name="connsiteY0" fmla="*/ 16743 h 43627"/>
                  <a:gd name="connsiteX1" fmla="*/ 27937 w 57700"/>
                  <a:gd name="connsiteY1" fmla="*/ 16627 h 43627"/>
                  <a:gd name="connsiteX2" fmla="*/ 27558 w 57700"/>
                  <a:gd name="connsiteY2" fmla="*/ 16686 h 43627"/>
                  <a:gd name="connsiteX3" fmla="*/ 27078 w 57700"/>
                  <a:gd name="connsiteY3" fmla="*/ 16786 h 43627"/>
                  <a:gd name="connsiteX4" fmla="*/ 26674 w 57700"/>
                  <a:gd name="connsiteY4" fmla="*/ 16868 h 43627"/>
                  <a:gd name="connsiteX5" fmla="*/ 26426 w 57700"/>
                  <a:gd name="connsiteY5" fmla="*/ 17098 h 43627"/>
                  <a:gd name="connsiteX6" fmla="*/ 26317 w 57700"/>
                  <a:gd name="connsiteY6" fmla="*/ 17423 h 43627"/>
                  <a:gd name="connsiteX7" fmla="*/ 26397 w 57700"/>
                  <a:gd name="connsiteY7" fmla="*/ 17824 h 43627"/>
                  <a:gd name="connsiteX8" fmla="*/ 26547 w 57700"/>
                  <a:gd name="connsiteY8" fmla="*/ 18259 h 43627"/>
                  <a:gd name="connsiteX9" fmla="*/ 28889 w 57700"/>
                  <a:gd name="connsiteY9" fmla="*/ 21508 h 43627"/>
                  <a:gd name="connsiteX10" fmla="*/ 31720 w 57700"/>
                  <a:gd name="connsiteY10" fmla="*/ 22107 h 43627"/>
                  <a:gd name="connsiteX11" fmla="*/ 32673 w 57700"/>
                  <a:gd name="connsiteY11" fmla="*/ 21753 h 43627"/>
                  <a:gd name="connsiteX12" fmla="*/ 33442 w 57700"/>
                  <a:gd name="connsiteY12" fmla="*/ 21505 h 43627"/>
                  <a:gd name="connsiteX13" fmla="*/ 34002 w 57700"/>
                  <a:gd name="connsiteY13" fmla="*/ 21364 h 43627"/>
                  <a:gd name="connsiteX14" fmla="*/ 34499 w 57700"/>
                  <a:gd name="connsiteY14" fmla="*/ 21111 h 43627"/>
                  <a:gd name="connsiteX15" fmla="*/ 35097 w 57700"/>
                  <a:gd name="connsiteY15" fmla="*/ 20843 h 43627"/>
                  <a:gd name="connsiteX16" fmla="*/ 37710 w 57700"/>
                  <a:gd name="connsiteY16" fmla="*/ 19776 h 43627"/>
                  <a:gd name="connsiteX17" fmla="*/ 38624 w 57700"/>
                  <a:gd name="connsiteY17" fmla="*/ 20719 h 43627"/>
                  <a:gd name="connsiteX18" fmla="*/ 27536 w 57700"/>
                  <a:gd name="connsiteY18" fmla="*/ 31920 h 43627"/>
                  <a:gd name="connsiteX19" fmla="*/ 17504 w 57700"/>
                  <a:gd name="connsiteY19" fmla="*/ 33429 h 43627"/>
                  <a:gd name="connsiteX20" fmla="*/ 16844 w 57700"/>
                  <a:gd name="connsiteY20" fmla="*/ 35173 h 43627"/>
                  <a:gd name="connsiteX21" fmla="*/ 19737 w 57700"/>
                  <a:gd name="connsiteY21" fmla="*/ 38593 h 43627"/>
                  <a:gd name="connsiteX22" fmla="*/ 22415 w 57700"/>
                  <a:gd name="connsiteY22" fmla="*/ 38756 h 43627"/>
                  <a:gd name="connsiteX23" fmla="*/ 43348 w 57700"/>
                  <a:gd name="connsiteY23" fmla="*/ 32093 h 43627"/>
                  <a:gd name="connsiteX24" fmla="*/ 45105 w 57700"/>
                  <a:gd name="connsiteY24" fmla="*/ 30037 h 43627"/>
                  <a:gd name="connsiteX25" fmla="*/ 44043 w 57700"/>
                  <a:gd name="connsiteY25" fmla="*/ 28661 h 43627"/>
                  <a:gd name="connsiteX26" fmla="*/ 41307 w 57700"/>
                  <a:gd name="connsiteY26" fmla="*/ 28333 h 43627"/>
                  <a:gd name="connsiteX27" fmla="*/ 36040 w 57700"/>
                  <a:gd name="connsiteY27" fmla="*/ 30150 h 43627"/>
                  <a:gd name="connsiteX28" fmla="*/ 35177 w 57700"/>
                  <a:gd name="connsiteY28" fmla="*/ 28980 h 43627"/>
                  <a:gd name="connsiteX29" fmla="*/ 44392 w 57700"/>
                  <a:gd name="connsiteY29" fmla="*/ 20445 h 43627"/>
                  <a:gd name="connsiteX30" fmla="*/ 44290 w 57700"/>
                  <a:gd name="connsiteY30" fmla="*/ 18193 h 43627"/>
                  <a:gd name="connsiteX31" fmla="*/ 41105 w 57700"/>
                  <a:gd name="connsiteY31" fmla="*/ 16771 h 43627"/>
                  <a:gd name="connsiteX32" fmla="*/ 37920 w 57700"/>
                  <a:gd name="connsiteY32" fmla="*/ 16728 h 43627"/>
                  <a:gd name="connsiteX33" fmla="*/ 28690 w 57700"/>
                  <a:gd name="connsiteY33" fmla="*/ 16743 h 4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700" h="43627">
                    <a:moveTo>
                      <a:pt x="28690" y="16743"/>
                    </a:moveTo>
                    <a:lnTo>
                      <a:pt x="27937" y="16627"/>
                    </a:lnTo>
                    <a:lnTo>
                      <a:pt x="27558" y="16686"/>
                    </a:lnTo>
                    <a:lnTo>
                      <a:pt x="27078" y="16786"/>
                    </a:lnTo>
                    <a:lnTo>
                      <a:pt x="26674" y="16868"/>
                    </a:lnTo>
                    <a:lnTo>
                      <a:pt x="26426" y="17098"/>
                    </a:lnTo>
                    <a:lnTo>
                      <a:pt x="26317" y="17423"/>
                    </a:lnTo>
                    <a:cubicBezTo>
                      <a:pt x="26317" y="17423"/>
                      <a:pt x="26410" y="17694"/>
                      <a:pt x="26397" y="17824"/>
                    </a:cubicBezTo>
                    <a:cubicBezTo>
                      <a:pt x="26384" y="17953"/>
                      <a:pt x="26537" y="18128"/>
                      <a:pt x="26547" y="18259"/>
                    </a:cubicBezTo>
                    <a:cubicBezTo>
                      <a:pt x="26558" y="18390"/>
                      <a:pt x="28046" y="20728"/>
                      <a:pt x="28889" y="21508"/>
                    </a:cubicBezTo>
                    <a:cubicBezTo>
                      <a:pt x="29735" y="22288"/>
                      <a:pt x="30682" y="22484"/>
                      <a:pt x="31720" y="22107"/>
                    </a:cubicBezTo>
                    <a:cubicBezTo>
                      <a:pt x="32757" y="21729"/>
                      <a:pt x="32447" y="21777"/>
                      <a:pt x="32673" y="21753"/>
                    </a:cubicBezTo>
                    <a:cubicBezTo>
                      <a:pt x="32897" y="21728"/>
                      <a:pt x="33165" y="21551"/>
                      <a:pt x="33442" y="21505"/>
                    </a:cubicBezTo>
                    <a:cubicBezTo>
                      <a:pt x="33718" y="21460"/>
                      <a:pt x="34002" y="21364"/>
                      <a:pt x="34002" y="21364"/>
                    </a:cubicBezTo>
                    <a:lnTo>
                      <a:pt x="34499" y="21111"/>
                    </a:lnTo>
                    <a:lnTo>
                      <a:pt x="35097" y="20843"/>
                    </a:lnTo>
                    <a:lnTo>
                      <a:pt x="37710" y="19776"/>
                    </a:lnTo>
                    <a:cubicBezTo>
                      <a:pt x="38546" y="19459"/>
                      <a:pt x="38965" y="19839"/>
                      <a:pt x="38624" y="20719"/>
                    </a:cubicBezTo>
                    <a:cubicBezTo>
                      <a:pt x="35146" y="24620"/>
                      <a:pt x="31440" y="28346"/>
                      <a:pt x="27536" y="31920"/>
                    </a:cubicBezTo>
                    <a:lnTo>
                      <a:pt x="17504" y="33429"/>
                    </a:lnTo>
                    <a:cubicBezTo>
                      <a:pt x="16325" y="33409"/>
                      <a:pt x="15856" y="34246"/>
                      <a:pt x="16844" y="35173"/>
                    </a:cubicBezTo>
                    <a:lnTo>
                      <a:pt x="19737" y="38593"/>
                    </a:lnTo>
                    <a:cubicBezTo>
                      <a:pt x="20451" y="39389"/>
                      <a:pt x="21407" y="39529"/>
                      <a:pt x="22415" y="38756"/>
                    </a:cubicBezTo>
                    <a:cubicBezTo>
                      <a:pt x="27119" y="35413"/>
                      <a:pt x="35032" y="33466"/>
                      <a:pt x="43348" y="32093"/>
                    </a:cubicBezTo>
                    <a:cubicBezTo>
                      <a:pt x="44769" y="31925"/>
                      <a:pt x="45353" y="31013"/>
                      <a:pt x="45105" y="30037"/>
                    </a:cubicBezTo>
                    <a:lnTo>
                      <a:pt x="44043" y="28661"/>
                    </a:lnTo>
                    <a:cubicBezTo>
                      <a:pt x="43142" y="27770"/>
                      <a:pt x="42318" y="27897"/>
                      <a:pt x="41307" y="28333"/>
                    </a:cubicBezTo>
                    <a:lnTo>
                      <a:pt x="36040" y="30150"/>
                    </a:lnTo>
                    <a:cubicBezTo>
                      <a:pt x="34694" y="30615"/>
                      <a:pt x="34326" y="29824"/>
                      <a:pt x="35177" y="28980"/>
                    </a:cubicBezTo>
                    <a:cubicBezTo>
                      <a:pt x="37814" y="25936"/>
                      <a:pt x="40936" y="23114"/>
                      <a:pt x="44392" y="20445"/>
                    </a:cubicBezTo>
                    <a:cubicBezTo>
                      <a:pt x="45399" y="19889"/>
                      <a:pt x="45252" y="18813"/>
                      <a:pt x="44290" y="18193"/>
                    </a:cubicBezTo>
                    <a:lnTo>
                      <a:pt x="41105" y="16771"/>
                    </a:lnTo>
                    <a:cubicBezTo>
                      <a:pt x="40088" y="16345"/>
                      <a:pt x="39026" y="16331"/>
                      <a:pt x="37920" y="16728"/>
                    </a:cubicBezTo>
                    <a:cubicBezTo>
                      <a:pt x="34815" y="17629"/>
                      <a:pt x="31744" y="17504"/>
                      <a:pt x="28690" y="16743"/>
                    </a:cubicBezTo>
                    <a:close/>
                  </a:path>
                </a:pathLst>
              </a:custGeom>
              <a:solidFill>
                <a:srgbClr val="005197"/>
              </a:solidFill>
              <a:ln w="14358"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E9E54FD3-1786-4027-8AF5-8B8C102D2EAB}"/>
                  </a:ext>
                </a:extLst>
              </p:cNvPr>
              <p:cNvSpPr/>
              <p:nvPr/>
            </p:nvSpPr>
            <p:spPr>
              <a:xfrm>
                <a:off x="10210011" y="-514196"/>
                <a:ext cx="57701" cy="58170"/>
              </a:xfrm>
              <a:custGeom>
                <a:avLst/>
                <a:gdLst>
                  <a:gd name="connsiteX0" fmla="*/ 37197 w 57700"/>
                  <a:gd name="connsiteY0" fmla="*/ 21610 h 58169"/>
                  <a:gd name="connsiteX1" fmla="*/ 36975 w 57700"/>
                  <a:gd name="connsiteY1" fmla="*/ 21852 h 58169"/>
                  <a:gd name="connsiteX2" fmla="*/ 36583 w 57700"/>
                  <a:gd name="connsiteY2" fmla="*/ 22068 h 58169"/>
                  <a:gd name="connsiteX3" fmla="*/ 36360 w 57700"/>
                  <a:gd name="connsiteY3" fmla="*/ 22068 h 58169"/>
                  <a:gd name="connsiteX4" fmla="*/ 36115 w 57700"/>
                  <a:gd name="connsiteY4" fmla="*/ 22095 h 58169"/>
                  <a:gd name="connsiteX5" fmla="*/ 35993 w 57700"/>
                  <a:gd name="connsiteY5" fmla="*/ 22364 h 58169"/>
                  <a:gd name="connsiteX6" fmla="*/ 35919 w 57700"/>
                  <a:gd name="connsiteY6" fmla="*/ 22714 h 58169"/>
                  <a:gd name="connsiteX7" fmla="*/ 35870 w 57700"/>
                  <a:gd name="connsiteY7" fmla="*/ 23172 h 58169"/>
                  <a:gd name="connsiteX8" fmla="*/ 35894 w 57700"/>
                  <a:gd name="connsiteY8" fmla="*/ 23684 h 58169"/>
                  <a:gd name="connsiteX9" fmla="*/ 36189 w 57700"/>
                  <a:gd name="connsiteY9" fmla="*/ 23927 h 58169"/>
                  <a:gd name="connsiteX10" fmla="*/ 36336 w 57700"/>
                  <a:gd name="connsiteY10" fmla="*/ 24384 h 58169"/>
                  <a:gd name="connsiteX11" fmla="*/ 36435 w 57700"/>
                  <a:gd name="connsiteY11" fmla="*/ 24869 h 58169"/>
                  <a:gd name="connsiteX12" fmla="*/ 36435 w 57700"/>
                  <a:gd name="connsiteY12" fmla="*/ 25676 h 58169"/>
                  <a:gd name="connsiteX13" fmla="*/ 36411 w 57700"/>
                  <a:gd name="connsiteY13" fmla="*/ 26376 h 58169"/>
                  <a:gd name="connsiteX14" fmla="*/ 36091 w 57700"/>
                  <a:gd name="connsiteY14" fmla="*/ 27211 h 58169"/>
                  <a:gd name="connsiteX15" fmla="*/ 36017 w 57700"/>
                  <a:gd name="connsiteY15" fmla="*/ 27695 h 58169"/>
                  <a:gd name="connsiteX16" fmla="*/ 36065 w 57700"/>
                  <a:gd name="connsiteY16" fmla="*/ 27884 h 58169"/>
                  <a:gd name="connsiteX17" fmla="*/ 36336 w 57700"/>
                  <a:gd name="connsiteY17" fmla="*/ 27938 h 58169"/>
                  <a:gd name="connsiteX18" fmla="*/ 36583 w 57700"/>
                  <a:gd name="connsiteY18" fmla="*/ 27615 h 58169"/>
                  <a:gd name="connsiteX19" fmla="*/ 36779 w 57700"/>
                  <a:gd name="connsiteY19" fmla="*/ 27346 h 58169"/>
                  <a:gd name="connsiteX20" fmla="*/ 36975 w 57700"/>
                  <a:gd name="connsiteY20" fmla="*/ 26727 h 58169"/>
                  <a:gd name="connsiteX21" fmla="*/ 37171 w 57700"/>
                  <a:gd name="connsiteY21" fmla="*/ 26025 h 58169"/>
                  <a:gd name="connsiteX22" fmla="*/ 37271 w 57700"/>
                  <a:gd name="connsiteY22" fmla="*/ 25299 h 58169"/>
                  <a:gd name="connsiteX23" fmla="*/ 37369 w 57700"/>
                  <a:gd name="connsiteY23" fmla="*/ 24921 h 58169"/>
                  <a:gd name="connsiteX24" fmla="*/ 37516 w 57700"/>
                  <a:gd name="connsiteY24" fmla="*/ 24141 h 58169"/>
                  <a:gd name="connsiteX25" fmla="*/ 37761 w 57700"/>
                  <a:gd name="connsiteY25" fmla="*/ 23791 h 58169"/>
                  <a:gd name="connsiteX26" fmla="*/ 37983 w 57700"/>
                  <a:gd name="connsiteY26" fmla="*/ 23172 h 58169"/>
                  <a:gd name="connsiteX27" fmla="*/ 38179 w 57700"/>
                  <a:gd name="connsiteY27" fmla="*/ 22795 h 58169"/>
                  <a:gd name="connsiteX28" fmla="*/ 38549 w 57700"/>
                  <a:gd name="connsiteY28" fmla="*/ 21960 h 58169"/>
                  <a:gd name="connsiteX29" fmla="*/ 38793 w 57700"/>
                  <a:gd name="connsiteY29" fmla="*/ 21664 h 58169"/>
                  <a:gd name="connsiteX30" fmla="*/ 39041 w 57700"/>
                  <a:gd name="connsiteY30" fmla="*/ 21421 h 58169"/>
                  <a:gd name="connsiteX31" fmla="*/ 39114 w 57700"/>
                  <a:gd name="connsiteY31" fmla="*/ 21072 h 58169"/>
                  <a:gd name="connsiteX32" fmla="*/ 39088 w 57700"/>
                  <a:gd name="connsiteY32" fmla="*/ 20722 h 58169"/>
                  <a:gd name="connsiteX33" fmla="*/ 38917 w 57700"/>
                  <a:gd name="connsiteY33" fmla="*/ 20533 h 58169"/>
                  <a:gd name="connsiteX34" fmla="*/ 38720 w 57700"/>
                  <a:gd name="connsiteY34" fmla="*/ 20613 h 58169"/>
                  <a:gd name="connsiteX35" fmla="*/ 38426 w 57700"/>
                  <a:gd name="connsiteY35" fmla="*/ 20829 h 58169"/>
                  <a:gd name="connsiteX36" fmla="*/ 37910 w 57700"/>
                  <a:gd name="connsiteY36" fmla="*/ 20937 h 58169"/>
                  <a:gd name="connsiteX37" fmla="*/ 37615 w 57700"/>
                  <a:gd name="connsiteY37" fmla="*/ 21205 h 58169"/>
                  <a:gd name="connsiteX38" fmla="*/ 37197 w 57700"/>
                  <a:gd name="connsiteY38" fmla="*/ 21610 h 58169"/>
                  <a:gd name="connsiteX39" fmla="*/ 29357 w 57700"/>
                  <a:gd name="connsiteY39" fmla="*/ 23818 h 58169"/>
                  <a:gd name="connsiteX40" fmla="*/ 29161 w 57700"/>
                  <a:gd name="connsiteY40" fmla="*/ 23415 h 58169"/>
                  <a:gd name="connsiteX41" fmla="*/ 29012 w 57700"/>
                  <a:gd name="connsiteY41" fmla="*/ 23172 h 58169"/>
                  <a:gd name="connsiteX42" fmla="*/ 28842 w 57700"/>
                  <a:gd name="connsiteY42" fmla="*/ 22876 h 58169"/>
                  <a:gd name="connsiteX43" fmla="*/ 28718 w 57700"/>
                  <a:gd name="connsiteY43" fmla="*/ 22687 h 58169"/>
                  <a:gd name="connsiteX44" fmla="*/ 28546 w 57700"/>
                  <a:gd name="connsiteY44" fmla="*/ 22471 h 58169"/>
                  <a:gd name="connsiteX45" fmla="*/ 28398 w 57700"/>
                  <a:gd name="connsiteY45" fmla="*/ 22471 h 58169"/>
                  <a:gd name="connsiteX46" fmla="*/ 28030 w 57700"/>
                  <a:gd name="connsiteY46" fmla="*/ 22526 h 58169"/>
                  <a:gd name="connsiteX47" fmla="*/ 27907 w 57700"/>
                  <a:gd name="connsiteY47" fmla="*/ 22714 h 58169"/>
                  <a:gd name="connsiteX48" fmla="*/ 27857 w 57700"/>
                  <a:gd name="connsiteY48" fmla="*/ 23334 h 58169"/>
                  <a:gd name="connsiteX49" fmla="*/ 27834 w 57700"/>
                  <a:gd name="connsiteY49" fmla="*/ 24303 h 58169"/>
                  <a:gd name="connsiteX50" fmla="*/ 28007 w 57700"/>
                  <a:gd name="connsiteY50" fmla="*/ 28531 h 58169"/>
                  <a:gd name="connsiteX51" fmla="*/ 28128 w 57700"/>
                  <a:gd name="connsiteY51" fmla="*/ 29204 h 58169"/>
                  <a:gd name="connsiteX52" fmla="*/ 28251 w 57700"/>
                  <a:gd name="connsiteY52" fmla="*/ 29553 h 58169"/>
                  <a:gd name="connsiteX53" fmla="*/ 28546 w 57700"/>
                  <a:gd name="connsiteY53" fmla="*/ 29877 h 58169"/>
                  <a:gd name="connsiteX54" fmla="*/ 30021 w 57700"/>
                  <a:gd name="connsiteY54" fmla="*/ 32515 h 58169"/>
                  <a:gd name="connsiteX55" fmla="*/ 30463 w 57700"/>
                  <a:gd name="connsiteY55" fmla="*/ 32866 h 58169"/>
                  <a:gd name="connsiteX56" fmla="*/ 30735 w 57700"/>
                  <a:gd name="connsiteY56" fmla="*/ 33001 h 58169"/>
                  <a:gd name="connsiteX57" fmla="*/ 30978 w 57700"/>
                  <a:gd name="connsiteY57" fmla="*/ 32785 h 58169"/>
                  <a:gd name="connsiteX58" fmla="*/ 31224 w 57700"/>
                  <a:gd name="connsiteY58" fmla="*/ 32326 h 58169"/>
                  <a:gd name="connsiteX59" fmla="*/ 31372 w 57700"/>
                  <a:gd name="connsiteY59" fmla="*/ 31923 h 58169"/>
                  <a:gd name="connsiteX60" fmla="*/ 31544 w 57700"/>
                  <a:gd name="connsiteY60" fmla="*/ 31707 h 58169"/>
                  <a:gd name="connsiteX61" fmla="*/ 31570 w 57700"/>
                  <a:gd name="connsiteY61" fmla="*/ 31492 h 58169"/>
                  <a:gd name="connsiteX62" fmla="*/ 31593 w 57700"/>
                  <a:gd name="connsiteY62" fmla="*/ 31169 h 58169"/>
                  <a:gd name="connsiteX63" fmla="*/ 31716 w 57700"/>
                  <a:gd name="connsiteY63" fmla="*/ 30846 h 58169"/>
                  <a:gd name="connsiteX64" fmla="*/ 32011 w 57700"/>
                  <a:gd name="connsiteY64" fmla="*/ 30495 h 58169"/>
                  <a:gd name="connsiteX65" fmla="*/ 32207 w 57700"/>
                  <a:gd name="connsiteY65" fmla="*/ 30495 h 58169"/>
                  <a:gd name="connsiteX66" fmla="*/ 32330 w 57700"/>
                  <a:gd name="connsiteY66" fmla="*/ 30712 h 58169"/>
                  <a:gd name="connsiteX67" fmla="*/ 32183 w 57700"/>
                  <a:gd name="connsiteY67" fmla="*/ 31034 h 58169"/>
                  <a:gd name="connsiteX68" fmla="*/ 32256 w 57700"/>
                  <a:gd name="connsiteY68" fmla="*/ 31196 h 58169"/>
                  <a:gd name="connsiteX69" fmla="*/ 32405 w 57700"/>
                  <a:gd name="connsiteY69" fmla="*/ 31411 h 58169"/>
                  <a:gd name="connsiteX70" fmla="*/ 32528 w 57700"/>
                  <a:gd name="connsiteY70" fmla="*/ 31815 h 58169"/>
                  <a:gd name="connsiteX71" fmla="*/ 32428 w 57700"/>
                  <a:gd name="connsiteY71" fmla="*/ 32515 h 58169"/>
                  <a:gd name="connsiteX72" fmla="*/ 32109 w 57700"/>
                  <a:gd name="connsiteY72" fmla="*/ 32758 h 58169"/>
                  <a:gd name="connsiteX73" fmla="*/ 31840 w 57700"/>
                  <a:gd name="connsiteY73" fmla="*/ 32866 h 58169"/>
                  <a:gd name="connsiteX74" fmla="*/ 31420 w 57700"/>
                  <a:gd name="connsiteY74" fmla="*/ 33108 h 58169"/>
                  <a:gd name="connsiteX75" fmla="*/ 31199 w 57700"/>
                  <a:gd name="connsiteY75" fmla="*/ 33620 h 58169"/>
                  <a:gd name="connsiteX76" fmla="*/ 31372 w 57700"/>
                  <a:gd name="connsiteY76" fmla="*/ 34912 h 58169"/>
                  <a:gd name="connsiteX77" fmla="*/ 31519 w 57700"/>
                  <a:gd name="connsiteY77" fmla="*/ 35800 h 58169"/>
                  <a:gd name="connsiteX78" fmla="*/ 31519 w 57700"/>
                  <a:gd name="connsiteY78" fmla="*/ 36204 h 58169"/>
                  <a:gd name="connsiteX79" fmla="*/ 31938 w 57700"/>
                  <a:gd name="connsiteY79" fmla="*/ 36501 h 58169"/>
                  <a:gd name="connsiteX80" fmla="*/ 32011 w 57700"/>
                  <a:gd name="connsiteY80" fmla="*/ 36716 h 58169"/>
                  <a:gd name="connsiteX81" fmla="*/ 32060 w 57700"/>
                  <a:gd name="connsiteY81" fmla="*/ 37524 h 58169"/>
                  <a:gd name="connsiteX82" fmla="*/ 31765 w 57700"/>
                  <a:gd name="connsiteY82" fmla="*/ 38440 h 58169"/>
                  <a:gd name="connsiteX83" fmla="*/ 31668 w 57700"/>
                  <a:gd name="connsiteY83" fmla="*/ 38790 h 58169"/>
                  <a:gd name="connsiteX84" fmla="*/ 31668 w 57700"/>
                  <a:gd name="connsiteY84" fmla="*/ 39085 h 58169"/>
                  <a:gd name="connsiteX85" fmla="*/ 31420 w 57700"/>
                  <a:gd name="connsiteY85" fmla="*/ 39516 h 58169"/>
                  <a:gd name="connsiteX86" fmla="*/ 31053 w 57700"/>
                  <a:gd name="connsiteY86" fmla="*/ 39892 h 58169"/>
                  <a:gd name="connsiteX87" fmla="*/ 30833 w 57700"/>
                  <a:gd name="connsiteY87" fmla="*/ 40082 h 58169"/>
                  <a:gd name="connsiteX88" fmla="*/ 30709 w 57700"/>
                  <a:gd name="connsiteY88" fmla="*/ 40109 h 58169"/>
                  <a:gd name="connsiteX89" fmla="*/ 30413 w 57700"/>
                  <a:gd name="connsiteY89" fmla="*/ 40432 h 58169"/>
                  <a:gd name="connsiteX90" fmla="*/ 30315 w 57700"/>
                  <a:gd name="connsiteY90" fmla="*/ 40674 h 58169"/>
                  <a:gd name="connsiteX91" fmla="*/ 30341 w 57700"/>
                  <a:gd name="connsiteY91" fmla="*/ 40998 h 58169"/>
                  <a:gd name="connsiteX92" fmla="*/ 30537 w 57700"/>
                  <a:gd name="connsiteY92" fmla="*/ 41429 h 58169"/>
                  <a:gd name="connsiteX93" fmla="*/ 31716 w 57700"/>
                  <a:gd name="connsiteY93" fmla="*/ 42371 h 58169"/>
                  <a:gd name="connsiteX94" fmla="*/ 31593 w 57700"/>
                  <a:gd name="connsiteY94" fmla="*/ 42721 h 58169"/>
                  <a:gd name="connsiteX95" fmla="*/ 31446 w 57700"/>
                  <a:gd name="connsiteY95" fmla="*/ 43016 h 58169"/>
                  <a:gd name="connsiteX96" fmla="*/ 31472 w 57700"/>
                  <a:gd name="connsiteY96" fmla="*/ 43340 h 58169"/>
                  <a:gd name="connsiteX97" fmla="*/ 31668 w 57700"/>
                  <a:gd name="connsiteY97" fmla="*/ 43636 h 58169"/>
                  <a:gd name="connsiteX98" fmla="*/ 31765 w 57700"/>
                  <a:gd name="connsiteY98" fmla="*/ 43851 h 58169"/>
                  <a:gd name="connsiteX99" fmla="*/ 30413 w 57700"/>
                  <a:gd name="connsiteY99" fmla="*/ 45628 h 58169"/>
                  <a:gd name="connsiteX100" fmla="*/ 30388 w 57700"/>
                  <a:gd name="connsiteY100" fmla="*/ 46114 h 58169"/>
                  <a:gd name="connsiteX101" fmla="*/ 30512 w 57700"/>
                  <a:gd name="connsiteY101" fmla="*/ 46625 h 58169"/>
                  <a:gd name="connsiteX102" fmla="*/ 30880 w 57700"/>
                  <a:gd name="connsiteY102" fmla="*/ 47056 h 58169"/>
                  <a:gd name="connsiteX103" fmla="*/ 31224 w 57700"/>
                  <a:gd name="connsiteY103" fmla="*/ 47567 h 58169"/>
                  <a:gd name="connsiteX104" fmla="*/ 31224 w 57700"/>
                  <a:gd name="connsiteY104" fmla="*/ 48376 h 58169"/>
                  <a:gd name="connsiteX105" fmla="*/ 31446 w 57700"/>
                  <a:gd name="connsiteY105" fmla="*/ 48645 h 58169"/>
                  <a:gd name="connsiteX106" fmla="*/ 31938 w 57700"/>
                  <a:gd name="connsiteY106" fmla="*/ 48969 h 58169"/>
                  <a:gd name="connsiteX107" fmla="*/ 32428 w 57700"/>
                  <a:gd name="connsiteY107" fmla="*/ 49102 h 58169"/>
                  <a:gd name="connsiteX108" fmla="*/ 33214 w 57700"/>
                  <a:gd name="connsiteY108" fmla="*/ 49102 h 58169"/>
                  <a:gd name="connsiteX109" fmla="*/ 34100 w 57700"/>
                  <a:gd name="connsiteY109" fmla="*/ 48914 h 58169"/>
                  <a:gd name="connsiteX110" fmla="*/ 34813 w 57700"/>
                  <a:gd name="connsiteY110" fmla="*/ 48698 h 58169"/>
                  <a:gd name="connsiteX111" fmla="*/ 37197 w 57700"/>
                  <a:gd name="connsiteY111" fmla="*/ 48510 h 58169"/>
                  <a:gd name="connsiteX112" fmla="*/ 43367 w 57700"/>
                  <a:gd name="connsiteY112" fmla="*/ 48240 h 58169"/>
                  <a:gd name="connsiteX113" fmla="*/ 43733 w 57700"/>
                  <a:gd name="connsiteY113" fmla="*/ 47918 h 58169"/>
                  <a:gd name="connsiteX114" fmla="*/ 43857 w 57700"/>
                  <a:gd name="connsiteY114" fmla="*/ 47594 h 58169"/>
                  <a:gd name="connsiteX115" fmla="*/ 43831 w 57700"/>
                  <a:gd name="connsiteY115" fmla="*/ 47136 h 58169"/>
                  <a:gd name="connsiteX116" fmla="*/ 43537 w 57700"/>
                  <a:gd name="connsiteY116" fmla="*/ 46787 h 58169"/>
                  <a:gd name="connsiteX117" fmla="*/ 43194 w 57700"/>
                  <a:gd name="connsiteY117" fmla="*/ 46544 h 58169"/>
                  <a:gd name="connsiteX118" fmla="*/ 42700 w 57700"/>
                  <a:gd name="connsiteY118" fmla="*/ 46087 h 58169"/>
                  <a:gd name="connsiteX119" fmla="*/ 42259 w 57700"/>
                  <a:gd name="connsiteY119" fmla="*/ 45332 h 58169"/>
                  <a:gd name="connsiteX120" fmla="*/ 41816 w 57700"/>
                  <a:gd name="connsiteY120" fmla="*/ 44874 h 58169"/>
                  <a:gd name="connsiteX121" fmla="*/ 41252 w 57700"/>
                  <a:gd name="connsiteY121" fmla="*/ 44417 h 58169"/>
                  <a:gd name="connsiteX122" fmla="*/ 40662 w 57700"/>
                  <a:gd name="connsiteY122" fmla="*/ 44120 h 58169"/>
                  <a:gd name="connsiteX123" fmla="*/ 39680 w 57700"/>
                  <a:gd name="connsiteY123" fmla="*/ 43932 h 58169"/>
                  <a:gd name="connsiteX124" fmla="*/ 38943 w 57700"/>
                  <a:gd name="connsiteY124" fmla="*/ 43986 h 58169"/>
                  <a:gd name="connsiteX125" fmla="*/ 38451 w 57700"/>
                  <a:gd name="connsiteY125" fmla="*/ 44175 h 58169"/>
                  <a:gd name="connsiteX126" fmla="*/ 38130 w 57700"/>
                  <a:gd name="connsiteY126" fmla="*/ 44337 h 58169"/>
                  <a:gd name="connsiteX127" fmla="*/ 37295 w 57700"/>
                  <a:gd name="connsiteY127" fmla="*/ 44498 h 58169"/>
                  <a:gd name="connsiteX128" fmla="*/ 36534 w 57700"/>
                  <a:gd name="connsiteY128" fmla="*/ 44660 h 58169"/>
                  <a:gd name="connsiteX129" fmla="*/ 35600 w 57700"/>
                  <a:gd name="connsiteY129" fmla="*/ 44794 h 58169"/>
                  <a:gd name="connsiteX130" fmla="*/ 35452 w 57700"/>
                  <a:gd name="connsiteY130" fmla="*/ 44417 h 58169"/>
                  <a:gd name="connsiteX131" fmla="*/ 35452 w 57700"/>
                  <a:gd name="connsiteY131" fmla="*/ 44067 h 58169"/>
                  <a:gd name="connsiteX132" fmla="*/ 35452 w 57700"/>
                  <a:gd name="connsiteY132" fmla="*/ 43636 h 58169"/>
                  <a:gd name="connsiteX133" fmla="*/ 35452 w 57700"/>
                  <a:gd name="connsiteY133" fmla="*/ 43340 h 58169"/>
                  <a:gd name="connsiteX134" fmla="*/ 35525 w 57700"/>
                  <a:gd name="connsiteY134" fmla="*/ 43151 h 58169"/>
                  <a:gd name="connsiteX135" fmla="*/ 35894 w 57700"/>
                  <a:gd name="connsiteY135" fmla="*/ 42990 h 58169"/>
                  <a:gd name="connsiteX136" fmla="*/ 36042 w 57700"/>
                  <a:gd name="connsiteY136" fmla="*/ 42828 h 58169"/>
                  <a:gd name="connsiteX137" fmla="*/ 36091 w 57700"/>
                  <a:gd name="connsiteY137" fmla="*/ 42585 h 58169"/>
                  <a:gd name="connsiteX138" fmla="*/ 36163 w 57700"/>
                  <a:gd name="connsiteY138" fmla="*/ 42371 h 58169"/>
                  <a:gd name="connsiteX139" fmla="*/ 36360 w 57700"/>
                  <a:gd name="connsiteY139" fmla="*/ 42128 h 58169"/>
                  <a:gd name="connsiteX140" fmla="*/ 36557 w 57700"/>
                  <a:gd name="connsiteY140" fmla="*/ 41966 h 58169"/>
                  <a:gd name="connsiteX141" fmla="*/ 36779 w 57700"/>
                  <a:gd name="connsiteY141" fmla="*/ 41724 h 58169"/>
                  <a:gd name="connsiteX142" fmla="*/ 37024 w 57700"/>
                  <a:gd name="connsiteY142" fmla="*/ 41429 h 58169"/>
                  <a:gd name="connsiteX143" fmla="*/ 38549 w 57700"/>
                  <a:gd name="connsiteY143" fmla="*/ 40216 h 58169"/>
                  <a:gd name="connsiteX144" fmla="*/ 38671 w 57700"/>
                  <a:gd name="connsiteY144" fmla="*/ 39892 h 58169"/>
                  <a:gd name="connsiteX145" fmla="*/ 38917 w 57700"/>
                  <a:gd name="connsiteY145" fmla="*/ 39516 h 58169"/>
                  <a:gd name="connsiteX146" fmla="*/ 38917 w 57700"/>
                  <a:gd name="connsiteY146" fmla="*/ 39085 h 58169"/>
                  <a:gd name="connsiteX147" fmla="*/ 38769 w 57700"/>
                  <a:gd name="connsiteY147" fmla="*/ 38574 h 58169"/>
                  <a:gd name="connsiteX148" fmla="*/ 38032 w 57700"/>
                  <a:gd name="connsiteY148" fmla="*/ 37577 h 58169"/>
                  <a:gd name="connsiteX149" fmla="*/ 37565 w 57700"/>
                  <a:gd name="connsiteY149" fmla="*/ 37201 h 58169"/>
                  <a:gd name="connsiteX150" fmla="*/ 37197 w 57700"/>
                  <a:gd name="connsiteY150" fmla="*/ 37120 h 58169"/>
                  <a:gd name="connsiteX151" fmla="*/ 36632 w 57700"/>
                  <a:gd name="connsiteY151" fmla="*/ 37093 h 58169"/>
                  <a:gd name="connsiteX152" fmla="*/ 36238 w 57700"/>
                  <a:gd name="connsiteY152" fmla="*/ 37146 h 58169"/>
                  <a:gd name="connsiteX153" fmla="*/ 35994 w 57700"/>
                  <a:gd name="connsiteY153" fmla="*/ 37308 h 58169"/>
                  <a:gd name="connsiteX154" fmla="*/ 35746 w 57700"/>
                  <a:gd name="connsiteY154" fmla="*/ 37524 h 58169"/>
                  <a:gd name="connsiteX155" fmla="*/ 35600 w 57700"/>
                  <a:gd name="connsiteY155" fmla="*/ 37524 h 58169"/>
                  <a:gd name="connsiteX156" fmla="*/ 34813 w 57700"/>
                  <a:gd name="connsiteY156" fmla="*/ 36742 h 58169"/>
                  <a:gd name="connsiteX157" fmla="*/ 34935 w 57700"/>
                  <a:gd name="connsiteY157" fmla="*/ 36392 h 58169"/>
                  <a:gd name="connsiteX158" fmla="*/ 35131 w 57700"/>
                  <a:gd name="connsiteY158" fmla="*/ 35962 h 58169"/>
                  <a:gd name="connsiteX159" fmla="*/ 35354 w 57700"/>
                  <a:gd name="connsiteY159" fmla="*/ 35640 h 58169"/>
                  <a:gd name="connsiteX160" fmla="*/ 35427 w 57700"/>
                  <a:gd name="connsiteY160" fmla="*/ 35074 h 58169"/>
                  <a:gd name="connsiteX161" fmla="*/ 35576 w 57700"/>
                  <a:gd name="connsiteY161" fmla="*/ 34158 h 58169"/>
                  <a:gd name="connsiteX162" fmla="*/ 35772 w 57700"/>
                  <a:gd name="connsiteY162" fmla="*/ 33889 h 58169"/>
                  <a:gd name="connsiteX163" fmla="*/ 36115 w 57700"/>
                  <a:gd name="connsiteY163" fmla="*/ 33349 h 58169"/>
                  <a:gd name="connsiteX164" fmla="*/ 36754 w 57700"/>
                  <a:gd name="connsiteY164" fmla="*/ 33242 h 58169"/>
                  <a:gd name="connsiteX165" fmla="*/ 37591 w 57700"/>
                  <a:gd name="connsiteY165" fmla="*/ 32892 h 58169"/>
                  <a:gd name="connsiteX166" fmla="*/ 38572 w 57700"/>
                  <a:gd name="connsiteY166" fmla="*/ 32274 h 58169"/>
                  <a:gd name="connsiteX167" fmla="*/ 39163 w 57700"/>
                  <a:gd name="connsiteY167" fmla="*/ 31734 h 58169"/>
                  <a:gd name="connsiteX168" fmla="*/ 39482 w 57700"/>
                  <a:gd name="connsiteY168" fmla="*/ 31383 h 58169"/>
                  <a:gd name="connsiteX169" fmla="*/ 39531 w 57700"/>
                  <a:gd name="connsiteY169" fmla="*/ 30308 h 58169"/>
                  <a:gd name="connsiteX170" fmla="*/ 39654 w 57700"/>
                  <a:gd name="connsiteY170" fmla="*/ 29715 h 58169"/>
                  <a:gd name="connsiteX171" fmla="*/ 39778 w 57700"/>
                  <a:gd name="connsiteY171" fmla="*/ 28664 h 58169"/>
                  <a:gd name="connsiteX172" fmla="*/ 45430 w 57700"/>
                  <a:gd name="connsiteY172" fmla="*/ 20694 h 58169"/>
                  <a:gd name="connsiteX173" fmla="*/ 45799 w 57700"/>
                  <a:gd name="connsiteY173" fmla="*/ 20103 h 58169"/>
                  <a:gd name="connsiteX174" fmla="*/ 45872 w 57700"/>
                  <a:gd name="connsiteY174" fmla="*/ 19698 h 58169"/>
                  <a:gd name="connsiteX175" fmla="*/ 45872 w 57700"/>
                  <a:gd name="connsiteY175" fmla="*/ 19295 h 58169"/>
                  <a:gd name="connsiteX176" fmla="*/ 45724 w 57700"/>
                  <a:gd name="connsiteY176" fmla="*/ 19052 h 58169"/>
                  <a:gd name="connsiteX177" fmla="*/ 42579 w 57700"/>
                  <a:gd name="connsiteY177" fmla="*/ 16682 h 58169"/>
                  <a:gd name="connsiteX178" fmla="*/ 41842 w 57700"/>
                  <a:gd name="connsiteY178" fmla="*/ 16440 h 58169"/>
                  <a:gd name="connsiteX179" fmla="*/ 41399 w 57700"/>
                  <a:gd name="connsiteY179" fmla="*/ 16440 h 58169"/>
                  <a:gd name="connsiteX180" fmla="*/ 40883 w 57700"/>
                  <a:gd name="connsiteY180" fmla="*/ 16494 h 58169"/>
                  <a:gd name="connsiteX181" fmla="*/ 40613 w 57700"/>
                  <a:gd name="connsiteY181" fmla="*/ 16708 h 58169"/>
                  <a:gd name="connsiteX182" fmla="*/ 40268 w 57700"/>
                  <a:gd name="connsiteY182" fmla="*/ 16898 h 58169"/>
                  <a:gd name="connsiteX183" fmla="*/ 31003 w 57700"/>
                  <a:gd name="connsiteY183" fmla="*/ 23684 h 58169"/>
                  <a:gd name="connsiteX184" fmla="*/ 30611 w 57700"/>
                  <a:gd name="connsiteY184" fmla="*/ 24195 h 58169"/>
                  <a:gd name="connsiteX185" fmla="*/ 30660 w 57700"/>
                  <a:gd name="connsiteY185" fmla="*/ 24519 h 58169"/>
                  <a:gd name="connsiteX186" fmla="*/ 30857 w 57700"/>
                  <a:gd name="connsiteY186" fmla="*/ 24707 h 58169"/>
                  <a:gd name="connsiteX187" fmla="*/ 31250 w 57700"/>
                  <a:gd name="connsiteY187" fmla="*/ 24975 h 58169"/>
                  <a:gd name="connsiteX188" fmla="*/ 31642 w 57700"/>
                  <a:gd name="connsiteY188" fmla="*/ 25111 h 58169"/>
                  <a:gd name="connsiteX189" fmla="*/ 32158 w 57700"/>
                  <a:gd name="connsiteY189" fmla="*/ 25164 h 58169"/>
                  <a:gd name="connsiteX190" fmla="*/ 32577 w 57700"/>
                  <a:gd name="connsiteY190" fmla="*/ 25218 h 58169"/>
                  <a:gd name="connsiteX191" fmla="*/ 32971 w 57700"/>
                  <a:gd name="connsiteY191" fmla="*/ 25083 h 58169"/>
                  <a:gd name="connsiteX192" fmla="*/ 33781 w 57700"/>
                  <a:gd name="connsiteY192" fmla="*/ 24410 h 58169"/>
                  <a:gd name="connsiteX193" fmla="*/ 34247 w 57700"/>
                  <a:gd name="connsiteY193" fmla="*/ 24114 h 58169"/>
                  <a:gd name="connsiteX194" fmla="*/ 34567 w 57700"/>
                  <a:gd name="connsiteY194" fmla="*/ 23872 h 58169"/>
                  <a:gd name="connsiteX195" fmla="*/ 34739 w 57700"/>
                  <a:gd name="connsiteY195" fmla="*/ 23979 h 58169"/>
                  <a:gd name="connsiteX196" fmla="*/ 34665 w 57700"/>
                  <a:gd name="connsiteY196" fmla="*/ 24626 h 58169"/>
                  <a:gd name="connsiteX197" fmla="*/ 34371 w 57700"/>
                  <a:gd name="connsiteY197" fmla="*/ 25944 h 58169"/>
                  <a:gd name="connsiteX198" fmla="*/ 34200 w 57700"/>
                  <a:gd name="connsiteY198" fmla="*/ 26295 h 58169"/>
                  <a:gd name="connsiteX199" fmla="*/ 33977 w 57700"/>
                  <a:gd name="connsiteY199" fmla="*/ 26915 h 58169"/>
                  <a:gd name="connsiteX200" fmla="*/ 33806 w 57700"/>
                  <a:gd name="connsiteY200" fmla="*/ 27534 h 58169"/>
                  <a:gd name="connsiteX201" fmla="*/ 33633 w 57700"/>
                  <a:gd name="connsiteY201" fmla="*/ 28100 h 58169"/>
                  <a:gd name="connsiteX202" fmla="*/ 33043 w 57700"/>
                  <a:gd name="connsiteY202" fmla="*/ 28396 h 58169"/>
                  <a:gd name="connsiteX203" fmla="*/ 32577 w 57700"/>
                  <a:gd name="connsiteY203" fmla="*/ 28611 h 58169"/>
                  <a:gd name="connsiteX204" fmla="*/ 32232 w 57700"/>
                  <a:gd name="connsiteY204" fmla="*/ 28718 h 58169"/>
                  <a:gd name="connsiteX205" fmla="*/ 31889 w 57700"/>
                  <a:gd name="connsiteY205" fmla="*/ 28664 h 58169"/>
                  <a:gd name="connsiteX206" fmla="*/ 31716 w 57700"/>
                  <a:gd name="connsiteY206" fmla="*/ 28288 h 58169"/>
                  <a:gd name="connsiteX207" fmla="*/ 31570 w 57700"/>
                  <a:gd name="connsiteY207" fmla="*/ 27803 h 58169"/>
                  <a:gd name="connsiteX208" fmla="*/ 29357 w 57700"/>
                  <a:gd name="connsiteY208" fmla="*/ 23818 h 58169"/>
                  <a:gd name="connsiteX209" fmla="*/ 17561 w 57700"/>
                  <a:gd name="connsiteY209" fmla="*/ 27103 h 58169"/>
                  <a:gd name="connsiteX210" fmla="*/ 17143 w 57700"/>
                  <a:gd name="connsiteY210" fmla="*/ 27346 h 58169"/>
                  <a:gd name="connsiteX211" fmla="*/ 16749 w 57700"/>
                  <a:gd name="connsiteY211" fmla="*/ 27534 h 58169"/>
                  <a:gd name="connsiteX212" fmla="*/ 16504 w 57700"/>
                  <a:gd name="connsiteY212" fmla="*/ 27803 h 58169"/>
                  <a:gd name="connsiteX213" fmla="*/ 16356 w 57700"/>
                  <a:gd name="connsiteY213" fmla="*/ 28019 h 58169"/>
                  <a:gd name="connsiteX214" fmla="*/ 16308 w 57700"/>
                  <a:gd name="connsiteY214" fmla="*/ 28342 h 58169"/>
                  <a:gd name="connsiteX215" fmla="*/ 16576 w 57700"/>
                  <a:gd name="connsiteY215" fmla="*/ 28799 h 58169"/>
                  <a:gd name="connsiteX216" fmla="*/ 16970 w 57700"/>
                  <a:gd name="connsiteY216" fmla="*/ 29095 h 58169"/>
                  <a:gd name="connsiteX217" fmla="*/ 17511 w 57700"/>
                  <a:gd name="connsiteY217" fmla="*/ 29473 h 58169"/>
                  <a:gd name="connsiteX218" fmla="*/ 18076 w 57700"/>
                  <a:gd name="connsiteY218" fmla="*/ 29742 h 58169"/>
                  <a:gd name="connsiteX219" fmla="*/ 18591 w 57700"/>
                  <a:gd name="connsiteY219" fmla="*/ 30118 h 58169"/>
                  <a:gd name="connsiteX220" fmla="*/ 19010 w 57700"/>
                  <a:gd name="connsiteY220" fmla="*/ 30335 h 58169"/>
                  <a:gd name="connsiteX221" fmla="*/ 19453 w 57700"/>
                  <a:gd name="connsiteY221" fmla="*/ 30415 h 58169"/>
                  <a:gd name="connsiteX222" fmla="*/ 19919 w 57700"/>
                  <a:gd name="connsiteY222" fmla="*/ 30442 h 58169"/>
                  <a:gd name="connsiteX223" fmla="*/ 20510 w 57700"/>
                  <a:gd name="connsiteY223" fmla="*/ 30361 h 58169"/>
                  <a:gd name="connsiteX224" fmla="*/ 20731 w 57700"/>
                  <a:gd name="connsiteY224" fmla="*/ 30065 h 58169"/>
                  <a:gd name="connsiteX225" fmla="*/ 22009 w 57700"/>
                  <a:gd name="connsiteY225" fmla="*/ 28880 h 58169"/>
                  <a:gd name="connsiteX226" fmla="*/ 22377 w 57700"/>
                  <a:gd name="connsiteY226" fmla="*/ 28584 h 58169"/>
                  <a:gd name="connsiteX227" fmla="*/ 22548 w 57700"/>
                  <a:gd name="connsiteY227" fmla="*/ 28396 h 58169"/>
                  <a:gd name="connsiteX228" fmla="*/ 22795 w 57700"/>
                  <a:gd name="connsiteY228" fmla="*/ 28503 h 58169"/>
                  <a:gd name="connsiteX229" fmla="*/ 22819 w 57700"/>
                  <a:gd name="connsiteY229" fmla="*/ 28880 h 58169"/>
                  <a:gd name="connsiteX230" fmla="*/ 22795 w 57700"/>
                  <a:gd name="connsiteY230" fmla="*/ 29715 h 58169"/>
                  <a:gd name="connsiteX231" fmla="*/ 22721 w 57700"/>
                  <a:gd name="connsiteY231" fmla="*/ 30173 h 58169"/>
                  <a:gd name="connsiteX232" fmla="*/ 22623 w 57700"/>
                  <a:gd name="connsiteY232" fmla="*/ 33943 h 58169"/>
                  <a:gd name="connsiteX233" fmla="*/ 22452 w 57700"/>
                  <a:gd name="connsiteY233" fmla="*/ 34670 h 58169"/>
                  <a:gd name="connsiteX234" fmla="*/ 22354 w 57700"/>
                  <a:gd name="connsiteY234" fmla="*/ 35020 h 58169"/>
                  <a:gd name="connsiteX235" fmla="*/ 22180 w 57700"/>
                  <a:gd name="connsiteY235" fmla="*/ 35369 h 58169"/>
                  <a:gd name="connsiteX236" fmla="*/ 22009 w 57700"/>
                  <a:gd name="connsiteY236" fmla="*/ 35640 h 58169"/>
                  <a:gd name="connsiteX237" fmla="*/ 21590 w 57700"/>
                  <a:gd name="connsiteY237" fmla="*/ 35990 h 58169"/>
                  <a:gd name="connsiteX238" fmla="*/ 21075 w 57700"/>
                  <a:gd name="connsiteY238" fmla="*/ 36447 h 58169"/>
                  <a:gd name="connsiteX239" fmla="*/ 20240 w 57700"/>
                  <a:gd name="connsiteY239" fmla="*/ 37012 h 58169"/>
                  <a:gd name="connsiteX240" fmla="*/ 19698 w 57700"/>
                  <a:gd name="connsiteY240" fmla="*/ 37227 h 58169"/>
                  <a:gd name="connsiteX241" fmla="*/ 19232 w 57700"/>
                  <a:gd name="connsiteY241" fmla="*/ 37362 h 58169"/>
                  <a:gd name="connsiteX242" fmla="*/ 18912 w 57700"/>
                  <a:gd name="connsiteY242" fmla="*/ 37470 h 58169"/>
                  <a:gd name="connsiteX243" fmla="*/ 18469 w 57700"/>
                  <a:gd name="connsiteY243" fmla="*/ 37605 h 58169"/>
                  <a:gd name="connsiteX244" fmla="*/ 18273 w 57700"/>
                  <a:gd name="connsiteY244" fmla="*/ 37739 h 58169"/>
                  <a:gd name="connsiteX245" fmla="*/ 18076 w 57700"/>
                  <a:gd name="connsiteY245" fmla="*/ 37954 h 58169"/>
                  <a:gd name="connsiteX246" fmla="*/ 18052 w 57700"/>
                  <a:gd name="connsiteY246" fmla="*/ 38359 h 58169"/>
                  <a:gd name="connsiteX247" fmla="*/ 18248 w 57700"/>
                  <a:gd name="connsiteY247" fmla="*/ 38790 h 58169"/>
                  <a:gd name="connsiteX248" fmla="*/ 18469 w 57700"/>
                  <a:gd name="connsiteY248" fmla="*/ 39220 h 58169"/>
                  <a:gd name="connsiteX249" fmla="*/ 19575 w 57700"/>
                  <a:gd name="connsiteY249" fmla="*/ 40135 h 58169"/>
                  <a:gd name="connsiteX250" fmla="*/ 19820 w 57700"/>
                  <a:gd name="connsiteY250" fmla="*/ 40378 h 58169"/>
                  <a:gd name="connsiteX251" fmla="*/ 20141 w 57700"/>
                  <a:gd name="connsiteY251" fmla="*/ 40567 h 58169"/>
                  <a:gd name="connsiteX252" fmla="*/ 20312 w 57700"/>
                  <a:gd name="connsiteY252" fmla="*/ 40567 h 58169"/>
                  <a:gd name="connsiteX253" fmla="*/ 20559 w 57700"/>
                  <a:gd name="connsiteY253" fmla="*/ 40135 h 58169"/>
                  <a:gd name="connsiteX254" fmla="*/ 20855 w 57700"/>
                  <a:gd name="connsiteY254" fmla="*/ 39892 h 58169"/>
                  <a:gd name="connsiteX255" fmla="*/ 21221 w 57700"/>
                  <a:gd name="connsiteY255" fmla="*/ 39866 h 58169"/>
                  <a:gd name="connsiteX256" fmla="*/ 21541 w 57700"/>
                  <a:gd name="connsiteY256" fmla="*/ 39516 h 58169"/>
                  <a:gd name="connsiteX257" fmla="*/ 21860 w 57700"/>
                  <a:gd name="connsiteY257" fmla="*/ 39301 h 58169"/>
                  <a:gd name="connsiteX258" fmla="*/ 22032 w 57700"/>
                  <a:gd name="connsiteY258" fmla="*/ 39220 h 58169"/>
                  <a:gd name="connsiteX259" fmla="*/ 22377 w 57700"/>
                  <a:gd name="connsiteY259" fmla="*/ 39274 h 58169"/>
                  <a:gd name="connsiteX260" fmla="*/ 22548 w 57700"/>
                  <a:gd name="connsiteY260" fmla="*/ 39409 h 58169"/>
                  <a:gd name="connsiteX261" fmla="*/ 22426 w 57700"/>
                  <a:gd name="connsiteY261" fmla="*/ 39973 h 58169"/>
                  <a:gd name="connsiteX262" fmla="*/ 22082 w 57700"/>
                  <a:gd name="connsiteY262" fmla="*/ 40674 h 58169"/>
                  <a:gd name="connsiteX263" fmla="*/ 21960 w 57700"/>
                  <a:gd name="connsiteY263" fmla="*/ 41132 h 58169"/>
                  <a:gd name="connsiteX264" fmla="*/ 21836 w 57700"/>
                  <a:gd name="connsiteY264" fmla="*/ 41536 h 58169"/>
                  <a:gd name="connsiteX265" fmla="*/ 21615 w 57700"/>
                  <a:gd name="connsiteY265" fmla="*/ 42181 h 58169"/>
                  <a:gd name="connsiteX266" fmla="*/ 21296 w 57700"/>
                  <a:gd name="connsiteY266" fmla="*/ 42882 h 58169"/>
                  <a:gd name="connsiteX267" fmla="*/ 19477 w 57700"/>
                  <a:gd name="connsiteY267" fmla="*/ 46060 h 58169"/>
                  <a:gd name="connsiteX268" fmla="*/ 19108 w 57700"/>
                  <a:gd name="connsiteY268" fmla="*/ 46706 h 58169"/>
                  <a:gd name="connsiteX269" fmla="*/ 18840 w 57700"/>
                  <a:gd name="connsiteY269" fmla="*/ 47136 h 58169"/>
                  <a:gd name="connsiteX270" fmla="*/ 19036 w 57700"/>
                  <a:gd name="connsiteY270" fmla="*/ 47406 h 58169"/>
                  <a:gd name="connsiteX271" fmla="*/ 19181 w 57700"/>
                  <a:gd name="connsiteY271" fmla="*/ 47594 h 58169"/>
                  <a:gd name="connsiteX272" fmla="*/ 19575 w 57700"/>
                  <a:gd name="connsiteY272" fmla="*/ 47648 h 58169"/>
                  <a:gd name="connsiteX273" fmla="*/ 20190 w 57700"/>
                  <a:gd name="connsiteY273" fmla="*/ 47782 h 58169"/>
                  <a:gd name="connsiteX274" fmla="*/ 20484 w 57700"/>
                  <a:gd name="connsiteY274" fmla="*/ 47918 h 58169"/>
                  <a:gd name="connsiteX275" fmla="*/ 20927 w 57700"/>
                  <a:gd name="connsiteY275" fmla="*/ 47944 h 58169"/>
                  <a:gd name="connsiteX276" fmla="*/ 21911 w 57700"/>
                  <a:gd name="connsiteY276" fmla="*/ 48079 h 58169"/>
                  <a:gd name="connsiteX277" fmla="*/ 22746 w 57700"/>
                  <a:gd name="connsiteY277" fmla="*/ 48214 h 58169"/>
                  <a:gd name="connsiteX278" fmla="*/ 23114 w 57700"/>
                  <a:gd name="connsiteY278" fmla="*/ 48214 h 58169"/>
                  <a:gd name="connsiteX279" fmla="*/ 23557 w 57700"/>
                  <a:gd name="connsiteY279" fmla="*/ 48025 h 58169"/>
                  <a:gd name="connsiteX280" fmla="*/ 23655 w 57700"/>
                  <a:gd name="connsiteY280" fmla="*/ 47432 h 58169"/>
                  <a:gd name="connsiteX281" fmla="*/ 24098 w 57700"/>
                  <a:gd name="connsiteY281" fmla="*/ 46975 h 58169"/>
                  <a:gd name="connsiteX282" fmla="*/ 24418 w 57700"/>
                  <a:gd name="connsiteY282" fmla="*/ 46571 h 58169"/>
                  <a:gd name="connsiteX283" fmla="*/ 24540 w 57700"/>
                  <a:gd name="connsiteY283" fmla="*/ 46301 h 58169"/>
                  <a:gd name="connsiteX284" fmla="*/ 24638 w 57700"/>
                  <a:gd name="connsiteY284" fmla="*/ 45764 h 58169"/>
                  <a:gd name="connsiteX285" fmla="*/ 24688 w 57700"/>
                  <a:gd name="connsiteY285" fmla="*/ 45117 h 58169"/>
                  <a:gd name="connsiteX286" fmla="*/ 24688 w 57700"/>
                  <a:gd name="connsiteY286" fmla="*/ 44498 h 58169"/>
                  <a:gd name="connsiteX287" fmla="*/ 24786 w 57700"/>
                  <a:gd name="connsiteY287" fmla="*/ 43474 h 58169"/>
                  <a:gd name="connsiteX288" fmla="*/ 24884 w 57700"/>
                  <a:gd name="connsiteY288" fmla="*/ 42935 h 58169"/>
                  <a:gd name="connsiteX289" fmla="*/ 24983 w 57700"/>
                  <a:gd name="connsiteY289" fmla="*/ 42452 h 58169"/>
                  <a:gd name="connsiteX290" fmla="*/ 25081 w 57700"/>
                  <a:gd name="connsiteY290" fmla="*/ 42102 h 58169"/>
                  <a:gd name="connsiteX291" fmla="*/ 25204 w 57700"/>
                  <a:gd name="connsiteY291" fmla="*/ 41805 h 58169"/>
                  <a:gd name="connsiteX292" fmla="*/ 25302 w 57700"/>
                  <a:gd name="connsiteY292" fmla="*/ 41482 h 58169"/>
                  <a:gd name="connsiteX293" fmla="*/ 25376 w 57700"/>
                  <a:gd name="connsiteY293" fmla="*/ 41132 h 58169"/>
                  <a:gd name="connsiteX294" fmla="*/ 25474 w 57700"/>
                  <a:gd name="connsiteY294" fmla="*/ 40998 h 58169"/>
                  <a:gd name="connsiteX295" fmla="*/ 25794 w 57700"/>
                  <a:gd name="connsiteY295" fmla="*/ 40351 h 58169"/>
                  <a:gd name="connsiteX296" fmla="*/ 25892 w 57700"/>
                  <a:gd name="connsiteY296" fmla="*/ 39973 h 58169"/>
                  <a:gd name="connsiteX297" fmla="*/ 26160 w 57700"/>
                  <a:gd name="connsiteY297" fmla="*/ 39544 h 58169"/>
                  <a:gd name="connsiteX298" fmla="*/ 26260 w 57700"/>
                  <a:gd name="connsiteY298" fmla="*/ 39193 h 58169"/>
                  <a:gd name="connsiteX299" fmla="*/ 26481 w 57700"/>
                  <a:gd name="connsiteY299" fmla="*/ 38628 h 58169"/>
                  <a:gd name="connsiteX300" fmla="*/ 26776 w 57700"/>
                  <a:gd name="connsiteY300" fmla="*/ 38197 h 58169"/>
                  <a:gd name="connsiteX301" fmla="*/ 27022 w 57700"/>
                  <a:gd name="connsiteY301" fmla="*/ 37928 h 58169"/>
                  <a:gd name="connsiteX302" fmla="*/ 27268 w 57700"/>
                  <a:gd name="connsiteY302" fmla="*/ 37496 h 58169"/>
                  <a:gd name="connsiteX303" fmla="*/ 27440 w 57700"/>
                  <a:gd name="connsiteY303" fmla="*/ 37254 h 58169"/>
                  <a:gd name="connsiteX304" fmla="*/ 27613 w 57700"/>
                  <a:gd name="connsiteY304" fmla="*/ 36904 h 58169"/>
                  <a:gd name="connsiteX305" fmla="*/ 27711 w 57700"/>
                  <a:gd name="connsiteY305" fmla="*/ 36663 h 58169"/>
                  <a:gd name="connsiteX306" fmla="*/ 27734 w 57700"/>
                  <a:gd name="connsiteY306" fmla="*/ 36311 h 58169"/>
                  <a:gd name="connsiteX307" fmla="*/ 27834 w 57700"/>
                  <a:gd name="connsiteY307" fmla="*/ 36042 h 58169"/>
                  <a:gd name="connsiteX308" fmla="*/ 27834 w 57700"/>
                  <a:gd name="connsiteY308" fmla="*/ 35719 h 58169"/>
                  <a:gd name="connsiteX309" fmla="*/ 27685 w 57700"/>
                  <a:gd name="connsiteY309" fmla="*/ 35504 h 58169"/>
                  <a:gd name="connsiteX310" fmla="*/ 27513 w 57700"/>
                  <a:gd name="connsiteY310" fmla="*/ 35316 h 58169"/>
                  <a:gd name="connsiteX311" fmla="*/ 27268 w 57700"/>
                  <a:gd name="connsiteY311" fmla="*/ 35342 h 58169"/>
                  <a:gd name="connsiteX312" fmla="*/ 26677 w 57700"/>
                  <a:gd name="connsiteY312" fmla="*/ 35504 h 58169"/>
                  <a:gd name="connsiteX313" fmla="*/ 26481 w 57700"/>
                  <a:gd name="connsiteY313" fmla="*/ 35881 h 58169"/>
                  <a:gd name="connsiteX314" fmla="*/ 26383 w 57700"/>
                  <a:gd name="connsiteY314" fmla="*/ 36366 h 58169"/>
                  <a:gd name="connsiteX315" fmla="*/ 26088 w 57700"/>
                  <a:gd name="connsiteY315" fmla="*/ 36797 h 58169"/>
                  <a:gd name="connsiteX316" fmla="*/ 25964 w 57700"/>
                  <a:gd name="connsiteY316" fmla="*/ 36932 h 58169"/>
                  <a:gd name="connsiteX317" fmla="*/ 25743 w 57700"/>
                  <a:gd name="connsiteY317" fmla="*/ 37227 h 58169"/>
                  <a:gd name="connsiteX318" fmla="*/ 25547 w 57700"/>
                  <a:gd name="connsiteY318" fmla="*/ 37470 h 58169"/>
                  <a:gd name="connsiteX319" fmla="*/ 25351 w 57700"/>
                  <a:gd name="connsiteY319" fmla="*/ 37739 h 58169"/>
                  <a:gd name="connsiteX320" fmla="*/ 25155 w 57700"/>
                  <a:gd name="connsiteY320" fmla="*/ 37981 h 58169"/>
                  <a:gd name="connsiteX321" fmla="*/ 24957 w 57700"/>
                  <a:gd name="connsiteY321" fmla="*/ 37686 h 58169"/>
                  <a:gd name="connsiteX322" fmla="*/ 25032 w 57700"/>
                  <a:gd name="connsiteY322" fmla="*/ 37443 h 58169"/>
                  <a:gd name="connsiteX323" fmla="*/ 25179 w 57700"/>
                  <a:gd name="connsiteY323" fmla="*/ 37201 h 58169"/>
                  <a:gd name="connsiteX324" fmla="*/ 25376 w 57700"/>
                  <a:gd name="connsiteY324" fmla="*/ 36716 h 58169"/>
                  <a:gd name="connsiteX325" fmla="*/ 25621 w 57700"/>
                  <a:gd name="connsiteY325" fmla="*/ 36339 h 58169"/>
                  <a:gd name="connsiteX326" fmla="*/ 25719 w 57700"/>
                  <a:gd name="connsiteY326" fmla="*/ 36042 h 58169"/>
                  <a:gd name="connsiteX327" fmla="*/ 25842 w 57700"/>
                  <a:gd name="connsiteY327" fmla="*/ 35612 h 58169"/>
                  <a:gd name="connsiteX328" fmla="*/ 25892 w 57700"/>
                  <a:gd name="connsiteY328" fmla="*/ 35262 h 58169"/>
                  <a:gd name="connsiteX329" fmla="*/ 25892 w 57700"/>
                  <a:gd name="connsiteY329" fmla="*/ 34965 h 58169"/>
                  <a:gd name="connsiteX330" fmla="*/ 25818 w 57700"/>
                  <a:gd name="connsiteY330" fmla="*/ 34724 h 58169"/>
                  <a:gd name="connsiteX331" fmla="*/ 25645 w 57700"/>
                  <a:gd name="connsiteY331" fmla="*/ 34400 h 58169"/>
                  <a:gd name="connsiteX332" fmla="*/ 25400 w 57700"/>
                  <a:gd name="connsiteY332" fmla="*/ 34024 h 58169"/>
                  <a:gd name="connsiteX333" fmla="*/ 25278 w 57700"/>
                  <a:gd name="connsiteY333" fmla="*/ 33673 h 58169"/>
                  <a:gd name="connsiteX334" fmla="*/ 25253 w 57700"/>
                  <a:gd name="connsiteY334" fmla="*/ 33268 h 58169"/>
                  <a:gd name="connsiteX335" fmla="*/ 25253 w 57700"/>
                  <a:gd name="connsiteY335" fmla="*/ 32947 h 58169"/>
                  <a:gd name="connsiteX336" fmla="*/ 25376 w 57700"/>
                  <a:gd name="connsiteY336" fmla="*/ 32193 h 58169"/>
                  <a:gd name="connsiteX337" fmla="*/ 25400 w 57700"/>
                  <a:gd name="connsiteY337" fmla="*/ 31492 h 58169"/>
                  <a:gd name="connsiteX338" fmla="*/ 25400 w 57700"/>
                  <a:gd name="connsiteY338" fmla="*/ 30927 h 58169"/>
                  <a:gd name="connsiteX339" fmla="*/ 25498 w 57700"/>
                  <a:gd name="connsiteY339" fmla="*/ 30361 h 58169"/>
                  <a:gd name="connsiteX340" fmla="*/ 25572 w 57700"/>
                  <a:gd name="connsiteY340" fmla="*/ 29903 h 58169"/>
                  <a:gd name="connsiteX341" fmla="*/ 25769 w 57700"/>
                  <a:gd name="connsiteY341" fmla="*/ 29473 h 58169"/>
                  <a:gd name="connsiteX342" fmla="*/ 26015 w 57700"/>
                  <a:gd name="connsiteY342" fmla="*/ 28880 h 58169"/>
                  <a:gd name="connsiteX343" fmla="*/ 26113 w 57700"/>
                  <a:gd name="connsiteY343" fmla="*/ 28396 h 58169"/>
                  <a:gd name="connsiteX344" fmla="*/ 26260 w 57700"/>
                  <a:gd name="connsiteY344" fmla="*/ 27991 h 58169"/>
                  <a:gd name="connsiteX345" fmla="*/ 26456 w 57700"/>
                  <a:gd name="connsiteY345" fmla="*/ 27480 h 58169"/>
                  <a:gd name="connsiteX346" fmla="*/ 26629 w 57700"/>
                  <a:gd name="connsiteY346" fmla="*/ 27156 h 58169"/>
                  <a:gd name="connsiteX347" fmla="*/ 26825 w 57700"/>
                  <a:gd name="connsiteY347" fmla="*/ 26887 h 58169"/>
                  <a:gd name="connsiteX348" fmla="*/ 26948 w 57700"/>
                  <a:gd name="connsiteY348" fmla="*/ 26646 h 58169"/>
                  <a:gd name="connsiteX349" fmla="*/ 26998 w 57700"/>
                  <a:gd name="connsiteY349" fmla="*/ 26161 h 58169"/>
                  <a:gd name="connsiteX350" fmla="*/ 26874 w 57700"/>
                  <a:gd name="connsiteY350" fmla="*/ 25785 h 58169"/>
                  <a:gd name="connsiteX351" fmla="*/ 24737 w 57700"/>
                  <a:gd name="connsiteY351" fmla="*/ 23818 h 58169"/>
                  <a:gd name="connsiteX352" fmla="*/ 24343 w 57700"/>
                  <a:gd name="connsiteY352" fmla="*/ 23603 h 58169"/>
                  <a:gd name="connsiteX353" fmla="*/ 24024 w 57700"/>
                  <a:gd name="connsiteY353" fmla="*/ 23415 h 58169"/>
                  <a:gd name="connsiteX354" fmla="*/ 23705 w 57700"/>
                  <a:gd name="connsiteY354" fmla="*/ 23387 h 58169"/>
                  <a:gd name="connsiteX355" fmla="*/ 23385 w 57700"/>
                  <a:gd name="connsiteY355" fmla="*/ 23387 h 58169"/>
                  <a:gd name="connsiteX356" fmla="*/ 22991 w 57700"/>
                  <a:gd name="connsiteY356" fmla="*/ 23549 h 58169"/>
                  <a:gd name="connsiteX357" fmla="*/ 22672 w 57700"/>
                  <a:gd name="connsiteY357" fmla="*/ 23737 h 58169"/>
                  <a:gd name="connsiteX358" fmla="*/ 17561 w 57700"/>
                  <a:gd name="connsiteY358" fmla="*/ 27103 h 5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Lst>
                <a:rect l="l" t="t" r="r" b="b"/>
                <a:pathLst>
                  <a:path w="57700" h="58169">
                    <a:moveTo>
                      <a:pt x="37197" y="21610"/>
                    </a:moveTo>
                    <a:lnTo>
                      <a:pt x="36975" y="21852"/>
                    </a:lnTo>
                    <a:lnTo>
                      <a:pt x="36583" y="22068"/>
                    </a:lnTo>
                    <a:lnTo>
                      <a:pt x="36360" y="22068"/>
                    </a:lnTo>
                    <a:lnTo>
                      <a:pt x="36115" y="22095"/>
                    </a:lnTo>
                    <a:lnTo>
                      <a:pt x="35993" y="22364"/>
                    </a:lnTo>
                    <a:cubicBezTo>
                      <a:pt x="35993" y="22364"/>
                      <a:pt x="35942" y="22552"/>
                      <a:pt x="35919" y="22714"/>
                    </a:cubicBezTo>
                    <a:cubicBezTo>
                      <a:pt x="35894" y="22876"/>
                      <a:pt x="35870" y="23172"/>
                      <a:pt x="35870" y="23172"/>
                    </a:cubicBezTo>
                    <a:lnTo>
                      <a:pt x="35894" y="23684"/>
                    </a:lnTo>
                    <a:lnTo>
                      <a:pt x="36189" y="23927"/>
                    </a:lnTo>
                    <a:lnTo>
                      <a:pt x="36336" y="24384"/>
                    </a:lnTo>
                    <a:lnTo>
                      <a:pt x="36435" y="24869"/>
                    </a:lnTo>
                    <a:lnTo>
                      <a:pt x="36435" y="25676"/>
                    </a:lnTo>
                    <a:lnTo>
                      <a:pt x="36411" y="26376"/>
                    </a:lnTo>
                    <a:lnTo>
                      <a:pt x="36091" y="27211"/>
                    </a:lnTo>
                    <a:lnTo>
                      <a:pt x="36017" y="27695"/>
                    </a:lnTo>
                    <a:lnTo>
                      <a:pt x="36065" y="27884"/>
                    </a:lnTo>
                    <a:lnTo>
                      <a:pt x="36336" y="27938"/>
                    </a:lnTo>
                    <a:lnTo>
                      <a:pt x="36583" y="27615"/>
                    </a:lnTo>
                    <a:cubicBezTo>
                      <a:pt x="36583" y="27615"/>
                      <a:pt x="36681" y="27561"/>
                      <a:pt x="36779" y="27346"/>
                    </a:cubicBezTo>
                    <a:cubicBezTo>
                      <a:pt x="36877" y="27130"/>
                      <a:pt x="36975" y="26727"/>
                      <a:pt x="36975" y="26727"/>
                    </a:cubicBezTo>
                    <a:lnTo>
                      <a:pt x="37171" y="26025"/>
                    </a:lnTo>
                    <a:lnTo>
                      <a:pt x="37271" y="25299"/>
                    </a:lnTo>
                    <a:lnTo>
                      <a:pt x="37369" y="24921"/>
                    </a:lnTo>
                    <a:lnTo>
                      <a:pt x="37516" y="24141"/>
                    </a:lnTo>
                    <a:lnTo>
                      <a:pt x="37761" y="23791"/>
                    </a:lnTo>
                    <a:lnTo>
                      <a:pt x="37983" y="23172"/>
                    </a:lnTo>
                    <a:cubicBezTo>
                      <a:pt x="37983" y="23172"/>
                      <a:pt x="38081" y="22985"/>
                      <a:pt x="38179" y="22795"/>
                    </a:cubicBezTo>
                    <a:cubicBezTo>
                      <a:pt x="38278" y="22606"/>
                      <a:pt x="38549" y="21960"/>
                      <a:pt x="38549" y="21960"/>
                    </a:cubicBezTo>
                    <a:cubicBezTo>
                      <a:pt x="38549" y="21960"/>
                      <a:pt x="38671" y="21745"/>
                      <a:pt x="38793" y="21664"/>
                    </a:cubicBezTo>
                    <a:cubicBezTo>
                      <a:pt x="38917" y="21583"/>
                      <a:pt x="39041" y="21421"/>
                      <a:pt x="39041" y="21421"/>
                    </a:cubicBezTo>
                    <a:lnTo>
                      <a:pt x="39114" y="21072"/>
                    </a:lnTo>
                    <a:lnTo>
                      <a:pt x="39088" y="20722"/>
                    </a:lnTo>
                    <a:lnTo>
                      <a:pt x="38917" y="20533"/>
                    </a:lnTo>
                    <a:lnTo>
                      <a:pt x="38720" y="20613"/>
                    </a:lnTo>
                    <a:lnTo>
                      <a:pt x="38426" y="20829"/>
                    </a:lnTo>
                    <a:lnTo>
                      <a:pt x="37910" y="20937"/>
                    </a:lnTo>
                    <a:lnTo>
                      <a:pt x="37615" y="21205"/>
                    </a:lnTo>
                    <a:lnTo>
                      <a:pt x="37197" y="21610"/>
                    </a:lnTo>
                    <a:close/>
                    <a:moveTo>
                      <a:pt x="29357" y="23818"/>
                    </a:moveTo>
                    <a:lnTo>
                      <a:pt x="29161" y="23415"/>
                    </a:lnTo>
                    <a:lnTo>
                      <a:pt x="29012" y="23172"/>
                    </a:lnTo>
                    <a:lnTo>
                      <a:pt x="28842" y="22876"/>
                    </a:lnTo>
                    <a:lnTo>
                      <a:pt x="28718" y="22687"/>
                    </a:lnTo>
                    <a:lnTo>
                      <a:pt x="28546" y="22471"/>
                    </a:lnTo>
                    <a:lnTo>
                      <a:pt x="28398" y="22471"/>
                    </a:lnTo>
                    <a:cubicBezTo>
                      <a:pt x="28128" y="22499"/>
                      <a:pt x="28030" y="22526"/>
                      <a:pt x="28030" y="22526"/>
                    </a:cubicBezTo>
                    <a:lnTo>
                      <a:pt x="27907" y="22714"/>
                    </a:lnTo>
                    <a:lnTo>
                      <a:pt x="27857" y="23334"/>
                    </a:lnTo>
                    <a:lnTo>
                      <a:pt x="27834" y="24303"/>
                    </a:lnTo>
                    <a:lnTo>
                      <a:pt x="28007" y="28531"/>
                    </a:lnTo>
                    <a:lnTo>
                      <a:pt x="28128" y="29204"/>
                    </a:lnTo>
                    <a:lnTo>
                      <a:pt x="28251" y="29553"/>
                    </a:lnTo>
                    <a:lnTo>
                      <a:pt x="28546" y="29877"/>
                    </a:lnTo>
                    <a:lnTo>
                      <a:pt x="30021" y="32515"/>
                    </a:lnTo>
                    <a:lnTo>
                      <a:pt x="30463" y="32866"/>
                    </a:lnTo>
                    <a:lnTo>
                      <a:pt x="30735" y="33001"/>
                    </a:lnTo>
                    <a:lnTo>
                      <a:pt x="30978" y="32785"/>
                    </a:lnTo>
                    <a:cubicBezTo>
                      <a:pt x="30978" y="32785"/>
                      <a:pt x="31199" y="32461"/>
                      <a:pt x="31224" y="32326"/>
                    </a:cubicBezTo>
                    <a:cubicBezTo>
                      <a:pt x="31250" y="32193"/>
                      <a:pt x="31372" y="31923"/>
                      <a:pt x="31372" y="31923"/>
                    </a:cubicBezTo>
                    <a:lnTo>
                      <a:pt x="31544" y="31707"/>
                    </a:lnTo>
                    <a:lnTo>
                      <a:pt x="31570" y="31492"/>
                    </a:lnTo>
                    <a:lnTo>
                      <a:pt x="31593" y="31169"/>
                    </a:lnTo>
                    <a:lnTo>
                      <a:pt x="31716" y="30846"/>
                    </a:lnTo>
                    <a:lnTo>
                      <a:pt x="32011" y="30495"/>
                    </a:lnTo>
                    <a:lnTo>
                      <a:pt x="32207" y="30495"/>
                    </a:lnTo>
                    <a:cubicBezTo>
                      <a:pt x="32207" y="30495"/>
                      <a:pt x="32503" y="30389"/>
                      <a:pt x="32330" y="30712"/>
                    </a:cubicBezTo>
                    <a:cubicBezTo>
                      <a:pt x="32158" y="31034"/>
                      <a:pt x="32183" y="31034"/>
                      <a:pt x="32183" y="31034"/>
                    </a:cubicBezTo>
                    <a:lnTo>
                      <a:pt x="32256" y="31196"/>
                    </a:lnTo>
                    <a:lnTo>
                      <a:pt x="32405" y="31411"/>
                    </a:lnTo>
                    <a:cubicBezTo>
                      <a:pt x="32405" y="31411"/>
                      <a:pt x="32528" y="31573"/>
                      <a:pt x="32528" y="31815"/>
                    </a:cubicBezTo>
                    <a:cubicBezTo>
                      <a:pt x="32528" y="32057"/>
                      <a:pt x="32428" y="32515"/>
                      <a:pt x="32428" y="32515"/>
                    </a:cubicBezTo>
                    <a:lnTo>
                      <a:pt x="32109" y="32758"/>
                    </a:lnTo>
                    <a:lnTo>
                      <a:pt x="31840" y="32866"/>
                    </a:lnTo>
                    <a:lnTo>
                      <a:pt x="31420" y="33108"/>
                    </a:lnTo>
                    <a:cubicBezTo>
                      <a:pt x="31420" y="33108"/>
                      <a:pt x="31250" y="33458"/>
                      <a:pt x="31199" y="33620"/>
                    </a:cubicBezTo>
                    <a:cubicBezTo>
                      <a:pt x="31151" y="33781"/>
                      <a:pt x="31372" y="34912"/>
                      <a:pt x="31372" y="34912"/>
                    </a:cubicBezTo>
                    <a:lnTo>
                      <a:pt x="31519" y="35800"/>
                    </a:lnTo>
                    <a:lnTo>
                      <a:pt x="31519" y="36204"/>
                    </a:lnTo>
                    <a:lnTo>
                      <a:pt x="31938" y="36501"/>
                    </a:lnTo>
                    <a:lnTo>
                      <a:pt x="32011" y="36716"/>
                    </a:lnTo>
                    <a:lnTo>
                      <a:pt x="32060" y="37524"/>
                    </a:lnTo>
                    <a:lnTo>
                      <a:pt x="31765" y="38440"/>
                    </a:lnTo>
                    <a:lnTo>
                      <a:pt x="31668" y="38790"/>
                    </a:lnTo>
                    <a:lnTo>
                      <a:pt x="31668" y="39085"/>
                    </a:lnTo>
                    <a:cubicBezTo>
                      <a:pt x="31668" y="39085"/>
                      <a:pt x="31519" y="39382"/>
                      <a:pt x="31420" y="39516"/>
                    </a:cubicBezTo>
                    <a:cubicBezTo>
                      <a:pt x="31322" y="39652"/>
                      <a:pt x="31053" y="39892"/>
                      <a:pt x="31053" y="39892"/>
                    </a:cubicBezTo>
                    <a:lnTo>
                      <a:pt x="30833" y="40082"/>
                    </a:lnTo>
                    <a:lnTo>
                      <a:pt x="30709" y="40109"/>
                    </a:lnTo>
                    <a:lnTo>
                      <a:pt x="30413" y="40432"/>
                    </a:lnTo>
                    <a:lnTo>
                      <a:pt x="30315" y="40674"/>
                    </a:lnTo>
                    <a:cubicBezTo>
                      <a:pt x="30315" y="40674"/>
                      <a:pt x="30290" y="40862"/>
                      <a:pt x="30341" y="40998"/>
                    </a:cubicBezTo>
                    <a:cubicBezTo>
                      <a:pt x="30388" y="41132"/>
                      <a:pt x="30537" y="41429"/>
                      <a:pt x="30537" y="41429"/>
                    </a:cubicBezTo>
                    <a:lnTo>
                      <a:pt x="31716" y="42371"/>
                    </a:lnTo>
                    <a:lnTo>
                      <a:pt x="31593" y="42721"/>
                    </a:lnTo>
                    <a:lnTo>
                      <a:pt x="31446" y="43016"/>
                    </a:lnTo>
                    <a:cubicBezTo>
                      <a:pt x="31446" y="43016"/>
                      <a:pt x="31420" y="43206"/>
                      <a:pt x="31472" y="43340"/>
                    </a:cubicBezTo>
                    <a:cubicBezTo>
                      <a:pt x="31519" y="43474"/>
                      <a:pt x="31668" y="43636"/>
                      <a:pt x="31668" y="43636"/>
                    </a:cubicBezTo>
                    <a:cubicBezTo>
                      <a:pt x="31668" y="43636"/>
                      <a:pt x="31765" y="43717"/>
                      <a:pt x="31765" y="43851"/>
                    </a:cubicBezTo>
                    <a:cubicBezTo>
                      <a:pt x="31765" y="43986"/>
                      <a:pt x="30413" y="45628"/>
                      <a:pt x="30413" y="45628"/>
                    </a:cubicBezTo>
                    <a:lnTo>
                      <a:pt x="30388" y="46114"/>
                    </a:lnTo>
                    <a:lnTo>
                      <a:pt x="30512" y="46625"/>
                    </a:lnTo>
                    <a:lnTo>
                      <a:pt x="30880" y="47056"/>
                    </a:lnTo>
                    <a:lnTo>
                      <a:pt x="31224" y="47567"/>
                    </a:lnTo>
                    <a:lnTo>
                      <a:pt x="31224" y="48376"/>
                    </a:lnTo>
                    <a:lnTo>
                      <a:pt x="31446" y="48645"/>
                    </a:lnTo>
                    <a:lnTo>
                      <a:pt x="31938" y="48969"/>
                    </a:lnTo>
                    <a:lnTo>
                      <a:pt x="32428" y="49102"/>
                    </a:lnTo>
                    <a:lnTo>
                      <a:pt x="33214" y="49102"/>
                    </a:lnTo>
                    <a:cubicBezTo>
                      <a:pt x="33214" y="49102"/>
                      <a:pt x="33904" y="48941"/>
                      <a:pt x="34100" y="48914"/>
                    </a:cubicBezTo>
                    <a:cubicBezTo>
                      <a:pt x="34296" y="48888"/>
                      <a:pt x="34616" y="48698"/>
                      <a:pt x="34813" y="48698"/>
                    </a:cubicBezTo>
                    <a:cubicBezTo>
                      <a:pt x="35009" y="48698"/>
                      <a:pt x="37197" y="48510"/>
                      <a:pt x="37197" y="48510"/>
                    </a:cubicBezTo>
                    <a:lnTo>
                      <a:pt x="43367" y="48240"/>
                    </a:lnTo>
                    <a:lnTo>
                      <a:pt x="43733" y="47918"/>
                    </a:lnTo>
                    <a:lnTo>
                      <a:pt x="43857" y="47594"/>
                    </a:lnTo>
                    <a:lnTo>
                      <a:pt x="43831" y="47136"/>
                    </a:lnTo>
                    <a:lnTo>
                      <a:pt x="43537" y="46787"/>
                    </a:lnTo>
                    <a:lnTo>
                      <a:pt x="43194" y="46544"/>
                    </a:lnTo>
                    <a:lnTo>
                      <a:pt x="42700" y="46087"/>
                    </a:lnTo>
                    <a:lnTo>
                      <a:pt x="42259" y="45332"/>
                    </a:lnTo>
                    <a:lnTo>
                      <a:pt x="41816" y="44874"/>
                    </a:lnTo>
                    <a:lnTo>
                      <a:pt x="41252" y="44417"/>
                    </a:lnTo>
                    <a:lnTo>
                      <a:pt x="40662" y="44120"/>
                    </a:lnTo>
                    <a:lnTo>
                      <a:pt x="39680" y="43932"/>
                    </a:lnTo>
                    <a:lnTo>
                      <a:pt x="38943" y="43986"/>
                    </a:lnTo>
                    <a:lnTo>
                      <a:pt x="38451" y="44175"/>
                    </a:lnTo>
                    <a:lnTo>
                      <a:pt x="38130" y="44337"/>
                    </a:lnTo>
                    <a:cubicBezTo>
                      <a:pt x="38130" y="44337"/>
                      <a:pt x="37467" y="44444"/>
                      <a:pt x="37295" y="44498"/>
                    </a:cubicBezTo>
                    <a:cubicBezTo>
                      <a:pt x="37122" y="44551"/>
                      <a:pt x="36534" y="44660"/>
                      <a:pt x="36534" y="44660"/>
                    </a:cubicBezTo>
                    <a:lnTo>
                      <a:pt x="35600" y="44794"/>
                    </a:lnTo>
                    <a:lnTo>
                      <a:pt x="35452" y="44417"/>
                    </a:lnTo>
                    <a:cubicBezTo>
                      <a:pt x="35452" y="44417"/>
                      <a:pt x="35452" y="44203"/>
                      <a:pt x="35452" y="44067"/>
                    </a:cubicBezTo>
                    <a:cubicBezTo>
                      <a:pt x="35452" y="43932"/>
                      <a:pt x="35452" y="43636"/>
                      <a:pt x="35452" y="43636"/>
                    </a:cubicBezTo>
                    <a:lnTo>
                      <a:pt x="35452" y="43340"/>
                    </a:lnTo>
                    <a:cubicBezTo>
                      <a:pt x="35452" y="43340"/>
                      <a:pt x="35328" y="43232"/>
                      <a:pt x="35525" y="43151"/>
                    </a:cubicBezTo>
                    <a:cubicBezTo>
                      <a:pt x="35721" y="43071"/>
                      <a:pt x="35894" y="42990"/>
                      <a:pt x="35894" y="42990"/>
                    </a:cubicBezTo>
                    <a:lnTo>
                      <a:pt x="36042" y="42828"/>
                    </a:lnTo>
                    <a:lnTo>
                      <a:pt x="36091" y="42585"/>
                    </a:lnTo>
                    <a:lnTo>
                      <a:pt x="36163" y="42371"/>
                    </a:lnTo>
                    <a:lnTo>
                      <a:pt x="36360" y="42128"/>
                    </a:lnTo>
                    <a:lnTo>
                      <a:pt x="36557" y="41966"/>
                    </a:lnTo>
                    <a:lnTo>
                      <a:pt x="36779" y="41724"/>
                    </a:lnTo>
                    <a:lnTo>
                      <a:pt x="37024" y="41429"/>
                    </a:lnTo>
                    <a:lnTo>
                      <a:pt x="38549" y="40216"/>
                    </a:lnTo>
                    <a:lnTo>
                      <a:pt x="38671" y="39892"/>
                    </a:lnTo>
                    <a:lnTo>
                      <a:pt x="38917" y="39516"/>
                    </a:lnTo>
                    <a:lnTo>
                      <a:pt x="38917" y="39085"/>
                    </a:lnTo>
                    <a:lnTo>
                      <a:pt x="38769" y="38574"/>
                    </a:lnTo>
                    <a:lnTo>
                      <a:pt x="38032" y="37577"/>
                    </a:lnTo>
                    <a:lnTo>
                      <a:pt x="37565" y="37201"/>
                    </a:lnTo>
                    <a:lnTo>
                      <a:pt x="37197" y="37120"/>
                    </a:lnTo>
                    <a:lnTo>
                      <a:pt x="36632" y="37093"/>
                    </a:lnTo>
                    <a:lnTo>
                      <a:pt x="36238" y="37146"/>
                    </a:lnTo>
                    <a:lnTo>
                      <a:pt x="35994" y="37308"/>
                    </a:lnTo>
                    <a:lnTo>
                      <a:pt x="35746" y="37524"/>
                    </a:lnTo>
                    <a:lnTo>
                      <a:pt x="35600" y="37524"/>
                    </a:lnTo>
                    <a:lnTo>
                      <a:pt x="34813" y="36742"/>
                    </a:lnTo>
                    <a:lnTo>
                      <a:pt x="34935" y="36392"/>
                    </a:lnTo>
                    <a:lnTo>
                      <a:pt x="35131" y="35962"/>
                    </a:lnTo>
                    <a:lnTo>
                      <a:pt x="35354" y="35640"/>
                    </a:lnTo>
                    <a:lnTo>
                      <a:pt x="35427" y="35074"/>
                    </a:lnTo>
                    <a:lnTo>
                      <a:pt x="35576" y="34158"/>
                    </a:lnTo>
                    <a:cubicBezTo>
                      <a:pt x="35576" y="34158"/>
                      <a:pt x="35674" y="34132"/>
                      <a:pt x="35772" y="33889"/>
                    </a:cubicBezTo>
                    <a:cubicBezTo>
                      <a:pt x="35870" y="33646"/>
                      <a:pt x="36115" y="33349"/>
                      <a:pt x="36115" y="33349"/>
                    </a:cubicBezTo>
                    <a:lnTo>
                      <a:pt x="36754" y="33242"/>
                    </a:lnTo>
                    <a:cubicBezTo>
                      <a:pt x="36754" y="33242"/>
                      <a:pt x="37393" y="32947"/>
                      <a:pt x="37591" y="32892"/>
                    </a:cubicBezTo>
                    <a:cubicBezTo>
                      <a:pt x="37786" y="32839"/>
                      <a:pt x="38451" y="32461"/>
                      <a:pt x="38572" y="32274"/>
                    </a:cubicBezTo>
                    <a:cubicBezTo>
                      <a:pt x="38694" y="32085"/>
                      <a:pt x="38966" y="31815"/>
                      <a:pt x="39163" y="31734"/>
                    </a:cubicBezTo>
                    <a:cubicBezTo>
                      <a:pt x="39359" y="31654"/>
                      <a:pt x="39482" y="31383"/>
                      <a:pt x="39482" y="31383"/>
                    </a:cubicBezTo>
                    <a:lnTo>
                      <a:pt x="39531" y="30308"/>
                    </a:lnTo>
                    <a:cubicBezTo>
                      <a:pt x="39531" y="30308"/>
                      <a:pt x="39629" y="29849"/>
                      <a:pt x="39654" y="29715"/>
                    </a:cubicBezTo>
                    <a:cubicBezTo>
                      <a:pt x="39680" y="29580"/>
                      <a:pt x="39540" y="30302"/>
                      <a:pt x="39778" y="28664"/>
                    </a:cubicBezTo>
                    <a:cubicBezTo>
                      <a:pt x="40013" y="27028"/>
                      <a:pt x="42956" y="22195"/>
                      <a:pt x="45430" y="20694"/>
                    </a:cubicBezTo>
                    <a:lnTo>
                      <a:pt x="45799" y="20103"/>
                    </a:lnTo>
                    <a:lnTo>
                      <a:pt x="45872" y="19698"/>
                    </a:lnTo>
                    <a:lnTo>
                      <a:pt x="45872" y="19295"/>
                    </a:lnTo>
                    <a:lnTo>
                      <a:pt x="45724" y="19052"/>
                    </a:lnTo>
                    <a:cubicBezTo>
                      <a:pt x="44854" y="17949"/>
                      <a:pt x="43775" y="17213"/>
                      <a:pt x="42579" y="16682"/>
                    </a:cubicBezTo>
                    <a:lnTo>
                      <a:pt x="41842" y="16440"/>
                    </a:lnTo>
                    <a:lnTo>
                      <a:pt x="41399" y="16440"/>
                    </a:lnTo>
                    <a:lnTo>
                      <a:pt x="40883" y="16494"/>
                    </a:lnTo>
                    <a:lnTo>
                      <a:pt x="40613" y="16708"/>
                    </a:lnTo>
                    <a:lnTo>
                      <a:pt x="40268" y="16898"/>
                    </a:lnTo>
                    <a:lnTo>
                      <a:pt x="31003" y="23684"/>
                    </a:lnTo>
                    <a:lnTo>
                      <a:pt x="30611" y="24195"/>
                    </a:lnTo>
                    <a:lnTo>
                      <a:pt x="30660" y="24519"/>
                    </a:lnTo>
                    <a:lnTo>
                      <a:pt x="30857" y="24707"/>
                    </a:lnTo>
                    <a:lnTo>
                      <a:pt x="31250" y="24975"/>
                    </a:lnTo>
                    <a:lnTo>
                      <a:pt x="31642" y="25111"/>
                    </a:lnTo>
                    <a:lnTo>
                      <a:pt x="32158" y="25164"/>
                    </a:lnTo>
                    <a:cubicBezTo>
                      <a:pt x="32158" y="25164"/>
                      <a:pt x="32405" y="25218"/>
                      <a:pt x="32577" y="25218"/>
                    </a:cubicBezTo>
                    <a:cubicBezTo>
                      <a:pt x="32750" y="25218"/>
                      <a:pt x="32750" y="25192"/>
                      <a:pt x="32971" y="25083"/>
                    </a:cubicBezTo>
                    <a:cubicBezTo>
                      <a:pt x="33191" y="24975"/>
                      <a:pt x="33781" y="24410"/>
                      <a:pt x="33781" y="24410"/>
                    </a:cubicBezTo>
                    <a:lnTo>
                      <a:pt x="34247" y="24114"/>
                    </a:lnTo>
                    <a:lnTo>
                      <a:pt x="34567" y="23872"/>
                    </a:lnTo>
                    <a:cubicBezTo>
                      <a:pt x="34567" y="23872"/>
                      <a:pt x="34715" y="23791"/>
                      <a:pt x="34739" y="23979"/>
                    </a:cubicBezTo>
                    <a:cubicBezTo>
                      <a:pt x="34764" y="24167"/>
                      <a:pt x="34665" y="24626"/>
                      <a:pt x="34665" y="24626"/>
                    </a:cubicBezTo>
                    <a:lnTo>
                      <a:pt x="34371" y="25944"/>
                    </a:lnTo>
                    <a:lnTo>
                      <a:pt x="34200" y="26295"/>
                    </a:lnTo>
                    <a:lnTo>
                      <a:pt x="33977" y="26915"/>
                    </a:lnTo>
                    <a:cubicBezTo>
                      <a:pt x="33977" y="26915"/>
                      <a:pt x="33806" y="27399"/>
                      <a:pt x="33806" y="27534"/>
                    </a:cubicBezTo>
                    <a:cubicBezTo>
                      <a:pt x="33806" y="27669"/>
                      <a:pt x="33633" y="28100"/>
                      <a:pt x="33633" y="28100"/>
                    </a:cubicBezTo>
                    <a:lnTo>
                      <a:pt x="33043" y="28396"/>
                    </a:lnTo>
                    <a:lnTo>
                      <a:pt x="32577" y="28611"/>
                    </a:lnTo>
                    <a:lnTo>
                      <a:pt x="32232" y="28718"/>
                    </a:lnTo>
                    <a:lnTo>
                      <a:pt x="31889" y="28664"/>
                    </a:lnTo>
                    <a:lnTo>
                      <a:pt x="31716" y="28288"/>
                    </a:lnTo>
                    <a:lnTo>
                      <a:pt x="31570" y="27803"/>
                    </a:lnTo>
                    <a:lnTo>
                      <a:pt x="29357" y="23818"/>
                    </a:lnTo>
                    <a:close/>
                    <a:moveTo>
                      <a:pt x="17561" y="27103"/>
                    </a:moveTo>
                    <a:lnTo>
                      <a:pt x="17143" y="27346"/>
                    </a:lnTo>
                    <a:lnTo>
                      <a:pt x="16749" y="27534"/>
                    </a:lnTo>
                    <a:lnTo>
                      <a:pt x="16504" y="27803"/>
                    </a:lnTo>
                    <a:lnTo>
                      <a:pt x="16356" y="28019"/>
                    </a:lnTo>
                    <a:lnTo>
                      <a:pt x="16308" y="28342"/>
                    </a:lnTo>
                    <a:lnTo>
                      <a:pt x="16576" y="28799"/>
                    </a:lnTo>
                    <a:lnTo>
                      <a:pt x="16970" y="29095"/>
                    </a:lnTo>
                    <a:lnTo>
                      <a:pt x="17511" y="29473"/>
                    </a:lnTo>
                    <a:lnTo>
                      <a:pt x="18076" y="29742"/>
                    </a:lnTo>
                    <a:lnTo>
                      <a:pt x="18591" y="30118"/>
                    </a:lnTo>
                    <a:lnTo>
                      <a:pt x="19010" y="30335"/>
                    </a:lnTo>
                    <a:lnTo>
                      <a:pt x="19453" y="30415"/>
                    </a:lnTo>
                    <a:lnTo>
                      <a:pt x="19919" y="30442"/>
                    </a:lnTo>
                    <a:lnTo>
                      <a:pt x="20510" y="30361"/>
                    </a:lnTo>
                    <a:lnTo>
                      <a:pt x="20731" y="30065"/>
                    </a:lnTo>
                    <a:lnTo>
                      <a:pt x="22009" y="28880"/>
                    </a:lnTo>
                    <a:lnTo>
                      <a:pt x="22377" y="28584"/>
                    </a:lnTo>
                    <a:lnTo>
                      <a:pt x="22548" y="28396"/>
                    </a:lnTo>
                    <a:lnTo>
                      <a:pt x="22795" y="28503"/>
                    </a:lnTo>
                    <a:lnTo>
                      <a:pt x="22819" y="28880"/>
                    </a:lnTo>
                    <a:lnTo>
                      <a:pt x="22795" y="29715"/>
                    </a:lnTo>
                    <a:lnTo>
                      <a:pt x="22721" y="30173"/>
                    </a:lnTo>
                    <a:lnTo>
                      <a:pt x="22623" y="33943"/>
                    </a:lnTo>
                    <a:lnTo>
                      <a:pt x="22452" y="34670"/>
                    </a:lnTo>
                    <a:lnTo>
                      <a:pt x="22354" y="35020"/>
                    </a:lnTo>
                    <a:lnTo>
                      <a:pt x="22180" y="35369"/>
                    </a:lnTo>
                    <a:lnTo>
                      <a:pt x="22009" y="35640"/>
                    </a:lnTo>
                    <a:lnTo>
                      <a:pt x="21590" y="35990"/>
                    </a:lnTo>
                    <a:lnTo>
                      <a:pt x="21075" y="36447"/>
                    </a:lnTo>
                    <a:lnTo>
                      <a:pt x="20240" y="37012"/>
                    </a:lnTo>
                    <a:lnTo>
                      <a:pt x="19698" y="37227"/>
                    </a:lnTo>
                    <a:lnTo>
                      <a:pt x="19232" y="37362"/>
                    </a:lnTo>
                    <a:lnTo>
                      <a:pt x="18912" y="37470"/>
                    </a:lnTo>
                    <a:lnTo>
                      <a:pt x="18469" y="37605"/>
                    </a:lnTo>
                    <a:lnTo>
                      <a:pt x="18273" y="37739"/>
                    </a:lnTo>
                    <a:lnTo>
                      <a:pt x="18076" y="37954"/>
                    </a:lnTo>
                    <a:cubicBezTo>
                      <a:pt x="18076" y="37954"/>
                      <a:pt x="18052" y="38197"/>
                      <a:pt x="18052" y="38359"/>
                    </a:cubicBezTo>
                    <a:cubicBezTo>
                      <a:pt x="18052" y="38521"/>
                      <a:pt x="18225" y="38655"/>
                      <a:pt x="18248" y="38790"/>
                    </a:cubicBezTo>
                    <a:cubicBezTo>
                      <a:pt x="18273" y="38923"/>
                      <a:pt x="18469" y="39220"/>
                      <a:pt x="18469" y="39220"/>
                    </a:cubicBezTo>
                    <a:lnTo>
                      <a:pt x="19575" y="40135"/>
                    </a:lnTo>
                    <a:lnTo>
                      <a:pt x="19820" y="40378"/>
                    </a:lnTo>
                    <a:lnTo>
                      <a:pt x="20141" y="40567"/>
                    </a:lnTo>
                    <a:lnTo>
                      <a:pt x="20312" y="40567"/>
                    </a:lnTo>
                    <a:lnTo>
                      <a:pt x="20559" y="40135"/>
                    </a:lnTo>
                    <a:lnTo>
                      <a:pt x="20855" y="39892"/>
                    </a:lnTo>
                    <a:lnTo>
                      <a:pt x="21221" y="39866"/>
                    </a:lnTo>
                    <a:lnTo>
                      <a:pt x="21541" y="39516"/>
                    </a:lnTo>
                    <a:lnTo>
                      <a:pt x="21860" y="39301"/>
                    </a:lnTo>
                    <a:cubicBezTo>
                      <a:pt x="21860" y="39301"/>
                      <a:pt x="21911" y="39220"/>
                      <a:pt x="22032" y="39220"/>
                    </a:cubicBezTo>
                    <a:cubicBezTo>
                      <a:pt x="22156" y="39220"/>
                      <a:pt x="22377" y="39274"/>
                      <a:pt x="22377" y="39274"/>
                    </a:cubicBezTo>
                    <a:cubicBezTo>
                      <a:pt x="22377" y="39274"/>
                      <a:pt x="22548" y="39247"/>
                      <a:pt x="22548" y="39409"/>
                    </a:cubicBezTo>
                    <a:cubicBezTo>
                      <a:pt x="22548" y="39571"/>
                      <a:pt x="22525" y="39839"/>
                      <a:pt x="22426" y="39973"/>
                    </a:cubicBezTo>
                    <a:cubicBezTo>
                      <a:pt x="22328" y="40109"/>
                      <a:pt x="22082" y="40674"/>
                      <a:pt x="22082" y="40674"/>
                    </a:cubicBezTo>
                    <a:cubicBezTo>
                      <a:pt x="22082" y="40674"/>
                      <a:pt x="21984" y="40997"/>
                      <a:pt x="21960" y="41132"/>
                    </a:cubicBezTo>
                    <a:cubicBezTo>
                      <a:pt x="21934" y="41267"/>
                      <a:pt x="21836" y="41536"/>
                      <a:pt x="21836" y="41536"/>
                    </a:cubicBezTo>
                    <a:cubicBezTo>
                      <a:pt x="21836" y="41536"/>
                      <a:pt x="21738" y="41993"/>
                      <a:pt x="21615" y="42181"/>
                    </a:cubicBezTo>
                    <a:cubicBezTo>
                      <a:pt x="21492" y="42371"/>
                      <a:pt x="21296" y="42882"/>
                      <a:pt x="21296" y="42882"/>
                    </a:cubicBezTo>
                    <a:lnTo>
                      <a:pt x="19477" y="46060"/>
                    </a:lnTo>
                    <a:lnTo>
                      <a:pt x="19108" y="46706"/>
                    </a:lnTo>
                    <a:lnTo>
                      <a:pt x="18840" y="47136"/>
                    </a:lnTo>
                    <a:lnTo>
                      <a:pt x="19036" y="47406"/>
                    </a:lnTo>
                    <a:lnTo>
                      <a:pt x="19181" y="47594"/>
                    </a:lnTo>
                    <a:cubicBezTo>
                      <a:pt x="19181" y="47594"/>
                      <a:pt x="19428" y="47622"/>
                      <a:pt x="19575" y="47648"/>
                    </a:cubicBezTo>
                    <a:cubicBezTo>
                      <a:pt x="19722" y="47675"/>
                      <a:pt x="20190" y="47782"/>
                      <a:pt x="20190" y="47782"/>
                    </a:cubicBezTo>
                    <a:lnTo>
                      <a:pt x="20484" y="47918"/>
                    </a:lnTo>
                    <a:cubicBezTo>
                      <a:pt x="20484" y="47918"/>
                      <a:pt x="20780" y="47918"/>
                      <a:pt x="20927" y="47944"/>
                    </a:cubicBezTo>
                    <a:cubicBezTo>
                      <a:pt x="21075" y="47972"/>
                      <a:pt x="21911" y="48079"/>
                      <a:pt x="21911" y="48079"/>
                    </a:cubicBezTo>
                    <a:lnTo>
                      <a:pt x="22746" y="48214"/>
                    </a:lnTo>
                    <a:cubicBezTo>
                      <a:pt x="22746" y="48214"/>
                      <a:pt x="22918" y="48240"/>
                      <a:pt x="23114" y="48214"/>
                    </a:cubicBezTo>
                    <a:cubicBezTo>
                      <a:pt x="23311" y="48186"/>
                      <a:pt x="23557" y="48025"/>
                      <a:pt x="23557" y="48025"/>
                    </a:cubicBezTo>
                    <a:cubicBezTo>
                      <a:pt x="23557" y="48025"/>
                      <a:pt x="23532" y="47541"/>
                      <a:pt x="23655" y="47432"/>
                    </a:cubicBezTo>
                    <a:cubicBezTo>
                      <a:pt x="23779" y="47325"/>
                      <a:pt x="24098" y="46975"/>
                      <a:pt x="24098" y="46975"/>
                    </a:cubicBezTo>
                    <a:lnTo>
                      <a:pt x="24418" y="46571"/>
                    </a:lnTo>
                    <a:lnTo>
                      <a:pt x="24540" y="46301"/>
                    </a:lnTo>
                    <a:cubicBezTo>
                      <a:pt x="24540" y="46301"/>
                      <a:pt x="24589" y="45899"/>
                      <a:pt x="24638" y="45764"/>
                    </a:cubicBezTo>
                    <a:cubicBezTo>
                      <a:pt x="24688" y="45628"/>
                      <a:pt x="24688" y="45117"/>
                      <a:pt x="24688" y="45117"/>
                    </a:cubicBezTo>
                    <a:cubicBezTo>
                      <a:pt x="24688" y="45117"/>
                      <a:pt x="24688" y="44632"/>
                      <a:pt x="24688" y="44498"/>
                    </a:cubicBezTo>
                    <a:cubicBezTo>
                      <a:pt x="24688" y="44362"/>
                      <a:pt x="24786" y="43474"/>
                      <a:pt x="24786" y="43474"/>
                    </a:cubicBezTo>
                    <a:lnTo>
                      <a:pt x="24884" y="42935"/>
                    </a:lnTo>
                    <a:cubicBezTo>
                      <a:pt x="24884" y="42935"/>
                      <a:pt x="24957" y="42585"/>
                      <a:pt x="24983" y="42452"/>
                    </a:cubicBezTo>
                    <a:cubicBezTo>
                      <a:pt x="25006" y="42317"/>
                      <a:pt x="25081" y="42102"/>
                      <a:pt x="25081" y="42102"/>
                    </a:cubicBezTo>
                    <a:lnTo>
                      <a:pt x="25204" y="41805"/>
                    </a:lnTo>
                    <a:lnTo>
                      <a:pt x="25302" y="41482"/>
                    </a:lnTo>
                    <a:lnTo>
                      <a:pt x="25376" y="41132"/>
                    </a:lnTo>
                    <a:lnTo>
                      <a:pt x="25474" y="40998"/>
                    </a:lnTo>
                    <a:lnTo>
                      <a:pt x="25794" y="40351"/>
                    </a:lnTo>
                    <a:lnTo>
                      <a:pt x="25892" y="39973"/>
                    </a:lnTo>
                    <a:lnTo>
                      <a:pt x="26160" y="39544"/>
                    </a:lnTo>
                    <a:lnTo>
                      <a:pt x="26260" y="39193"/>
                    </a:lnTo>
                    <a:lnTo>
                      <a:pt x="26481" y="38628"/>
                    </a:lnTo>
                    <a:lnTo>
                      <a:pt x="26776" y="38197"/>
                    </a:lnTo>
                    <a:lnTo>
                      <a:pt x="27022" y="37928"/>
                    </a:lnTo>
                    <a:lnTo>
                      <a:pt x="27268" y="37496"/>
                    </a:lnTo>
                    <a:lnTo>
                      <a:pt x="27440" y="37254"/>
                    </a:lnTo>
                    <a:lnTo>
                      <a:pt x="27613" y="36904"/>
                    </a:lnTo>
                    <a:lnTo>
                      <a:pt x="27711" y="36663"/>
                    </a:lnTo>
                    <a:lnTo>
                      <a:pt x="27734" y="36311"/>
                    </a:lnTo>
                    <a:lnTo>
                      <a:pt x="27834" y="36042"/>
                    </a:lnTo>
                    <a:lnTo>
                      <a:pt x="27834" y="35719"/>
                    </a:lnTo>
                    <a:lnTo>
                      <a:pt x="27685" y="35504"/>
                    </a:lnTo>
                    <a:lnTo>
                      <a:pt x="27513" y="35316"/>
                    </a:lnTo>
                    <a:lnTo>
                      <a:pt x="27268" y="35342"/>
                    </a:lnTo>
                    <a:lnTo>
                      <a:pt x="26677" y="35504"/>
                    </a:lnTo>
                    <a:lnTo>
                      <a:pt x="26481" y="35881"/>
                    </a:lnTo>
                    <a:cubicBezTo>
                      <a:pt x="26481" y="35881"/>
                      <a:pt x="26456" y="36177"/>
                      <a:pt x="26383" y="36366"/>
                    </a:cubicBezTo>
                    <a:cubicBezTo>
                      <a:pt x="26310" y="36554"/>
                      <a:pt x="26088" y="36797"/>
                      <a:pt x="26088" y="36797"/>
                    </a:cubicBezTo>
                    <a:lnTo>
                      <a:pt x="25964" y="36932"/>
                    </a:lnTo>
                    <a:lnTo>
                      <a:pt x="25743" y="37227"/>
                    </a:lnTo>
                    <a:lnTo>
                      <a:pt x="25547" y="37470"/>
                    </a:lnTo>
                    <a:lnTo>
                      <a:pt x="25351" y="37739"/>
                    </a:lnTo>
                    <a:lnTo>
                      <a:pt x="25155" y="37981"/>
                    </a:lnTo>
                    <a:cubicBezTo>
                      <a:pt x="25006" y="37820"/>
                      <a:pt x="24957" y="37686"/>
                      <a:pt x="24957" y="37686"/>
                    </a:cubicBezTo>
                    <a:lnTo>
                      <a:pt x="25032" y="37443"/>
                    </a:lnTo>
                    <a:lnTo>
                      <a:pt x="25179" y="37201"/>
                    </a:lnTo>
                    <a:lnTo>
                      <a:pt x="25376" y="36716"/>
                    </a:lnTo>
                    <a:lnTo>
                      <a:pt x="25621" y="36339"/>
                    </a:lnTo>
                    <a:lnTo>
                      <a:pt x="25719" y="36042"/>
                    </a:lnTo>
                    <a:cubicBezTo>
                      <a:pt x="25719" y="36042"/>
                      <a:pt x="25842" y="35747"/>
                      <a:pt x="25842" y="35612"/>
                    </a:cubicBezTo>
                    <a:cubicBezTo>
                      <a:pt x="25842" y="35478"/>
                      <a:pt x="25892" y="35262"/>
                      <a:pt x="25892" y="35262"/>
                    </a:cubicBezTo>
                    <a:lnTo>
                      <a:pt x="25892" y="34965"/>
                    </a:lnTo>
                    <a:lnTo>
                      <a:pt x="25818" y="34724"/>
                    </a:lnTo>
                    <a:cubicBezTo>
                      <a:pt x="25818" y="34724"/>
                      <a:pt x="25743" y="34562"/>
                      <a:pt x="25645" y="34400"/>
                    </a:cubicBezTo>
                    <a:cubicBezTo>
                      <a:pt x="25547" y="34238"/>
                      <a:pt x="25449" y="34158"/>
                      <a:pt x="25400" y="34024"/>
                    </a:cubicBezTo>
                    <a:cubicBezTo>
                      <a:pt x="25351" y="33889"/>
                      <a:pt x="25278" y="33673"/>
                      <a:pt x="25278" y="33673"/>
                    </a:cubicBezTo>
                    <a:lnTo>
                      <a:pt x="25253" y="33268"/>
                    </a:lnTo>
                    <a:lnTo>
                      <a:pt x="25253" y="32947"/>
                    </a:lnTo>
                    <a:lnTo>
                      <a:pt x="25376" y="32193"/>
                    </a:lnTo>
                    <a:lnTo>
                      <a:pt x="25400" y="31492"/>
                    </a:lnTo>
                    <a:lnTo>
                      <a:pt x="25400" y="30927"/>
                    </a:lnTo>
                    <a:lnTo>
                      <a:pt x="25498" y="30361"/>
                    </a:lnTo>
                    <a:lnTo>
                      <a:pt x="25572" y="29903"/>
                    </a:lnTo>
                    <a:lnTo>
                      <a:pt x="25769" y="29473"/>
                    </a:lnTo>
                    <a:lnTo>
                      <a:pt x="26015" y="28880"/>
                    </a:lnTo>
                    <a:lnTo>
                      <a:pt x="26113" y="28396"/>
                    </a:lnTo>
                    <a:cubicBezTo>
                      <a:pt x="26113" y="28396"/>
                      <a:pt x="26186" y="28234"/>
                      <a:pt x="26260" y="27991"/>
                    </a:cubicBezTo>
                    <a:cubicBezTo>
                      <a:pt x="26333" y="27748"/>
                      <a:pt x="26456" y="27480"/>
                      <a:pt x="26456" y="27480"/>
                    </a:cubicBezTo>
                    <a:lnTo>
                      <a:pt x="26629" y="27156"/>
                    </a:lnTo>
                    <a:lnTo>
                      <a:pt x="26825" y="26887"/>
                    </a:lnTo>
                    <a:lnTo>
                      <a:pt x="26948" y="26646"/>
                    </a:lnTo>
                    <a:cubicBezTo>
                      <a:pt x="26948" y="26646"/>
                      <a:pt x="27022" y="26349"/>
                      <a:pt x="26998" y="26161"/>
                    </a:cubicBezTo>
                    <a:cubicBezTo>
                      <a:pt x="26973" y="25972"/>
                      <a:pt x="26874" y="25785"/>
                      <a:pt x="26874" y="25785"/>
                    </a:cubicBezTo>
                    <a:lnTo>
                      <a:pt x="24737" y="23818"/>
                    </a:lnTo>
                    <a:lnTo>
                      <a:pt x="24343" y="23603"/>
                    </a:lnTo>
                    <a:lnTo>
                      <a:pt x="24024" y="23415"/>
                    </a:lnTo>
                    <a:lnTo>
                      <a:pt x="23705" y="23387"/>
                    </a:lnTo>
                    <a:lnTo>
                      <a:pt x="23385" y="23387"/>
                    </a:lnTo>
                    <a:lnTo>
                      <a:pt x="22991" y="23549"/>
                    </a:lnTo>
                    <a:lnTo>
                      <a:pt x="22672" y="23737"/>
                    </a:lnTo>
                    <a:cubicBezTo>
                      <a:pt x="21132" y="25002"/>
                      <a:pt x="19428" y="26125"/>
                      <a:pt x="17561" y="27103"/>
                    </a:cubicBezTo>
                    <a:close/>
                  </a:path>
                </a:pathLst>
              </a:custGeom>
              <a:solidFill>
                <a:srgbClr val="005197"/>
              </a:solidFill>
              <a:ln w="14358"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F76E085D-29C7-40B3-813C-9E83323BE065}"/>
                  </a:ext>
                </a:extLst>
              </p:cNvPr>
              <p:cNvSpPr/>
              <p:nvPr/>
            </p:nvSpPr>
            <p:spPr>
              <a:xfrm>
                <a:off x="10094832" y="-460646"/>
                <a:ext cx="57701" cy="72712"/>
              </a:xfrm>
              <a:custGeom>
                <a:avLst/>
                <a:gdLst>
                  <a:gd name="connsiteX0" fmla="*/ 32245 w 57700"/>
                  <a:gd name="connsiteY0" fmla="*/ 31764 h 72712"/>
                  <a:gd name="connsiteX1" fmla="*/ 31840 w 57700"/>
                  <a:gd name="connsiteY1" fmla="*/ 33136 h 72712"/>
                  <a:gd name="connsiteX2" fmla="*/ 31742 w 57700"/>
                  <a:gd name="connsiteY2" fmla="*/ 33375 h 72712"/>
                  <a:gd name="connsiteX3" fmla="*/ 31883 w 57700"/>
                  <a:gd name="connsiteY3" fmla="*/ 33576 h 72712"/>
                  <a:gd name="connsiteX4" fmla="*/ 32227 w 57700"/>
                  <a:gd name="connsiteY4" fmla="*/ 33810 h 72712"/>
                  <a:gd name="connsiteX5" fmla="*/ 32950 w 57700"/>
                  <a:gd name="connsiteY5" fmla="*/ 34282 h 72712"/>
                  <a:gd name="connsiteX6" fmla="*/ 33533 w 57700"/>
                  <a:gd name="connsiteY6" fmla="*/ 34589 h 72712"/>
                  <a:gd name="connsiteX7" fmla="*/ 34275 w 57700"/>
                  <a:gd name="connsiteY7" fmla="*/ 34897 h 72712"/>
                  <a:gd name="connsiteX8" fmla="*/ 35097 w 57700"/>
                  <a:gd name="connsiteY8" fmla="*/ 35167 h 72712"/>
                  <a:gd name="connsiteX9" fmla="*/ 35819 w 57700"/>
                  <a:gd name="connsiteY9" fmla="*/ 35383 h 72712"/>
                  <a:gd name="connsiteX10" fmla="*/ 36481 w 57700"/>
                  <a:gd name="connsiteY10" fmla="*/ 35543 h 72712"/>
                  <a:gd name="connsiteX11" fmla="*/ 37080 w 57700"/>
                  <a:gd name="connsiteY11" fmla="*/ 35541 h 72712"/>
                  <a:gd name="connsiteX12" fmla="*/ 37539 w 57700"/>
                  <a:gd name="connsiteY12" fmla="*/ 35519 h 72712"/>
                  <a:gd name="connsiteX13" fmla="*/ 37859 w 57700"/>
                  <a:gd name="connsiteY13" fmla="*/ 35410 h 72712"/>
                  <a:gd name="connsiteX14" fmla="*/ 38058 w 57700"/>
                  <a:gd name="connsiteY14" fmla="*/ 35225 h 72712"/>
                  <a:gd name="connsiteX15" fmla="*/ 38074 w 57700"/>
                  <a:gd name="connsiteY15" fmla="*/ 34951 h 72712"/>
                  <a:gd name="connsiteX16" fmla="*/ 37911 w 57700"/>
                  <a:gd name="connsiteY16" fmla="*/ 34696 h 72712"/>
                  <a:gd name="connsiteX17" fmla="*/ 37569 w 57700"/>
                  <a:gd name="connsiteY17" fmla="*/ 34314 h 72712"/>
                  <a:gd name="connsiteX18" fmla="*/ 37025 w 57700"/>
                  <a:gd name="connsiteY18" fmla="*/ 34007 h 72712"/>
                  <a:gd name="connsiteX19" fmla="*/ 36101 w 57700"/>
                  <a:gd name="connsiteY19" fmla="*/ 33463 h 72712"/>
                  <a:gd name="connsiteX20" fmla="*/ 34834 w 57700"/>
                  <a:gd name="connsiteY20" fmla="*/ 32684 h 72712"/>
                  <a:gd name="connsiteX21" fmla="*/ 33909 w 57700"/>
                  <a:gd name="connsiteY21" fmla="*/ 32177 h 72712"/>
                  <a:gd name="connsiteX22" fmla="*/ 32944 w 57700"/>
                  <a:gd name="connsiteY22" fmla="*/ 31633 h 72712"/>
                  <a:gd name="connsiteX23" fmla="*/ 32522 w 57700"/>
                  <a:gd name="connsiteY23" fmla="*/ 31398 h 72712"/>
                  <a:gd name="connsiteX24" fmla="*/ 32302 w 57700"/>
                  <a:gd name="connsiteY24" fmla="*/ 31490 h 72712"/>
                  <a:gd name="connsiteX25" fmla="*/ 32245 w 57700"/>
                  <a:gd name="connsiteY25" fmla="*/ 31764 h 72712"/>
                  <a:gd name="connsiteX26" fmla="*/ 30627 w 57700"/>
                  <a:gd name="connsiteY26" fmla="*/ 35994 h 72712"/>
                  <a:gd name="connsiteX27" fmla="*/ 29635 w 57700"/>
                  <a:gd name="connsiteY27" fmla="*/ 38646 h 72712"/>
                  <a:gd name="connsiteX28" fmla="*/ 29537 w 57700"/>
                  <a:gd name="connsiteY28" fmla="*/ 38993 h 72712"/>
                  <a:gd name="connsiteX29" fmla="*/ 29600 w 57700"/>
                  <a:gd name="connsiteY29" fmla="*/ 39266 h 72712"/>
                  <a:gd name="connsiteX30" fmla="*/ 29781 w 57700"/>
                  <a:gd name="connsiteY30" fmla="*/ 39466 h 72712"/>
                  <a:gd name="connsiteX31" fmla="*/ 30140 w 57700"/>
                  <a:gd name="connsiteY31" fmla="*/ 39428 h 72712"/>
                  <a:gd name="connsiteX32" fmla="*/ 30876 w 57700"/>
                  <a:gd name="connsiteY32" fmla="*/ 39078 h 72712"/>
                  <a:gd name="connsiteX33" fmla="*/ 31433 w 57700"/>
                  <a:gd name="connsiteY33" fmla="*/ 38747 h 72712"/>
                  <a:gd name="connsiteX34" fmla="*/ 32129 w 57700"/>
                  <a:gd name="connsiteY34" fmla="*/ 38213 h 72712"/>
                  <a:gd name="connsiteX35" fmla="*/ 32664 w 57700"/>
                  <a:gd name="connsiteY35" fmla="*/ 37791 h 72712"/>
                  <a:gd name="connsiteX36" fmla="*/ 33080 w 57700"/>
                  <a:gd name="connsiteY36" fmla="*/ 37405 h 72712"/>
                  <a:gd name="connsiteX37" fmla="*/ 33257 w 57700"/>
                  <a:gd name="connsiteY37" fmla="*/ 37021 h 72712"/>
                  <a:gd name="connsiteX38" fmla="*/ 33214 w 57700"/>
                  <a:gd name="connsiteY38" fmla="*/ 36801 h 72712"/>
                  <a:gd name="connsiteX39" fmla="*/ 32971 w 57700"/>
                  <a:gd name="connsiteY39" fmla="*/ 36510 h 72712"/>
                  <a:gd name="connsiteX40" fmla="*/ 32308 w 57700"/>
                  <a:gd name="connsiteY40" fmla="*/ 36130 h 72712"/>
                  <a:gd name="connsiteX41" fmla="*/ 31865 w 57700"/>
                  <a:gd name="connsiteY41" fmla="*/ 35840 h 72712"/>
                  <a:gd name="connsiteX42" fmla="*/ 31484 w 57700"/>
                  <a:gd name="connsiteY42" fmla="*/ 35568 h 72712"/>
                  <a:gd name="connsiteX43" fmla="*/ 31162 w 57700"/>
                  <a:gd name="connsiteY43" fmla="*/ 35423 h 72712"/>
                  <a:gd name="connsiteX44" fmla="*/ 30920 w 57700"/>
                  <a:gd name="connsiteY44" fmla="*/ 35352 h 72712"/>
                  <a:gd name="connsiteX45" fmla="*/ 30783 w 57700"/>
                  <a:gd name="connsiteY45" fmla="*/ 35479 h 72712"/>
                  <a:gd name="connsiteX46" fmla="*/ 30804 w 57700"/>
                  <a:gd name="connsiteY46" fmla="*/ 35680 h 72712"/>
                  <a:gd name="connsiteX47" fmla="*/ 30627 w 57700"/>
                  <a:gd name="connsiteY47" fmla="*/ 35994 h 72712"/>
                  <a:gd name="connsiteX48" fmla="*/ 17333 w 57700"/>
                  <a:gd name="connsiteY48" fmla="*/ 19454 h 72712"/>
                  <a:gd name="connsiteX49" fmla="*/ 16998 w 57700"/>
                  <a:gd name="connsiteY49" fmla="*/ 19766 h 72712"/>
                  <a:gd name="connsiteX50" fmla="*/ 16601 w 57700"/>
                  <a:gd name="connsiteY50" fmla="*/ 20168 h 72712"/>
                  <a:gd name="connsiteX51" fmla="*/ 16444 w 57700"/>
                  <a:gd name="connsiteY51" fmla="*/ 20425 h 72712"/>
                  <a:gd name="connsiteX52" fmla="*/ 16308 w 57700"/>
                  <a:gd name="connsiteY52" fmla="*/ 20810 h 72712"/>
                  <a:gd name="connsiteX53" fmla="*/ 16310 w 57700"/>
                  <a:gd name="connsiteY53" fmla="*/ 21138 h 72712"/>
                  <a:gd name="connsiteX54" fmla="*/ 16532 w 57700"/>
                  <a:gd name="connsiteY54" fmla="*/ 21447 h 72712"/>
                  <a:gd name="connsiteX55" fmla="*/ 16835 w 57700"/>
                  <a:gd name="connsiteY55" fmla="*/ 21647 h 72712"/>
                  <a:gd name="connsiteX56" fmla="*/ 17234 w 57700"/>
                  <a:gd name="connsiteY56" fmla="*/ 21609 h 72712"/>
                  <a:gd name="connsiteX57" fmla="*/ 17715 w 57700"/>
                  <a:gd name="connsiteY57" fmla="*/ 21716 h 72712"/>
                  <a:gd name="connsiteX58" fmla="*/ 18097 w 57700"/>
                  <a:gd name="connsiteY58" fmla="*/ 21806 h 72712"/>
                  <a:gd name="connsiteX59" fmla="*/ 18477 w 57700"/>
                  <a:gd name="connsiteY59" fmla="*/ 21932 h 72712"/>
                  <a:gd name="connsiteX60" fmla="*/ 18939 w 57700"/>
                  <a:gd name="connsiteY60" fmla="*/ 22167 h 72712"/>
                  <a:gd name="connsiteX61" fmla="*/ 19322 w 57700"/>
                  <a:gd name="connsiteY61" fmla="*/ 22476 h 72712"/>
                  <a:gd name="connsiteX62" fmla="*/ 19784 w 57700"/>
                  <a:gd name="connsiteY62" fmla="*/ 22675 h 72712"/>
                  <a:gd name="connsiteX63" fmla="*/ 20507 w 57700"/>
                  <a:gd name="connsiteY63" fmla="*/ 23000 h 72712"/>
                  <a:gd name="connsiteX64" fmla="*/ 21031 w 57700"/>
                  <a:gd name="connsiteY64" fmla="*/ 23473 h 72712"/>
                  <a:gd name="connsiteX65" fmla="*/ 21513 w 57700"/>
                  <a:gd name="connsiteY65" fmla="*/ 23761 h 72712"/>
                  <a:gd name="connsiteX66" fmla="*/ 22036 w 57700"/>
                  <a:gd name="connsiteY66" fmla="*/ 24052 h 72712"/>
                  <a:gd name="connsiteX67" fmla="*/ 22621 w 57700"/>
                  <a:gd name="connsiteY67" fmla="*/ 24542 h 72712"/>
                  <a:gd name="connsiteX68" fmla="*/ 23185 w 57700"/>
                  <a:gd name="connsiteY68" fmla="*/ 24977 h 72712"/>
                  <a:gd name="connsiteX69" fmla="*/ 23869 w 57700"/>
                  <a:gd name="connsiteY69" fmla="*/ 25375 h 72712"/>
                  <a:gd name="connsiteX70" fmla="*/ 24494 w 57700"/>
                  <a:gd name="connsiteY70" fmla="*/ 25866 h 72712"/>
                  <a:gd name="connsiteX71" fmla="*/ 25237 w 57700"/>
                  <a:gd name="connsiteY71" fmla="*/ 26356 h 72712"/>
                  <a:gd name="connsiteX72" fmla="*/ 25880 w 57700"/>
                  <a:gd name="connsiteY72" fmla="*/ 26718 h 72712"/>
                  <a:gd name="connsiteX73" fmla="*/ 26485 w 57700"/>
                  <a:gd name="connsiteY73" fmla="*/ 27190 h 72712"/>
                  <a:gd name="connsiteX74" fmla="*/ 27006 w 57700"/>
                  <a:gd name="connsiteY74" fmla="*/ 27515 h 72712"/>
                  <a:gd name="connsiteX75" fmla="*/ 27531 w 57700"/>
                  <a:gd name="connsiteY75" fmla="*/ 27988 h 72712"/>
                  <a:gd name="connsiteX76" fmla="*/ 28075 w 57700"/>
                  <a:gd name="connsiteY76" fmla="*/ 28406 h 72712"/>
                  <a:gd name="connsiteX77" fmla="*/ 28557 w 57700"/>
                  <a:gd name="connsiteY77" fmla="*/ 28732 h 72712"/>
                  <a:gd name="connsiteX78" fmla="*/ 29182 w 57700"/>
                  <a:gd name="connsiteY78" fmla="*/ 29185 h 72712"/>
                  <a:gd name="connsiteX79" fmla="*/ 29726 w 57700"/>
                  <a:gd name="connsiteY79" fmla="*/ 29530 h 72712"/>
                  <a:gd name="connsiteX80" fmla="*/ 30068 w 57700"/>
                  <a:gd name="connsiteY80" fmla="*/ 29766 h 72712"/>
                  <a:gd name="connsiteX81" fmla="*/ 30210 w 57700"/>
                  <a:gd name="connsiteY81" fmla="*/ 30003 h 72712"/>
                  <a:gd name="connsiteX82" fmla="*/ 30173 w 57700"/>
                  <a:gd name="connsiteY82" fmla="*/ 30369 h 72712"/>
                  <a:gd name="connsiteX83" fmla="*/ 25825 w 57700"/>
                  <a:gd name="connsiteY83" fmla="*/ 39706 h 72712"/>
                  <a:gd name="connsiteX84" fmla="*/ 24456 w 57700"/>
                  <a:gd name="connsiteY84" fmla="*/ 42853 h 72712"/>
                  <a:gd name="connsiteX85" fmla="*/ 23398 w 57700"/>
                  <a:gd name="connsiteY85" fmla="*/ 45160 h 72712"/>
                  <a:gd name="connsiteX86" fmla="*/ 22986 w 57700"/>
                  <a:gd name="connsiteY86" fmla="*/ 45875 h 72712"/>
                  <a:gd name="connsiteX87" fmla="*/ 22592 w 57700"/>
                  <a:gd name="connsiteY87" fmla="*/ 46388 h 72712"/>
                  <a:gd name="connsiteX88" fmla="*/ 22354 w 57700"/>
                  <a:gd name="connsiteY88" fmla="*/ 46719 h 72712"/>
                  <a:gd name="connsiteX89" fmla="*/ 22076 w 57700"/>
                  <a:gd name="connsiteY89" fmla="*/ 46939 h 72712"/>
                  <a:gd name="connsiteX90" fmla="*/ 21879 w 57700"/>
                  <a:gd name="connsiteY90" fmla="*/ 47196 h 72712"/>
                  <a:gd name="connsiteX91" fmla="*/ 21823 w 57700"/>
                  <a:gd name="connsiteY91" fmla="*/ 47543 h 72712"/>
                  <a:gd name="connsiteX92" fmla="*/ 21889 w 57700"/>
                  <a:gd name="connsiteY92" fmla="*/ 48072 h 72712"/>
                  <a:gd name="connsiteX93" fmla="*/ 22112 w 57700"/>
                  <a:gd name="connsiteY93" fmla="*/ 48528 h 72712"/>
                  <a:gd name="connsiteX94" fmla="*/ 22453 w 57700"/>
                  <a:gd name="connsiteY94" fmla="*/ 48690 h 72712"/>
                  <a:gd name="connsiteX95" fmla="*/ 22933 w 57700"/>
                  <a:gd name="connsiteY95" fmla="*/ 48726 h 72712"/>
                  <a:gd name="connsiteX96" fmla="*/ 23772 w 57700"/>
                  <a:gd name="connsiteY96" fmla="*/ 48610 h 72712"/>
                  <a:gd name="connsiteX97" fmla="*/ 24589 w 57700"/>
                  <a:gd name="connsiteY97" fmla="*/ 48297 h 72712"/>
                  <a:gd name="connsiteX98" fmla="*/ 25624 w 57700"/>
                  <a:gd name="connsiteY98" fmla="*/ 47889 h 72712"/>
                  <a:gd name="connsiteX99" fmla="*/ 26560 w 57700"/>
                  <a:gd name="connsiteY99" fmla="*/ 47538 h 72712"/>
                  <a:gd name="connsiteX100" fmla="*/ 27357 w 57700"/>
                  <a:gd name="connsiteY100" fmla="*/ 47132 h 72712"/>
                  <a:gd name="connsiteX101" fmla="*/ 27853 w 57700"/>
                  <a:gd name="connsiteY101" fmla="*/ 46782 h 72712"/>
                  <a:gd name="connsiteX102" fmla="*/ 28169 w 57700"/>
                  <a:gd name="connsiteY102" fmla="*/ 46379 h 72712"/>
                  <a:gd name="connsiteX103" fmla="*/ 28206 w 57700"/>
                  <a:gd name="connsiteY103" fmla="*/ 46124 h 72712"/>
                  <a:gd name="connsiteX104" fmla="*/ 28042 w 57700"/>
                  <a:gd name="connsiteY104" fmla="*/ 45685 h 72712"/>
                  <a:gd name="connsiteX105" fmla="*/ 28038 w 57700"/>
                  <a:gd name="connsiteY105" fmla="*/ 45139 h 72712"/>
                  <a:gd name="connsiteX106" fmla="*/ 27991 w 57700"/>
                  <a:gd name="connsiteY106" fmla="*/ 44517 h 72712"/>
                  <a:gd name="connsiteX107" fmla="*/ 28124 w 57700"/>
                  <a:gd name="connsiteY107" fmla="*/ 43841 h 72712"/>
                  <a:gd name="connsiteX108" fmla="*/ 28199 w 57700"/>
                  <a:gd name="connsiteY108" fmla="*/ 43330 h 72712"/>
                  <a:gd name="connsiteX109" fmla="*/ 28332 w 57700"/>
                  <a:gd name="connsiteY109" fmla="*/ 42615 h 72712"/>
                  <a:gd name="connsiteX110" fmla="*/ 28468 w 57700"/>
                  <a:gd name="connsiteY110" fmla="*/ 42121 h 72712"/>
                  <a:gd name="connsiteX111" fmla="*/ 28877 w 57700"/>
                  <a:gd name="connsiteY111" fmla="*/ 41153 h 72712"/>
                  <a:gd name="connsiteX112" fmla="*/ 29150 w 57700"/>
                  <a:gd name="connsiteY112" fmla="*/ 40346 h 72712"/>
                  <a:gd name="connsiteX113" fmla="*/ 29267 w 57700"/>
                  <a:gd name="connsiteY113" fmla="*/ 40018 h 72712"/>
                  <a:gd name="connsiteX114" fmla="*/ 29467 w 57700"/>
                  <a:gd name="connsiteY114" fmla="*/ 40017 h 72712"/>
                  <a:gd name="connsiteX115" fmla="*/ 29769 w 57700"/>
                  <a:gd name="connsiteY115" fmla="*/ 40289 h 72712"/>
                  <a:gd name="connsiteX116" fmla="*/ 30315 w 57700"/>
                  <a:gd name="connsiteY116" fmla="*/ 40925 h 72712"/>
                  <a:gd name="connsiteX117" fmla="*/ 30498 w 57700"/>
                  <a:gd name="connsiteY117" fmla="*/ 41309 h 72712"/>
                  <a:gd name="connsiteX118" fmla="*/ 31025 w 57700"/>
                  <a:gd name="connsiteY118" fmla="*/ 41962 h 72712"/>
                  <a:gd name="connsiteX119" fmla="*/ 31310 w 57700"/>
                  <a:gd name="connsiteY119" fmla="*/ 42401 h 72712"/>
                  <a:gd name="connsiteX120" fmla="*/ 31775 w 57700"/>
                  <a:gd name="connsiteY120" fmla="*/ 43074 h 72712"/>
                  <a:gd name="connsiteX121" fmla="*/ 32301 w 57700"/>
                  <a:gd name="connsiteY121" fmla="*/ 43692 h 72712"/>
                  <a:gd name="connsiteX122" fmla="*/ 32725 w 57700"/>
                  <a:gd name="connsiteY122" fmla="*/ 44184 h 72712"/>
                  <a:gd name="connsiteX123" fmla="*/ 33107 w 57700"/>
                  <a:gd name="connsiteY123" fmla="*/ 44346 h 72712"/>
                  <a:gd name="connsiteX124" fmla="*/ 33528 w 57700"/>
                  <a:gd name="connsiteY124" fmla="*/ 44509 h 72712"/>
                  <a:gd name="connsiteX125" fmla="*/ 33988 w 57700"/>
                  <a:gd name="connsiteY125" fmla="*/ 44525 h 72712"/>
                  <a:gd name="connsiteX126" fmla="*/ 34466 w 57700"/>
                  <a:gd name="connsiteY126" fmla="*/ 44375 h 72712"/>
                  <a:gd name="connsiteX127" fmla="*/ 35062 w 57700"/>
                  <a:gd name="connsiteY127" fmla="*/ 43935 h 72712"/>
                  <a:gd name="connsiteX128" fmla="*/ 35576 w 57700"/>
                  <a:gd name="connsiteY128" fmla="*/ 43312 h 72712"/>
                  <a:gd name="connsiteX129" fmla="*/ 35871 w 57700"/>
                  <a:gd name="connsiteY129" fmla="*/ 42889 h 72712"/>
                  <a:gd name="connsiteX130" fmla="*/ 35988 w 57700"/>
                  <a:gd name="connsiteY130" fmla="*/ 42451 h 72712"/>
                  <a:gd name="connsiteX131" fmla="*/ 35983 w 57700"/>
                  <a:gd name="connsiteY131" fmla="*/ 42048 h 72712"/>
                  <a:gd name="connsiteX132" fmla="*/ 35840 w 57700"/>
                  <a:gd name="connsiteY132" fmla="*/ 41774 h 72712"/>
                  <a:gd name="connsiteX133" fmla="*/ 35758 w 57700"/>
                  <a:gd name="connsiteY133" fmla="*/ 41484 h 72712"/>
                  <a:gd name="connsiteX134" fmla="*/ 35595 w 57700"/>
                  <a:gd name="connsiteY134" fmla="*/ 41119 h 72712"/>
                  <a:gd name="connsiteX135" fmla="*/ 35432 w 57700"/>
                  <a:gd name="connsiteY135" fmla="*/ 40792 h 72712"/>
                  <a:gd name="connsiteX136" fmla="*/ 35309 w 57700"/>
                  <a:gd name="connsiteY136" fmla="*/ 40500 h 72712"/>
                  <a:gd name="connsiteX137" fmla="*/ 35146 w 57700"/>
                  <a:gd name="connsiteY137" fmla="*/ 40136 h 72712"/>
                  <a:gd name="connsiteX138" fmla="*/ 35042 w 57700"/>
                  <a:gd name="connsiteY138" fmla="*/ 39862 h 72712"/>
                  <a:gd name="connsiteX139" fmla="*/ 34900 w 57700"/>
                  <a:gd name="connsiteY139" fmla="*/ 39589 h 72712"/>
                  <a:gd name="connsiteX140" fmla="*/ 34756 w 57700"/>
                  <a:gd name="connsiteY140" fmla="*/ 39059 h 72712"/>
                  <a:gd name="connsiteX141" fmla="*/ 34690 w 57700"/>
                  <a:gd name="connsiteY141" fmla="*/ 38566 h 72712"/>
                  <a:gd name="connsiteX142" fmla="*/ 34566 w 57700"/>
                  <a:gd name="connsiteY142" fmla="*/ 38092 h 72712"/>
                  <a:gd name="connsiteX143" fmla="*/ 34643 w 57700"/>
                  <a:gd name="connsiteY143" fmla="*/ 37691 h 72712"/>
                  <a:gd name="connsiteX144" fmla="*/ 34800 w 57700"/>
                  <a:gd name="connsiteY144" fmla="*/ 37433 h 72712"/>
                  <a:gd name="connsiteX145" fmla="*/ 35201 w 57700"/>
                  <a:gd name="connsiteY145" fmla="*/ 37724 h 72712"/>
                  <a:gd name="connsiteX146" fmla="*/ 35986 w 57700"/>
                  <a:gd name="connsiteY146" fmla="*/ 38176 h 72712"/>
                  <a:gd name="connsiteX147" fmla="*/ 36731 w 57700"/>
                  <a:gd name="connsiteY147" fmla="*/ 38666 h 72712"/>
                  <a:gd name="connsiteX148" fmla="*/ 37354 w 57700"/>
                  <a:gd name="connsiteY148" fmla="*/ 39010 h 72712"/>
                  <a:gd name="connsiteX149" fmla="*/ 37694 w 57700"/>
                  <a:gd name="connsiteY149" fmla="*/ 39064 h 72712"/>
                  <a:gd name="connsiteX150" fmla="*/ 37937 w 57700"/>
                  <a:gd name="connsiteY150" fmla="*/ 39317 h 72712"/>
                  <a:gd name="connsiteX151" fmla="*/ 38020 w 57700"/>
                  <a:gd name="connsiteY151" fmla="*/ 39756 h 72712"/>
                  <a:gd name="connsiteX152" fmla="*/ 33538 w 57700"/>
                  <a:gd name="connsiteY152" fmla="*/ 55851 h 72712"/>
                  <a:gd name="connsiteX153" fmla="*/ 33067 w 57700"/>
                  <a:gd name="connsiteY153" fmla="*/ 56730 h 72712"/>
                  <a:gd name="connsiteX154" fmla="*/ 32889 w 57700"/>
                  <a:gd name="connsiteY154" fmla="*/ 57042 h 72712"/>
                  <a:gd name="connsiteX155" fmla="*/ 32814 w 57700"/>
                  <a:gd name="connsiteY155" fmla="*/ 57408 h 72712"/>
                  <a:gd name="connsiteX156" fmla="*/ 32875 w 57700"/>
                  <a:gd name="connsiteY156" fmla="*/ 57682 h 72712"/>
                  <a:gd name="connsiteX157" fmla="*/ 32959 w 57700"/>
                  <a:gd name="connsiteY157" fmla="*/ 57974 h 72712"/>
                  <a:gd name="connsiteX158" fmla="*/ 33282 w 57700"/>
                  <a:gd name="connsiteY158" fmla="*/ 58264 h 72712"/>
                  <a:gd name="connsiteX159" fmla="*/ 33644 w 57700"/>
                  <a:gd name="connsiteY159" fmla="*/ 58481 h 72712"/>
                  <a:gd name="connsiteX160" fmla="*/ 34243 w 57700"/>
                  <a:gd name="connsiteY160" fmla="*/ 58514 h 72712"/>
                  <a:gd name="connsiteX161" fmla="*/ 34842 w 57700"/>
                  <a:gd name="connsiteY161" fmla="*/ 58402 h 72712"/>
                  <a:gd name="connsiteX162" fmla="*/ 35638 w 57700"/>
                  <a:gd name="connsiteY162" fmla="*/ 57960 h 72712"/>
                  <a:gd name="connsiteX163" fmla="*/ 36096 w 57700"/>
                  <a:gd name="connsiteY163" fmla="*/ 57758 h 72712"/>
                  <a:gd name="connsiteX164" fmla="*/ 36512 w 57700"/>
                  <a:gd name="connsiteY164" fmla="*/ 57445 h 72712"/>
                  <a:gd name="connsiteX165" fmla="*/ 37046 w 57700"/>
                  <a:gd name="connsiteY165" fmla="*/ 56912 h 72712"/>
                  <a:gd name="connsiteX166" fmla="*/ 38573 w 57700"/>
                  <a:gd name="connsiteY166" fmla="*/ 55498 h 72712"/>
                  <a:gd name="connsiteX167" fmla="*/ 39026 w 57700"/>
                  <a:gd name="connsiteY167" fmla="*/ 54966 h 72712"/>
                  <a:gd name="connsiteX168" fmla="*/ 39362 w 57700"/>
                  <a:gd name="connsiteY168" fmla="*/ 54398 h 72712"/>
                  <a:gd name="connsiteX169" fmla="*/ 39517 w 57700"/>
                  <a:gd name="connsiteY169" fmla="*/ 53923 h 72712"/>
                  <a:gd name="connsiteX170" fmla="*/ 39830 w 57700"/>
                  <a:gd name="connsiteY170" fmla="*/ 53228 h 72712"/>
                  <a:gd name="connsiteX171" fmla="*/ 39924 w 57700"/>
                  <a:gd name="connsiteY171" fmla="*/ 52696 h 72712"/>
                  <a:gd name="connsiteX172" fmla="*/ 39997 w 57700"/>
                  <a:gd name="connsiteY172" fmla="*/ 52002 h 72712"/>
                  <a:gd name="connsiteX173" fmla="*/ 40147 w 57700"/>
                  <a:gd name="connsiteY173" fmla="*/ 48806 h 72712"/>
                  <a:gd name="connsiteX174" fmla="*/ 40299 w 57700"/>
                  <a:gd name="connsiteY174" fmla="*/ 48036 h 72712"/>
                  <a:gd name="connsiteX175" fmla="*/ 40373 w 57700"/>
                  <a:gd name="connsiteY175" fmla="*/ 47343 h 72712"/>
                  <a:gd name="connsiteX176" fmla="*/ 40548 w 57700"/>
                  <a:gd name="connsiteY176" fmla="*/ 46849 h 72712"/>
                  <a:gd name="connsiteX177" fmla="*/ 40619 w 57700"/>
                  <a:gd name="connsiteY177" fmla="*/ 45972 h 72712"/>
                  <a:gd name="connsiteX178" fmla="*/ 40712 w 57700"/>
                  <a:gd name="connsiteY178" fmla="*/ 45185 h 72712"/>
                  <a:gd name="connsiteX179" fmla="*/ 40709 w 57700"/>
                  <a:gd name="connsiteY179" fmla="*/ 44784 h 72712"/>
                  <a:gd name="connsiteX180" fmla="*/ 41000 w 57700"/>
                  <a:gd name="connsiteY180" fmla="*/ 39978 h 72712"/>
                  <a:gd name="connsiteX181" fmla="*/ 41031 w 57700"/>
                  <a:gd name="connsiteY181" fmla="*/ 38883 h 72712"/>
                  <a:gd name="connsiteX182" fmla="*/ 41005 w 57700"/>
                  <a:gd name="connsiteY182" fmla="*/ 38425 h 72712"/>
                  <a:gd name="connsiteX183" fmla="*/ 41022 w 57700"/>
                  <a:gd name="connsiteY183" fmla="*/ 37897 h 72712"/>
                  <a:gd name="connsiteX184" fmla="*/ 41077 w 57700"/>
                  <a:gd name="connsiteY184" fmla="*/ 37476 h 72712"/>
                  <a:gd name="connsiteX185" fmla="*/ 41074 w 57700"/>
                  <a:gd name="connsiteY185" fmla="*/ 37111 h 72712"/>
                  <a:gd name="connsiteX186" fmla="*/ 41132 w 57700"/>
                  <a:gd name="connsiteY186" fmla="*/ 36835 h 72712"/>
                  <a:gd name="connsiteX187" fmla="*/ 41309 w 57700"/>
                  <a:gd name="connsiteY187" fmla="*/ 36598 h 72712"/>
                  <a:gd name="connsiteX188" fmla="*/ 41647 w 57700"/>
                  <a:gd name="connsiteY188" fmla="*/ 36432 h 72712"/>
                  <a:gd name="connsiteX189" fmla="*/ 42168 w 57700"/>
                  <a:gd name="connsiteY189" fmla="*/ 36465 h 72712"/>
                  <a:gd name="connsiteX190" fmla="*/ 42568 w 57700"/>
                  <a:gd name="connsiteY190" fmla="*/ 36573 h 72712"/>
                  <a:gd name="connsiteX191" fmla="*/ 43010 w 57700"/>
                  <a:gd name="connsiteY191" fmla="*/ 36790 h 72712"/>
                  <a:gd name="connsiteX192" fmla="*/ 43711 w 57700"/>
                  <a:gd name="connsiteY192" fmla="*/ 36951 h 72712"/>
                  <a:gd name="connsiteX193" fmla="*/ 44933 w 57700"/>
                  <a:gd name="connsiteY193" fmla="*/ 37220 h 72712"/>
                  <a:gd name="connsiteX194" fmla="*/ 45757 w 57700"/>
                  <a:gd name="connsiteY194" fmla="*/ 37636 h 72712"/>
                  <a:gd name="connsiteX195" fmla="*/ 46059 w 57700"/>
                  <a:gd name="connsiteY195" fmla="*/ 37798 h 72712"/>
                  <a:gd name="connsiteX196" fmla="*/ 46480 w 57700"/>
                  <a:gd name="connsiteY196" fmla="*/ 37888 h 72712"/>
                  <a:gd name="connsiteX197" fmla="*/ 47441 w 57700"/>
                  <a:gd name="connsiteY197" fmla="*/ 38066 h 72712"/>
                  <a:gd name="connsiteX198" fmla="*/ 48143 w 57700"/>
                  <a:gd name="connsiteY198" fmla="*/ 38299 h 72712"/>
                  <a:gd name="connsiteX199" fmla="*/ 48966 w 57700"/>
                  <a:gd name="connsiteY199" fmla="*/ 38825 h 72712"/>
                  <a:gd name="connsiteX200" fmla="*/ 49731 w 57700"/>
                  <a:gd name="connsiteY200" fmla="*/ 39223 h 72712"/>
                  <a:gd name="connsiteX201" fmla="*/ 50171 w 57700"/>
                  <a:gd name="connsiteY201" fmla="*/ 39441 h 72712"/>
                  <a:gd name="connsiteX202" fmla="*/ 50953 w 57700"/>
                  <a:gd name="connsiteY202" fmla="*/ 39601 h 72712"/>
                  <a:gd name="connsiteX203" fmla="*/ 51674 w 57700"/>
                  <a:gd name="connsiteY203" fmla="*/ 39670 h 72712"/>
                  <a:gd name="connsiteX204" fmla="*/ 52091 w 57700"/>
                  <a:gd name="connsiteY204" fmla="*/ 39432 h 72712"/>
                  <a:gd name="connsiteX205" fmla="*/ 52667 w 57700"/>
                  <a:gd name="connsiteY205" fmla="*/ 39082 h 72712"/>
                  <a:gd name="connsiteX206" fmla="*/ 52906 w 57700"/>
                  <a:gd name="connsiteY206" fmla="*/ 38860 h 72712"/>
                  <a:gd name="connsiteX207" fmla="*/ 53102 w 57700"/>
                  <a:gd name="connsiteY207" fmla="*/ 38494 h 72712"/>
                  <a:gd name="connsiteX208" fmla="*/ 53099 w 57700"/>
                  <a:gd name="connsiteY208" fmla="*/ 38129 h 72712"/>
                  <a:gd name="connsiteX209" fmla="*/ 53092 w 57700"/>
                  <a:gd name="connsiteY209" fmla="*/ 37436 h 72712"/>
                  <a:gd name="connsiteX210" fmla="*/ 53028 w 57700"/>
                  <a:gd name="connsiteY210" fmla="*/ 36943 h 72712"/>
                  <a:gd name="connsiteX211" fmla="*/ 52923 w 57700"/>
                  <a:gd name="connsiteY211" fmla="*/ 36559 h 72712"/>
                  <a:gd name="connsiteX212" fmla="*/ 52702 w 57700"/>
                  <a:gd name="connsiteY212" fmla="*/ 36323 h 72712"/>
                  <a:gd name="connsiteX213" fmla="*/ 52439 w 57700"/>
                  <a:gd name="connsiteY213" fmla="*/ 36087 h 72712"/>
                  <a:gd name="connsiteX214" fmla="*/ 51772 w 57700"/>
                  <a:gd name="connsiteY214" fmla="*/ 35304 h 72712"/>
                  <a:gd name="connsiteX215" fmla="*/ 50882 w 57700"/>
                  <a:gd name="connsiteY215" fmla="*/ 34286 h 72712"/>
                  <a:gd name="connsiteX216" fmla="*/ 49510 w 57700"/>
                  <a:gd name="connsiteY216" fmla="*/ 32868 h 72712"/>
                  <a:gd name="connsiteX217" fmla="*/ 48341 w 57700"/>
                  <a:gd name="connsiteY217" fmla="*/ 32032 h 72712"/>
                  <a:gd name="connsiteX218" fmla="*/ 47736 w 57700"/>
                  <a:gd name="connsiteY218" fmla="*/ 31452 h 72712"/>
                  <a:gd name="connsiteX219" fmla="*/ 47031 w 57700"/>
                  <a:gd name="connsiteY219" fmla="*/ 30779 h 72712"/>
                  <a:gd name="connsiteX220" fmla="*/ 46586 w 57700"/>
                  <a:gd name="connsiteY220" fmla="*/ 30307 h 72712"/>
                  <a:gd name="connsiteX221" fmla="*/ 45677 w 57700"/>
                  <a:gd name="connsiteY221" fmla="*/ 29453 h 72712"/>
                  <a:gd name="connsiteX222" fmla="*/ 45052 w 57700"/>
                  <a:gd name="connsiteY222" fmla="*/ 28962 h 72712"/>
                  <a:gd name="connsiteX223" fmla="*/ 44550 w 57700"/>
                  <a:gd name="connsiteY223" fmla="*/ 28655 h 72712"/>
                  <a:gd name="connsiteX224" fmla="*/ 43987 w 57700"/>
                  <a:gd name="connsiteY224" fmla="*/ 28256 h 72712"/>
                  <a:gd name="connsiteX225" fmla="*/ 43345 w 57700"/>
                  <a:gd name="connsiteY225" fmla="*/ 28039 h 72712"/>
                  <a:gd name="connsiteX226" fmla="*/ 42744 w 57700"/>
                  <a:gd name="connsiteY226" fmla="*/ 27896 h 72712"/>
                  <a:gd name="connsiteX227" fmla="*/ 42223 w 57700"/>
                  <a:gd name="connsiteY227" fmla="*/ 27789 h 72712"/>
                  <a:gd name="connsiteX228" fmla="*/ 41823 w 57700"/>
                  <a:gd name="connsiteY228" fmla="*/ 27791 h 72712"/>
                  <a:gd name="connsiteX229" fmla="*/ 41482 w 57700"/>
                  <a:gd name="connsiteY229" fmla="*/ 27738 h 72712"/>
                  <a:gd name="connsiteX230" fmla="*/ 41183 w 57700"/>
                  <a:gd name="connsiteY230" fmla="*/ 27757 h 72712"/>
                  <a:gd name="connsiteX231" fmla="*/ 40944 w 57700"/>
                  <a:gd name="connsiteY231" fmla="*/ 27795 h 72712"/>
                  <a:gd name="connsiteX232" fmla="*/ 40725 w 57700"/>
                  <a:gd name="connsiteY232" fmla="*/ 27924 h 72712"/>
                  <a:gd name="connsiteX233" fmla="*/ 40368 w 57700"/>
                  <a:gd name="connsiteY233" fmla="*/ 28255 h 72712"/>
                  <a:gd name="connsiteX234" fmla="*/ 40251 w 57700"/>
                  <a:gd name="connsiteY234" fmla="*/ 28585 h 72712"/>
                  <a:gd name="connsiteX235" fmla="*/ 40534 w 57700"/>
                  <a:gd name="connsiteY235" fmla="*/ 28801 h 72712"/>
                  <a:gd name="connsiteX236" fmla="*/ 41158 w 57700"/>
                  <a:gd name="connsiteY236" fmla="*/ 29256 h 72712"/>
                  <a:gd name="connsiteX237" fmla="*/ 41985 w 57700"/>
                  <a:gd name="connsiteY237" fmla="*/ 30001 h 72712"/>
                  <a:gd name="connsiteX238" fmla="*/ 43436 w 57700"/>
                  <a:gd name="connsiteY238" fmla="*/ 31308 h 72712"/>
                  <a:gd name="connsiteX239" fmla="*/ 44526 w 57700"/>
                  <a:gd name="connsiteY239" fmla="*/ 32290 h 72712"/>
                  <a:gd name="connsiteX240" fmla="*/ 45051 w 57700"/>
                  <a:gd name="connsiteY240" fmla="*/ 32871 h 72712"/>
                  <a:gd name="connsiteX241" fmla="*/ 45213 w 57700"/>
                  <a:gd name="connsiteY241" fmla="*/ 33127 h 72712"/>
                  <a:gd name="connsiteX242" fmla="*/ 45095 w 57700"/>
                  <a:gd name="connsiteY242" fmla="*/ 33309 h 72712"/>
                  <a:gd name="connsiteX243" fmla="*/ 44815 w 57700"/>
                  <a:gd name="connsiteY243" fmla="*/ 33275 h 72712"/>
                  <a:gd name="connsiteX244" fmla="*/ 43914 w 57700"/>
                  <a:gd name="connsiteY244" fmla="*/ 33042 h 72712"/>
                  <a:gd name="connsiteX245" fmla="*/ 42489 w 57700"/>
                  <a:gd name="connsiteY245" fmla="*/ 32592 h 72712"/>
                  <a:gd name="connsiteX246" fmla="*/ 41167 w 57700"/>
                  <a:gd name="connsiteY246" fmla="*/ 32234 h 72712"/>
                  <a:gd name="connsiteX247" fmla="*/ 39843 w 57700"/>
                  <a:gd name="connsiteY247" fmla="*/ 31764 h 72712"/>
                  <a:gd name="connsiteX248" fmla="*/ 38397 w 57700"/>
                  <a:gd name="connsiteY248" fmla="*/ 31077 h 72712"/>
                  <a:gd name="connsiteX249" fmla="*/ 36912 w 57700"/>
                  <a:gd name="connsiteY249" fmla="*/ 30500 h 72712"/>
                  <a:gd name="connsiteX250" fmla="*/ 35165 w 57700"/>
                  <a:gd name="connsiteY250" fmla="*/ 29650 h 72712"/>
                  <a:gd name="connsiteX251" fmla="*/ 34422 w 57700"/>
                  <a:gd name="connsiteY251" fmla="*/ 29306 h 72712"/>
                  <a:gd name="connsiteX252" fmla="*/ 34039 w 57700"/>
                  <a:gd name="connsiteY252" fmla="*/ 28961 h 72712"/>
                  <a:gd name="connsiteX253" fmla="*/ 33876 w 57700"/>
                  <a:gd name="connsiteY253" fmla="*/ 28632 h 72712"/>
                  <a:gd name="connsiteX254" fmla="*/ 33953 w 57700"/>
                  <a:gd name="connsiteY254" fmla="*/ 28305 h 72712"/>
                  <a:gd name="connsiteX255" fmla="*/ 34127 w 57700"/>
                  <a:gd name="connsiteY255" fmla="*/ 27883 h 72712"/>
                  <a:gd name="connsiteX256" fmla="*/ 34384 w 57700"/>
                  <a:gd name="connsiteY256" fmla="*/ 27534 h 72712"/>
                  <a:gd name="connsiteX257" fmla="*/ 34819 w 57700"/>
                  <a:gd name="connsiteY257" fmla="*/ 26985 h 72712"/>
                  <a:gd name="connsiteX258" fmla="*/ 35035 w 57700"/>
                  <a:gd name="connsiteY258" fmla="*/ 26600 h 72712"/>
                  <a:gd name="connsiteX259" fmla="*/ 35230 w 57700"/>
                  <a:gd name="connsiteY259" fmla="*/ 26124 h 72712"/>
                  <a:gd name="connsiteX260" fmla="*/ 35265 w 57700"/>
                  <a:gd name="connsiteY260" fmla="*/ 25576 h 72712"/>
                  <a:gd name="connsiteX261" fmla="*/ 35022 w 57700"/>
                  <a:gd name="connsiteY261" fmla="*/ 25138 h 72712"/>
                  <a:gd name="connsiteX262" fmla="*/ 34639 w 57700"/>
                  <a:gd name="connsiteY262" fmla="*/ 24831 h 72712"/>
                  <a:gd name="connsiteX263" fmla="*/ 34015 w 57700"/>
                  <a:gd name="connsiteY263" fmla="*/ 24595 h 72712"/>
                  <a:gd name="connsiteX264" fmla="*/ 33615 w 57700"/>
                  <a:gd name="connsiteY264" fmla="*/ 24488 h 72712"/>
                  <a:gd name="connsiteX265" fmla="*/ 33194 w 57700"/>
                  <a:gd name="connsiteY265" fmla="*/ 24435 h 72712"/>
                  <a:gd name="connsiteX266" fmla="*/ 32856 w 57700"/>
                  <a:gd name="connsiteY266" fmla="*/ 24601 h 72712"/>
                  <a:gd name="connsiteX267" fmla="*/ 32540 w 57700"/>
                  <a:gd name="connsiteY267" fmla="*/ 24895 h 72712"/>
                  <a:gd name="connsiteX268" fmla="*/ 32424 w 57700"/>
                  <a:gd name="connsiteY268" fmla="*/ 25334 h 72712"/>
                  <a:gd name="connsiteX269" fmla="*/ 31642 w 57700"/>
                  <a:gd name="connsiteY269" fmla="*/ 27201 h 72712"/>
                  <a:gd name="connsiteX270" fmla="*/ 30816 w 57700"/>
                  <a:gd name="connsiteY270" fmla="*/ 26603 h 72712"/>
                  <a:gd name="connsiteX271" fmla="*/ 30112 w 57700"/>
                  <a:gd name="connsiteY271" fmla="*/ 26112 h 72712"/>
                  <a:gd name="connsiteX272" fmla="*/ 29608 w 57700"/>
                  <a:gd name="connsiteY272" fmla="*/ 25658 h 72712"/>
                  <a:gd name="connsiteX273" fmla="*/ 28902 w 57700"/>
                  <a:gd name="connsiteY273" fmla="*/ 25058 h 72712"/>
                  <a:gd name="connsiteX274" fmla="*/ 28277 w 57700"/>
                  <a:gd name="connsiteY274" fmla="*/ 24459 h 72712"/>
                  <a:gd name="connsiteX275" fmla="*/ 27570 w 57700"/>
                  <a:gd name="connsiteY275" fmla="*/ 23641 h 72712"/>
                  <a:gd name="connsiteX276" fmla="*/ 26842 w 57700"/>
                  <a:gd name="connsiteY276" fmla="*/ 22876 h 72712"/>
                  <a:gd name="connsiteX277" fmla="*/ 26196 w 57700"/>
                  <a:gd name="connsiteY277" fmla="*/ 22149 h 72712"/>
                  <a:gd name="connsiteX278" fmla="*/ 25812 w 57700"/>
                  <a:gd name="connsiteY278" fmla="*/ 21732 h 72712"/>
                  <a:gd name="connsiteX279" fmla="*/ 25306 w 57700"/>
                  <a:gd name="connsiteY279" fmla="*/ 21132 h 72712"/>
                  <a:gd name="connsiteX280" fmla="*/ 24599 w 57700"/>
                  <a:gd name="connsiteY280" fmla="*/ 20312 h 72712"/>
                  <a:gd name="connsiteX281" fmla="*/ 23954 w 57700"/>
                  <a:gd name="connsiteY281" fmla="*/ 19768 h 72712"/>
                  <a:gd name="connsiteX282" fmla="*/ 23228 w 57700"/>
                  <a:gd name="connsiteY282" fmla="*/ 19150 h 72712"/>
                  <a:gd name="connsiteX283" fmla="*/ 22524 w 57700"/>
                  <a:gd name="connsiteY283" fmla="*/ 18660 h 72712"/>
                  <a:gd name="connsiteX284" fmla="*/ 21903 w 57700"/>
                  <a:gd name="connsiteY284" fmla="*/ 18463 h 72712"/>
                  <a:gd name="connsiteX285" fmla="*/ 20981 w 57700"/>
                  <a:gd name="connsiteY285" fmla="*/ 18284 h 72712"/>
                  <a:gd name="connsiteX286" fmla="*/ 20540 w 57700"/>
                  <a:gd name="connsiteY286" fmla="*/ 18251 h 72712"/>
                  <a:gd name="connsiteX287" fmla="*/ 19861 w 57700"/>
                  <a:gd name="connsiteY287" fmla="*/ 18290 h 72712"/>
                  <a:gd name="connsiteX288" fmla="*/ 19362 w 57700"/>
                  <a:gd name="connsiteY288" fmla="*/ 18310 h 72712"/>
                  <a:gd name="connsiteX289" fmla="*/ 18484 w 57700"/>
                  <a:gd name="connsiteY289" fmla="*/ 18607 h 72712"/>
                  <a:gd name="connsiteX290" fmla="*/ 17989 w 57700"/>
                  <a:gd name="connsiteY290" fmla="*/ 18994 h 72712"/>
                  <a:gd name="connsiteX291" fmla="*/ 17333 w 57700"/>
                  <a:gd name="connsiteY291" fmla="*/ 19454 h 72712"/>
                  <a:gd name="connsiteX292" fmla="*/ 29566 w 57700"/>
                  <a:gd name="connsiteY292" fmla="*/ 17256 h 72712"/>
                  <a:gd name="connsiteX293" fmla="*/ 29132 w 57700"/>
                  <a:gd name="connsiteY293" fmla="*/ 17660 h 72712"/>
                  <a:gd name="connsiteX294" fmla="*/ 28874 w 57700"/>
                  <a:gd name="connsiteY294" fmla="*/ 17972 h 72712"/>
                  <a:gd name="connsiteX295" fmla="*/ 28738 w 57700"/>
                  <a:gd name="connsiteY295" fmla="*/ 18246 h 72712"/>
                  <a:gd name="connsiteX296" fmla="*/ 28580 w 57700"/>
                  <a:gd name="connsiteY296" fmla="*/ 18539 h 72712"/>
                  <a:gd name="connsiteX297" fmla="*/ 28762 w 57700"/>
                  <a:gd name="connsiteY297" fmla="*/ 18776 h 72712"/>
                  <a:gd name="connsiteX298" fmla="*/ 28905 w 57700"/>
                  <a:gd name="connsiteY298" fmla="*/ 19013 h 72712"/>
                  <a:gd name="connsiteX299" fmla="*/ 29127 w 57700"/>
                  <a:gd name="connsiteY299" fmla="*/ 19213 h 72712"/>
                  <a:gd name="connsiteX300" fmla="*/ 29289 w 57700"/>
                  <a:gd name="connsiteY300" fmla="*/ 19431 h 72712"/>
                  <a:gd name="connsiteX301" fmla="*/ 29808 w 57700"/>
                  <a:gd name="connsiteY301" fmla="*/ 19430 h 72712"/>
                  <a:gd name="connsiteX302" fmla="*/ 30367 w 57700"/>
                  <a:gd name="connsiteY302" fmla="*/ 19354 h 72712"/>
                  <a:gd name="connsiteX303" fmla="*/ 30926 w 57700"/>
                  <a:gd name="connsiteY303" fmla="*/ 19313 h 72712"/>
                  <a:gd name="connsiteX304" fmla="*/ 31326 w 57700"/>
                  <a:gd name="connsiteY304" fmla="*/ 19385 h 72712"/>
                  <a:gd name="connsiteX305" fmla="*/ 31650 w 57700"/>
                  <a:gd name="connsiteY305" fmla="*/ 19712 h 72712"/>
                  <a:gd name="connsiteX306" fmla="*/ 32151 w 57700"/>
                  <a:gd name="connsiteY306" fmla="*/ 19911 h 72712"/>
                  <a:gd name="connsiteX307" fmla="*/ 32758 w 57700"/>
                  <a:gd name="connsiteY307" fmla="*/ 20565 h 72712"/>
                  <a:gd name="connsiteX308" fmla="*/ 32922 w 57700"/>
                  <a:gd name="connsiteY308" fmla="*/ 21003 h 72712"/>
                  <a:gd name="connsiteX309" fmla="*/ 33106 w 57700"/>
                  <a:gd name="connsiteY309" fmla="*/ 21422 h 72712"/>
                  <a:gd name="connsiteX310" fmla="*/ 33128 w 57700"/>
                  <a:gd name="connsiteY310" fmla="*/ 21659 h 72712"/>
                  <a:gd name="connsiteX311" fmla="*/ 33371 w 57700"/>
                  <a:gd name="connsiteY311" fmla="*/ 21987 h 72712"/>
                  <a:gd name="connsiteX312" fmla="*/ 33634 w 57700"/>
                  <a:gd name="connsiteY312" fmla="*/ 22259 h 72712"/>
                  <a:gd name="connsiteX313" fmla="*/ 33916 w 57700"/>
                  <a:gd name="connsiteY313" fmla="*/ 22550 h 72712"/>
                  <a:gd name="connsiteX314" fmla="*/ 34238 w 57700"/>
                  <a:gd name="connsiteY314" fmla="*/ 22769 h 72712"/>
                  <a:gd name="connsiteX315" fmla="*/ 34777 w 57700"/>
                  <a:gd name="connsiteY315" fmla="*/ 22711 h 72712"/>
                  <a:gd name="connsiteX316" fmla="*/ 35313 w 57700"/>
                  <a:gd name="connsiteY316" fmla="*/ 22398 h 72712"/>
                  <a:gd name="connsiteX317" fmla="*/ 35811 w 57700"/>
                  <a:gd name="connsiteY317" fmla="*/ 22084 h 72712"/>
                  <a:gd name="connsiteX318" fmla="*/ 36325 w 57700"/>
                  <a:gd name="connsiteY318" fmla="*/ 21497 h 72712"/>
                  <a:gd name="connsiteX319" fmla="*/ 36580 w 57700"/>
                  <a:gd name="connsiteY319" fmla="*/ 21003 h 72712"/>
                  <a:gd name="connsiteX320" fmla="*/ 36432 w 57700"/>
                  <a:gd name="connsiteY320" fmla="*/ 20183 h 72712"/>
                  <a:gd name="connsiteX321" fmla="*/ 36386 w 57700"/>
                  <a:gd name="connsiteY321" fmla="*/ 19598 h 72712"/>
                  <a:gd name="connsiteX322" fmla="*/ 36361 w 57700"/>
                  <a:gd name="connsiteY322" fmla="*/ 19068 h 72712"/>
                  <a:gd name="connsiteX323" fmla="*/ 36097 w 57700"/>
                  <a:gd name="connsiteY323" fmla="*/ 18539 h 72712"/>
                  <a:gd name="connsiteX324" fmla="*/ 35713 w 57700"/>
                  <a:gd name="connsiteY324" fmla="*/ 18158 h 72712"/>
                  <a:gd name="connsiteX325" fmla="*/ 35048 w 57700"/>
                  <a:gd name="connsiteY325" fmla="*/ 17559 h 72712"/>
                  <a:gd name="connsiteX326" fmla="*/ 34505 w 57700"/>
                  <a:gd name="connsiteY326" fmla="*/ 17177 h 72712"/>
                  <a:gd name="connsiteX327" fmla="*/ 33923 w 57700"/>
                  <a:gd name="connsiteY327" fmla="*/ 16906 h 72712"/>
                  <a:gd name="connsiteX328" fmla="*/ 33401 w 57700"/>
                  <a:gd name="connsiteY328" fmla="*/ 16762 h 72712"/>
                  <a:gd name="connsiteX329" fmla="*/ 32798 w 57700"/>
                  <a:gd name="connsiteY329" fmla="*/ 16548 h 72712"/>
                  <a:gd name="connsiteX330" fmla="*/ 32119 w 57700"/>
                  <a:gd name="connsiteY330" fmla="*/ 16440 h 72712"/>
                  <a:gd name="connsiteX331" fmla="*/ 31358 w 57700"/>
                  <a:gd name="connsiteY331" fmla="*/ 16481 h 72712"/>
                  <a:gd name="connsiteX332" fmla="*/ 30960 w 57700"/>
                  <a:gd name="connsiteY332" fmla="*/ 16555 h 72712"/>
                  <a:gd name="connsiteX333" fmla="*/ 30423 w 57700"/>
                  <a:gd name="connsiteY333" fmla="*/ 16831 h 72712"/>
                  <a:gd name="connsiteX334" fmla="*/ 29846 w 57700"/>
                  <a:gd name="connsiteY334" fmla="*/ 17181 h 72712"/>
                  <a:gd name="connsiteX335" fmla="*/ 29566 w 57700"/>
                  <a:gd name="connsiteY335" fmla="*/ 17256 h 72712"/>
                  <a:gd name="connsiteX336" fmla="*/ 31418 w 57700"/>
                  <a:gd name="connsiteY336" fmla="*/ 45469 h 72712"/>
                  <a:gd name="connsiteX337" fmla="*/ 31056 w 57700"/>
                  <a:gd name="connsiteY337" fmla="*/ 45252 h 72712"/>
                  <a:gd name="connsiteX338" fmla="*/ 30716 w 57700"/>
                  <a:gd name="connsiteY338" fmla="*/ 45198 h 72712"/>
                  <a:gd name="connsiteX339" fmla="*/ 30377 w 57700"/>
                  <a:gd name="connsiteY339" fmla="*/ 45254 h 72712"/>
                  <a:gd name="connsiteX340" fmla="*/ 30098 w 57700"/>
                  <a:gd name="connsiteY340" fmla="*/ 45366 h 72712"/>
                  <a:gd name="connsiteX341" fmla="*/ 29922 w 57700"/>
                  <a:gd name="connsiteY341" fmla="*/ 45714 h 72712"/>
                  <a:gd name="connsiteX342" fmla="*/ 29964 w 57700"/>
                  <a:gd name="connsiteY342" fmla="*/ 46041 h 72712"/>
                  <a:gd name="connsiteX343" fmla="*/ 29987 w 57700"/>
                  <a:gd name="connsiteY343" fmla="*/ 46315 h 72712"/>
                  <a:gd name="connsiteX344" fmla="*/ 30209 w 57700"/>
                  <a:gd name="connsiteY344" fmla="*/ 46552 h 72712"/>
                  <a:gd name="connsiteX345" fmla="*/ 30494 w 57700"/>
                  <a:gd name="connsiteY345" fmla="*/ 46988 h 72712"/>
                  <a:gd name="connsiteX346" fmla="*/ 30698 w 57700"/>
                  <a:gd name="connsiteY346" fmla="*/ 47427 h 72712"/>
                  <a:gd name="connsiteX347" fmla="*/ 30919 w 57700"/>
                  <a:gd name="connsiteY347" fmla="*/ 47662 h 72712"/>
                  <a:gd name="connsiteX348" fmla="*/ 31243 w 57700"/>
                  <a:gd name="connsiteY348" fmla="*/ 47954 h 72712"/>
                  <a:gd name="connsiteX349" fmla="*/ 31311 w 57700"/>
                  <a:gd name="connsiteY349" fmla="*/ 48812 h 72712"/>
                  <a:gd name="connsiteX350" fmla="*/ 31418 w 57700"/>
                  <a:gd name="connsiteY350" fmla="*/ 49597 h 72712"/>
                  <a:gd name="connsiteX351" fmla="*/ 31344 w 57700"/>
                  <a:gd name="connsiteY351" fmla="*/ 50181 h 72712"/>
                  <a:gd name="connsiteX352" fmla="*/ 31526 w 57700"/>
                  <a:gd name="connsiteY352" fmla="*/ 50455 h 72712"/>
                  <a:gd name="connsiteX353" fmla="*/ 31791 w 57700"/>
                  <a:gd name="connsiteY353" fmla="*/ 50947 h 72712"/>
                  <a:gd name="connsiteX354" fmla="*/ 32296 w 57700"/>
                  <a:gd name="connsiteY354" fmla="*/ 51438 h 72712"/>
                  <a:gd name="connsiteX355" fmla="*/ 32637 w 57700"/>
                  <a:gd name="connsiteY355" fmla="*/ 51527 h 72712"/>
                  <a:gd name="connsiteX356" fmla="*/ 33076 w 57700"/>
                  <a:gd name="connsiteY356" fmla="*/ 51488 h 72712"/>
                  <a:gd name="connsiteX357" fmla="*/ 33414 w 57700"/>
                  <a:gd name="connsiteY357" fmla="*/ 51322 h 72712"/>
                  <a:gd name="connsiteX358" fmla="*/ 33788 w 57700"/>
                  <a:gd name="connsiteY358" fmla="*/ 50827 h 72712"/>
                  <a:gd name="connsiteX359" fmla="*/ 33984 w 57700"/>
                  <a:gd name="connsiteY359" fmla="*/ 50352 h 72712"/>
                  <a:gd name="connsiteX360" fmla="*/ 34061 w 57700"/>
                  <a:gd name="connsiteY360" fmla="*/ 50023 h 72712"/>
                  <a:gd name="connsiteX361" fmla="*/ 34336 w 57700"/>
                  <a:gd name="connsiteY361" fmla="*/ 49545 h 72712"/>
                  <a:gd name="connsiteX362" fmla="*/ 34554 w 57700"/>
                  <a:gd name="connsiteY362" fmla="*/ 49307 h 72712"/>
                  <a:gd name="connsiteX363" fmla="*/ 34852 w 57700"/>
                  <a:gd name="connsiteY363" fmla="*/ 49032 h 72712"/>
                  <a:gd name="connsiteX364" fmla="*/ 35046 w 57700"/>
                  <a:gd name="connsiteY364" fmla="*/ 48520 h 72712"/>
                  <a:gd name="connsiteX365" fmla="*/ 35000 w 57700"/>
                  <a:gd name="connsiteY365" fmla="*/ 47972 h 72712"/>
                  <a:gd name="connsiteX366" fmla="*/ 34816 w 57700"/>
                  <a:gd name="connsiteY366" fmla="*/ 47480 h 72712"/>
                  <a:gd name="connsiteX367" fmla="*/ 34654 w 57700"/>
                  <a:gd name="connsiteY367" fmla="*/ 47151 h 72712"/>
                  <a:gd name="connsiteX368" fmla="*/ 34289 w 57700"/>
                  <a:gd name="connsiteY368" fmla="*/ 46714 h 72712"/>
                  <a:gd name="connsiteX369" fmla="*/ 33825 w 57700"/>
                  <a:gd name="connsiteY369" fmla="*/ 46296 h 72712"/>
                  <a:gd name="connsiteX370" fmla="*/ 33083 w 57700"/>
                  <a:gd name="connsiteY370" fmla="*/ 46063 h 72712"/>
                  <a:gd name="connsiteX371" fmla="*/ 32642 w 57700"/>
                  <a:gd name="connsiteY371" fmla="*/ 45919 h 72712"/>
                  <a:gd name="connsiteX372" fmla="*/ 32141 w 57700"/>
                  <a:gd name="connsiteY372" fmla="*/ 45831 h 72712"/>
                  <a:gd name="connsiteX373" fmla="*/ 31760 w 57700"/>
                  <a:gd name="connsiteY373" fmla="*/ 45705 h 72712"/>
                  <a:gd name="connsiteX374" fmla="*/ 31418 w 57700"/>
                  <a:gd name="connsiteY374" fmla="*/ 45469 h 72712"/>
                  <a:gd name="connsiteX375" fmla="*/ 21635 w 57700"/>
                  <a:gd name="connsiteY375" fmla="*/ 34301 h 72712"/>
                  <a:gd name="connsiteX376" fmla="*/ 21439 w 57700"/>
                  <a:gd name="connsiteY376" fmla="*/ 34631 h 72712"/>
                  <a:gd name="connsiteX377" fmla="*/ 21302 w 57700"/>
                  <a:gd name="connsiteY377" fmla="*/ 34978 h 72712"/>
                  <a:gd name="connsiteX378" fmla="*/ 21064 w 57700"/>
                  <a:gd name="connsiteY378" fmla="*/ 35235 h 72712"/>
                  <a:gd name="connsiteX379" fmla="*/ 20887 w 57700"/>
                  <a:gd name="connsiteY379" fmla="*/ 35437 h 72712"/>
                  <a:gd name="connsiteX380" fmla="*/ 20690 w 57700"/>
                  <a:gd name="connsiteY380" fmla="*/ 35803 h 72712"/>
                  <a:gd name="connsiteX381" fmla="*/ 20633 w 57700"/>
                  <a:gd name="connsiteY381" fmla="*/ 36114 h 72712"/>
                  <a:gd name="connsiteX382" fmla="*/ 20734 w 57700"/>
                  <a:gd name="connsiteY382" fmla="*/ 36351 h 72712"/>
                  <a:gd name="connsiteX383" fmla="*/ 21314 w 57700"/>
                  <a:gd name="connsiteY383" fmla="*/ 36366 h 72712"/>
                  <a:gd name="connsiteX384" fmla="*/ 21833 w 57700"/>
                  <a:gd name="connsiteY384" fmla="*/ 36291 h 72712"/>
                  <a:gd name="connsiteX385" fmla="*/ 22532 w 57700"/>
                  <a:gd name="connsiteY385" fmla="*/ 36051 h 72712"/>
                  <a:gd name="connsiteX386" fmla="*/ 23448 w 57700"/>
                  <a:gd name="connsiteY386" fmla="*/ 35753 h 72712"/>
                  <a:gd name="connsiteX387" fmla="*/ 24524 w 57700"/>
                  <a:gd name="connsiteY387" fmla="*/ 35455 h 72712"/>
                  <a:gd name="connsiteX388" fmla="*/ 25382 w 57700"/>
                  <a:gd name="connsiteY388" fmla="*/ 35141 h 72712"/>
                  <a:gd name="connsiteX389" fmla="*/ 25780 w 57700"/>
                  <a:gd name="connsiteY389" fmla="*/ 34919 h 72712"/>
                  <a:gd name="connsiteX390" fmla="*/ 25977 w 57700"/>
                  <a:gd name="connsiteY390" fmla="*/ 34736 h 72712"/>
                  <a:gd name="connsiteX391" fmla="*/ 26273 w 57700"/>
                  <a:gd name="connsiteY391" fmla="*/ 34351 h 72712"/>
                  <a:gd name="connsiteX392" fmla="*/ 26583 w 57700"/>
                  <a:gd name="connsiteY392" fmla="*/ 33363 h 72712"/>
                  <a:gd name="connsiteX393" fmla="*/ 26813 w 57700"/>
                  <a:gd name="connsiteY393" fmla="*/ 32084 h 72712"/>
                  <a:gd name="connsiteX394" fmla="*/ 26863 w 57700"/>
                  <a:gd name="connsiteY394" fmla="*/ 31224 h 72712"/>
                  <a:gd name="connsiteX395" fmla="*/ 26974 w 57700"/>
                  <a:gd name="connsiteY395" fmla="*/ 30347 h 72712"/>
                  <a:gd name="connsiteX396" fmla="*/ 27107 w 57700"/>
                  <a:gd name="connsiteY396" fmla="*/ 29525 h 72712"/>
                  <a:gd name="connsiteX397" fmla="*/ 27022 w 57700"/>
                  <a:gd name="connsiteY397" fmla="*/ 29050 h 72712"/>
                  <a:gd name="connsiteX398" fmla="*/ 26801 w 57700"/>
                  <a:gd name="connsiteY398" fmla="*/ 28850 h 72712"/>
                  <a:gd name="connsiteX399" fmla="*/ 26499 w 57700"/>
                  <a:gd name="connsiteY399" fmla="*/ 28688 h 72712"/>
                  <a:gd name="connsiteX400" fmla="*/ 26178 w 57700"/>
                  <a:gd name="connsiteY400" fmla="*/ 28616 h 72712"/>
                  <a:gd name="connsiteX401" fmla="*/ 25877 w 57700"/>
                  <a:gd name="connsiteY401" fmla="*/ 28562 h 72712"/>
                  <a:gd name="connsiteX402" fmla="*/ 25577 w 57700"/>
                  <a:gd name="connsiteY402" fmla="*/ 28400 h 72712"/>
                  <a:gd name="connsiteX403" fmla="*/ 25235 w 57700"/>
                  <a:gd name="connsiteY403" fmla="*/ 28238 h 72712"/>
                  <a:gd name="connsiteX404" fmla="*/ 24854 w 57700"/>
                  <a:gd name="connsiteY404" fmla="*/ 28148 h 72712"/>
                  <a:gd name="connsiteX405" fmla="*/ 24394 w 57700"/>
                  <a:gd name="connsiteY405" fmla="*/ 28095 h 72712"/>
                  <a:gd name="connsiteX406" fmla="*/ 24014 w 57700"/>
                  <a:gd name="connsiteY406" fmla="*/ 28078 h 72712"/>
                  <a:gd name="connsiteX407" fmla="*/ 23734 w 57700"/>
                  <a:gd name="connsiteY407" fmla="*/ 28117 h 72712"/>
                  <a:gd name="connsiteX408" fmla="*/ 23516 w 57700"/>
                  <a:gd name="connsiteY408" fmla="*/ 28282 h 72712"/>
                  <a:gd name="connsiteX409" fmla="*/ 23339 w 57700"/>
                  <a:gd name="connsiteY409" fmla="*/ 28557 h 72712"/>
                  <a:gd name="connsiteX410" fmla="*/ 23281 w 57700"/>
                  <a:gd name="connsiteY410" fmla="*/ 28868 h 72712"/>
                  <a:gd name="connsiteX411" fmla="*/ 23152 w 57700"/>
                  <a:gd name="connsiteY411" fmla="*/ 29836 h 72712"/>
                  <a:gd name="connsiteX412" fmla="*/ 22998 w 57700"/>
                  <a:gd name="connsiteY412" fmla="*/ 30568 h 72712"/>
                  <a:gd name="connsiteX413" fmla="*/ 22769 w 57700"/>
                  <a:gd name="connsiteY413" fmla="*/ 31592 h 72712"/>
                  <a:gd name="connsiteX414" fmla="*/ 22537 w 57700"/>
                  <a:gd name="connsiteY414" fmla="*/ 32471 h 72712"/>
                  <a:gd name="connsiteX415" fmla="*/ 22244 w 57700"/>
                  <a:gd name="connsiteY415" fmla="*/ 33220 h 72712"/>
                  <a:gd name="connsiteX416" fmla="*/ 21851 w 57700"/>
                  <a:gd name="connsiteY416" fmla="*/ 33843 h 72712"/>
                  <a:gd name="connsiteX417" fmla="*/ 21635 w 57700"/>
                  <a:gd name="connsiteY417" fmla="*/ 34301 h 7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57700" h="72712">
                    <a:moveTo>
                      <a:pt x="32245" y="31764"/>
                    </a:moveTo>
                    <a:lnTo>
                      <a:pt x="31840" y="33136"/>
                    </a:lnTo>
                    <a:lnTo>
                      <a:pt x="31742" y="33375"/>
                    </a:lnTo>
                    <a:lnTo>
                      <a:pt x="31883" y="33576"/>
                    </a:lnTo>
                    <a:lnTo>
                      <a:pt x="32227" y="33810"/>
                    </a:lnTo>
                    <a:lnTo>
                      <a:pt x="32950" y="34282"/>
                    </a:lnTo>
                    <a:lnTo>
                      <a:pt x="33533" y="34589"/>
                    </a:lnTo>
                    <a:lnTo>
                      <a:pt x="34275" y="34897"/>
                    </a:lnTo>
                    <a:lnTo>
                      <a:pt x="35097" y="35167"/>
                    </a:lnTo>
                    <a:lnTo>
                      <a:pt x="35819" y="35383"/>
                    </a:lnTo>
                    <a:lnTo>
                      <a:pt x="36481" y="35543"/>
                    </a:lnTo>
                    <a:lnTo>
                      <a:pt x="37080" y="35541"/>
                    </a:lnTo>
                    <a:lnTo>
                      <a:pt x="37539" y="35519"/>
                    </a:lnTo>
                    <a:lnTo>
                      <a:pt x="37859" y="35410"/>
                    </a:lnTo>
                    <a:lnTo>
                      <a:pt x="38058" y="35225"/>
                    </a:lnTo>
                    <a:lnTo>
                      <a:pt x="38074" y="34951"/>
                    </a:lnTo>
                    <a:cubicBezTo>
                      <a:pt x="38074" y="34951"/>
                      <a:pt x="37973" y="34824"/>
                      <a:pt x="37911" y="34696"/>
                    </a:cubicBezTo>
                    <a:cubicBezTo>
                      <a:pt x="37851" y="34569"/>
                      <a:pt x="37569" y="34314"/>
                      <a:pt x="37569" y="34314"/>
                    </a:cubicBezTo>
                    <a:lnTo>
                      <a:pt x="37025" y="34007"/>
                    </a:lnTo>
                    <a:lnTo>
                      <a:pt x="36101" y="33463"/>
                    </a:lnTo>
                    <a:lnTo>
                      <a:pt x="34834" y="32684"/>
                    </a:lnTo>
                    <a:lnTo>
                      <a:pt x="33909" y="32177"/>
                    </a:lnTo>
                    <a:lnTo>
                      <a:pt x="32944" y="31633"/>
                    </a:lnTo>
                    <a:lnTo>
                      <a:pt x="32522" y="31398"/>
                    </a:lnTo>
                    <a:lnTo>
                      <a:pt x="32302" y="31490"/>
                    </a:lnTo>
                    <a:lnTo>
                      <a:pt x="32245" y="31764"/>
                    </a:lnTo>
                    <a:close/>
                    <a:moveTo>
                      <a:pt x="30627" y="35994"/>
                    </a:moveTo>
                    <a:lnTo>
                      <a:pt x="29635" y="38646"/>
                    </a:lnTo>
                    <a:lnTo>
                      <a:pt x="29537" y="38993"/>
                    </a:lnTo>
                    <a:lnTo>
                      <a:pt x="29600" y="39266"/>
                    </a:lnTo>
                    <a:lnTo>
                      <a:pt x="29781" y="39466"/>
                    </a:lnTo>
                    <a:lnTo>
                      <a:pt x="30140" y="39428"/>
                    </a:lnTo>
                    <a:lnTo>
                      <a:pt x="30876" y="39078"/>
                    </a:lnTo>
                    <a:lnTo>
                      <a:pt x="31433" y="38747"/>
                    </a:lnTo>
                    <a:lnTo>
                      <a:pt x="32129" y="38213"/>
                    </a:lnTo>
                    <a:lnTo>
                      <a:pt x="32664" y="37791"/>
                    </a:lnTo>
                    <a:lnTo>
                      <a:pt x="33080" y="37405"/>
                    </a:lnTo>
                    <a:lnTo>
                      <a:pt x="33257" y="37021"/>
                    </a:lnTo>
                    <a:lnTo>
                      <a:pt x="33214" y="36801"/>
                    </a:lnTo>
                    <a:lnTo>
                      <a:pt x="32971" y="36510"/>
                    </a:lnTo>
                    <a:lnTo>
                      <a:pt x="32308" y="36130"/>
                    </a:lnTo>
                    <a:lnTo>
                      <a:pt x="31865" y="35840"/>
                    </a:lnTo>
                    <a:lnTo>
                      <a:pt x="31484" y="35568"/>
                    </a:lnTo>
                    <a:lnTo>
                      <a:pt x="31162" y="35423"/>
                    </a:lnTo>
                    <a:lnTo>
                      <a:pt x="30920" y="35352"/>
                    </a:lnTo>
                    <a:lnTo>
                      <a:pt x="30783" y="35479"/>
                    </a:lnTo>
                    <a:lnTo>
                      <a:pt x="30804" y="35680"/>
                    </a:lnTo>
                    <a:lnTo>
                      <a:pt x="30627" y="35994"/>
                    </a:lnTo>
                    <a:close/>
                    <a:moveTo>
                      <a:pt x="17333" y="19454"/>
                    </a:moveTo>
                    <a:lnTo>
                      <a:pt x="16998" y="19766"/>
                    </a:lnTo>
                    <a:lnTo>
                      <a:pt x="16601" y="20168"/>
                    </a:lnTo>
                    <a:lnTo>
                      <a:pt x="16444" y="20425"/>
                    </a:lnTo>
                    <a:lnTo>
                      <a:pt x="16308" y="20810"/>
                    </a:lnTo>
                    <a:lnTo>
                      <a:pt x="16310" y="21138"/>
                    </a:lnTo>
                    <a:lnTo>
                      <a:pt x="16532" y="21447"/>
                    </a:lnTo>
                    <a:lnTo>
                      <a:pt x="16835" y="21647"/>
                    </a:lnTo>
                    <a:lnTo>
                      <a:pt x="17234" y="21609"/>
                    </a:lnTo>
                    <a:lnTo>
                      <a:pt x="17715" y="21716"/>
                    </a:lnTo>
                    <a:lnTo>
                      <a:pt x="18097" y="21806"/>
                    </a:lnTo>
                    <a:lnTo>
                      <a:pt x="18477" y="21932"/>
                    </a:lnTo>
                    <a:lnTo>
                      <a:pt x="18939" y="22167"/>
                    </a:lnTo>
                    <a:lnTo>
                      <a:pt x="19322" y="22476"/>
                    </a:lnTo>
                    <a:lnTo>
                      <a:pt x="19784" y="22675"/>
                    </a:lnTo>
                    <a:lnTo>
                      <a:pt x="20507" y="23000"/>
                    </a:lnTo>
                    <a:lnTo>
                      <a:pt x="21031" y="23473"/>
                    </a:lnTo>
                    <a:lnTo>
                      <a:pt x="21513" y="23761"/>
                    </a:lnTo>
                    <a:lnTo>
                      <a:pt x="22036" y="24052"/>
                    </a:lnTo>
                    <a:lnTo>
                      <a:pt x="22621" y="24542"/>
                    </a:lnTo>
                    <a:lnTo>
                      <a:pt x="23185" y="24977"/>
                    </a:lnTo>
                    <a:lnTo>
                      <a:pt x="23869" y="25375"/>
                    </a:lnTo>
                    <a:lnTo>
                      <a:pt x="24494" y="25866"/>
                    </a:lnTo>
                    <a:lnTo>
                      <a:pt x="25237" y="26356"/>
                    </a:lnTo>
                    <a:lnTo>
                      <a:pt x="25880" y="26718"/>
                    </a:lnTo>
                    <a:lnTo>
                      <a:pt x="26485" y="27190"/>
                    </a:lnTo>
                    <a:lnTo>
                      <a:pt x="27006" y="27515"/>
                    </a:lnTo>
                    <a:lnTo>
                      <a:pt x="27531" y="27988"/>
                    </a:lnTo>
                    <a:lnTo>
                      <a:pt x="28075" y="28406"/>
                    </a:lnTo>
                    <a:lnTo>
                      <a:pt x="28557" y="28732"/>
                    </a:lnTo>
                    <a:lnTo>
                      <a:pt x="29182" y="29185"/>
                    </a:lnTo>
                    <a:lnTo>
                      <a:pt x="29726" y="29530"/>
                    </a:lnTo>
                    <a:lnTo>
                      <a:pt x="30068" y="29766"/>
                    </a:lnTo>
                    <a:lnTo>
                      <a:pt x="30210" y="30003"/>
                    </a:lnTo>
                    <a:lnTo>
                      <a:pt x="30173" y="30369"/>
                    </a:lnTo>
                    <a:lnTo>
                      <a:pt x="25825" y="39706"/>
                    </a:lnTo>
                    <a:lnTo>
                      <a:pt x="24456" y="42853"/>
                    </a:lnTo>
                    <a:lnTo>
                      <a:pt x="23398" y="45160"/>
                    </a:lnTo>
                    <a:lnTo>
                      <a:pt x="22986" y="45875"/>
                    </a:lnTo>
                    <a:lnTo>
                      <a:pt x="22592" y="46388"/>
                    </a:lnTo>
                    <a:lnTo>
                      <a:pt x="22354" y="46719"/>
                    </a:lnTo>
                    <a:lnTo>
                      <a:pt x="22076" y="46939"/>
                    </a:lnTo>
                    <a:lnTo>
                      <a:pt x="21879" y="47196"/>
                    </a:lnTo>
                    <a:lnTo>
                      <a:pt x="21823" y="47543"/>
                    </a:lnTo>
                    <a:lnTo>
                      <a:pt x="21889" y="48072"/>
                    </a:lnTo>
                    <a:lnTo>
                      <a:pt x="22112" y="48528"/>
                    </a:lnTo>
                    <a:lnTo>
                      <a:pt x="22453" y="48690"/>
                    </a:lnTo>
                    <a:lnTo>
                      <a:pt x="22933" y="48726"/>
                    </a:lnTo>
                    <a:lnTo>
                      <a:pt x="23772" y="48610"/>
                    </a:lnTo>
                    <a:lnTo>
                      <a:pt x="24589" y="48297"/>
                    </a:lnTo>
                    <a:lnTo>
                      <a:pt x="25624" y="47889"/>
                    </a:lnTo>
                    <a:lnTo>
                      <a:pt x="26560" y="47538"/>
                    </a:lnTo>
                    <a:lnTo>
                      <a:pt x="27357" y="47132"/>
                    </a:lnTo>
                    <a:lnTo>
                      <a:pt x="27853" y="46782"/>
                    </a:lnTo>
                    <a:lnTo>
                      <a:pt x="28169" y="46379"/>
                    </a:lnTo>
                    <a:lnTo>
                      <a:pt x="28206" y="46124"/>
                    </a:lnTo>
                    <a:lnTo>
                      <a:pt x="28042" y="45685"/>
                    </a:lnTo>
                    <a:lnTo>
                      <a:pt x="28038" y="45139"/>
                    </a:lnTo>
                    <a:lnTo>
                      <a:pt x="27991" y="44517"/>
                    </a:lnTo>
                    <a:lnTo>
                      <a:pt x="28124" y="43841"/>
                    </a:lnTo>
                    <a:lnTo>
                      <a:pt x="28199" y="43330"/>
                    </a:lnTo>
                    <a:lnTo>
                      <a:pt x="28332" y="42615"/>
                    </a:lnTo>
                    <a:cubicBezTo>
                      <a:pt x="28332" y="42615"/>
                      <a:pt x="28370" y="42286"/>
                      <a:pt x="28468" y="42121"/>
                    </a:cubicBezTo>
                    <a:cubicBezTo>
                      <a:pt x="28567" y="41956"/>
                      <a:pt x="28877" y="41153"/>
                      <a:pt x="28877" y="41153"/>
                    </a:cubicBezTo>
                    <a:lnTo>
                      <a:pt x="29150" y="40346"/>
                    </a:lnTo>
                    <a:lnTo>
                      <a:pt x="29267" y="40018"/>
                    </a:lnTo>
                    <a:lnTo>
                      <a:pt x="29467" y="40017"/>
                    </a:lnTo>
                    <a:lnTo>
                      <a:pt x="29769" y="40289"/>
                    </a:lnTo>
                    <a:lnTo>
                      <a:pt x="30315" y="40925"/>
                    </a:lnTo>
                    <a:lnTo>
                      <a:pt x="30498" y="41309"/>
                    </a:lnTo>
                    <a:lnTo>
                      <a:pt x="31025" y="41962"/>
                    </a:lnTo>
                    <a:lnTo>
                      <a:pt x="31310" y="42401"/>
                    </a:lnTo>
                    <a:lnTo>
                      <a:pt x="31775" y="43074"/>
                    </a:lnTo>
                    <a:lnTo>
                      <a:pt x="32301" y="43692"/>
                    </a:lnTo>
                    <a:lnTo>
                      <a:pt x="32725" y="44184"/>
                    </a:lnTo>
                    <a:lnTo>
                      <a:pt x="33107" y="44346"/>
                    </a:lnTo>
                    <a:lnTo>
                      <a:pt x="33528" y="44509"/>
                    </a:lnTo>
                    <a:lnTo>
                      <a:pt x="33988" y="44525"/>
                    </a:lnTo>
                    <a:lnTo>
                      <a:pt x="34466" y="44375"/>
                    </a:lnTo>
                    <a:lnTo>
                      <a:pt x="35062" y="43935"/>
                    </a:lnTo>
                    <a:lnTo>
                      <a:pt x="35576" y="43312"/>
                    </a:lnTo>
                    <a:lnTo>
                      <a:pt x="35871" y="42889"/>
                    </a:lnTo>
                    <a:lnTo>
                      <a:pt x="35988" y="42451"/>
                    </a:lnTo>
                    <a:lnTo>
                      <a:pt x="35983" y="42048"/>
                    </a:lnTo>
                    <a:lnTo>
                      <a:pt x="35840" y="41774"/>
                    </a:lnTo>
                    <a:lnTo>
                      <a:pt x="35758" y="41484"/>
                    </a:lnTo>
                    <a:lnTo>
                      <a:pt x="35595" y="41119"/>
                    </a:lnTo>
                    <a:lnTo>
                      <a:pt x="35432" y="40792"/>
                    </a:lnTo>
                    <a:lnTo>
                      <a:pt x="35309" y="40500"/>
                    </a:lnTo>
                    <a:lnTo>
                      <a:pt x="35146" y="40136"/>
                    </a:lnTo>
                    <a:lnTo>
                      <a:pt x="35042" y="39862"/>
                    </a:lnTo>
                    <a:lnTo>
                      <a:pt x="34900" y="39589"/>
                    </a:lnTo>
                    <a:lnTo>
                      <a:pt x="34756" y="39059"/>
                    </a:lnTo>
                    <a:lnTo>
                      <a:pt x="34690" y="38566"/>
                    </a:lnTo>
                    <a:lnTo>
                      <a:pt x="34566" y="38092"/>
                    </a:lnTo>
                    <a:lnTo>
                      <a:pt x="34643" y="37691"/>
                    </a:lnTo>
                    <a:lnTo>
                      <a:pt x="34800" y="37433"/>
                    </a:lnTo>
                    <a:lnTo>
                      <a:pt x="35201" y="37724"/>
                    </a:lnTo>
                    <a:lnTo>
                      <a:pt x="35986" y="38176"/>
                    </a:lnTo>
                    <a:lnTo>
                      <a:pt x="36731" y="38666"/>
                    </a:lnTo>
                    <a:lnTo>
                      <a:pt x="37354" y="39010"/>
                    </a:lnTo>
                    <a:lnTo>
                      <a:pt x="37694" y="39064"/>
                    </a:lnTo>
                    <a:lnTo>
                      <a:pt x="37937" y="39317"/>
                    </a:lnTo>
                    <a:lnTo>
                      <a:pt x="38020" y="39756"/>
                    </a:lnTo>
                    <a:cubicBezTo>
                      <a:pt x="37699" y="45389"/>
                      <a:pt x="36157" y="50742"/>
                      <a:pt x="33538" y="55851"/>
                    </a:cubicBezTo>
                    <a:lnTo>
                      <a:pt x="33067" y="56730"/>
                    </a:lnTo>
                    <a:lnTo>
                      <a:pt x="32889" y="57042"/>
                    </a:lnTo>
                    <a:lnTo>
                      <a:pt x="32814" y="57408"/>
                    </a:lnTo>
                    <a:lnTo>
                      <a:pt x="32875" y="57682"/>
                    </a:lnTo>
                    <a:lnTo>
                      <a:pt x="32959" y="57974"/>
                    </a:lnTo>
                    <a:lnTo>
                      <a:pt x="33282" y="58264"/>
                    </a:lnTo>
                    <a:lnTo>
                      <a:pt x="33644" y="58481"/>
                    </a:lnTo>
                    <a:lnTo>
                      <a:pt x="34243" y="58514"/>
                    </a:lnTo>
                    <a:lnTo>
                      <a:pt x="34842" y="58402"/>
                    </a:lnTo>
                    <a:lnTo>
                      <a:pt x="35638" y="57960"/>
                    </a:lnTo>
                    <a:lnTo>
                      <a:pt x="36096" y="57758"/>
                    </a:lnTo>
                    <a:lnTo>
                      <a:pt x="36512" y="57445"/>
                    </a:lnTo>
                    <a:lnTo>
                      <a:pt x="37046" y="56912"/>
                    </a:lnTo>
                    <a:lnTo>
                      <a:pt x="38573" y="55498"/>
                    </a:lnTo>
                    <a:lnTo>
                      <a:pt x="39026" y="54966"/>
                    </a:lnTo>
                    <a:lnTo>
                      <a:pt x="39362" y="54398"/>
                    </a:lnTo>
                    <a:lnTo>
                      <a:pt x="39517" y="53923"/>
                    </a:lnTo>
                    <a:lnTo>
                      <a:pt x="39830" y="53228"/>
                    </a:lnTo>
                    <a:lnTo>
                      <a:pt x="39924" y="52696"/>
                    </a:lnTo>
                    <a:lnTo>
                      <a:pt x="39997" y="52002"/>
                    </a:lnTo>
                    <a:lnTo>
                      <a:pt x="40147" y="48806"/>
                    </a:lnTo>
                    <a:lnTo>
                      <a:pt x="40299" y="48036"/>
                    </a:lnTo>
                    <a:lnTo>
                      <a:pt x="40373" y="47343"/>
                    </a:lnTo>
                    <a:lnTo>
                      <a:pt x="40548" y="46849"/>
                    </a:lnTo>
                    <a:lnTo>
                      <a:pt x="40619" y="45972"/>
                    </a:lnTo>
                    <a:lnTo>
                      <a:pt x="40712" y="45185"/>
                    </a:lnTo>
                    <a:lnTo>
                      <a:pt x="40709" y="44784"/>
                    </a:lnTo>
                    <a:lnTo>
                      <a:pt x="41000" y="39978"/>
                    </a:lnTo>
                    <a:lnTo>
                      <a:pt x="41031" y="38883"/>
                    </a:lnTo>
                    <a:cubicBezTo>
                      <a:pt x="41031" y="38883"/>
                      <a:pt x="40928" y="38573"/>
                      <a:pt x="41005" y="38425"/>
                    </a:cubicBezTo>
                    <a:cubicBezTo>
                      <a:pt x="41086" y="38279"/>
                      <a:pt x="41022" y="37897"/>
                      <a:pt x="41022" y="37897"/>
                    </a:cubicBezTo>
                    <a:lnTo>
                      <a:pt x="41077" y="37476"/>
                    </a:lnTo>
                    <a:lnTo>
                      <a:pt x="41074" y="37111"/>
                    </a:lnTo>
                    <a:lnTo>
                      <a:pt x="41132" y="36835"/>
                    </a:lnTo>
                    <a:lnTo>
                      <a:pt x="41309" y="36598"/>
                    </a:lnTo>
                    <a:lnTo>
                      <a:pt x="41647" y="36432"/>
                    </a:lnTo>
                    <a:lnTo>
                      <a:pt x="42168" y="36465"/>
                    </a:lnTo>
                    <a:lnTo>
                      <a:pt x="42568" y="36573"/>
                    </a:lnTo>
                    <a:lnTo>
                      <a:pt x="43010" y="36790"/>
                    </a:lnTo>
                    <a:lnTo>
                      <a:pt x="43711" y="36951"/>
                    </a:lnTo>
                    <a:lnTo>
                      <a:pt x="44933" y="37220"/>
                    </a:lnTo>
                    <a:lnTo>
                      <a:pt x="45757" y="37636"/>
                    </a:lnTo>
                    <a:lnTo>
                      <a:pt x="46059" y="37798"/>
                    </a:lnTo>
                    <a:lnTo>
                      <a:pt x="46480" y="37888"/>
                    </a:lnTo>
                    <a:lnTo>
                      <a:pt x="47441" y="38066"/>
                    </a:lnTo>
                    <a:lnTo>
                      <a:pt x="48143" y="38299"/>
                    </a:lnTo>
                    <a:lnTo>
                      <a:pt x="48966" y="38825"/>
                    </a:lnTo>
                    <a:lnTo>
                      <a:pt x="49731" y="39223"/>
                    </a:lnTo>
                    <a:cubicBezTo>
                      <a:pt x="49731" y="39223"/>
                      <a:pt x="50052" y="39369"/>
                      <a:pt x="50171" y="39441"/>
                    </a:cubicBezTo>
                    <a:cubicBezTo>
                      <a:pt x="50294" y="39514"/>
                      <a:pt x="50953" y="39601"/>
                      <a:pt x="50953" y="39601"/>
                    </a:cubicBezTo>
                    <a:lnTo>
                      <a:pt x="51674" y="39670"/>
                    </a:lnTo>
                    <a:lnTo>
                      <a:pt x="52091" y="39432"/>
                    </a:lnTo>
                    <a:lnTo>
                      <a:pt x="52667" y="39082"/>
                    </a:lnTo>
                    <a:lnTo>
                      <a:pt x="52906" y="38860"/>
                    </a:lnTo>
                    <a:lnTo>
                      <a:pt x="53102" y="38494"/>
                    </a:lnTo>
                    <a:lnTo>
                      <a:pt x="53099" y="38129"/>
                    </a:lnTo>
                    <a:lnTo>
                      <a:pt x="53092" y="37436"/>
                    </a:lnTo>
                    <a:lnTo>
                      <a:pt x="53028" y="36943"/>
                    </a:lnTo>
                    <a:lnTo>
                      <a:pt x="52923" y="36559"/>
                    </a:lnTo>
                    <a:lnTo>
                      <a:pt x="52702" y="36323"/>
                    </a:lnTo>
                    <a:lnTo>
                      <a:pt x="52439" y="36087"/>
                    </a:lnTo>
                    <a:lnTo>
                      <a:pt x="51772" y="35304"/>
                    </a:lnTo>
                    <a:lnTo>
                      <a:pt x="50882" y="34286"/>
                    </a:lnTo>
                    <a:lnTo>
                      <a:pt x="49510" y="32868"/>
                    </a:lnTo>
                    <a:lnTo>
                      <a:pt x="48341" y="32032"/>
                    </a:lnTo>
                    <a:lnTo>
                      <a:pt x="47736" y="31452"/>
                    </a:lnTo>
                    <a:lnTo>
                      <a:pt x="47031" y="30779"/>
                    </a:lnTo>
                    <a:lnTo>
                      <a:pt x="46586" y="30307"/>
                    </a:lnTo>
                    <a:lnTo>
                      <a:pt x="45677" y="29453"/>
                    </a:lnTo>
                    <a:lnTo>
                      <a:pt x="45052" y="28962"/>
                    </a:lnTo>
                    <a:lnTo>
                      <a:pt x="44550" y="28655"/>
                    </a:lnTo>
                    <a:lnTo>
                      <a:pt x="43987" y="28256"/>
                    </a:lnTo>
                    <a:lnTo>
                      <a:pt x="43345" y="28039"/>
                    </a:lnTo>
                    <a:lnTo>
                      <a:pt x="42744" y="27896"/>
                    </a:lnTo>
                    <a:lnTo>
                      <a:pt x="42223" y="27789"/>
                    </a:lnTo>
                    <a:lnTo>
                      <a:pt x="41823" y="27791"/>
                    </a:lnTo>
                    <a:lnTo>
                      <a:pt x="41482" y="27738"/>
                    </a:lnTo>
                    <a:lnTo>
                      <a:pt x="41183" y="27757"/>
                    </a:lnTo>
                    <a:lnTo>
                      <a:pt x="40944" y="27795"/>
                    </a:lnTo>
                    <a:lnTo>
                      <a:pt x="40725" y="27924"/>
                    </a:lnTo>
                    <a:lnTo>
                      <a:pt x="40368" y="28255"/>
                    </a:lnTo>
                    <a:lnTo>
                      <a:pt x="40251" y="28585"/>
                    </a:lnTo>
                    <a:lnTo>
                      <a:pt x="40534" y="28801"/>
                    </a:lnTo>
                    <a:lnTo>
                      <a:pt x="41158" y="29256"/>
                    </a:lnTo>
                    <a:lnTo>
                      <a:pt x="41985" y="30001"/>
                    </a:lnTo>
                    <a:lnTo>
                      <a:pt x="43436" y="31308"/>
                    </a:lnTo>
                    <a:lnTo>
                      <a:pt x="44526" y="32290"/>
                    </a:lnTo>
                    <a:lnTo>
                      <a:pt x="45051" y="32871"/>
                    </a:lnTo>
                    <a:lnTo>
                      <a:pt x="45213" y="33127"/>
                    </a:lnTo>
                    <a:lnTo>
                      <a:pt x="45095" y="33309"/>
                    </a:lnTo>
                    <a:lnTo>
                      <a:pt x="44815" y="33275"/>
                    </a:lnTo>
                    <a:lnTo>
                      <a:pt x="43914" y="33042"/>
                    </a:lnTo>
                    <a:lnTo>
                      <a:pt x="42489" y="32592"/>
                    </a:lnTo>
                    <a:lnTo>
                      <a:pt x="41167" y="32234"/>
                    </a:lnTo>
                    <a:lnTo>
                      <a:pt x="39843" y="31764"/>
                    </a:lnTo>
                    <a:lnTo>
                      <a:pt x="38397" y="31077"/>
                    </a:lnTo>
                    <a:lnTo>
                      <a:pt x="36912" y="30500"/>
                    </a:lnTo>
                    <a:lnTo>
                      <a:pt x="35165" y="29650"/>
                    </a:lnTo>
                    <a:lnTo>
                      <a:pt x="34422" y="29306"/>
                    </a:lnTo>
                    <a:lnTo>
                      <a:pt x="34039" y="28961"/>
                    </a:lnTo>
                    <a:lnTo>
                      <a:pt x="33876" y="28632"/>
                    </a:lnTo>
                    <a:lnTo>
                      <a:pt x="33953" y="28305"/>
                    </a:lnTo>
                    <a:lnTo>
                      <a:pt x="34127" y="27883"/>
                    </a:lnTo>
                    <a:lnTo>
                      <a:pt x="34384" y="27534"/>
                    </a:lnTo>
                    <a:lnTo>
                      <a:pt x="34819" y="26985"/>
                    </a:lnTo>
                    <a:lnTo>
                      <a:pt x="35035" y="26600"/>
                    </a:lnTo>
                    <a:lnTo>
                      <a:pt x="35230" y="26124"/>
                    </a:lnTo>
                    <a:lnTo>
                      <a:pt x="35265" y="25576"/>
                    </a:lnTo>
                    <a:lnTo>
                      <a:pt x="35022" y="25138"/>
                    </a:lnTo>
                    <a:cubicBezTo>
                      <a:pt x="35022" y="25138"/>
                      <a:pt x="34759" y="24902"/>
                      <a:pt x="34639" y="24831"/>
                    </a:cubicBezTo>
                    <a:cubicBezTo>
                      <a:pt x="34517" y="24758"/>
                      <a:pt x="34015" y="24595"/>
                      <a:pt x="34015" y="24595"/>
                    </a:cubicBezTo>
                    <a:lnTo>
                      <a:pt x="33615" y="24488"/>
                    </a:lnTo>
                    <a:lnTo>
                      <a:pt x="33194" y="24435"/>
                    </a:lnTo>
                    <a:lnTo>
                      <a:pt x="32856" y="24601"/>
                    </a:lnTo>
                    <a:lnTo>
                      <a:pt x="32540" y="24895"/>
                    </a:lnTo>
                    <a:lnTo>
                      <a:pt x="32424" y="25334"/>
                    </a:lnTo>
                    <a:lnTo>
                      <a:pt x="31642" y="27201"/>
                    </a:lnTo>
                    <a:lnTo>
                      <a:pt x="30816" y="26603"/>
                    </a:lnTo>
                    <a:lnTo>
                      <a:pt x="30112" y="26112"/>
                    </a:lnTo>
                    <a:lnTo>
                      <a:pt x="29608" y="25658"/>
                    </a:lnTo>
                    <a:lnTo>
                      <a:pt x="28902" y="25058"/>
                    </a:lnTo>
                    <a:lnTo>
                      <a:pt x="28277" y="24459"/>
                    </a:lnTo>
                    <a:lnTo>
                      <a:pt x="27570" y="23641"/>
                    </a:lnTo>
                    <a:lnTo>
                      <a:pt x="26842" y="22876"/>
                    </a:lnTo>
                    <a:lnTo>
                      <a:pt x="26196" y="22149"/>
                    </a:lnTo>
                    <a:lnTo>
                      <a:pt x="25812" y="21732"/>
                    </a:lnTo>
                    <a:lnTo>
                      <a:pt x="25306" y="21132"/>
                    </a:lnTo>
                    <a:lnTo>
                      <a:pt x="24599" y="20312"/>
                    </a:lnTo>
                    <a:lnTo>
                      <a:pt x="23954" y="19768"/>
                    </a:lnTo>
                    <a:lnTo>
                      <a:pt x="23228" y="19150"/>
                    </a:lnTo>
                    <a:lnTo>
                      <a:pt x="22524" y="18660"/>
                    </a:lnTo>
                    <a:lnTo>
                      <a:pt x="21903" y="18463"/>
                    </a:lnTo>
                    <a:lnTo>
                      <a:pt x="20981" y="18284"/>
                    </a:lnTo>
                    <a:lnTo>
                      <a:pt x="20540" y="18251"/>
                    </a:lnTo>
                    <a:lnTo>
                      <a:pt x="19861" y="18290"/>
                    </a:lnTo>
                    <a:lnTo>
                      <a:pt x="19362" y="18310"/>
                    </a:lnTo>
                    <a:lnTo>
                      <a:pt x="18484" y="18607"/>
                    </a:lnTo>
                    <a:lnTo>
                      <a:pt x="17989" y="18994"/>
                    </a:lnTo>
                    <a:lnTo>
                      <a:pt x="17333" y="19454"/>
                    </a:lnTo>
                    <a:close/>
                    <a:moveTo>
                      <a:pt x="29566" y="17256"/>
                    </a:moveTo>
                    <a:lnTo>
                      <a:pt x="29132" y="17660"/>
                    </a:lnTo>
                    <a:lnTo>
                      <a:pt x="28874" y="17972"/>
                    </a:lnTo>
                    <a:lnTo>
                      <a:pt x="28738" y="18246"/>
                    </a:lnTo>
                    <a:lnTo>
                      <a:pt x="28580" y="18539"/>
                    </a:lnTo>
                    <a:lnTo>
                      <a:pt x="28762" y="18776"/>
                    </a:lnTo>
                    <a:lnTo>
                      <a:pt x="28905" y="19013"/>
                    </a:lnTo>
                    <a:lnTo>
                      <a:pt x="29127" y="19213"/>
                    </a:lnTo>
                    <a:cubicBezTo>
                      <a:pt x="29127" y="19213"/>
                      <a:pt x="29128" y="19360"/>
                      <a:pt x="29289" y="19431"/>
                    </a:cubicBezTo>
                    <a:cubicBezTo>
                      <a:pt x="29449" y="19504"/>
                      <a:pt x="29808" y="19430"/>
                      <a:pt x="29808" y="19430"/>
                    </a:cubicBezTo>
                    <a:lnTo>
                      <a:pt x="30367" y="19354"/>
                    </a:lnTo>
                    <a:lnTo>
                      <a:pt x="30926" y="19313"/>
                    </a:lnTo>
                    <a:lnTo>
                      <a:pt x="31326" y="19385"/>
                    </a:lnTo>
                    <a:cubicBezTo>
                      <a:pt x="31326" y="19385"/>
                      <a:pt x="31510" y="19658"/>
                      <a:pt x="31650" y="19712"/>
                    </a:cubicBezTo>
                    <a:cubicBezTo>
                      <a:pt x="31791" y="19766"/>
                      <a:pt x="32151" y="19911"/>
                      <a:pt x="32151" y="19911"/>
                    </a:cubicBezTo>
                    <a:lnTo>
                      <a:pt x="32758" y="20565"/>
                    </a:lnTo>
                    <a:lnTo>
                      <a:pt x="32922" y="21003"/>
                    </a:lnTo>
                    <a:lnTo>
                      <a:pt x="33106" y="21422"/>
                    </a:lnTo>
                    <a:lnTo>
                      <a:pt x="33128" y="21659"/>
                    </a:lnTo>
                    <a:lnTo>
                      <a:pt x="33371" y="21987"/>
                    </a:lnTo>
                    <a:lnTo>
                      <a:pt x="33634" y="22259"/>
                    </a:lnTo>
                    <a:lnTo>
                      <a:pt x="33916" y="22550"/>
                    </a:lnTo>
                    <a:lnTo>
                      <a:pt x="34238" y="22769"/>
                    </a:lnTo>
                    <a:lnTo>
                      <a:pt x="34777" y="22711"/>
                    </a:lnTo>
                    <a:lnTo>
                      <a:pt x="35313" y="22398"/>
                    </a:lnTo>
                    <a:cubicBezTo>
                      <a:pt x="35313" y="22398"/>
                      <a:pt x="35692" y="22195"/>
                      <a:pt x="35811" y="22084"/>
                    </a:cubicBezTo>
                    <a:cubicBezTo>
                      <a:pt x="35930" y="21975"/>
                      <a:pt x="36325" y="21497"/>
                      <a:pt x="36325" y="21497"/>
                    </a:cubicBezTo>
                    <a:lnTo>
                      <a:pt x="36580" y="21003"/>
                    </a:lnTo>
                    <a:lnTo>
                      <a:pt x="36432" y="20183"/>
                    </a:lnTo>
                    <a:lnTo>
                      <a:pt x="36386" y="19598"/>
                    </a:lnTo>
                    <a:lnTo>
                      <a:pt x="36361" y="19068"/>
                    </a:lnTo>
                    <a:lnTo>
                      <a:pt x="36097" y="18539"/>
                    </a:lnTo>
                    <a:cubicBezTo>
                      <a:pt x="36097" y="18539"/>
                      <a:pt x="35875" y="18304"/>
                      <a:pt x="35713" y="18158"/>
                    </a:cubicBezTo>
                    <a:cubicBezTo>
                      <a:pt x="35552" y="18013"/>
                      <a:pt x="35048" y="17559"/>
                      <a:pt x="35048" y="17559"/>
                    </a:cubicBezTo>
                    <a:lnTo>
                      <a:pt x="34505" y="17177"/>
                    </a:lnTo>
                    <a:lnTo>
                      <a:pt x="33923" y="16906"/>
                    </a:lnTo>
                    <a:lnTo>
                      <a:pt x="33401" y="16762"/>
                    </a:lnTo>
                    <a:cubicBezTo>
                      <a:pt x="33401" y="16762"/>
                      <a:pt x="32959" y="16582"/>
                      <a:pt x="32798" y="16548"/>
                    </a:cubicBezTo>
                    <a:cubicBezTo>
                      <a:pt x="32639" y="16510"/>
                      <a:pt x="32119" y="16440"/>
                      <a:pt x="32119" y="16440"/>
                    </a:cubicBezTo>
                    <a:lnTo>
                      <a:pt x="31358" y="16481"/>
                    </a:lnTo>
                    <a:lnTo>
                      <a:pt x="30960" y="16555"/>
                    </a:lnTo>
                    <a:lnTo>
                      <a:pt x="30423" y="16831"/>
                    </a:lnTo>
                    <a:lnTo>
                      <a:pt x="29846" y="17181"/>
                    </a:lnTo>
                    <a:lnTo>
                      <a:pt x="29566" y="17256"/>
                    </a:lnTo>
                    <a:close/>
                    <a:moveTo>
                      <a:pt x="31418" y="45469"/>
                    </a:moveTo>
                    <a:lnTo>
                      <a:pt x="31056" y="45252"/>
                    </a:lnTo>
                    <a:lnTo>
                      <a:pt x="30716" y="45198"/>
                    </a:lnTo>
                    <a:lnTo>
                      <a:pt x="30377" y="45254"/>
                    </a:lnTo>
                    <a:lnTo>
                      <a:pt x="30098" y="45366"/>
                    </a:lnTo>
                    <a:lnTo>
                      <a:pt x="29922" y="45714"/>
                    </a:lnTo>
                    <a:lnTo>
                      <a:pt x="29964" y="46041"/>
                    </a:lnTo>
                    <a:lnTo>
                      <a:pt x="29987" y="46315"/>
                    </a:lnTo>
                    <a:lnTo>
                      <a:pt x="30209" y="46552"/>
                    </a:lnTo>
                    <a:lnTo>
                      <a:pt x="30494" y="46988"/>
                    </a:lnTo>
                    <a:lnTo>
                      <a:pt x="30698" y="47427"/>
                    </a:lnTo>
                    <a:lnTo>
                      <a:pt x="30919" y="47662"/>
                    </a:lnTo>
                    <a:lnTo>
                      <a:pt x="31243" y="47954"/>
                    </a:lnTo>
                    <a:lnTo>
                      <a:pt x="31311" y="48812"/>
                    </a:lnTo>
                    <a:lnTo>
                      <a:pt x="31418" y="49597"/>
                    </a:lnTo>
                    <a:lnTo>
                      <a:pt x="31344" y="50181"/>
                    </a:lnTo>
                    <a:lnTo>
                      <a:pt x="31526" y="50455"/>
                    </a:lnTo>
                    <a:lnTo>
                      <a:pt x="31791" y="50947"/>
                    </a:lnTo>
                    <a:lnTo>
                      <a:pt x="32296" y="51438"/>
                    </a:lnTo>
                    <a:lnTo>
                      <a:pt x="32637" y="51527"/>
                    </a:lnTo>
                    <a:lnTo>
                      <a:pt x="33076" y="51488"/>
                    </a:lnTo>
                    <a:cubicBezTo>
                      <a:pt x="33076" y="51488"/>
                      <a:pt x="33296" y="51433"/>
                      <a:pt x="33414" y="51322"/>
                    </a:cubicBezTo>
                    <a:cubicBezTo>
                      <a:pt x="33533" y="51211"/>
                      <a:pt x="33788" y="50827"/>
                      <a:pt x="33788" y="50827"/>
                    </a:cubicBezTo>
                    <a:lnTo>
                      <a:pt x="33984" y="50352"/>
                    </a:lnTo>
                    <a:lnTo>
                      <a:pt x="34061" y="50023"/>
                    </a:lnTo>
                    <a:lnTo>
                      <a:pt x="34336" y="49545"/>
                    </a:lnTo>
                    <a:lnTo>
                      <a:pt x="34554" y="49307"/>
                    </a:lnTo>
                    <a:lnTo>
                      <a:pt x="34852" y="49032"/>
                    </a:lnTo>
                    <a:lnTo>
                      <a:pt x="35046" y="48520"/>
                    </a:lnTo>
                    <a:lnTo>
                      <a:pt x="35000" y="47972"/>
                    </a:lnTo>
                    <a:lnTo>
                      <a:pt x="34816" y="47480"/>
                    </a:lnTo>
                    <a:lnTo>
                      <a:pt x="34654" y="47151"/>
                    </a:lnTo>
                    <a:cubicBezTo>
                      <a:pt x="34654" y="47151"/>
                      <a:pt x="34390" y="46805"/>
                      <a:pt x="34289" y="46714"/>
                    </a:cubicBezTo>
                    <a:cubicBezTo>
                      <a:pt x="34189" y="46624"/>
                      <a:pt x="33825" y="46296"/>
                      <a:pt x="33825" y="46296"/>
                    </a:cubicBezTo>
                    <a:lnTo>
                      <a:pt x="33083" y="46063"/>
                    </a:lnTo>
                    <a:lnTo>
                      <a:pt x="32642" y="45919"/>
                    </a:lnTo>
                    <a:lnTo>
                      <a:pt x="32141" y="45831"/>
                    </a:lnTo>
                    <a:lnTo>
                      <a:pt x="31760" y="45705"/>
                    </a:lnTo>
                    <a:lnTo>
                      <a:pt x="31418" y="45469"/>
                    </a:lnTo>
                    <a:close/>
                    <a:moveTo>
                      <a:pt x="21635" y="34301"/>
                    </a:moveTo>
                    <a:lnTo>
                      <a:pt x="21439" y="34631"/>
                    </a:lnTo>
                    <a:lnTo>
                      <a:pt x="21302" y="34978"/>
                    </a:lnTo>
                    <a:lnTo>
                      <a:pt x="21064" y="35235"/>
                    </a:lnTo>
                    <a:lnTo>
                      <a:pt x="20887" y="35437"/>
                    </a:lnTo>
                    <a:lnTo>
                      <a:pt x="20690" y="35803"/>
                    </a:lnTo>
                    <a:lnTo>
                      <a:pt x="20633" y="36114"/>
                    </a:lnTo>
                    <a:lnTo>
                      <a:pt x="20734" y="36351"/>
                    </a:lnTo>
                    <a:lnTo>
                      <a:pt x="21314" y="36366"/>
                    </a:lnTo>
                    <a:lnTo>
                      <a:pt x="21833" y="36291"/>
                    </a:lnTo>
                    <a:lnTo>
                      <a:pt x="22532" y="36051"/>
                    </a:lnTo>
                    <a:lnTo>
                      <a:pt x="23448" y="35753"/>
                    </a:lnTo>
                    <a:lnTo>
                      <a:pt x="24524" y="35455"/>
                    </a:lnTo>
                    <a:lnTo>
                      <a:pt x="25382" y="35141"/>
                    </a:lnTo>
                    <a:lnTo>
                      <a:pt x="25780" y="34919"/>
                    </a:lnTo>
                    <a:lnTo>
                      <a:pt x="25977" y="34736"/>
                    </a:lnTo>
                    <a:cubicBezTo>
                      <a:pt x="25977" y="34736"/>
                      <a:pt x="26134" y="34552"/>
                      <a:pt x="26273" y="34351"/>
                    </a:cubicBezTo>
                    <a:cubicBezTo>
                      <a:pt x="26411" y="34150"/>
                      <a:pt x="26583" y="33363"/>
                      <a:pt x="26583" y="33363"/>
                    </a:cubicBezTo>
                    <a:lnTo>
                      <a:pt x="26813" y="32084"/>
                    </a:lnTo>
                    <a:lnTo>
                      <a:pt x="26863" y="31224"/>
                    </a:lnTo>
                    <a:lnTo>
                      <a:pt x="26974" y="30347"/>
                    </a:lnTo>
                    <a:lnTo>
                      <a:pt x="27107" y="29525"/>
                    </a:lnTo>
                    <a:lnTo>
                      <a:pt x="27022" y="29050"/>
                    </a:lnTo>
                    <a:lnTo>
                      <a:pt x="26801" y="28850"/>
                    </a:lnTo>
                    <a:lnTo>
                      <a:pt x="26499" y="28688"/>
                    </a:lnTo>
                    <a:lnTo>
                      <a:pt x="26178" y="28616"/>
                    </a:lnTo>
                    <a:lnTo>
                      <a:pt x="25877" y="28562"/>
                    </a:lnTo>
                    <a:lnTo>
                      <a:pt x="25577" y="28400"/>
                    </a:lnTo>
                    <a:lnTo>
                      <a:pt x="25235" y="28238"/>
                    </a:lnTo>
                    <a:lnTo>
                      <a:pt x="24854" y="28148"/>
                    </a:lnTo>
                    <a:lnTo>
                      <a:pt x="24394" y="28095"/>
                    </a:lnTo>
                    <a:lnTo>
                      <a:pt x="24014" y="28078"/>
                    </a:lnTo>
                    <a:lnTo>
                      <a:pt x="23734" y="28117"/>
                    </a:lnTo>
                    <a:lnTo>
                      <a:pt x="23516" y="28282"/>
                    </a:lnTo>
                    <a:lnTo>
                      <a:pt x="23339" y="28557"/>
                    </a:lnTo>
                    <a:lnTo>
                      <a:pt x="23281" y="28868"/>
                    </a:lnTo>
                    <a:lnTo>
                      <a:pt x="23152" y="29836"/>
                    </a:lnTo>
                    <a:lnTo>
                      <a:pt x="22998" y="30568"/>
                    </a:lnTo>
                    <a:lnTo>
                      <a:pt x="22769" y="31592"/>
                    </a:lnTo>
                    <a:lnTo>
                      <a:pt x="22537" y="32471"/>
                    </a:lnTo>
                    <a:lnTo>
                      <a:pt x="22244" y="33220"/>
                    </a:lnTo>
                    <a:lnTo>
                      <a:pt x="21851" y="33843"/>
                    </a:lnTo>
                    <a:lnTo>
                      <a:pt x="21635" y="34301"/>
                    </a:lnTo>
                    <a:close/>
                  </a:path>
                </a:pathLst>
              </a:custGeom>
              <a:solidFill>
                <a:srgbClr val="005197"/>
              </a:solidFill>
              <a:ln w="14358"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34A1BA15-D04B-4E8C-94F5-B124AE39D9B7}"/>
                  </a:ext>
                </a:extLst>
              </p:cNvPr>
              <p:cNvSpPr/>
              <p:nvPr/>
            </p:nvSpPr>
            <p:spPr>
              <a:xfrm>
                <a:off x="10055555" y="-374953"/>
                <a:ext cx="403906" cy="276307"/>
              </a:xfrm>
              <a:custGeom>
                <a:avLst/>
                <a:gdLst>
                  <a:gd name="connsiteX0" fmla="*/ 17359 w 403906"/>
                  <a:gd name="connsiteY0" fmla="*/ 32047 h 276306"/>
                  <a:gd name="connsiteX1" fmla="*/ 43110 w 403906"/>
                  <a:gd name="connsiteY1" fmla="*/ 26659 h 276306"/>
                  <a:gd name="connsiteX2" fmla="*/ 42930 w 403906"/>
                  <a:gd name="connsiteY2" fmla="*/ 30094 h 276306"/>
                  <a:gd name="connsiteX3" fmla="*/ 26082 w 403906"/>
                  <a:gd name="connsiteY3" fmla="*/ 33077 h 276306"/>
                  <a:gd name="connsiteX4" fmla="*/ 20828 w 403906"/>
                  <a:gd name="connsiteY4" fmla="*/ 33872 h 276306"/>
                  <a:gd name="connsiteX5" fmla="*/ 25461 w 403906"/>
                  <a:gd name="connsiteY5" fmla="*/ 35261 h 276306"/>
                  <a:gd name="connsiteX6" fmla="*/ 42358 w 403906"/>
                  <a:gd name="connsiteY6" fmla="*/ 40969 h 276306"/>
                  <a:gd name="connsiteX7" fmla="*/ 42144 w 403906"/>
                  <a:gd name="connsiteY7" fmla="*/ 45009 h 276306"/>
                  <a:gd name="connsiteX8" fmla="*/ 29099 w 403906"/>
                  <a:gd name="connsiteY8" fmla="*/ 47963 h 276306"/>
                  <a:gd name="connsiteX9" fmla="*/ 20007 w 403906"/>
                  <a:gd name="connsiteY9" fmla="*/ 49461 h 276306"/>
                  <a:gd name="connsiteX10" fmla="*/ 25464 w 403906"/>
                  <a:gd name="connsiteY10" fmla="*/ 51009 h 276306"/>
                  <a:gd name="connsiteX11" fmla="*/ 41575 w 403906"/>
                  <a:gd name="connsiteY11" fmla="*/ 55824 h 276306"/>
                  <a:gd name="connsiteX12" fmla="*/ 41398 w 403906"/>
                  <a:gd name="connsiteY12" fmla="*/ 59197 h 276306"/>
                  <a:gd name="connsiteX13" fmla="*/ 16366 w 403906"/>
                  <a:gd name="connsiteY13" fmla="*/ 50929 h 276306"/>
                  <a:gd name="connsiteX14" fmla="*/ 16535 w 403906"/>
                  <a:gd name="connsiteY14" fmla="*/ 47702 h 276306"/>
                  <a:gd name="connsiteX15" fmla="*/ 36165 w 403906"/>
                  <a:gd name="connsiteY15" fmla="*/ 43380 h 276306"/>
                  <a:gd name="connsiteX16" fmla="*/ 39189 w 403906"/>
                  <a:gd name="connsiteY16" fmla="*/ 42740 h 276306"/>
                  <a:gd name="connsiteX17" fmla="*/ 36245 w 403906"/>
                  <a:gd name="connsiteY17" fmla="*/ 41842 h 276306"/>
                  <a:gd name="connsiteX18" fmla="*/ 17178 w 403906"/>
                  <a:gd name="connsiteY18" fmla="*/ 35465 h 276306"/>
                  <a:gd name="connsiteX19" fmla="*/ 17359 w 403906"/>
                  <a:gd name="connsiteY19" fmla="*/ 32047 h 276306"/>
                  <a:gd name="connsiteX20" fmla="*/ 42509 w 403906"/>
                  <a:gd name="connsiteY20" fmla="*/ 76175 h 276306"/>
                  <a:gd name="connsiteX21" fmla="*/ 42686 w 403906"/>
                  <a:gd name="connsiteY21" fmla="*/ 79530 h 276306"/>
                  <a:gd name="connsiteX22" fmla="*/ 28007 w 403906"/>
                  <a:gd name="connsiteY22" fmla="*/ 80296 h 276306"/>
                  <a:gd name="connsiteX23" fmla="*/ 21885 w 403906"/>
                  <a:gd name="connsiteY23" fmla="*/ 79747 h 276306"/>
                  <a:gd name="connsiteX24" fmla="*/ 18058 w 403906"/>
                  <a:gd name="connsiteY24" fmla="*/ 76821 h 276306"/>
                  <a:gd name="connsiteX25" fmla="*/ 16334 w 403906"/>
                  <a:gd name="connsiteY25" fmla="*/ 70986 h 276306"/>
                  <a:gd name="connsiteX26" fmla="*/ 17260 w 403906"/>
                  <a:gd name="connsiteY26" fmla="*/ 65110 h 276306"/>
                  <a:gd name="connsiteX27" fmla="*/ 20651 w 403906"/>
                  <a:gd name="connsiteY27" fmla="*/ 61695 h 276306"/>
                  <a:gd name="connsiteX28" fmla="*/ 26962 w 403906"/>
                  <a:gd name="connsiteY28" fmla="*/ 60395 h 276306"/>
                  <a:gd name="connsiteX29" fmla="*/ 41637 w 403906"/>
                  <a:gd name="connsiteY29" fmla="*/ 59629 h 276306"/>
                  <a:gd name="connsiteX30" fmla="*/ 41815 w 403906"/>
                  <a:gd name="connsiteY30" fmla="*/ 62973 h 276306"/>
                  <a:gd name="connsiteX31" fmla="*/ 27155 w 403906"/>
                  <a:gd name="connsiteY31" fmla="*/ 63740 h 276306"/>
                  <a:gd name="connsiteX32" fmla="*/ 22314 w 403906"/>
                  <a:gd name="connsiteY32" fmla="*/ 64608 h 276306"/>
                  <a:gd name="connsiteX33" fmla="*/ 20007 w 403906"/>
                  <a:gd name="connsiteY33" fmla="*/ 66837 h 276306"/>
                  <a:gd name="connsiteX34" fmla="*/ 19347 w 403906"/>
                  <a:gd name="connsiteY34" fmla="*/ 70534 h 276306"/>
                  <a:gd name="connsiteX35" fmla="*/ 21311 w 403906"/>
                  <a:gd name="connsiteY35" fmla="*/ 75713 h 276306"/>
                  <a:gd name="connsiteX36" fmla="*/ 27850 w 403906"/>
                  <a:gd name="connsiteY36" fmla="*/ 76943 h 276306"/>
                  <a:gd name="connsiteX37" fmla="*/ 42509 w 403906"/>
                  <a:gd name="connsiteY37" fmla="*/ 76175 h 276306"/>
                  <a:gd name="connsiteX38" fmla="*/ 17633 w 403906"/>
                  <a:gd name="connsiteY38" fmla="*/ 86462 h 276306"/>
                  <a:gd name="connsiteX39" fmla="*/ 42819 w 403906"/>
                  <a:gd name="connsiteY39" fmla="*/ 82936 h 276306"/>
                  <a:gd name="connsiteX40" fmla="*/ 43287 w 403906"/>
                  <a:gd name="connsiteY40" fmla="*/ 86260 h 276306"/>
                  <a:gd name="connsiteX41" fmla="*/ 32944 w 403906"/>
                  <a:gd name="connsiteY41" fmla="*/ 87710 h 276306"/>
                  <a:gd name="connsiteX42" fmla="*/ 34785 w 403906"/>
                  <a:gd name="connsiteY42" fmla="*/ 100749 h 276306"/>
                  <a:gd name="connsiteX43" fmla="*/ 45127 w 403906"/>
                  <a:gd name="connsiteY43" fmla="*/ 99299 h 276306"/>
                  <a:gd name="connsiteX44" fmla="*/ 45596 w 403906"/>
                  <a:gd name="connsiteY44" fmla="*/ 102625 h 276306"/>
                  <a:gd name="connsiteX45" fmla="*/ 20411 w 403906"/>
                  <a:gd name="connsiteY45" fmla="*/ 106150 h 276306"/>
                  <a:gd name="connsiteX46" fmla="*/ 19942 w 403906"/>
                  <a:gd name="connsiteY46" fmla="*/ 102825 h 276306"/>
                  <a:gd name="connsiteX47" fmla="*/ 31809 w 403906"/>
                  <a:gd name="connsiteY47" fmla="*/ 101166 h 276306"/>
                  <a:gd name="connsiteX48" fmla="*/ 29970 w 403906"/>
                  <a:gd name="connsiteY48" fmla="*/ 88126 h 276306"/>
                  <a:gd name="connsiteX49" fmla="*/ 18102 w 403906"/>
                  <a:gd name="connsiteY49" fmla="*/ 89788 h 276306"/>
                  <a:gd name="connsiteX50" fmla="*/ 17633 w 403906"/>
                  <a:gd name="connsiteY50" fmla="*/ 86462 h 276306"/>
                  <a:gd name="connsiteX51" fmla="*/ 20500 w 403906"/>
                  <a:gd name="connsiteY51" fmla="*/ 109093 h 276306"/>
                  <a:gd name="connsiteX52" fmla="*/ 47540 w 403906"/>
                  <a:gd name="connsiteY52" fmla="*/ 112406 h 276306"/>
                  <a:gd name="connsiteX53" fmla="*/ 48417 w 403906"/>
                  <a:gd name="connsiteY53" fmla="*/ 115911 h 276306"/>
                  <a:gd name="connsiteX54" fmla="*/ 26259 w 403906"/>
                  <a:gd name="connsiteY54" fmla="*/ 132104 h 276306"/>
                  <a:gd name="connsiteX55" fmla="*/ 25329 w 403906"/>
                  <a:gd name="connsiteY55" fmla="*/ 128395 h 276306"/>
                  <a:gd name="connsiteX56" fmla="*/ 32086 w 403906"/>
                  <a:gd name="connsiteY56" fmla="*/ 123669 h 276306"/>
                  <a:gd name="connsiteX57" fmla="*/ 29513 w 403906"/>
                  <a:gd name="connsiteY57" fmla="*/ 113389 h 276306"/>
                  <a:gd name="connsiteX58" fmla="*/ 21366 w 403906"/>
                  <a:gd name="connsiteY58" fmla="*/ 112550 h 276306"/>
                  <a:gd name="connsiteX59" fmla="*/ 20500 w 403906"/>
                  <a:gd name="connsiteY59" fmla="*/ 109093 h 276306"/>
                  <a:gd name="connsiteX60" fmla="*/ 32409 w 403906"/>
                  <a:gd name="connsiteY60" fmla="*/ 113668 h 276306"/>
                  <a:gd name="connsiteX61" fmla="*/ 34495 w 403906"/>
                  <a:gd name="connsiteY61" fmla="*/ 122007 h 276306"/>
                  <a:gd name="connsiteX62" fmla="*/ 40687 w 403906"/>
                  <a:gd name="connsiteY62" fmla="*/ 117740 h 276306"/>
                  <a:gd name="connsiteX63" fmla="*/ 45368 w 403906"/>
                  <a:gd name="connsiteY63" fmla="*/ 114728 h 276306"/>
                  <a:gd name="connsiteX64" fmla="*/ 40320 w 403906"/>
                  <a:gd name="connsiteY64" fmla="*/ 114573 h 276306"/>
                  <a:gd name="connsiteX65" fmla="*/ 32409 w 403906"/>
                  <a:gd name="connsiteY65" fmla="*/ 113668 h 276306"/>
                  <a:gd name="connsiteX66" fmla="*/ 26704 w 403906"/>
                  <a:gd name="connsiteY66" fmla="*/ 134668 h 276306"/>
                  <a:gd name="connsiteX67" fmla="*/ 50449 w 403906"/>
                  <a:gd name="connsiteY67" fmla="*/ 125589 h 276306"/>
                  <a:gd name="connsiteX68" fmla="*/ 51687 w 403906"/>
                  <a:gd name="connsiteY68" fmla="*/ 128798 h 276306"/>
                  <a:gd name="connsiteX69" fmla="*/ 37831 w 403906"/>
                  <a:gd name="connsiteY69" fmla="*/ 148352 h 276306"/>
                  <a:gd name="connsiteX70" fmla="*/ 56474 w 403906"/>
                  <a:gd name="connsiteY70" fmla="*/ 141222 h 276306"/>
                  <a:gd name="connsiteX71" fmla="*/ 57630 w 403906"/>
                  <a:gd name="connsiteY71" fmla="*/ 144225 h 276306"/>
                  <a:gd name="connsiteX72" fmla="*/ 33887 w 403906"/>
                  <a:gd name="connsiteY72" fmla="*/ 153305 h 276306"/>
                  <a:gd name="connsiteX73" fmla="*/ 32649 w 403906"/>
                  <a:gd name="connsiteY73" fmla="*/ 150094 h 276306"/>
                  <a:gd name="connsiteX74" fmla="*/ 46520 w 403906"/>
                  <a:gd name="connsiteY74" fmla="*/ 130536 h 276306"/>
                  <a:gd name="connsiteX75" fmla="*/ 27862 w 403906"/>
                  <a:gd name="connsiteY75" fmla="*/ 137671 h 276306"/>
                  <a:gd name="connsiteX76" fmla="*/ 26704 w 403906"/>
                  <a:gd name="connsiteY76" fmla="*/ 134668 h 276306"/>
                  <a:gd name="connsiteX77" fmla="*/ 75015 w 403906"/>
                  <a:gd name="connsiteY77" fmla="*/ 175795 h 276306"/>
                  <a:gd name="connsiteX78" fmla="*/ 76902 w 403906"/>
                  <a:gd name="connsiteY78" fmla="*/ 178580 h 276306"/>
                  <a:gd name="connsiteX79" fmla="*/ 64717 w 403906"/>
                  <a:gd name="connsiteY79" fmla="*/ 186766 h 276306"/>
                  <a:gd name="connsiteX80" fmla="*/ 59184 w 403906"/>
                  <a:gd name="connsiteY80" fmla="*/ 189439 h 276306"/>
                  <a:gd name="connsiteX81" fmla="*/ 54391 w 403906"/>
                  <a:gd name="connsiteY81" fmla="*/ 188895 h 276306"/>
                  <a:gd name="connsiteX82" fmla="*/ 49897 w 403906"/>
                  <a:gd name="connsiteY82" fmla="*/ 184778 h 276306"/>
                  <a:gd name="connsiteX83" fmla="*/ 47652 w 403906"/>
                  <a:gd name="connsiteY83" fmla="*/ 179262 h 276306"/>
                  <a:gd name="connsiteX84" fmla="*/ 48792 w 403906"/>
                  <a:gd name="connsiteY84" fmla="*/ 174598 h 276306"/>
                  <a:gd name="connsiteX85" fmla="*/ 53530 w 403906"/>
                  <a:gd name="connsiteY85" fmla="*/ 170247 h 276306"/>
                  <a:gd name="connsiteX86" fmla="*/ 65714 w 403906"/>
                  <a:gd name="connsiteY86" fmla="*/ 162058 h 276306"/>
                  <a:gd name="connsiteX87" fmla="*/ 67595 w 403906"/>
                  <a:gd name="connsiteY87" fmla="*/ 164836 h 276306"/>
                  <a:gd name="connsiteX88" fmla="*/ 55425 w 403906"/>
                  <a:gd name="connsiteY88" fmla="*/ 173013 h 276306"/>
                  <a:gd name="connsiteX89" fmla="*/ 51724 w 403906"/>
                  <a:gd name="connsiteY89" fmla="*/ 176240 h 276306"/>
                  <a:gd name="connsiteX90" fmla="*/ 50898 w 403906"/>
                  <a:gd name="connsiteY90" fmla="*/ 179338 h 276306"/>
                  <a:gd name="connsiteX91" fmla="*/ 52245 w 403906"/>
                  <a:gd name="connsiteY91" fmla="*/ 182844 h 276306"/>
                  <a:gd name="connsiteX92" fmla="*/ 56606 w 403906"/>
                  <a:gd name="connsiteY92" fmla="*/ 186276 h 276306"/>
                  <a:gd name="connsiteX93" fmla="*/ 62845 w 403906"/>
                  <a:gd name="connsiteY93" fmla="*/ 183974 h 276306"/>
                  <a:gd name="connsiteX94" fmla="*/ 75015 w 403906"/>
                  <a:gd name="connsiteY94" fmla="*/ 175795 h 276306"/>
                  <a:gd name="connsiteX95" fmla="*/ 59166 w 403906"/>
                  <a:gd name="connsiteY95" fmla="*/ 197159 h 276306"/>
                  <a:gd name="connsiteX96" fmla="*/ 78068 w 403906"/>
                  <a:gd name="connsiteY96" fmla="*/ 180204 h 276306"/>
                  <a:gd name="connsiteX97" fmla="*/ 80377 w 403906"/>
                  <a:gd name="connsiteY97" fmla="*/ 182761 h 276306"/>
                  <a:gd name="connsiteX98" fmla="*/ 74478 w 403906"/>
                  <a:gd name="connsiteY98" fmla="*/ 205961 h 276306"/>
                  <a:gd name="connsiteX99" fmla="*/ 89318 w 403906"/>
                  <a:gd name="connsiteY99" fmla="*/ 192653 h 276306"/>
                  <a:gd name="connsiteX100" fmla="*/ 91475 w 403906"/>
                  <a:gd name="connsiteY100" fmla="*/ 195041 h 276306"/>
                  <a:gd name="connsiteX101" fmla="*/ 72575 w 403906"/>
                  <a:gd name="connsiteY101" fmla="*/ 211994 h 276306"/>
                  <a:gd name="connsiteX102" fmla="*/ 70265 w 403906"/>
                  <a:gd name="connsiteY102" fmla="*/ 209439 h 276306"/>
                  <a:gd name="connsiteX103" fmla="*/ 76179 w 403906"/>
                  <a:gd name="connsiteY103" fmla="*/ 186228 h 276306"/>
                  <a:gd name="connsiteX104" fmla="*/ 61325 w 403906"/>
                  <a:gd name="connsiteY104" fmla="*/ 199547 h 276306"/>
                  <a:gd name="connsiteX105" fmla="*/ 59166 w 403906"/>
                  <a:gd name="connsiteY105" fmla="*/ 197159 h 276306"/>
                  <a:gd name="connsiteX106" fmla="*/ 77307 w 403906"/>
                  <a:gd name="connsiteY106" fmla="*/ 216127 h 276306"/>
                  <a:gd name="connsiteX107" fmla="*/ 94324 w 403906"/>
                  <a:gd name="connsiteY107" fmla="*/ 197298 h 276306"/>
                  <a:gd name="connsiteX108" fmla="*/ 96823 w 403906"/>
                  <a:gd name="connsiteY108" fmla="*/ 199539 h 276306"/>
                  <a:gd name="connsiteX109" fmla="*/ 79806 w 403906"/>
                  <a:gd name="connsiteY109" fmla="*/ 218368 h 276306"/>
                  <a:gd name="connsiteX110" fmla="*/ 77307 w 403906"/>
                  <a:gd name="connsiteY110" fmla="*/ 216127 h 276306"/>
                  <a:gd name="connsiteX111" fmla="*/ 90069 w 403906"/>
                  <a:gd name="connsiteY111" fmla="*/ 226713 h 276306"/>
                  <a:gd name="connsiteX112" fmla="*/ 96585 w 403906"/>
                  <a:gd name="connsiteY112" fmla="*/ 200328 h 276306"/>
                  <a:gd name="connsiteX113" fmla="*/ 99572 w 403906"/>
                  <a:gd name="connsiteY113" fmla="*/ 202411 h 276306"/>
                  <a:gd name="connsiteX114" fmla="*/ 94390 w 403906"/>
                  <a:gd name="connsiteY114" fmla="*/ 221264 h 276306"/>
                  <a:gd name="connsiteX115" fmla="*/ 93093 w 403906"/>
                  <a:gd name="connsiteY115" fmla="*/ 225424 h 276306"/>
                  <a:gd name="connsiteX116" fmla="*/ 96605 w 403906"/>
                  <a:gd name="connsiteY116" fmla="*/ 222812 h 276306"/>
                  <a:gd name="connsiteX117" fmla="*/ 112831 w 403906"/>
                  <a:gd name="connsiteY117" fmla="*/ 211661 h 276306"/>
                  <a:gd name="connsiteX118" fmla="*/ 115644 w 403906"/>
                  <a:gd name="connsiteY118" fmla="*/ 213623 h 276306"/>
                  <a:gd name="connsiteX119" fmla="*/ 92896 w 403906"/>
                  <a:gd name="connsiteY119" fmla="*/ 228686 h 276306"/>
                  <a:gd name="connsiteX120" fmla="*/ 90069 w 403906"/>
                  <a:gd name="connsiteY120" fmla="*/ 226713 h 276306"/>
                  <a:gd name="connsiteX121" fmla="*/ 105211 w 403906"/>
                  <a:gd name="connsiteY121" fmla="*/ 237174 h 276306"/>
                  <a:gd name="connsiteX122" fmla="*/ 117150 w 403906"/>
                  <a:gd name="connsiteY122" fmla="*/ 214804 h 276306"/>
                  <a:gd name="connsiteX123" fmla="*/ 133384 w 403906"/>
                  <a:gd name="connsiteY123" fmla="*/ 223404 h 276306"/>
                  <a:gd name="connsiteX124" fmla="*/ 131975 w 403906"/>
                  <a:gd name="connsiteY124" fmla="*/ 226044 h 276306"/>
                  <a:gd name="connsiteX125" fmla="*/ 118711 w 403906"/>
                  <a:gd name="connsiteY125" fmla="*/ 219020 h 276306"/>
                  <a:gd name="connsiteX126" fmla="*/ 115054 w 403906"/>
                  <a:gd name="connsiteY126" fmla="*/ 225869 h 276306"/>
                  <a:gd name="connsiteX127" fmla="*/ 127479 w 403906"/>
                  <a:gd name="connsiteY127" fmla="*/ 232450 h 276306"/>
                  <a:gd name="connsiteX128" fmla="*/ 126075 w 403906"/>
                  <a:gd name="connsiteY128" fmla="*/ 235073 h 276306"/>
                  <a:gd name="connsiteX129" fmla="*/ 113655 w 403906"/>
                  <a:gd name="connsiteY129" fmla="*/ 228494 h 276306"/>
                  <a:gd name="connsiteX130" fmla="*/ 109589 w 403906"/>
                  <a:gd name="connsiteY130" fmla="*/ 236108 h 276306"/>
                  <a:gd name="connsiteX131" fmla="*/ 123377 w 403906"/>
                  <a:gd name="connsiteY131" fmla="*/ 243413 h 276306"/>
                  <a:gd name="connsiteX132" fmla="*/ 121969 w 403906"/>
                  <a:gd name="connsiteY132" fmla="*/ 246051 h 276306"/>
                  <a:gd name="connsiteX133" fmla="*/ 105211 w 403906"/>
                  <a:gd name="connsiteY133" fmla="*/ 237174 h 276306"/>
                  <a:gd name="connsiteX134" fmla="*/ 126173 w 403906"/>
                  <a:gd name="connsiteY134" fmla="*/ 247521 h 276306"/>
                  <a:gd name="connsiteX135" fmla="*/ 135702 w 403906"/>
                  <a:gd name="connsiteY135" fmla="*/ 224030 h 276306"/>
                  <a:gd name="connsiteX136" fmla="*/ 146155 w 403906"/>
                  <a:gd name="connsiteY136" fmla="*/ 228237 h 276306"/>
                  <a:gd name="connsiteX137" fmla="*/ 150690 w 403906"/>
                  <a:gd name="connsiteY137" fmla="*/ 230802 h 276306"/>
                  <a:gd name="connsiteX138" fmla="*/ 152411 w 403906"/>
                  <a:gd name="connsiteY138" fmla="*/ 234089 h 276306"/>
                  <a:gd name="connsiteX139" fmla="*/ 151951 w 403906"/>
                  <a:gd name="connsiteY139" fmla="*/ 238027 h 276306"/>
                  <a:gd name="connsiteX140" fmla="*/ 148618 w 403906"/>
                  <a:gd name="connsiteY140" fmla="*/ 241584 h 276306"/>
                  <a:gd name="connsiteX141" fmla="*/ 142713 w 403906"/>
                  <a:gd name="connsiteY141" fmla="*/ 241748 h 276306"/>
                  <a:gd name="connsiteX142" fmla="*/ 144122 w 403906"/>
                  <a:gd name="connsiteY142" fmla="*/ 243675 h 276306"/>
                  <a:gd name="connsiteX143" fmla="*/ 145448 w 403906"/>
                  <a:gd name="connsiteY143" fmla="*/ 247841 h 276306"/>
                  <a:gd name="connsiteX144" fmla="*/ 146954 w 403906"/>
                  <a:gd name="connsiteY144" fmla="*/ 255886 h 276306"/>
                  <a:gd name="connsiteX145" fmla="*/ 143030 w 403906"/>
                  <a:gd name="connsiteY145" fmla="*/ 254307 h 276306"/>
                  <a:gd name="connsiteX146" fmla="*/ 141896 w 403906"/>
                  <a:gd name="connsiteY146" fmla="*/ 248161 h 276306"/>
                  <a:gd name="connsiteX147" fmla="*/ 140950 w 403906"/>
                  <a:gd name="connsiteY147" fmla="*/ 244021 h 276306"/>
                  <a:gd name="connsiteX148" fmla="*/ 140004 w 403906"/>
                  <a:gd name="connsiteY148" fmla="*/ 241814 h 276306"/>
                  <a:gd name="connsiteX149" fmla="*/ 138837 w 403906"/>
                  <a:gd name="connsiteY149" fmla="*/ 240612 h 276306"/>
                  <a:gd name="connsiteX150" fmla="*/ 137142 w 403906"/>
                  <a:gd name="connsiteY150" fmla="*/ 239804 h 276306"/>
                  <a:gd name="connsiteX151" fmla="*/ 133524 w 403906"/>
                  <a:gd name="connsiteY151" fmla="*/ 238348 h 276306"/>
                  <a:gd name="connsiteX152" fmla="*/ 129294 w 403906"/>
                  <a:gd name="connsiteY152" fmla="*/ 248778 h 276306"/>
                  <a:gd name="connsiteX153" fmla="*/ 126173 w 403906"/>
                  <a:gd name="connsiteY153" fmla="*/ 247521 h 276306"/>
                  <a:gd name="connsiteX154" fmla="*/ 134613 w 403906"/>
                  <a:gd name="connsiteY154" fmla="*/ 235656 h 276306"/>
                  <a:gd name="connsiteX155" fmla="*/ 141324 w 403906"/>
                  <a:gd name="connsiteY155" fmla="*/ 238357 h 276306"/>
                  <a:gd name="connsiteX156" fmla="*/ 144848 w 403906"/>
                  <a:gd name="connsiteY156" fmla="*/ 239257 h 276306"/>
                  <a:gd name="connsiteX157" fmla="*/ 147252 w 403906"/>
                  <a:gd name="connsiteY157" fmla="*/ 238587 h 276306"/>
                  <a:gd name="connsiteX158" fmla="*/ 148732 w 403906"/>
                  <a:gd name="connsiteY158" fmla="*/ 236731 h 276306"/>
                  <a:gd name="connsiteX159" fmla="*/ 148631 w 403906"/>
                  <a:gd name="connsiteY159" fmla="*/ 233504 h 276306"/>
                  <a:gd name="connsiteX160" fmla="*/ 145228 w 403906"/>
                  <a:gd name="connsiteY160" fmla="*/ 230888 h 276306"/>
                  <a:gd name="connsiteX161" fmla="*/ 137766 w 403906"/>
                  <a:gd name="connsiteY161" fmla="*/ 227883 h 276306"/>
                  <a:gd name="connsiteX162" fmla="*/ 134613 w 403906"/>
                  <a:gd name="connsiteY162" fmla="*/ 235656 h 276306"/>
                  <a:gd name="connsiteX163" fmla="*/ 152099 w 403906"/>
                  <a:gd name="connsiteY163" fmla="*/ 248951 h 276306"/>
                  <a:gd name="connsiteX164" fmla="*/ 155277 w 403906"/>
                  <a:gd name="connsiteY164" fmla="*/ 249173 h 276306"/>
                  <a:gd name="connsiteX165" fmla="*/ 155822 w 403906"/>
                  <a:gd name="connsiteY165" fmla="*/ 252419 h 276306"/>
                  <a:gd name="connsiteX166" fmla="*/ 158038 w 403906"/>
                  <a:gd name="connsiteY166" fmla="*/ 254762 h 276306"/>
                  <a:gd name="connsiteX167" fmla="*/ 161777 w 403906"/>
                  <a:gd name="connsiteY167" fmla="*/ 256110 h 276306"/>
                  <a:gd name="connsiteX168" fmla="*/ 165220 w 403906"/>
                  <a:gd name="connsiteY168" fmla="*/ 256083 h 276306"/>
                  <a:gd name="connsiteX169" fmla="*/ 167637 w 403906"/>
                  <a:gd name="connsiteY169" fmla="*/ 254880 h 276306"/>
                  <a:gd name="connsiteX170" fmla="*/ 168690 w 403906"/>
                  <a:gd name="connsiteY170" fmla="*/ 252850 h 276306"/>
                  <a:gd name="connsiteX171" fmla="*/ 168328 w 403906"/>
                  <a:gd name="connsiteY171" fmla="*/ 250683 h 276306"/>
                  <a:gd name="connsiteX172" fmla="*/ 166304 w 403906"/>
                  <a:gd name="connsiteY172" fmla="*/ 248853 h 276306"/>
                  <a:gd name="connsiteX173" fmla="*/ 162025 w 403906"/>
                  <a:gd name="connsiteY173" fmla="*/ 246922 h 276306"/>
                  <a:gd name="connsiteX174" fmla="*/ 157426 w 403906"/>
                  <a:gd name="connsiteY174" fmla="*/ 244598 h 276306"/>
                  <a:gd name="connsiteX175" fmla="*/ 155111 w 403906"/>
                  <a:gd name="connsiteY175" fmla="*/ 241843 h 276306"/>
                  <a:gd name="connsiteX176" fmla="*/ 154729 w 403906"/>
                  <a:gd name="connsiteY176" fmla="*/ 238587 h 276306"/>
                  <a:gd name="connsiteX177" fmla="*/ 156369 w 403906"/>
                  <a:gd name="connsiteY177" fmla="*/ 235219 h 276306"/>
                  <a:gd name="connsiteX178" fmla="*/ 159919 w 403906"/>
                  <a:gd name="connsiteY178" fmla="*/ 233210 h 276306"/>
                  <a:gd name="connsiteX179" fmla="*/ 164662 w 403906"/>
                  <a:gd name="connsiteY179" fmla="*/ 233089 h 276306"/>
                  <a:gd name="connsiteX180" fmla="*/ 169451 w 403906"/>
                  <a:gd name="connsiteY180" fmla="*/ 234763 h 276306"/>
                  <a:gd name="connsiteX181" fmla="*/ 172312 w 403906"/>
                  <a:gd name="connsiteY181" fmla="*/ 237916 h 276306"/>
                  <a:gd name="connsiteX182" fmla="*/ 172921 w 403906"/>
                  <a:gd name="connsiteY182" fmla="*/ 242053 h 276306"/>
                  <a:gd name="connsiteX183" fmla="*/ 169694 w 403906"/>
                  <a:gd name="connsiteY183" fmla="*/ 241790 h 276306"/>
                  <a:gd name="connsiteX184" fmla="*/ 168522 w 403906"/>
                  <a:gd name="connsiteY184" fmla="*/ 237934 h 276306"/>
                  <a:gd name="connsiteX185" fmla="*/ 164338 w 403906"/>
                  <a:gd name="connsiteY185" fmla="*/ 236027 h 276306"/>
                  <a:gd name="connsiteX186" fmla="*/ 159765 w 403906"/>
                  <a:gd name="connsiteY186" fmla="*/ 236437 h 276306"/>
                  <a:gd name="connsiteX187" fmla="*/ 157963 w 403906"/>
                  <a:gd name="connsiteY187" fmla="*/ 238869 h 276306"/>
                  <a:gd name="connsiteX188" fmla="*/ 158588 w 403906"/>
                  <a:gd name="connsiteY188" fmla="*/ 241243 h 276306"/>
                  <a:gd name="connsiteX189" fmla="*/ 163318 w 403906"/>
                  <a:gd name="connsiteY189" fmla="*/ 243816 h 276306"/>
                  <a:gd name="connsiteX190" fmla="*/ 168625 w 403906"/>
                  <a:gd name="connsiteY190" fmla="*/ 246291 h 276306"/>
                  <a:gd name="connsiteX191" fmla="*/ 171461 w 403906"/>
                  <a:gd name="connsiteY191" fmla="*/ 249354 h 276306"/>
                  <a:gd name="connsiteX192" fmla="*/ 171934 w 403906"/>
                  <a:gd name="connsiteY192" fmla="*/ 253080 h 276306"/>
                  <a:gd name="connsiteX193" fmla="*/ 170191 w 403906"/>
                  <a:gd name="connsiteY193" fmla="*/ 256663 h 276306"/>
                  <a:gd name="connsiteX194" fmla="*/ 166452 w 403906"/>
                  <a:gd name="connsiteY194" fmla="*/ 258892 h 276306"/>
                  <a:gd name="connsiteX195" fmla="*/ 161463 w 403906"/>
                  <a:gd name="connsiteY195" fmla="*/ 259109 h 276306"/>
                  <a:gd name="connsiteX196" fmla="*/ 155903 w 403906"/>
                  <a:gd name="connsiteY196" fmla="*/ 257215 h 276306"/>
                  <a:gd name="connsiteX197" fmla="*/ 152756 w 403906"/>
                  <a:gd name="connsiteY197" fmla="*/ 253669 h 276306"/>
                  <a:gd name="connsiteX198" fmla="*/ 152099 w 403906"/>
                  <a:gd name="connsiteY198" fmla="*/ 248951 h 276306"/>
                  <a:gd name="connsiteX199" fmla="*/ 175892 w 403906"/>
                  <a:gd name="connsiteY199" fmla="*/ 261222 h 276306"/>
                  <a:gd name="connsiteX200" fmla="*/ 177665 w 403906"/>
                  <a:gd name="connsiteY200" fmla="*/ 235949 h 276306"/>
                  <a:gd name="connsiteX201" fmla="*/ 181020 w 403906"/>
                  <a:gd name="connsiteY201" fmla="*/ 236181 h 276306"/>
                  <a:gd name="connsiteX202" fmla="*/ 179246 w 403906"/>
                  <a:gd name="connsiteY202" fmla="*/ 261456 h 276306"/>
                  <a:gd name="connsiteX203" fmla="*/ 175892 w 403906"/>
                  <a:gd name="connsiteY203" fmla="*/ 261222 h 276306"/>
                  <a:gd name="connsiteX204" fmla="*/ 191647 w 403906"/>
                  <a:gd name="connsiteY204" fmla="*/ 262340 h 276306"/>
                  <a:gd name="connsiteX205" fmla="*/ 193210 w 403906"/>
                  <a:gd name="connsiteY205" fmla="*/ 240047 h 276306"/>
                  <a:gd name="connsiteX206" fmla="*/ 184853 w 403906"/>
                  <a:gd name="connsiteY206" fmla="*/ 239466 h 276306"/>
                  <a:gd name="connsiteX207" fmla="*/ 185062 w 403906"/>
                  <a:gd name="connsiteY207" fmla="*/ 236481 h 276306"/>
                  <a:gd name="connsiteX208" fmla="*/ 205168 w 403906"/>
                  <a:gd name="connsiteY208" fmla="*/ 237883 h 276306"/>
                  <a:gd name="connsiteX209" fmla="*/ 204959 w 403906"/>
                  <a:gd name="connsiteY209" fmla="*/ 240865 h 276306"/>
                  <a:gd name="connsiteX210" fmla="*/ 196566 w 403906"/>
                  <a:gd name="connsiteY210" fmla="*/ 240281 h 276306"/>
                  <a:gd name="connsiteX211" fmla="*/ 195003 w 403906"/>
                  <a:gd name="connsiteY211" fmla="*/ 262574 h 276306"/>
                  <a:gd name="connsiteX212" fmla="*/ 191647 w 403906"/>
                  <a:gd name="connsiteY212" fmla="*/ 262340 h 276306"/>
                  <a:gd name="connsiteX213" fmla="*/ 217562 w 403906"/>
                  <a:gd name="connsiteY213" fmla="*/ 262084 h 276306"/>
                  <a:gd name="connsiteX214" fmla="*/ 216436 w 403906"/>
                  <a:gd name="connsiteY214" fmla="*/ 251412 h 276306"/>
                  <a:gd name="connsiteX215" fmla="*/ 205157 w 403906"/>
                  <a:gd name="connsiteY215" fmla="*/ 237907 h 276306"/>
                  <a:gd name="connsiteX216" fmla="*/ 209227 w 403906"/>
                  <a:gd name="connsiteY216" fmla="*/ 237481 h 276306"/>
                  <a:gd name="connsiteX217" fmla="*/ 215018 w 403906"/>
                  <a:gd name="connsiteY217" fmla="*/ 244553 h 276306"/>
                  <a:gd name="connsiteX218" fmla="*/ 218034 w 403906"/>
                  <a:gd name="connsiteY218" fmla="*/ 248551 h 276306"/>
                  <a:gd name="connsiteX219" fmla="*/ 220325 w 403906"/>
                  <a:gd name="connsiteY219" fmla="*/ 243810 h 276306"/>
                  <a:gd name="connsiteX220" fmla="*/ 224443 w 403906"/>
                  <a:gd name="connsiteY220" fmla="*/ 235887 h 276306"/>
                  <a:gd name="connsiteX221" fmla="*/ 228342 w 403906"/>
                  <a:gd name="connsiteY221" fmla="*/ 235477 h 276306"/>
                  <a:gd name="connsiteX222" fmla="*/ 219782 w 403906"/>
                  <a:gd name="connsiteY222" fmla="*/ 251060 h 276306"/>
                  <a:gd name="connsiteX223" fmla="*/ 220909 w 403906"/>
                  <a:gd name="connsiteY223" fmla="*/ 261734 h 276306"/>
                  <a:gd name="connsiteX224" fmla="*/ 217562 w 403906"/>
                  <a:gd name="connsiteY224" fmla="*/ 262084 h 276306"/>
                  <a:gd name="connsiteX225" fmla="*/ 248175 w 403906"/>
                  <a:gd name="connsiteY225" fmla="*/ 244796 h 276306"/>
                  <a:gd name="connsiteX226" fmla="*/ 248530 w 403906"/>
                  <a:gd name="connsiteY226" fmla="*/ 234363 h 276306"/>
                  <a:gd name="connsiteX227" fmla="*/ 255879 w 403906"/>
                  <a:gd name="connsiteY227" fmla="*/ 228392 h 276306"/>
                  <a:gd name="connsiteX228" fmla="*/ 262441 w 403906"/>
                  <a:gd name="connsiteY228" fmla="*/ 228145 h 276306"/>
                  <a:gd name="connsiteX229" fmla="*/ 267937 w 403906"/>
                  <a:gd name="connsiteY229" fmla="*/ 231363 h 276306"/>
                  <a:gd name="connsiteX230" fmla="*/ 271347 w 403906"/>
                  <a:gd name="connsiteY230" fmla="*/ 237432 h 276306"/>
                  <a:gd name="connsiteX231" fmla="*/ 271880 w 403906"/>
                  <a:gd name="connsiteY231" fmla="*/ 244479 h 276306"/>
                  <a:gd name="connsiteX232" fmla="*/ 269003 w 403906"/>
                  <a:gd name="connsiteY232" fmla="*/ 250172 h 276306"/>
                  <a:gd name="connsiteX233" fmla="*/ 263554 w 403906"/>
                  <a:gd name="connsiteY233" fmla="*/ 253465 h 276306"/>
                  <a:gd name="connsiteX234" fmla="*/ 256910 w 403906"/>
                  <a:gd name="connsiteY234" fmla="*/ 253685 h 276306"/>
                  <a:gd name="connsiteX235" fmla="*/ 251424 w 403906"/>
                  <a:gd name="connsiteY235" fmla="*/ 250420 h 276306"/>
                  <a:gd name="connsiteX236" fmla="*/ 248175 w 403906"/>
                  <a:gd name="connsiteY236" fmla="*/ 244796 h 276306"/>
                  <a:gd name="connsiteX237" fmla="*/ 251511 w 403906"/>
                  <a:gd name="connsiteY237" fmla="*/ 243836 h 276306"/>
                  <a:gd name="connsiteX238" fmla="*/ 255990 w 403906"/>
                  <a:gd name="connsiteY238" fmla="*/ 250017 h 276306"/>
                  <a:gd name="connsiteX239" fmla="*/ 262697 w 403906"/>
                  <a:gd name="connsiteY239" fmla="*/ 250731 h 276306"/>
                  <a:gd name="connsiteX240" fmla="*/ 267896 w 403906"/>
                  <a:gd name="connsiteY240" fmla="*/ 246364 h 276306"/>
                  <a:gd name="connsiteX241" fmla="*/ 268027 w 403906"/>
                  <a:gd name="connsiteY241" fmla="*/ 238422 h 276306"/>
                  <a:gd name="connsiteX242" fmla="*/ 265435 w 403906"/>
                  <a:gd name="connsiteY242" fmla="*/ 233568 h 276306"/>
                  <a:gd name="connsiteX243" fmla="*/ 261451 w 403906"/>
                  <a:gd name="connsiteY243" fmla="*/ 231038 h 276306"/>
                  <a:gd name="connsiteX244" fmla="*/ 256744 w 403906"/>
                  <a:gd name="connsiteY244" fmla="*/ 231144 h 276306"/>
                  <a:gd name="connsiteX245" fmla="*/ 251577 w 403906"/>
                  <a:gd name="connsiteY245" fmla="*/ 235278 h 276306"/>
                  <a:gd name="connsiteX246" fmla="*/ 251511 w 403906"/>
                  <a:gd name="connsiteY246" fmla="*/ 243836 h 276306"/>
                  <a:gd name="connsiteX247" fmla="*/ 279051 w 403906"/>
                  <a:gd name="connsiteY247" fmla="*/ 247471 h 276306"/>
                  <a:gd name="connsiteX248" fmla="*/ 269114 w 403906"/>
                  <a:gd name="connsiteY248" fmla="*/ 224146 h 276306"/>
                  <a:gd name="connsiteX249" fmla="*/ 284911 w 403906"/>
                  <a:gd name="connsiteY249" fmla="*/ 217467 h 276306"/>
                  <a:gd name="connsiteX250" fmla="*/ 286085 w 403906"/>
                  <a:gd name="connsiteY250" fmla="*/ 220218 h 276306"/>
                  <a:gd name="connsiteX251" fmla="*/ 273389 w 403906"/>
                  <a:gd name="connsiteY251" fmla="*/ 225586 h 276306"/>
                  <a:gd name="connsiteX252" fmla="*/ 276468 w 403906"/>
                  <a:gd name="connsiteY252" fmla="*/ 232810 h 276306"/>
                  <a:gd name="connsiteX253" fmla="*/ 287448 w 403906"/>
                  <a:gd name="connsiteY253" fmla="*/ 228165 h 276306"/>
                  <a:gd name="connsiteX254" fmla="*/ 288624 w 403906"/>
                  <a:gd name="connsiteY254" fmla="*/ 230920 h 276306"/>
                  <a:gd name="connsiteX255" fmla="*/ 277639 w 403906"/>
                  <a:gd name="connsiteY255" fmla="*/ 235565 h 276306"/>
                  <a:gd name="connsiteX256" fmla="*/ 282156 w 403906"/>
                  <a:gd name="connsiteY256" fmla="*/ 246159 h 276306"/>
                  <a:gd name="connsiteX257" fmla="*/ 279051 w 403906"/>
                  <a:gd name="connsiteY257" fmla="*/ 247471 h 276306"/>
                  <a:gd name="connsiteX258" fmla="*/ 320193 w 403906"/>
                  <a:gd name="connsiteY258" fmla="*/ 224710 h 276306"/>
                  <a:gd name="connsiteX259" fmla="*/ 307654 w 403906"/>
                  <a:gd name="connsiteY259" fmla="*/ 206183 h 276306"/>
                  <a:gd name="connsiteX260" fmla="*/ 300708 w 403906"/>
                  <a:gd name="connsiteY260" fmla="*/ 210854 h 276306"/>
                  <a:gd name="connsiteX261" fmla="*/ 299027 w 403906"/>
                  <a:gd name="connsiteY261" fmla="*/ 208373 h 276306"/>
                  <a:gd name="connsiteX262" fmla="*/ 315739 w 403906"/>
                  <a:gd name="connsiteY262" fmla="*/ 197145 h 276306"/>
                  <a:gd name="connsiteX263" fmla="*/ 317417 w 403906"/>
                  <a:gd name="connsiteY263" fmla="*/ 199622 h 276306"/>
                  <a:gd name="connsiteX264" fmla="*/ 310442 w 403906"/>
                  <a:gd name="connsiteY264" fmla="*/ 204310 h 276306"/>
                  <a:gd name="connsiteX265" fmla="*/ 322985 w 403906"/>
                  <a:gd name="connsiteY265" fmla="*/ 222837 h 276306"/>
                  <a:gd name="connsiteX266" fmla="*/ 320193 w 403906"/>
                  <a:gd name="connsiteY266" fmla="*/ 224710 h 276306"/>
                  <a:gd name="connsiteX267" fmla="*/ 332150 w 403906"/>
                  <a:gd name="connsiteY267" fmla="*/ 215300 h 276306"/>
                  <a:gd name="connsiteX268" fmla="*/ 315802 w 403906"/>
                  <a:gd name="connsiteY268" fmla="*/ 195891 h 276306"/>
                  <a:gd name="connsiteX269" fmla="*/ 329887 w 403906"/>
                  <a:gd name="connsiteY269" fmla="*/ 184115 h 276306"/>
                  <a:gd name="connsiteX270" fmla="*/ 331819 w 403906"/>
                  <a:gd name="connsiteY270" fmla="*/ 186408 h 276306"/>
                  <a:gd name="connsiteX271" fmla="*/ 320309 w 403906"/>
                  <a:gd name="connsiteY271" fmla="*/ 196027 h 276306"/>
                  <a:gd name="connsiteX272" fmla="*/ 325313 w 403906"/>
                  <a:gd name="connsiteY272" fmla="*/ 201970 h 276306"/>
                  <a:gd name="connsiteX273" fmla="*/ 336091 w 403906"/>
                  <a:gd name="connsiteY273" fmla="*/ 192961 h 276306"/>
                  <a:gd name="connsiteX274" fmla="*/ 338013 w 403906"/>
                  <a:gd name="connsiteY274" fmla="*/ 195237 h 276306"/>
                  <a:gd name="connsiteX275" fmla="*/ 327234 w 403906"/>
                  <a:gd name="connsiteY275" fmla="*/ 204246 h 276306"/>
                  <a:gd name="connsiteX276" fmla="*/ 332800 w 403906"/>
                  <a:gd name="connsiteY276" fmla="*/ 210854 h 276306"/>
                  <a:gd name="connsiteX277" fmla="*/ 344760 w 403906"/>
                  <a:gd name="connsiteY277" fmla="*/ 200856 h 276306"/>
                  <a:gd name="connsiteX278" fmla="*/ 346690 w 403906"/>
                  <a:gd name="connsiteY278" fmla="*/ 203147 h 276306"/>
                  <a:gd name="connsiteX279" fmla="*/ 332150 w 403906"/>
                  <a:gd name="connsiteY279" fmla="*/ 215300 h 276306"/>
                  <a:gd name="connsiteX280" fmla="*/ 353840 w 403906"/>
                  <a:gd name="connsiteY280" fmla="*/ 180014 h 276306"/>
                  <a:gd name="connsiteX281" fmla="*/ 356587 w 403906"/>
                  <a:gd name="connsiteY281" fmla="*/ 177894 h 276306"/>
                  <a:gd name="connsiteX282" fmla="*/ 359225 w 403906"/>
                  <a:gd name="connsiteY282" fmla="*/ 184761 h 276306"/>
                  <a:gd name="connsiteX283" fmla="*/ 356796 w 403906"/>
                  <a:gd name="connsiteY283" fmla="*/ 191376 h 276306"/>
                  <a:gd name="connsiteX284" fmla="*/ 351365 w 403906"/>
                  <a:gd name="connsiteY284" fmla="*/ 195601 h 276306"/>
                  <a:gd name="connsiteX285" fmla="*/ 345129 w 403906"/>
                  <a:gd name="connsiteY285" fmla="*/ 195701 h 276306"/>
                  <a:gd name="connsiteX286" fmla="*/ 338926 w 403906"/>
                  <a:gd name="connsiteY286" fmla="*/ 192574 h 276306"/>
                  <a:gd name="connsiteX287" fmla="*/ 334402 w 403906"/>
                  <a:gd name="connsiteY287" fmla="*/ 187135 h 276306"/>
                  <a:gd name="connsiteX288" fmla="*/ 333522 w 403906"/>
                  <a:gd name="connsiteY288" fmla="*/ 180982 h 276306"/>
                  <a:gd name="connsiteX289" fmla="*/ 336106 w 403906"/>
                  <a:gd name="connsiteY289" fmla="*/ 175203 h 276306"/>
                  <a:gd name="connsiteX290" fmla="*/ 341590 w 403906"/>
                  <a:gd name="connsiteY290" fmla="*/ 171355 h 276306"/>
                  <a:gd name="connsiteX291" fmla="*/ 348126 w 403906"/>
                  <a:gd name="connsiteY291" fmla="*/ 171863 h 276306"/>
                  <a:gd name="connsiteX292" fmla="*/ 346707 w 403906"/>
                  <a:gd name="connsiteY292" fmla="*/ 174940 h 276306"/>
                  <a:gd name="connsiteX293" fmla="*/ 341937 w 403906"/>
                  <a:gd name="connsiteY293" fmla="*/ 174479 h 276306"/>
                  <a:gd name="connsiteX294" fmla="*/ 338332 w 403906"/>
                  <a:gd name="connsiteY294" fmla="*/ 177024 h 276306"/>
                  <a:gd name="connsiteX295" fmla="*/ 336423 w 403906"/>
                  <a:gd name="connsiteY295" fmla="*/ 181728 h 276306"/>
                  <a:gd name="connsiteX296" fmla="*/ 337698 w 403906"/>
                  <a:gd name="connsiteY296" fmla="*/ 186218 h 276306"/>
                  <a:gd name="connsiteX297" fmla="*/ 341051 w 403906"/>
                  <a:gd name="connsiteY297" fmla="*/ 189837 h 276306"/>
                  <a:gd name="connsiteX298" fmla="*/ 346095 w 403906"/>
                  <a:gd name="connsiteY298" fmla="*/ 192574 h 276306"/>
                  <a:gd name="connsiteX299" fmla="*/ 350756 w 403906"/>
                  <a:gd name="connsiteY299" fmla="*/ 192484 h 276306"/>
                  <a:gd name="connsiteX300" fmla="*/ 354361 w 403906"/>
                  <a:gd name="connsiteY300" fmla="*/ 189823 h 276306"/>
                  <a:gd name="connsiteX301" fmla="*/ 356024 w 403906"/>
                  <a:gd name="connsiteY301" fmla="*/ 185069 h 276306"/>
                  <a:gd name="connsiteX302" fmla="*/ 353840 w 403906"/>
                  <a:gd name="connsiteY302" fmla="*/ 180014 h 276306"/>
                  <a:gd name="connsiteX303" fmla="*/ 365539 w 403906"/>
                  <a:gd name="connsiteY303" fmla="*/ 179277 h 276306"/>
                  <a:gd name="connsiteX304" fmla="*/ 343737 w 403906"/>
                  <a:gd name="connsiteY304" fmla="*/ 166228 h 276306"/>
                  <a:gd name="connsiteX305" fmla="*/ 345475 w 403906"/>
                  <a:gd name="connsiteY305" fmla="*/ 163351 h 276306"/>
                  <a:gd name="connsiteX306" fmla="*/ 354426 w 403906"/>
                  <a:gd name="connsiteY306" fmla="*/ 168712 h 276306"/>
                  <a:gd name="connsiteX307" fmla="*/ 361235 w 403906"/>
                  <a:gd name="connsiteY307" fmla="*/ 157424 h 276306"/>
                  <a:gd name="connsiteX308" fmla="*/ 352279 w 403906"/>
                  <a:gd name="connsiteY308" fmla="*/ 152065 h 276306"/>
                  <a:gd name="connsiteX309" fmla="*/ 354018 w 403906"/>
                  <a:gd name="connsiteY309" fmla="*/ 149187 h 276306"/>
                  <a:gd name="connsiteX310" fmla="*/ 375817 w 403906"/>
                  <a:gd name="connsiteY310" fmla="*/ 162237 h 276306"/>
                  <a:gd name="connsiteX311" fmla="*/ 374082 w 403906"/>
                  <a:gd name="connsiteY311" fmla="*/ 165115 h 276306"/>
                  <a:gd name="connsiteX312" fmla="*/ 363807 w 403906"/>
                  <a:gd name="connsiteY312" fmla="*/ 158962 h 276306"/>
                  <a:gd name="connsiteX313" fmla="*/ 357001 w 403906"/>
                  <a:gd name="connsiteY313" fmla="*/ 170252 h 276306"/>
                  <a:gd name="connsiteX314" fmla="*/ 367274 w 403906"/>
                  <a:gd name="connsiteY314" fmla="*/ 176400 h 276306"/>
                  <a:gd name="connsiteX315" fmla="*/ 365539 w 403906"/>
                  <a:gd name="connsiteY315" fmla="*/ 179277 h 276306"/>
                  <a:gd name="connsiteX316" fmla="*/ 378398 w 403906"/>
                  <a:gd name="connsiteY316" fmla="*/ 157299 h 276306"/>
                  <a:gd name="connsiteX317" fmla="*/ 355164 w 403906"/>
                  <a:gd name="connsiteY317" fmla="*/ 146991 h 276306"/>
                  <a:gd name="connsiteX318" fmla="*/ 356568 w 403906"/>
                  <a:gd name="connsiteY318" fmla="*/ 143851 h 276306"/>
                  <a:gd name="connsiteX319" fmla="*/ 380244 w 403906"/>
                  <a:gd name="connsiteY319" fmla="*/ 139782 h 276306"/>
                  <a:gd name="connsiteX320" fmla="*/ 362003 w 403906"/>
                  <a:gd name="connsiteY320" fmla="*/ 131691 h 276306"/>
                  <a:gd name="connsiteX321" fmla="*/ 363316 w 403906"/>
                  <a:gd name="connsiteY321" fmla="*/ 128755 h 276306"/>
                  <a:gd name="connsiteX322" fmla="*/ 386549 w 403906"/>
                  <a:gd name="connsiteY322" fmla="*/ 139058 h 276306"/>
                  <a:gd name="connsiteX323" fmla="*/ 385146 w 403906"/>
                  <a:gd name="connsiteY323" fmla="*/ 142202 h 276306"/>
                  <a:gd name="connsiteX324" fmla="*/ 361455 w 403906"/>
                  <a:gd name="connsiteY324" fmla="*/ 146262 h 276306"/>
                  <a:gd name="connsiteX325" fmla="*/ 379713 w 403906"/>
                  <a:gd name="connsiteY325" fmla="*/ 154358 h 276306"/>
                  <a:gd name="connsiteX326" fmla="*/ 378398 w 403906"/>
                  <a:gd name="connsiteY326" fmla="*/ 157299 h 276306"/>
                  <a:gd name="connsiteX327" fmla="*/ 375622 w 403906"/>
                  <a:gd name="connsiteY327" fmla="*/ 130801 h 276306"/>
                  <a:gd name="connsiteX328" fmla="*/ 367136 w 403906"/>
                  <a:gd name="connsiteY328" fmla="*/ 124676 h 276306"/>
                  <a:gd name="connsiteX329" fmla="*/ 366279 w 403906"/>
                  <a:gd name="connsiteY329" fmla="*/ 115265 h 276306"/>
                  <a:gd name="connsiteX330" fmla="*/ 369743 w 403906"/>
                  <a:gd name="connsiteY330" fmla="*/ 109707 h 276306"/>
                  <a:gd name="connsiteX331" fmla="*/ 375494 w 403906"/>
                  <a:gd name="connsiteY331" fmla="*/ 106969 h 276306"/>
                  <a:gd name="connsiteX332" fmla="*/ 382451 w 403906"/>
                  <a:gd name="connsiteY332" fmla="*/ 107545 h 276306"/>
                  <a:gd name="connsiteX333" fmla="*/ 388615 w 403906"/>
                  <a:gd name="connsiteY333" fmla="*/ 111043 h 276306"/>
                  <a:gd name="connsiteX334" fmla="*/ 391744 w 403906"/>
                  <a:gd name="connsiteY334" fmla="*/ 116604 h 276306"/>
                  <a:gd name="connsiteX335" fmla="*/ 391438 w 403906"/>
                  <a:gd name="connsiteY335" fmla="*/ 122946 h 276306"/>
                  <a:gd name="connsiteX336" fmla="*/ 387904 w 403906"/>
                  <a:gd name="connsiteY336" fmla="*/ 128557 h 276306"/>
                  <a:gd name="connsiteX337" fmla="*/ 382119 w 403906"/>
                  <a:gd name="connsiteY337" fmla="*/ 131262 h 276306"/>
                  <a:gd name="connsiteX338" fmla="*/ 375622 w 403906"/>
                  <a:gd name="connsiteY338" fmla="*/ 130801 h 276306"/>
                  <a:gd name="connsiteX339" fmla="*/ 376688 w 403906"/>
                  <a:gd name="connsiteY339" fmla="*/ 127510 h 276306"/>
                  <a:gd name="connsiteX340" fmla="*/ 384337 w 403906"/>
                  <a:gd name="connsiteY340" fmla="*/ 127268 h 276306"/>
                  <a:gd name="connsiteX341" fmla="*/ 388681 w 403906"/>
                  <a:gd name="connsiteY341" fmla="*/ 122125 h 276306"/>
                  <a:gd name="connsiteX342" fmla="*/ 387954 w 403906"/>
                  <a:gd name="connsiteY342" fmla="*/ 115392 h 276306"/>
                  <a:gd name="connsiteX343" fmla="*/ 381423 w 403906"/>
                  <a:gd name="connsiteY343" fmla="*/ 110840 h 276306"/>
                  <a:gd name="connsiteX344" fmla="*/ 375931 w 403906"/>
                  <a:gd name="connsiteY344" fmla="*/ 110265 h 276306"/>
                  <a:gd name="connsiteX345" fmla="*/ 371598 w 403906"/>
                  <a:gd name="connsiteY345" fmla="*/ 112141 h 276306"/>
                  <a:gd name="connsiteX346" fmla="*/ 369055 w 403906"/>
                  <a:gd name="connsiteY346" fmla="*/ 116091 h 276306"/>
                  <a:gd name="connsiteX347" fmla="*/ 369603 w 403906"/>
                  <a:gd name="connsiteY347" fmla="*/ 122670 h 276306"/>
                  <a:gd name="connsiteX348" fmla="*/ 376688 w 403906"/>
                  <a:gd name="connsiteY348" fmla="*/ 127510 h 276306"/>
                  <a:gd name="connsiteX349" fmla="*/ 394449 w 403906"/>
                  <a:gd name="connsiteY349" fmla="*/ 106950 h 276306"/>
                  <a:gd name="connsiteX350" fmla="*/ 369401 w 403906"/>
                  <a:gd name="connsiteY350" fmla="*/ 102549 h 276306"/>
                  <a:gd name="connsiteX351" fmla="*/ 369986 w 403906"/>
                  <a:gd name="connsiteY351" fmla="*/ 99242 h 276306"/>
                  <a:gd name="connsiteX352" fmla="*/ 392077 w 403906"/>
                  <a:gd name="connsiteY352" fmla="*/ 103124 h 276306"/>
                  <a:gd name="connsiteX353" fmla="*/ 394251 w 403906"/>
                  <a:gd name="connsiteY353" fmla="*/ 90837 h 276306"/>
                  <a:gd name="connsiteX354" fmla="*/ 397207 w 403906"/>
                  <a:gd name="connsiteY354" fmla="*/ 91356 h 276306"/>
                  <a:gd name="connsiteX355" fmla="*/ 394449 w 403906"/>
                  <a:gd name="connsiteY355" fmla="*/ 106950 h 276306"/>
                  <a:gd name="connsiteX356" fmla="*/ 384109 w 403906"/>
                  <a:gd name="connsiteY356" fmla="*/ 87461 h 276306"/>
                  <a:gd name="connsiteX357" fmla="*/ 374460 w 403906"/>
                  <a:gd name="connsiteY357" fmla="*/ 83397 h 276306"/>
                  <a:gd name="connsiteX358" fmla="*/ 371498 w 403906"/>
                  <a:gd name="connsiteY358" fmla="*/ 74418 h 276306"/>
                  <a:gd name="connsiteX359" fmla="*/ 373619 w 403906"/>
                  <a:gd name="connsiteY359" fmla="*/ 68229 h 276306"/>
                  <a:gd name="connsiteX360" fmla="*/ 378604 w 403906"/>
                  <a:gd name="connsiteY360" fmla="*/ 64271 h 276306"/>
                  <a:gd name="connsiteX361" fmla="*/ 385512 w 403906"/>
                  <a:gd name="connsiteY361" fmla="*/ 63273 h 276306"/>
                  <a:gd name="connsiteX362" fmla="*/ 392308 w 403906"/>
                  <a:gd name="connsiteY362" fmla="*/ 65302 h 276306"/>
                  <a:gd name="connsiteX363" fmla="*/ 396612 w 403906"/>
                  <a:gd name="connsiteY363" fmla="*/ 70018 h 276306"/>
                  <a:gd name="connsiteX364" fmla="*/ 397748 w 403906"/>
                  <a:gd name="connsiteY364" fmla="*/ 76265 h 276306"/>
                  <a:gd name="connsiteX365" fmla="*/ 395568 w 403906"/>
                  <a:gd name="connsiteY365" fmla="*/ 82527 h 276306"/>
                  <a:gd name="connsiteX366" fmla="*/ 390544 w 403906"/>
                  <a:gd name="connsiteY366" fmla="*/ 86457 h 276306"/>
                  <a:gd name="connsiteX367" fmla="*/ 384109 w 403906"/>
                  <a:gd name="connsiteY367" fmla="*/ 87461 h 276306"/>
                  <a:gd name="connsiteX368" fmla="*/ 384404 w 403906"/>
                  <a:gd name="connsiteY368" fmla="*/ 84019 h 276306"/>
                  <a:gd name="connsiteX369" fmla="*/ 391803 w 403906"/>
                  <a:gd name="connsiteY369" fmla="*/ 82068 h 276306"/>
                  <a:gd name="connsiteX370" fmla="*/ 394876 w 403906"/>
                  <a:gd name="connsiteY370" fmla="*/ 76083 h 276306"/>
                  <a:gd name="connsiteX371" fmla="*/ 392644 w 403906"/>
                  <a:gd name="connsiteY371" fmla="*/ 69685 h 276306"/>
                  <a:gd name="connsiteX372" fmla="*/ 385253 w 403906"/>
                  <a:gd name="connsiteY372" fmla="*/ 66714 h 276306"/>
                  <a:gd name="connsiteX373" fmla="*/ 379772 w 403906"/>
                  <a:gd name="connsiteY373" fmla="*/ 67386 h 276306"/>
                  <a:gd name="connsiteX374" fmla="*/ 375974 w 403906"/>
                  <a:gd name="connsiteY374" fmla="*/ 70182 h 276306"/>
                  <a:gd name="connsiteX375" fmla="*/ 374387 w 403906"/>
                  <a:gd name="connsiteY375" fmla="*/ 74602 h 276306"/>
                  <a:gd name="connsiteX376" fmla="*/ 376408 w 403906"/>
                  <a:gd name="connsiteY376" fmla="*/ 80887 h 276306"/>
                  <a:gd name="connsiteX377" fmla="*/ 384404 w 403906"/>
                  <a:gd name="connsiteY377" fmla="*/ 84019 h 276306"/>
                  <a:gd name="connsiteX378" fmla="*/ 385900 w 403906"/>
                  <a:gd name="connsiteY378" fmla="*/ 49567 h 276306"/>
                  <a:gd name="connsiteX379" fmla="*/ 382959 w 403906"/>
                  <a:gd name="connsiteY379" fmla="*/ 50031 h 276306"/>
                  <a:gd name="connsiteX380" fmla="*/ 381255 w 403906"/>
                  <a:gd name="connsiteY380" fmla="*/ 39436 h 276306"/>
                  <a:gd name="connsiteX381" fmla="*/ 390573 w 403906"/>
                  <a:gd name="connsiteY381" fmla="*/ 37966 h 276306"/>
                  <a:gd name="connsiteX382" fmla="*/ 394314 w 403906"/>
                  <a:gd name="connsiteY382" fmla="*/ 42535 h 276306"/>
                  <a:gd name="connsiteX383" fmla="*/ 396144 w 403906"/>
                  <a:gd name="connsiteY383" fmla="*/ 47705 h 276306"/>
                  <a:gd name="connsiteX384" fmla="*/ 395626 w 403906"/>
                  <a:gd name="connsiteY384" fmla="*/ 54658 h 276306"/>
                  <a:gd name="connsiteX385" fmla="*/ 391768 w 403906"/>
                  <a:gd name="connsiteY385" fmla="*/ 59931 h 276306"/>
                  <a:gd name="connsiteX386" fmla="*/ 385310 w 403906"/>
                  <a:gd name="connsiteY386" fmla="*/ 62527 h 276306"/>
                  <a:gd name="connsiteX387" fmla="*/ 378226 w 403906"/>
                  <a:gd name="connsiteY387" fmla="*/ 62075 h 276306"/>
                  <a:gd name="connsiteX388" fmla="*/ 372802 w 403906"/>
                  <a:gd name="connsiteY388" fmla="*/ 58427 h 276306"/>
                  <a:gd name="connsiteX389" fmla="*/ 370213 w 403906"/>
                  <a:gd name="connsiteY389" fmla="*/ 52062 h 276306"/>
                  <a:gd name="connsiteX390" fmla="*/ 370315 w 403906"/>
                  <a:gd name="connsiteY390" fmla="*/ 47016 h 276306"/>
                  <a:gd name="connsiteX391" fmla="*/ 372224 w 403906"/>
                  <a:gd name="connsiteY391" fmla="*/ 43190 h 276306"/>
                  <a:gd name="connsiteX392" fmla="*/ 376033 w 403906"/>
                  <a:gd name="connsiteY392" fmla="*/ 40643 h 276306"/>
                  <a:gd name="connsiteX393" fmla="*/ 377335 w 403906"/>
                  <a:gd name="connsiteY393" fmla="*/ 43502 h 276306"/>
                  <a:gd name="connsiteX394" fmla="*/ 374539 w 403906"/>
                  <a:gd name="connsiteY394" fmla="*/ 45374 h 276306"/>
                  <a:gd name="connsiteX395" fmla="*/ 373164 w 403906"/>
                  <a:gd name="connsiteY395" fmla="*/ 48048 h 276306"/>
                  <a:gd name="connsiteX396" fmla="*/ 373053 w 403906"/>
                  <a:gd name="connsiteY396" fmla="*/ 51595 h 276306"/>
                  <a:gd name="connsiteX397" fmla="*/ 374373 w 403906"/>
                  <a:gd name="connsiteY397" fmla="*/ 55413 h 276306"/>
                  <a:gd name="connsiteX398" fmla="*/ 376622 w 403906"/>
                  <a:gd name="connsiteY398" fmla="*/ 57799 h 276306"/>
                  <a:gd name="connsiteX399" fmla="*/ 379358 w 403906"/>
                  <a:gd name="connsiteY399" fmla="*/ 58986 h 276306"/>
                  <a:gd name="connsiteX400" fmla="*/ 384566 w 403906"/>
                  <a:gd name="connsiteY400" fmla="*/ 59144 h 276306"/>
                  <a:gd name="connsiteX401" fmla="*/ 390003 w 403906"/>
                  <a:gd name="connsiteY401" fmla="*/ 57104 h 276306"/>
                  <a:gd name="connsiteX402" fmla="*/ 392826 w 403906"/>
                  <a:gd name="connsiteY402" fmla="*/ 53218 h 276306"/>
                  <a:gd name="connsiteX403" fmla="*/ 393182 w 403906"/>
                  <a:gd name="connsiteY403" fmla="*/ 48370 h 276306"/>
                  <a:gd name="connsiteX404" fmla="*/ 391676 w 403906"/>
                  <a:gd name="connsiteY404" fmla="*/ 44302 h 276306"/>
                  <a:gd name="connsiteX405" fmla="*/ 389410 w 403906"/>
                  <a:gd name="connsiteY405" fmla="*/ 41477 h 276306"/>
                  <a:gd name="connsiteX406" fmla="*/ 384730 w 403906"/>
                  <a:gd name="connsiteY406" fmla="*/ 42214 h 276306"/>
                  <a:gd name="connsiteX407" fmla="*/ 385900 w 403906"/>
                  <a:gd name="connsiteY407" fmla="*/ 49567 h 276306"/>
                  <a:gd name="connsiteX408" fmla="*/ 392156 w 403906"/>
                  <a:gd name="connsiteY408" fmla="*/ 25772 h 276306"/>
                  <a:gd name="connsiteX409" fmla="*/ 381519 w 403906"/>
                  <a:gd name="connsiteY409" fmla="*/ 27453 h 276306"/>
                  <a:gd name="connsiteX410" fmla="*/ 368571 w 403906"/>
                  <a:gd name="connsiteY410" fmla="*/ 39381 h 276306"/>
                  <a:gd name="connsiteX411" fmla="*/ 367931 w 403906"/>
                  <a:gd name="connsiteY411" fmla="*/ 35353 h 276306"/>
                  <a:gd name="connsiteX412" fmla="*/ 374719 w 403906"/>
                  <a:gd name="connsiteY412" fmla="*/ 29223 h 276306"/>
                  <a:gd name="connsiteX413" fmla="*/ 378566 w 403906"/>
                  <a:gd name="connsiteY413" fmla="*/ 26012 h 276306"/>
                  <a:gd name="connsiteX414" fmla="*/ 373692 w 403906"/>
                  <a:gd name="connsiteY414" fmla="*/ 23979 h 276306"/>
                  <a:gd name="connsiteX415" fmla="*/ 365536 w 403906"/>
                  <a:gd name="connsiteY415" fmla="*/ 20297 h 276306"/>
                  <a:gd name="connsiteX416" fmla="*/ 364925 w 403906"/>
                  <a:gd name="connsiteY416" fmla="*/ 16440 h 276306"/>
                  <a:gd name="connsiteX417" fmla="*/ 380993 w 403906"/>
                  <a:gd name="connsiteY417" fmla="*/ 24142 h 276306"/>
                  <a:gd name="connsiteX418" fmla="*/ 391631 w 403906"/>
                  <a:gd name="connsiteY418" fmla="*/ 22465 h 276306"/>
                  <a:gd name="connsiteX419" fmla="*/ 392156 w 403906"/>
                  <a:gd name="connsiteY419" fmla="*/ 25772 h 27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Lst>
                <a:rect l="l" t="t" r="r" b="b"/>
                <a:pathLst>
                  <a:path w="403906" h="276306">
                    <a:moveTo>
                      <a:pt x="17359" y="32047"/>
                    </a:moveTo>
                    <a:lnTo>
                      <a:pt x="43110" y="26659"/>
                    </a:lnTo>
                    <a:lnTo>
                      <a:pt x="42930" y="30094"/>
                    </a:lnTo>
                    <a:lnTo>
                      <a:pt x="26082" y="33077"/>
                    </a:lnTo>
                    <a:cubicBezTo>
                      <a:pt x="24314" y="33400"/>
                      <a:pt x="22562" y="33662"/>
                      <a:pt x="20828" y="33872"/>
                    </a:cubicBezTo>
                    <a:cubicBezTo>
                      <a:pt x="23506" y="34662"/>
                      <a:pt x="25049" y="35120"/>
                      <a:pt x="25461" y="35261"/>
                    </a:cubicBezTo>
                    <a:lnTo>
                      <a:pt x="42358" y="40969"/>
                    </a:lnTo>
                    <a:lnTo>
                      <a:pt x="42144" y="45009"/>
                    </a:lnTo>
                    <a:lnTo>
                      <a:pt x="29099" y="47963"/>
                    </a:lnTo>
                    <a:cubicBezTo>
                      <a:pt x="25864" y="48703"/>
                      <a:pt x="22832" y="49200"/>
                      <a:pt x="20007" y="49461"/>
                    </a:cubicBezTo>
                    <a:cubicBezTo>
                      <a:pt x="21594" y="49860"/>
                      <a:pt x="23414" y="50383"/>
                      <a:pt x="25464" y="51009"/>
                    </a:cubicBezTo>
                    <a:lnTo>
                      <a:pt x="41575" y="55824"/>
                    </a:lnTo>
                    <a:lnTo>
                      <a:pt x="41398" y="59197"/>
                    </a:lnTo>
                    <a:lnTo>
                      <a:pt x="16366" y="50929"/>
                    </a:lnTo>
                    <a:lnTo>
                      <a:pt x="16535" y="47702"/>
                    </a:lnTo>
                    <a:lnTo>
                      <a:pt x="36165" y="43380"/>
                    </a:lnTo>
                    <a:cubicBezTo>
                      <a:pt x="37808" y="43017"/>
                      <a:pt x="38817" y="42804"/>
                      <a:pt x="39189" y="42740"/>
                    </a:cubicBezTo>
                    <a:cubicBezTo>
                      <a:pt x="38037" y="42415"/>
                      <a:pt x="37056" y="42115"/>
                      <a:pt x="36245" y="41842"/>
                    </a:cubicBezTo>
                    <a:lnTo>
                      <a:pt x="17178" y="35465"/>
                    </a:lnTo>
                    <a:lnTo>
                      <a:pt x="17359" y="32047"/>
                    </a:lnTo>
                    <a:close/>
                    <a:moveTo>
                      <a:pt x="42509" y="76175"/>
                    </a:moveTo>
                    <a:lnTo>
                      <a:pt x="42686" y="79530"/>
                    </a:lnTo>
                    <a:lnTo>
                      <a:pt x="28007" y="80296"/>
                    </a:lnTo>
                    <a:cubicBezTo>
                      <a:pt x="25461" y="80429"/>
                      <a:pt x="23418" y="80247"/>
                      <a:pt x="21885" y="79747"/>
                    </a:cubicBezTo>
                    <a:cubicBezTo>
                      <a:pt x="20351" y="79246"/>
                      <a:pt x="19079" y="78273"/>
                      <a:pt x="18058" y="76821"/>
                    </a:cubicBezTo>
                    <a:cubicBezTo>
                      <a:pt x="17035" y="75369"/>
                      <a:pt x="16463" y="73425"/>
                      <a:pt x="16334" y="70986"/>
                    </a:cubicBezTo>
                    <a:cubicBezTo>
                      <a:pt x="16211" y="68617"/>
                      <a:pt x="16517" y="66653"/>
                      <a:pt x="17260" y="65110"/>
                    </a:cubicBezTo>
                    <a:cubicBezTo>
                      <a:pt x="17995" y="63557"/>
                      <a:pt x="19127" y="62418"/>
                      <a:pt x="20651" y="61695"/>
                    </a:cubicBezTo>
                    <a:cubicBezTo>
                      <a:pt x="22171" y="60965"/>
                      <a:pt x="24272" y="60536"/>
                      <a:pt x="26962" y="60395"/>
                    </a:cubicBezTo>
                    <a:lnTo>
                      <a:pt x="41637" y="59629"/>
                    </a:lnTo>
                    <a:lnTo>
                      <a:pt x="41815" y="62973"/>
                    </a:lnTo>
                    <a:lnTo>
                      <a:pt x="27155" y="63740"/>
                    </a:lnTo>
                    <a:cubicBezTo>
                      <a:pt x="24948" y="63855"/>
                      <a:pt x="23335" y="64145"/>
                      <a:pt x="22314" y="64608"/>
                    </a:cubicBezTo>
                    <a:cubicBezTo>
                      <a:pt x="21291" y="65069"/>
                      <a:pt x="20522" y="65818"/>
                      <a:pt x="20007" y="66837"/>
                    </a:cubicBezTo>
                    <a:cubicBezTo>
                      <a:pt x="19493" y="67863"/>
                      <a:pt x="19273" y="69097"/>
                      <a:pt x="19347" y="70534"/>
                    </a:cubicBezTo>
                    <a:cubicBezTo>
                      <a:pt x="19475" y="72997"/>
                      <a:pt x="20130" y="74724"/>
                      <a:pt x="21311" y="75713"/>
                    </a:cubicBezTo>
                    <a:cubicBezTo>
                      <a:pt x="22483" y="76697"/>
                      <a:pt x="24664" y="77109"/>
                      <a:pt x="27850" y="76943"/>
                    </a:cubicBezTo>
                    <a:lnTo>
                      <a:pt x="42509" y="76175"/>
                    </a:lnTo>
                    <a:close/>
                    <a:moveTo>
                      <a:pt x="17633" y="86462"/>
                    </a:moveTo>
                    <a:lnTo>
                      <a:pt x="42819" y="82936"/>
                    </a:lnTo>
                    <a:lnTo>
                      <a:pt x="43287" y="86260"/>
                    </a:lnTo>
                    <a:lnTo>
                      <a:pt x="32944" y="87710"/>
                    </a:lnTo>
                    <a:lnTo>
                      <a:pt x="34785" y="100749"/>
                    </a:lnTo>
                    <a:lnTo>
                      <a:pt x="45127" y="99299"/>
                    </a:lnTo>
                    <a:lnTo>
                      <a:pt x="45596" y="102625"/>
                    </a:lnTo>
                    <a:lnTo>
                      <a:pt x="20411" y="106150"/>
                    </a:lnTo>
                    <a:lnTo>
                      <a:pt x="19942" y="102825"/>
                    </a:lnTo>
                    <a:lnTo>
                      <a:pt x="31809" y="101166"/>
                    </a:lnTo>
                    <a:lnTo>
                      <a:pt x="29970" y="88126"/>
                    </a:lnTo>
                    <a:lnTo>
                      <a:pt x="18102" y="89788"/>
                    </a:lnTo>
                    <a:lnTo>
                      <a:pt x="17633" y="86462"/>
                    </a:lnTo>
                    <a:close/>
                    <a:moveTo>
                      <a:pt x="20500" y="109093"/>
                    </a:moveTo>
                    <a:lnTo>
                      <a:pt x="47540" y="112406"/>
                    </a:lnTo>
                    <a:lnTo>
                      <a:pt x="48417" y="115911"/>
                    </a:lnTo>
                    <a:lnTo>
                      <a:pt x="26259" y="132104"/>
                    </a:lnTo>
                    <a:lnTo>
                      <a:pt x="25329" y="128395"/>
                    </a:lnTo>
                    <a:lnTo>
                      <a:pt x="32086" y="123669"/>
                    </a:lnTo>
                    <a:lnTo>
                      <a:pt x="29513" y="113389"/>
                    </a:lnTo>
                    <a:lnTo>
                      <a:pt x="21366" y="112550"/>
                    </a:lnTo>
                    <a:lnTo>
                      <a:pt x="20500" y="109093"/>
                    </a:lnTo>
                    <a:close/>
                    <a:moveTo>
                      <a:pt x="32409" y="113668"/>
                    </a:moveTo>
                    <a:lnTo>
                      <a:pt x="34495" y="122007"/>
                    </a:lnTo>
                    <a:lnTo>
                      <a:pt x="40687" y="117740"/>
                    </a:lnTo>
                    <a:cubicBezTo>
                      <a:pt x="42564" y="116446"/>
                      <a:pt x="44124" y="115438"/>
                      <a:pt x="45368" y="114728"/>
                    </a:cubicBezTo>
                    <a:cubicBezTo>
                      <a:pt x="43705" y="114807"/>
                      <a:pt x="42026" y="114758"/>
                      <a:pt x="40320" y="114573"/>
                    </a:cubicBezTo>
                    <a:lnTo>
                      <a:pt x="32409" y="113668"/>
                    </a:lnTo>
                    <a:close/>
                    <a:moveTo>
                      <a:pt x="26704" y="134668"/>
                    </a:moveTo>
                    <a:lnTo>
                      <a:pt x="50449" y="125589"/>
                    </a:lnTo>
                    <a:lnTo>
                      <a:pt x="51687" y="128798"/>
                    </a:lnTo>
                    <a:lnTo>
                      <a:pt x="37831" y="148352"/>
                    </a:lnTo>
                    <a:lnTo>
                      <a:pt x="56474" y="141222"/>
                    </a:lnTo>
                    <a:lnTo>
                      <a:pt x="57630" y="144225"/>
                    </a:lnTo>
                    <a:lnTo>
                      <a:pt x="33887" y="153305"/>
                    </a:lnTo>
                    <a:lnTo>
                      <a:pt x="32649" y="150094"/>
                    </a:lnTo>
                    <a:lnTo>
                      <a:pt x="46520" y="130536"/>
                    </a:lnTo>
                    <a:lnTo>
                      <a:pt x="27862" y="137671"/>
                    </a:lnTo>
                    <a:lnTo>
                      <a:pt x="26704" y="134668"/>
                    </a:lnTo>
                    <a:close/>
                    <a:moveTo>
                      <a:pt x="75015" y="175795"/>
                    </a:moveTo>
                    <a:lnTo>
                      <a:pt x="76902" y="178580"/>
                    </a:lnTo>
                    <a:lnTo>
                      <a:pt x="64717" y="186766"/>
                    </a:lnTo>
                    <a:cubicBezTo>
                      <a:pt x="62599" y="188188"/>
                      <a:pt x="60753" y="189080"/>
                      <a:pt x="59184" y="189439"/>
                    </a:cubicBezTo>
                    <a:cubicBezTo>
                      <a:pt x="57612" y="189797"/>
                      <a:pt x="56017" y="189615"/>
                      <a:pt x="54391" y="188895"/>
                    </a:cubicBezTo>
                    <a:cubicBezTo>
                      <a:pt x="52762" y="188175"/>
                      <a:pt x="51270" y="186799"/>
                      <a:pt x="49897" y="184778"/>
                    </a:cubicBezTo>
                    <a:cubicBezTo>
                      <a:pt x="48566" y="182809"/>
                      <a:pt x="47811" y="180968"/>
                      <a:pt x="47652" y="179262"/>
                    </a:cubicBezTo>
                    <a:cubicBezTo>
                      <a:pt x="47480" y="177558"/>
                      <a:pt x="47860" y="175999"/>
                      <a:pt x="48792" y="174598"/>
                    </a:cubicBezTo>
                    <a:cubicBezTo>
                      <a:pt x="49718" y="173191"/>
                      <a:pt x="51295" y="171748"/>
                      <a:pt x="53530" y="170247"/>
                    </a:cubicBezTo>
                    <a:lnTo>
                      <a:pt x="65714" y="162058"/>
                    </a:lnTo>
                    <a:lnTo>
                      <a:pt x="67595" y="164836"/>
                    </a:lnTo>
                    <a:lnTo>
                      <a:pt x="55425" y="173013"/>
                    </a:lnTo>
                    <a:cubicBezTo>
                      <a:pt x="53594" y="174243"/>
                      <a:pt x="52362" y="175324"/>
                      <a:pt x="51724" y="176240"/>
                    </a:cubicBezTo>
                    <a:cubicBezTo>
                      <a:pt x="51084" y="177162"/>
                      <a:pt x="50815" y="178196"/>
                      <a:pt x="50898" y="179338"/>
                    </a:cubicBezTo>
                    <a:cubicBezTo>
                      <a:pt x="50987" y="180479"/>
                      <a:pt x="51438" y="181651"/>
                      <a:pt x="52245" y="182844"/>
                    </a:cubicBezTo>
                    <a:cubicBezTo>
                      <a:pt x="53630" y="184887"/>
                      <a:pt x="55082" y="186030"/>
                      <a:pt x="56606" y="186276"/>
                    </a:cubicBezTo>
                    <a:cubicBezTo>
                      <a:pt x="58118" y="186517"/>
                      <a:pt x="60201" y="185751"/>
                      <a:pt x="62845" y="183974"/>
                    </a:cubicBezTo>
                    <a:lnTo>
                      <a:pt x="75015" y="175795"/>
                    </a:lnTo>
                    <a:close/>
                    <a:moveTo>
                      <a:pt x="59166" y="197159"/>
                    </a:moveTo>
                    <a:lnTo>
                      <a:pt x="78068" y="180204"/>
                    </a:lnTo>
                    <a:lnTo>
                      <a:pt x="80377" y="182761"/>
                    </a:lnTo>
                    <a:lnTo>
                      <a:pt x="74478" y="205961"/>
                    </a:lnTo>
                    <a:lnTo>
                      <a:pt x="89318" y="192653"/>
                    </a:lnTo>
                    <a:lnTo>
                      <a:pt x="91475" y="195041"/>
                    </a:lnTo>
                    <a:lnTo>
                      <a:pt x="72575" y="211994"/>
                    </a:lnTo>
                    <a:lnTo>
                      <a:pt x="70265" y="209439"/>
                    </a:lnTo>
                    <a:lnTo>
                      <a:pt x="76179" y="186228"/>
                    </a:lnTo>
                    <a:lnTo>
                      <a:pt x="61325" y="199547"/>
                    </a:lnTo>
                    <a:lnTo>
                      <a:pt x="59166" y="197159"/>
                    </a:lnTo>
                    <a:close/>
                    <a:moveTo>
                      <a:pt x="77307" y="216127"/>
                    </a:moveTo>
                    <a:lnTo>
                      <a:pt x="94324" y="197298"/>
                    </a:lnTo>
                    <a:lnTo>
                      <a:pt x="96823" y="199539"/>
                    </a:lnTo>
                    <a:lnTo>
                      <a:pt x="79806" y="218368"/>
                    </a:lnTo>
                    <a:lnTo>
                      <a:pt x="77307" y="216127"/>
                    </a:lnTo>
                    <a:close/>
                    <a:moveTo>
                      <a:pt x="90069" y="226713"/>
                    </a:moveTo>
                    <a:lnTo>
                      <a:pt x="96585" y="200328"/>
                    </a:lnTo>
                    <a:lnTo>
                      <a:pt x="99572" y="202411"/>
                    </a:lnTo>
                    <a:lnTo>
                      <a:pt x="94390" y="221264"/>
                    </a:lnTo>
                    <a:cubicBezTo>
                      <a:pt x="93976" y="222777"/>
                      <a:pt x="93541" y="224168"/>
                      <a:pt x="93093" y="225424"/>
                    </a:cubicBezTo>
                    <a:cubicBezTo>
                      <a:pt x="94213" y="224520"/>
                      <a:pt x="95382" y="223650"/>
                      <a:pt x="96605" y="222812"/>
                    </a:cubicBezTo>
                    <a:lnTo>
                      <a:pt x="112831" y="211661"/>
                    </a:lnTo>
                    <a:lnTo>
                      <a:pt x="115644" y="213623"/>
                    </a:lnTo>
                    <a:lnTo>
                      <a:pt x="92896" y="228686"/>
                    </a:lnTo>
                    <a:lnTo>
                      <a:pt x="90069" y="226713"/>
                    </a:lnTo>
                    <a:close/>
                    <a:moveTo>
                      <a:pt x="105211" y="237174"/>
                    </a:moveTo>
                    <a:lnTo>
                      <a:pt x="117150" y="214804"/>
                    </a:lnTo>
                    <a:lnTo>
                      <a:pt x="133384" y="223404"/>
                    </a:lnTo>
                    <a:lnTo>
                      <a:pt x="131975" y="226044"/>
                    </a:lnTo>
                    <a:lnTo>
                      <a:pt x="118711" y="219020"/>
                    </a:lnTo>
                    <a:lnTo>
                      <a:pt x="115054" y="225869"/>
                    </a:lnTo>
                    <a:lnTo>
                      <a:pt x="127479" y="232450"/>
                    </a:lnTo>
                    <a:lnTo>
                      <a:pt x="126075" y="235073"/>
                    </a:lnTo>
                    <a:lnTo>
                      <a:pt x="113655" y="228494"/>
                    </a:lnTo>
                    <a:lnTo>
                      <a:pt x="109589" y="236108"/>
                    </a:lnTo>
                    <a:lnTo>
                      <a:pt x="123377" y="243413"/>
                    </a:lnTo>
                    <a:lnTo>
                      <a:pt x="121969" y="246051"/>
                    </a:lnTo>
                    <a:lnTo>
                      <a:pt x="105211" y="237174"/>
                    </a:lnTo>
                    <a:close/>
                    <a:moveTo>
                      <a:pt x="126173" y="247521"/>
                    </a:moveTo>
                    <a:lnTo>
                      <a:pt x="135702" y="224030"/>
                    </a:lnTo>
                    <a:lnTo>
                      <a:pt x="146155" y="228237"/>
                    </a:lnTo>
                    <a:cubicBezTo>
                      <a:pt x="148258" y="229084"/>
                      <a:pt x="149769" y="229940"/>
                      <a:pt x="150690" y="230802"/>
                    </a:cubicBezTo>
                    <a:cubicBezTo>
                      <a:pt x="151613" y="231663"/>
                      <a:pt x="152184" y="232758"/>
                      <a:pt x="152411" y="234089"/>
                    </a:cubicBezTo>
                    <a:cubicBezTo>
                      <a:pt x="152627" y="235422"/>
                      <a:pt x="152474" y="236737"/>
                      <a:pt x="151951" y="238027"/>
                    </a:cubicBezTo>
                    <a:cubicBezTo>
                      <a:pt x="151274" y="239696"/>
                      <a:pt x="150166" y="240877"/>
                      <a:pt x="148618" y="241584"/>
                    </a:cubicBezTo>
                    <a:cubicBezTo>
                      <a:pt x="147072" y="242292"/>
                      <a:pt x="145101" y="242347"/>
                      <a:pt x="142713" y="241748"/>
                    </a:cubicBezTo>
                    <a:cubicBezTo>
                      <a:pt x="143382" y="242474"/>
                      <a:pt x="143849" y="243117"/>
                      <a:pt x="144122" y="243675"/>
                    </a:cubicBezTo>
                    <a:cubicBezTo>
                      <a:pt x="144696" y="244875"/>
                      <a:pt x="145135" y="246265"/>
                      <a:pt x="145448" y="247841"/>
                    </a:cubicBezTo>
                    <a:lnTo>
                      <a:pt x="146954" y="255886"/>
                    </a:lnTo>
                    <a:lnTo>
                      <a:pt x="143030" y="254307"/>
                    </a:lnTo>
                    <a:lnTo>
                      <a:pt x="141896" y="248161"/>
                    </a:lnTo>
                    <a:cubicBezTo>
                      <a:pt x="141551" y="246389"/>
                      <a:pt x="141241" y="245004"/>
                      <a:pt x="140950" y="244021"/>
                    </a:cubicBezTo>
                    <a:cubicBezTo>
                      <a:pt x="140666" y="243035"/>
                      <a:pt x="140351" y="242298"/>
                      <a:pt x="140004" y="241814"/>
                    </a:cubicBezTo>
                    <a:cubicBezTo>
                      <a:pt x="139660" y="241328"/>
                      <a:pt x="139272" y="240929"/>
                      <a:pt x="138837" y="240612"/>
                    </a:cubicBezTo>
                    <a:cubicBezTo>
                      <a:pt x="138509" y="240400"/>
                      <a:pt x="137948" y="240128"/>
                      <a:pt x="137142" y="239804"/>
                    </a:cubicBezTo>
                    <a:lnTo>
                      <a:pt x="133524" y="238348"/>
                    </a:lnTo>
                    <a:lnTo>
                      <a:pt x="129294" y="248778"/>
                    </a:lnTo>
                    <a:lnTo>
                      <a:pt x="126173" y="247521"/>
                    </a:lnTo>
                    <a:close/>
                    <a:moveTo>
                      <a:pt x="134613" y="235656"/>
                    </a:moveTo>
                    <a:lnTo>
                      <a:pt x="141324" y="238357"/>
                    </a:lnTo>
                    <a:cubicBezTo>
                      <a:pt x="142744" y="238930"/>
                      <a:pt x="143924" y="239232"/>
                      <a:pt x="144848" y="239257"/>
                    </a:cubicBezTo>
                    <a:cubicBezTo>
                      <a:pt x="145774" y="239290"/>
                      <a:pt x="146574" y="239062"/>
                      <a:pt x="147252" y="238587"/>
                    </a:cubicBezTo>
                    <a:cubicBezTo>
                      <a:pt x="147932" y="238108"/>
                      <a:pt x="148424" y="237491"/>
                      <a:pt x="148732" y="236731"/>
                    </a:cubicBezTo>
                    <a:cubicBezTo>
                      <a:pt x="149184" y="235621"/>
                      <a:pt x="149152" y="234548"/>
                      <a:pt x="148631" y="233504"/>
                    </a:cubicBezTo>
                    <a:cubicBezTo>
                      <a:pt x="148115" y="232461"/>
                      <a:pt x="146981" y="231590"/>
                      <a:pt x="145228" y="230888"/>
                    </a:cubicBezTo>
                    <a:lnTo>
                      <a:pt x="137766" y="227883"/>
                    </a:lnTo>
                    <a:lnTo>
                      <a:pt x="134613" y="235656"/>
                    </a:lnTo>
                    <a:close/>
                    <a:moveTo>
                      <a:pt x="152099" y="248951"/>
                    </a:moveTo>
                    <a:lnTo>
                      <a:pt x="155277" y="249173"/>
                    </a:lnTo>
                    <a:cubicBezTo>
                      <a:pt x="155222" y="250449"/>
                      <a:pt x="155405" y="251531"/>
                      <a:pt x="155822" y="252419"/>
                    </a:cubicBezTo>
                    <a:cubicBezTo>
                      <a:pt x="156238" y="253308"/>
                      <a:pt x="156978" y="254089"/>
                      <a:pt x="158038" y="254762"/>
                    </a:cubicBezTo>
                    <a:cubicBezTo>
                      <a:pt x="159101" y="255440"/>
                      <a:pt x="160348" y="255886"/>
                      <a:pt x="161777" y="256110"/>
                    </a:cubicBezTo>
                    <a:cubicBezTo>
                      <a:pt x="163045" y="256314"/>
                      <a:pt x="164192" y="256301"/>
                      <a:pt x="165220" y="256083"/>
                    </a:cubicBezTo>
                    <a:cubicBezTo>
                      <a:pt x="166253" y="255859"/>
                      <a:pt x="167058" y="255457"/>
                      <a:pt x="167637" y="254880"/>
                    </a:cubicBezTo>
                    <a:cubicBezTo>
                      <a:pt x="168216" y="254295"/>
                      <a:pt x="168567" y="253623"/>
                      <a:pt x="168690" y="252850"/>
                    </a:cubicBezTo>
                    <a:cubicBezTo>
                      <a:pt x="168817" y="252063"/>
                      <a:pt x="168695" y="251346"/>
                      <a:pt x="168328" y="250683"/>
                    </a:cubicBezTo>
                    <a:cubicBezTo>
                      <a:pt x="167964" y="250023"/>
                      <a:pt x="167290" y="249415"/>
                      <a:pt x="166304" y="248853"/>
                    </a:cubicBezTo>
                    <a:cubicBezTo>
                      <a:pt x="165669" y="248484"/>
                      <a:pt x="164250" y="247841"/>
                      <a:pt x="162025" y="246922"/>
                    </a:cubicBezTo>
                    <a:cubicBezTo>
                      <a:pt x="159809" y="246006"/>
                      <a:pt x="158273" y="245231"/>
                      <a:pt x="157426" y="244598"/>
                    </a:cubicBezTo>
                    <a:cubicBezTo>
                      <a:pt x="156326" y="243784"/>
                      <a:pt x="155554" y="242862"/>
                      <a:pt x="155111" y="241843"/>
                    </a:cubicBezTo>
                    <a:cubicBezTo>
                      <a:pt x="154674" y="240823"/>
                      <a:pt x="154546" y="239738"/>
                      <a:pt x="154729" y="238587"/>
                    </a:cubicBezTo>
                    <a:cubicBezTo>
                      <a:pt x="154928" y="237327"/>
                      <a:pt x="155475" y="236200"/>
                      <a:pt x="156369" y="235219"/>
                    </a:cubicBezTo>
                    <a:cubicBezTo>
                      <a:pt x="157263" y="234233"/>
                      <a:pt x="158446" y="233565"/>
                      <a:pt x="159919" y="233210"/>
                    </a:cubicBezTo>
                    <a:cubicBezTo>
                      <a:pt x="161393" y="232864"/>
                      <a:pt x="162971" y="232822"/>
                      <a:pt x="164662" y="233089"/>
                    </a:cubicBezTo>
                    <a:cubicBezTo>
                      <a:pt x="166527" y="233383"/>
                      <a:pt x="168120" y="233939"/>
                      <a:pt x="169451" y="234763"/>
                    </a:cubicBezTo>
                    <a:cubicBezTo>
                      <a:pt x="170777" y="235581"/>
                      <a:pt x="171732" y="236633"/>
                      <a:pt x="172312" y="237916"/>
                    </a:cubicBezTo>
                    <a:cubicBezTo>
                      <a:pt x="172889" y="239194"/>
                      <a:pt x="173095" y="240579"/>
                      <a:pt x="172921" y="242053"/>
                    </a:cubicBezTo>
                    <a:lnTo>
                      <a:pt x="169694" y="241790"/>
                    </a:lnTo>
                    <a:cubicBezTo>
                      <a:pt x="169771" y="240183"/>
                      <a:pt x="169382" y="238892"/>
                      <a:pt x="168522" y="237934"/>
                    </a:cubicBezTo>
                    <a:cubicBezTo>
                      <a:pt x="167661" y="236965"/>
                      <a:pt x="166269" y="236334"/>
                      <a:pt x="164338" y="236027"/>
                    </a:cubicBezTo>
                    <a:cubicBezTo>
                      <a:pt x="162328" y="235711"/>
                      <a:pt x="160808" y="235850"/>
                      <a:pt x="159765" y="236437"/>
                    </a:cubicBezTo>
                    <a:cubicBezTo>
                      <a:pt x="158730" y="237025"/>
                      <a:pt x="158126" y="237838"/>
                      <a:pt x="157963" y="238869"/>
                    </a:cubicBezTo>
                    <a:cubicBezTo>
                      <a:pt x="157820" y="239773"/>
                      <a:pt x="158029" y="240566"/>
                      <a:pt x="158588" y="241243"/>
                    </a:cubicBezTo>
                    <a:cubicBezTo>
                      <a:pt x="159139" y="241928"/>
                      <a:pt x="160710" y="242785"/>
                      <a:pt x="163318" y="243816"/>
                    </a:cubicBezTo>
                    <a:cubicBezTo>
                      <a:pt x="165921" y="244856"/>
                      <a:pt x="167690" y="245677"/>
                      <a:pt x="168625" y="246291"/>
                    </a:cubicBezTo>
                    <a:cubicBezTo>
                      <a:pt x="169981" y="247199"/>
                      <a:pt x="170926" y="248219"/>
                      <a:pt x="171461" y="249354"/>
                    </a:cubicBezTo>
                    <a:cubicBezTo>
                      <a:pt x="171992" y="250495"/>
                      <a:pt x="172149" y="251740"/>
                      <a:pt x="171934" y="253080"/>
                    </a:cubicBezTo>
                    <a:cubicBezTo>
                      <a:pt x="171722" y="254413"/>
                      <a:pt x="171142" y="255607"/>
                      <a:pt x="170191" y="256663"/>
                    </a:cubicBezTo>
                    <a:cubicBezTo>
                      <a:pt x="169236" y="257719"/>
                      <a:pt x="167990" y="258459"/>
                      <a:pt x="166452" y="258892"/>
                    </a:cubicBezTo>
                    <a:cubicBezTo>
                      <a:pt x="164917" y="259318"/>
                      <a:pt x="163251" y="259391"/>
                      <a:pt x="161463" y="259109"/>
                    </a:cubicBezTo>
                    <a:cubicBezTo>
                      <a:pt x="159188" y="258751"/>
                      <a:pt x="157333" y="258123"/>
                      <a:pt x="155903" y="257215"/>
                    </a:cubicBezTo>
                    <a:cubicBezTo>
                      <a:pt x="154471" y="256315"/>
                      <a:pt x="153422" y="255134"/>
                      <a:pt x="152756" y="253669"/>
                    </a:cubicBezTo>
                    <a:cubicBezTo>
                      <a:pt x="152096" y="252207"/>
                      <a:pt x="151874" y="250631"/>
                      <a:pt x="152099" y="248951"/>
                    </a:cubicBezTo>
                    <a:close/>
                    <a:moveTo>
                      <a:pt x="175892" y="261222"/>
                    </a:moveTo>
                    <a:lnTo>
                      <a:pt x="177665" y="235949"/>
                    </a:lnTo>
                    <a:lnTo>
                      <a:pt x="181020" y="236181"/>
                    </a:lnTo>
                    <a:lnTo>
                      <a:pt x="179246" y="261456"/>
                    </a:lnTo>
                    <a:lnTo>
                      <a:pt x="175892" y="261222"/>
                    </a:lnTo>
                    <a:close/>
                    <a:moveTo>
                      <a:pt x="191647" y="262340"/>
                    </a:moveTo>
                    <a:lnTo>
                      <a:pt x="193210" y="240047"/>
                    </a:lnTo>
                    <a:lnTo>
                      <a:pt x="184853" y="239466"/>
                    </a:lnTo>
                    <a:lnTo>
                      <a:pt x="185062" y="236481"/>
                    </a:lnTo>
                    <a:lnTo>
                      <a:pt x="205168" y="237883"/>
                    </a:lnTo>
                    <a:lnTo>
                      <a:pt x="204959" y="240865"/>
                    </a:lnTo>
                    <a:lnTo>
                      <a:pt x="196566" y="240281"/>
                    </a:lnTo>
                    <a:lnTo>
                      <a:pt x="195003" y="262574"/>
                    </a:lnTo>
                    <a:lnTo>
                      <a:pt x="191647" y="262340"/>
                    </a:lnTo>
                    <a:close/>
                    <a:moveTo>
                      <a:pt x="217562" y="262084"/>
                    </a:moveTo>
                    <a:lnTo>
                      <a:pt x="216436" y="251412"/>
                    </a:lnTo>
                    <a:lnTo>
                      <a:pt x="205157" y="237907"/>
                    </a:lnTo>
                    <a:lnTo>
                      <a:pt x="209227" y="237481"/>
                    </a:lnTo>
                    <a:lnTo>
                      <a:pt x="215018" y="244553"/>
                    </a:lnTo>
                    <a:cubicBezTo>
                      <a:pt x="216084" y="245880"/>
                      <a:pt x="217089" y="247209"/>
                      <a:pt x="218034" y="248551"/>
                    </a:cubicBezTo>
                    <a:cubicBezTo>
                      <a:pt x="218654" y="247153"/>
                      <a:pt x="219417" y="245571"/>
                      <a:pt x="220325" y="243810"/>
                    </a:cubicBezTo>
                    <a:lnTo>
                      <a:pt x="224443" y="235887"/>
                    </a:lnTo>
                    <a:lnTo>
                      <a:pt x="228342" y="235477"/>
                    </a:lnTo>
                    <a:lnTo>
                      <a:pt x="219782" y="251060"/>
                    </a:lnTo>
                    <a:lnTo>
                      <a:pt x="220909" y="261734"/>
                    </a:lnTo>
                    <a:lnTo>
                      <a:pt x="217562" y="262084"/>
                    </a:lnTo>
                    <a:close/>
                    <a:moveTo>
                      <a:pt x="248175" y="244796"/>
                    </a:moveTo>
                    <a:cubicBezTo>
                      <a:pt x="246944" y="240774"/>
                      <a:pt x="247058" y="237297"/>
                      <a:pt x="248530" y="234363"/>
                    </a:cubicBezTo>
                    <a:cubicBezTo>
                      <a:pt x="249999" y="231427"/>
                      <a:pt x="252448" y="229436"/>
                      <a:pt x="255879" y="228392"/>
                    </a:cubicBezTo>
                    <a:cubicBezTo>
                      <a:pt x="258122" y="227707"/>
                      <a:pt x="260314" y="227626"/>
                      <a:pt x="262441" y="228145"/>
                    </a:cubicBezTo>
                    <a:cubicBezTo>
                      <a:pt x="264573" y="228669"/>
                      <a:pt x="266403" y="229739"/>
                      <a:pt x="267937" y="231363"/>
                    </a:cubicBezTo>
                    <a:cubicBezTo>
                      <a:pt x="269469" y="232980"/>
                      <a:pt x="270604" y="235011"/>
                      <a:pt x="271347" y="237432"/>
                    </a:cubicBezTo>
                    <a:cubicBezTo>
                      <a:pt x="272100" y="239890"/>
                      <a:pt x="272283" y="242240"/>
                      <a:pt x="271880" y="244479"/>
                    </a:cubicBezTo>
                    <a:cubicBezTo>
                      <a:pt x="271479" y="246723"/>
                      <a:pt x="270520" y="248619"/>
                      <a:pt x="269003" y="250172"/>
                    </a:cubicBezTo>
                    <a:cubicBezTo>
                      <a:pt x="267482" y="251729"/>
                      <a:pt x="265666" y="252824"/>
                      <a:pt x="263554" y="253465"/>
                    </a:cubicBezTo>
                    <a:cubicBezTo>
                      <a:pt x="261262" y="254166"/>
                      <a:pt x="259049" y="254241"/>
                      <a:pt x="256910" y="253685"/>
                    </a:cubicBezTo>
                    <a:cubicBezTo>
                      <a:pt x="254766" y="253135"/>
                      <a:pt x="252940" y="252043"/>
                      <a:pt x="251424" y="250420"/>
                    </a:cubicBezTo>
                    <a:cubicBezTo>
                      <a:pt x="249914" y="248801"/>
                      <a:pt x="248830" y="246922"/>
                      <a:pt x="248175" y="244796"/>
                    </a:cubicBezTo>
                    <a:close/>
                    <a:moveTo>
                      <a:pt x="251511" y="243836"/>
                    </a:moveTo>
                    <a:cubicBezTo>
                      <a:pt x="252408" y="246758"/>
                      <a:pt x="253901" y="248816"/>
                      <a:pt x="255990" y="250017"/>
                    </a:cubicBezTo>
                    <a:cubicBezTo>
                      <a:pt x="258084" y="251217"/>
                      <a:pt x="260320" y="251455"/>
                      <a:pt x="262697" y="250731"/>
                    </a:cubicBezTo>
                    <a:cubicBezTo>
                      <a:pt x="265121" y="249992"/>
                      <a:pt x="266856" y="248539"/>
                      <a:pt x="267896" y="246364"/>
                    </a:cubicBezTo>
                    <a:cubicBezTo>
                      <a:pt x="268939" y="244191"/>
                      <a:pt x="268985" y="241543"/>
                      <a:pt x="268027" y="238422"/>
                    </a:cubicBezTo>
                    <a:cubicBezTo>
                      <a:pt x="267424" y="236455"/>
                      <a:pt x="266556" y="234836"/>
                      <a:pt x="265435" y="233568"/>
                    </a:cubicBezTo>
                    <a:cubicBezTo>
                      <a:pt x="264317" y="232300"/>
                      <a:pt x="262986" y="231458"/>
                      <a:pt x="261451" y="231038"/>
                    </a:cubicBezTo>
                    <a:cubicBezTo>
                      <a:pt x="259913" y="230623"/>
                      <a:pt x="258345" y="230658"/>
                      <a:pt x="256744" y="231144"/>
                    </a:cubicBezTo>
                    <a:cubicBezTo>
                      <a:pt x="254461" y="231837"/>
                      <a:pt x="252740" y="233216"/>
                      <a:pt x="251577" y="235278"/>
                    </a:cubicBezTo>
                    <a:cubicBezTo>
                      <a:pt x="250413" y="237337"/>
                      <a:pt x="250393" y="240192"/>
                      <a:pt x="251511" y="243836"/>
                    </a:cubicBezTo>
                    <a:close/>
                    <a:moveTo>
                      <a:pt x="279051" y="247471"/>
                    </a:moveTo>
                    <a:lnTo>
                      <a:pt x="269114" y="224146"/>
                    </a:lnTo>
                    <a:lnTo>
                      <a:pt x="284911" y="217467"/>
                    </a:lnTo>
                    <a:lnTo>
                      <a:pt x="286085" y="220218"/>
                    </a:lnTo>
                    <a:lnTo>
                      <a:pt x="273389" y="225586"/>
                    </a:lnTo>
                    <a:lnTo>
                      <a:pt x="276468" y="232810"/>
                    </a:lnTo>
                    <a:lnTo>
                      <a:pt x="287448" y="228165"/>
                    </a:lnTo>
                    <a:lnTo>
                      <a:pt x="288624" y="230920"/>
                    </a:lnTo>
                    <a:lnTo>
                      <a:pt x="277639" y="235565"/>
                    </a:lnTo>
                    <a:lnTo>
                      <a:pt x="282156" y="246159"/>
                    </a:lnTo>
                    <a:lnTo>
                      <a:pt x="279051" y="247471"/>
                    </a:lnTo>
                    <a:close/>
                    <a:moveTo>
                      <a:pt x="320193" y="224710"/>
                    </a:moveTo>
                    <a:lnTo>
                      <a:pt x="307654" y="206183"/>
                    </a:lnTo>
                    <a:lnTo>
                      <a:pt x="300708" y="210854"/>
                    </a:lnTo>
                    <a:lnTo>
                      <a:pt x="299027" y="208373"/>
                    </a:lnTo>
                    <a:lnTo>
                      <a:pt x="315739" y="197145"/>
                    </a:lnTo>
                    <a:lnTo>
                      <a:pt x="317417" y="199622"/>
                    </a:lnTo>
                    <a:lnTo>
                      <a:pt x="310442" y="204310"/>
                    </a:lnTo>
                    <a:lnTo>
                      <a:pt x="322985" y="222837"/>
                    </a:lnTo>
                    <a:lnTo>
                      <a:pt x="320193" y="224710"/>
                    </a:lnTo>
                    <a:close/>
                    <a:moveTo>
                      <a:pt x="332150" y="215300"/>
                    </a:moveTo>
                    <a:lnTo>
                      <a:pt x="315802" y="195891"/>
                    </a:lnTo>
                    <a:lnTo>
                      <a:pt x="329887" y="184115"/>
                    </a:lnTo>
                    <a:lnTo>
                      <a:pt x="331819" y="186408"/>
                    </a:lnTo>
                    <a:lnTo>
                      <a:pt x="320309" y="196027"/>
                    </a:lnTo>
                    <a:lnTo>
                      <a:pt x="325313" y="201970"/>
                    </a:lnTo>
                    <a:lnTo>
                      <a:pt x="336091" y="192961"/>
                    </a:lnTo>
                    <a:lnTo>
                      <a:pt x="338013" y="195237"/>
                    </a:lnTo>
                    <a:lnTo>
                      <a:pt x="327234" y="204246"/>
                    </a:lnTo>
                    <a:lnTo>
                      <a:pt x="332800" y="210854"/>
                    </a:lnTo>
                    <a:lnTo>
                      <a:pt x="344760" y="200856"/>
                    </a:lnTo>
                    <a:lnTo>
                      <a:pt x="346690" y="203147"/>
                    </a:lnTo>
                    <a:lnTo>
                      <a:pt x="332150" y="215300"/>
                    </a:lnTo>
                    <a:close/>
                    <a:moveTo>
                      <a:pt x="353840" y="180014"/>
                    </a:moveTo>
                    <a:lnTo>
                      <a:pt x="356587" y="177894"/>
                    </a:lnTo>
                    <a:cubicBezTo>
                      <a:pt x="358328" y="180138"/>
                      <a:pt x="359205" y="182432"/>
                      <a:pt x="359225" y="184761"/>
                    </a:cubicBezTo>
                    <a:cubicBezTo>
                      <a:pt x="359240" y="187090"/>
                      <a:pt x="358430" y="189293"/>
                      <a:pt x="356796" y="191376"/>
                    </a:cubicBezTo>
                    <a:cubicBezTo>
                      <a:pt x="355110" y="193528"/>
                      <a:pt x="353301" y="194934"/>
                      <a:pt x="351365" y="195601"/>
                    </a:cubicBezTo>
                    <a:cubicBezTo>
                      <a:pt x="349425" y="196259"/>
                      <a:pt x="347347" y="196297"/>
                      <a:pt x="345129" y="195701"/>
                    </a:cubicBezTo>
                    <a:cubicBezTo>
                      <a:pt x="342907" y="195105"/>
                      <a:pt x="340842" y="194062"/>
                      <a:pt x="338926" y="192574"/>
                    </a:cubicBezTo>
                    <a:cubicBezTo>
                      <a:pt x="336840" y="190950"/>
                      <a:pt x="335331" y="189136"/>
                      <a:pt x="334402" y="187135"/>
                    </a:cubicBezTo>
                    <a:cubicBezTo>
                      <a:pt x="333470" y="185130"/>
                      <a:pt x="333176" y="183081"/>
                      <a:pt x="333522" y="180982"/>
                    </a:cubicBezTo>
                    <a:cubicBezTo>
                      <a:pt x="333863" y="178891"/>
                      <a:pt x="334725" y="176966"/>
                      <a:pt x="336106" y="175203"/>
                    </a:cubicBezTo>
                    <a:cubicBezTo>
                      <a:pt x="337674" y="173205"/>
                      <a:pt x="339499" y="171924"/>
                      <a:pt x="341590" y="171355"/>
                    </a:cubicBezTo>
                    <a:cubicBezTo>
                      <a:pt x="343679" y="170788"/>
                      <a:pt x="345856" y="170955"/>
                      <a:pt x="348126" y="171863"/>
                    </a:cubicBezTo>
                    <a:lnTo>
                      <a:pt x="346707" y="174940"/>
                    </a:lnTo>
                    <a:cubicBezTo>
                      <a:pt x="344881" y="174270"/>
                      <a:pt x="343297" y="174113"/>
                      <a:pt x="341937" y="174479"/>
                    </a:cubicBezTo>
                    <a:cubicBezTo>
                      <a:pt x="340578" y="174837"/>
                      <a:pt x="339382" y="175686"/>
                      <a:pt x="338332" y="177024"/>
                    </a:cubicBezTo>
                    <a:cubicBezTo>
                      <a:pt x="337129" y="178560"/>
                      <a:pt x="336494" y="180123"/>
                      <a:pt x="336423" y="181728"/>
                    </a:cubicBezTo>
                    <a:cubicBezTo>
                      <a:pt x="336355" y="183340"/>
                      <a:pt x="336774" y="184835"/>
                      <a:pt x="337698" y="186218"/>
                    </a:cubicBezTo>
                    <a:cubicBezTo>
                      <a:pt x="338609" y="187604"/>
                      <a:pt x="339729" y="188812"/>
                      <a:pt x="341051" y="189837"/>
                    </a:cubicBezTo>
                    <a:cubicBezTo>
                      <a:pt x="342756" y="191168"/>
                      <a:pt x="344434" y="192075"/>
                      <a:pt x="346095" y="192574"/>
                    </a:cubicBezTo>
                    <a:cubicBezTo>
                      <a:pt x="347756" y="193064"/>
                      <a:pt x="349306" y="193038"/>
                      <a:pt x="350756" y="192484"/>
                    </a:cubicBezTo>
                    <a:cubicBezTo>
                      <a:pt x="352209" y="191930"/>
                      <a:pt x="353406" y="191041"/>
                      <a:pt x="354361" y="189823"/>
                    </a:cubicBezTo>
                    <a:cubicBezTo>
                      <a:pt x="355521" y="188345"/>
                      <a:pt x="356073" y="186760"/>
                      <a:pt x="356024" y="185069"/>
                    </a:cubicBezTo>
                    <a:cubicBezTo>
                      <a:pt x="355972" y="183373"/>
                      <a:pt x="355241" y="181689"/>
                      <a:pt x="353840" y="180014"/>
                    </a:cubicBezTo>
                    <a:close/>
                    <a:moveTo>
                      <a:pt x="365539" y="179277"/>
                    </a:moveTo>
                    <a:lnTo>
                      <a:pt x="343737" y="166228"/>
                    </a:lnTo>
                    <a:lnTo>
                      <a:pt x="345475" y="163351"/>
                    </a:lnTo>
                    <a:lnTo>
                      <a:pt x="354426" y="168712"/>
                    </a:lnTo>
                    <a:lnTo>
                      <a:pt x="361235" y="157424"/>
                    </a:lnTo>
                    <a:lnTo>
                      <a:pt x="352279" y="152065"/>
                    </a:lnTo>
                    <a:lnTo>
                      <a:pt x="354018" y="149187"/>
                    </a:lnTo>
                    <a:lnTo>
                      <a:pt x="375817" y="162237"/>
                    </a:lnTo>
                    <a:lnTo>
                      <a:pt x="374082" y="165115"/>
                    </a:lnTo>
                    <a:lnTo>
                      <a:pt x="363807" y="158962"/>
                    </a:lnTo>
                    <a:lnTo>
                      <a:pt x="357001" y="170252"/>
                    </a:lnTo>
                    <a:lnTo>
                      <a:pt x="367274" y="176400"/>
                    </a:lnTo>
                    <a:lnTo>
                      <a:pt x="365539" y="179277"/>
                    </a:lnTo>
                    <a:close/>
                    <a:moveTo>
                      <a:pt x="378398" y="157299"/>
                    </a:moveTo>
                    <a:lnTo>
                      <a:pt x="355164" y="146991"/>
                    </a:lnTo>
                    <a:lnTo>
                      <a:pt x="356568" y="143851"/>
                    </a:lnTo>
                    <a:lnTo>
                      <a:pt x="380244" y="139782"/>
                    </a:lnTo>
                    <a:lnTo>
                      <a:pt x="362003" y="131691"/>
                    </a:lnTo>
                    <a:lnTo>
                      <a:pt x="363316" y="128755"/>
                    </a:lnTo>
                    <a:lnTo>
                      <a:pt x="386549" y="139058"/>
                    </a:lnTo>
                    <a:lnTo>
                      <a:pt x="385146" y="142202"/>
                    </a:lnTo>
                    <a:lnTo>
                      <a:pt x="361455" y="146262"/>
                    </a:lnTo>
                    <a:lnTo>
                      <a:pt x="379713" y="154358"/>
                    </a:lnTo>
                    <a:lnTo>
                      <a:pt x="378398" y="157299"/>
                    </a:lnTo>
                    <a:close/>
                    <a:moveTo>
                      <a:pt x="375622" y="130801"/>
                    </a:moveTo>
                    <a:cubicBezTo>
                      <a:pt x="371586" y="129571"/>
                      <a:pt x="368757" y="127530"/>
                      <a:pt x="367136" y="124676"/>
                    </a:cubicBezTo>
                    <a:cubicBezTo>
                      <a:pt x="365519" y="121819"/>
                      <a:pt x="365230" y="118685"/>
                      <a:pt x="366279" y="115265"/>
                    </a:cubicBezTo>
                    <a:cubicBezTo>
                      <a:pt x="366964" y="113031"/>
                      <a:pt x="368123" y="111176"/>
                      <a:pt x="369743" y="109707"/>
                    </a:cubicBezTo>
                    <a:cubicBezTo>
                      <a:pt x="371370" y="108243"/>
                      <a:pt x="373285" y="107326"/>
                      <a:pt x="375494" y="106969"/>
                    </a:cubicBezTo>
                    <a:cubicBezTo>
                      <a:pt x="377697" y="106609"/>
                      <a:pt x="380021" y="106806"/>
                      <a:pt x="382451" y="107545"/>
                    </a:cubicBezTo>
                    <a:cubicBezTo>
                      <a:pt x="384919" y="108298"/>
                      <a:pt x="386978" y="109461"/>
                      <a:pt x="388615" y="111043"/>
                    </a:cubicBezTo>
                    <a:cubicBezTo>
                      <a:pt x="390258" y="112631"/>
                      <a:pt x="391300" y="114484"/>
                      <a:pt x="391744" y="116604"/>
                    </a:cubicBezTo>
                    <a:cubicBezTo>
                      <a:pt x="392188" y="118733"/>
                      <a:pt x="392084" y="120844"/>
                      <a:pt x="391438" y="122946"/>
                    </a:cubicBezTo>
                    <a:cubicBezTo>
                      <a:pt x="390740" y="125232"/>
                      <a:pt x="389564" y="127101"/>
                      <a:pt x="387904" y="128557"/>
                    </a:cubicBezTo>
                    <a:cubicBezTo>
                      <a:pt x="386245" y="130020"/>
                      <a:pt x="384316" y="130919"/>
                      <a:pt x="382119" y="131262"/>
                    </a:cubicBezTo>
                    <a:cubicBezTo>
                      <a:pt x="379927" y="131605"/>
                      <a:pt x="377757" y="131452"/>
                      <a:pt x="375622" y="130801"/>
                    </a:cubicBezTo>
                    <a:close/>
                    <a:moveTo>
                      <a:pt x="376688" y="127510"/>
                    </a:moveTo>
                    <a:cubicBezTo>
                      <a:pt x="379621" y="128403"/>
                      <a:pt x="382167" y="128324"/>
                      <a:pt x="384337" y="127268"/>
                    </a:cubicBezTo>
                    <a:cubicBezTo>
                      <a:pt x="386506" y="126208"/>
                      <a:pt x="387954" y="124497"/>
                      <a:pt x="388681" y="122125"/>
                    </a:cubicBezTo>
                    <a:cubicBezTo>
                      <a:pt x="389424" y="119711"/>
                      <a:pt x="389185" y="117465"/>
                      <a:pt x="387954" y="115392"/>
                    </a:cubicBezTo>
                    <a:cubicBezTo>
                      <a:pt x="386728" y="113314"/>
                      <a:pt x="384552" y="111792"/>
                      <a:pt x="381423" y="110840"/>
                    </a:cubicBezTo>
                    <a:cubicBezTo>
                      <a:pt x="379444" y="110236"/>
                      <a:pt x="377614" y="110050"/>
                      <a:pt x="375931" y="110265"/>
                    </a:cubicBezTo>
                    <a:cubicBezTo>
                      <a:pt x="374248" y="110482"/>
                      <a:pt x="372804" y="111109"/>
                      <a:pt x="371598" y="112141"/>
                    </a:cubicBezTo>
                    <a:cubicBezTo>
                      <a:pt x="370392" y="113181"/>
                      <a:pt x="369544" y="114496"/>
                      <a:pt x="369055" y="116091"/>
                    </a:cubicBezTo>
                    <a:cubicBezTo>
                      <a:pt x="368356" y="118364"/>
                      <a:pt x="368537" y="120556"/>
                      <a:pt x="369603" y="122670"/>
                    </a:cubicBezTo>
                    <a:cubicBezTo>
                      <a:pt x="370666" y="124782"/>
                      <a:pt x="373030" y="126396"/>
                      <a:pt x="376688" y="127510"/>
                    </a:cubicBezTo>
                    <a:close/>
                    <a:moveTo>
                      <a:pt x="394449" y="106950"/>
                    </a:moveTo>
                    <a:lnTo>
                      <a:pt x="369401" y="102549"/>
                    </a:lnTo>
                    <a:lnTo>
                      <a:pt x="369986" y="99242"/>
                    </a:lnTo>
                    <a:lnTo>
                      <a:pt x="392077" y="103124"/>
                    </a:lnTo>
                    <a:lnTo>
                      <a:pt x="394251" y="90837"/>
                    </a:lnTo>
                    <a:lnTo>
                      <a:pt x="397207" y="91356"/>
                    </a:lnTo>
                    <a:lnTo>
                      <a:pt x="394449" y="106950"/>
                    </a:lnTo>
                    <a:close/>
                    <a:moveTo>
                      <a:pt x="384109" y="87461"/>
                    </a:moveTo>
                    <a:cubicBezTo>
                      <a:pt x="379898" y="87168"/>
                      <a:pt x="376680" y="85818"/>
                      <a:pt x="374460" y="83397"/>
                    </a:cubicBezTo>
                    <a:cubicBezTo>
                      <a:pt x="372235" y="80975"/>
                      <a:pt x="371246" y="77986"/>
                      <a:pt x="371498" y="74418"/>
                    </a:cubicBezTo>
                    <a:cubicBezTo>
                      <a:pt x="371661" y="72090"/>
                      <a:pt x="372369" y="70022"/>
                      <a:pt x="373619" y="68229"/>
                    </a:cubicBezTo>
                    <a:cubicBezTo>
                      <a:pt x="374871" y="66433"/>
                      <a:pt x="376531" y="65114"/>
                      <a:pt x="378604" y="64271"/>
                    </a:cubicBezTo>
                    <a:cubicBezTo>
                      <a:pt x="380667" y="63427"/>
                      <a:pt x="382976" y="63097"/>
                      <a:pt x="385512" y="63273"/>
                    </a:cubicBezTo>
                    <a:cubicBezTo>
                      <a:pt x="388087" y="63452"/>
                      <a:pt x="390353" y="64127"/>
                      <a:pt x="392308" y="65302"/>
                    </a:cubicBezTo>
                    <a:cubicBezTo>
                      <a:pt x="394265" y="66480"/>
                      <a:pt x="395701" y="68050"/>
                      <a:pt x="396612" y="70018"/>
                    </a:cubicBezTo>
                    <a:cubicBezTo>
                      <a:pt x="397524" y="71991"/>
                      <a:pt x="397902" y="74072"/>
                      <a:pt x="397748" y="76265"/>
                    </a:cubicBezTo>
                    <a:cubicBezTo>
                      <a:pt x="397577" y="78647"/>
                      <a:pt x="396859" y="80734"/>
                      <a:pt x="395568" y="82527"/>
                    </a:cubicBezTo>
                    <a:cubicBezTo>
                      <a:pt x="394286" y="84322"/>
                      <a:pt x="392608" y="85629"/>
                      <a:pt x="390544" y="86457"/>
                    </a:cubicBezTo>
                    <a:cubicBezTo>
                      <a:pt x="388484" y="87284"/>
                      <a:pt x="386337" y="87618"/>
                      <a:pt x="384109" y="87461"/>
                    </a:cubicBezTo>
                    <a:close/>
                    <a:moveTo>
                      <a:pt x="384404" y="84019"/>
                    </a:moveTo>
                    <a:cubicBezTo>
                      <a:pt x="387464" y="84232"/>
                      <a:pt x="389928" y="83581"/>
                      <a:pt x="391803" y="82068"/>
                    </a:cubicBezTo>
                    <a:cubicBezTo>
                      <a:pt x="393677" y="80548"/>
                      <a:pt x="394700" y="78556"/>
                      <a:pt x="394876" y="76083"/>
                    </a:cubicBezTo>
                    <a:cubicBezTo>
                      <a:pt x="395052" y="73565"/>
                      <a:pt x="394312" y="71433"/>
                      <a:pt x="392644" y="69685"/>
                    </a:cubicBezTo>
                    <a:cubicBezTo>
                      <a:pt x="390981" y="67935"/>
                      <a:pt x="388518" y="66941"/>
                      <a:pt x="385253" y="66714"/>
                    </a:cubicBezTo>
                    <a:cubicBezTo>
                      <a:pt x="383190" y="66570"/>
                      <a:pt x="381364" y="66801"/>
                      <a:pt x="379772" y="67386"/>
                    </a:cubicBezTo>
                    <a:cubicBezTo>
                      <a:pt x="378183" y="67972"/>
                      <a:pt x="376918" y="68905"/>
                      <a:pt x="375974" y="70182"/>
                    </a:cubicBezTo>
                    <a:cubicBezTo>
                      <a:pt x="375034" y="71468"/>
                      <a:pt x="374506" y="72938"/>
                      <a:pt x="374387" y="74602"/>
                    </a:cubicBezTo>
                    <a:cubicBezTo>
                      <a:pt x="374219" y="76975"/>
                      <a:pt x="374894" y="79069"/>
                      <a:pt x="376408" y="80887"/>
                    </a:cubicBezTo>
                    <a:cubicBezTo>
                      <a:pt x="377920" y="82707"/>
                      <a:pt x="380589" y="83752"/>
                      <a:pt x="384404" y="84019"/>
                    </a:cubicBezTo>
                    <a:close/>
                    <a:moveTo>
                      <a:pt x="385900" y="49567"/>
                    </a:moveTo>
                    <a:lnTo>
                      <a:pt x="382959" y="50031"/>
                    </a:lnTo>
                    <a:lnTo>
                      <a:pt x="381255" y="39436"/>
                    </a:lnTo>
                    <a:lnTo>
                      <a:pt x="390573" y="37966"/>
                    </a:lnTo>
                    <a:cubicBezTo>
                      <a:pt x="392136" y="39384"/>
                      <a:pt x="393380" y="40908"/>
                      <a:pt x="394314" y="42535"/>
                    </a:cubicBezTo>
                    <a:cubicBezTo>
                      <a:pt x="395246" y="44164"/>
                      <a:pt x="395855" y="45887"/>
                      <a:pt x="396144" y="47705"/>
                    </a:cubicBezTo>
                    <a:cubicBezTo>
                      <a:pt x="396535" y="50166"/>
                      <a:pt x="396367" y="52485"/>
                      <a:pt x="395626" y="54658"/>
                    </a:cubicBezTo>
                    <a:cubicBezTo>
                      <a:pt x="394892" y="56834"/>
                      <a:pt x="393600" y="58592"/>
                      <a:pt x="391768" y="59931"/>
                    </a:cubicBezTo>
                    <a:cubicBezTo>
                      <a:pt x="389932" y="61270"/>
                      <a:pt x="387781" y="62136"/>
                      <a:pt x="385310" y="62527"/>
                    </a:cubicBezTo>
                    <a:cubicBezTo>
                      <a:pt x="382868" y="62911"/>
                      <a:pt x="380504" y="62757"/>
                      <a:pt x="378226" y="62075"/>
                    </a:cubicBezTo>
                    <a:cubicBezTo>
                      <a:pt x="375940" y="61394"/>
                      <a:pt x="374134" y="60177"/>
                      <a:pt x="372802" y="58427"/>
                    </a:cubicBezTo>
                    <a:cubicBezTo>
                      <a:pt x="371472" y="56675"/>
                      <a:pt x="370610" y="54553"/>
                      <a:pt x="370213" y="52062"/>
                    </a:cubicBezTo>
                    <a:cubicBezTo>
                      <a:pt x="369926" y="50256"/>
                      <a:pt x="369958" y="48573"/>
                      <a:pt x="370315" y="47016"/>
                    </a:cubicBezTo>
                    <a:cubicBezTo>
                      <a:pt x="370666" y="45461"/>
                      <a:pt x="371303" y="44185"/>
                      <a:pt x="372224" y="43190"/>
                    </a:cubicBezTo>
                    <a:cubicBezTo>
                      <a:pt x="373144" y="42191"/>
                      <a:pt x="374413" y="41346"/>
                      <a:pt x="376033" y="40643"/>
                    </a:cubicBezTo>
                    <a:lnTo>
                      <a:pt x="377335" y="43502"/>
                    </a:lnTo>
                    <a:cubicBezTo>
                      <a:pt x="376114" y="44081"/>
                      <a:pt x="375182" y="44707"/>
                      <a:pt x="374539" y="45374"/>
                    </a:cubicBezTo>
                    <a:cubicBezTo>
                      <a:pt x="373896" y="46052"/>
                      <a:pt x="373438" y="46942"/>
                      <a:pt x="373164" y="48048"/>
                    </a:cubicBezTo>
                    <a:cubicBezTo>
                      <a:pt x="372890" y="49146"/>
                      <a:pt x="372853" y="50336"/>
                      <a:pt x="373053" y="51595"/>
                    </a:cubicBezTo>
                    <a:cubicBezTo>
                      <a:pt x="373293" y="53111"/>
                      <a:pt x="373735" y="54385"/>
                      <a:pt x="374373" y="55413"/>
                    </a:cubicBezTo>
                    <a:cubicBezTo>
                      <a:pt x="375011" y="56448"/>
                      <a:pt x="375759" y="57238"/>
                      <a:pt x="376622" y="57799"/>
                    </a:cubicBezTo>
                    <a:cubicBezTo>
                      <a:pt x="377483" y="58356"/>
                      <a:pt x="378392" y="58750"/>
                      <a:pt x="379358" y="58986"/>
                    </a:cubicBezTo>
                    <a:cubicBezTo>
                      <a:pt x="381010" y="59377"/>
                      <a:pt x="382745" y="59429"/>
                      <a:pt x="384566" y="59144"/>
                    </a:cubicBezTo>
                    <a:cubicBezTo>
                      <a:pt x="386803" y="58790"/>
                      <a:pt x="388615" y="58110"/>
                      <a:pt x="390003" y="57104"/>
                    </a:cubicBezTo>
                    <a:cubicBezTo>
                      <a:pt x="391388" y="56096"/>
                      <a:pt x="392328" y="54802"/>
                      <a:pt x="392826" y="53218"/>
                    </a:cubicBezTo>
                    <a:cubicBezTo>
                      <a:pt x="393323" y="51633"/>
                      <a:pt x="393442" y="50019"/>
                      <a:pt x="393182" y="48370"/>
                    </a:cubicBezTo>
                    <a:cubicBezTo>
                      <a:pt x="392951" y="46933"/>
                      <a:pt x="392449" y="45579"/>
                      <a:pt x="391676" y="44302"/>
                    </a:cubicBezTo>
                    <a:cubicBezTo>
                      <a:pt x="390910" y="43021"/>
                      <a:pt x="390156" y="42082"/>
                      <a:pt x="389410" y="41477"/>
                    </a:cubicBezTo>
                    <a:lnTo>
                      <a:pt x="384730" y="42214"/>
                    </a:lnTo>
                    <a:lnTo>
                      <a:pt x="385900" y="49567"/>
                    </a:lnTo>
                    <a:close/>
                    <a:moveTo>
                      <a:pt x="392156" y="25772"/>
                    </a:moveTo>
                    <a:lnTo>
                      <a:pt x="381519" y="27453"/>
                    </a:lnTo>
                    <a:lnTo>
                      <a:pt x="368571" y="39381"/>
                    </a:lnTo>
                    <a:lnTo>
                      <a:pt x="367931" y="35353"/>
                    </a:lnTo>
                    <a:lnTo>
                      <a:pt x="374719" y="29223"/>
                    </a:lnTo>
                    <a:cubicBezTo>
                      <a:pt x="375992" y="28092"/>
                      <a:pt x="377273" y="27023"/>
                      <a:pt x="378566" y="26012"/>
                    </a:cubicBezTo>
                    <a:cubicBezTo>
                      <a:pt x="377131" y="25467"/>
                      <a:pt x="375508" y="24792"/>
                      <a:pt x="373692" y="23979"/>
                    </a:cubicBezTo>
                    <a:lnTo>
                      <a:pt x="365536" y="20297"/>
                    </a:lnTo>
                    <a:lnTo>
                      <a:pt x="364925" y="16440"/>
                    </a:lnTo>
                    <a:lnTo>
                      <a:pt x="380993" y="24142"/>
                    </a:lnTo>
                    <a:lnTo>
                      <a:pt x="391631" y="22465"/>
                    </a:lnTo>
                    <a:lnTo>
                      <a:pt x="392156" y="25772"/>
                    </a:lnTo>
                    <a:close/>
                  </a:path>
                </a:pathLst>
              </a:custGeom>
              <a:solidFill>
                <a:srgbClr val="005197"/>
              </a:solidFill>
              <a:ln w="14358"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9BF67AF5-1436-4B8C-9D61-A4989B86A043}"/>
                  </a:ext>
                </a:extLst>
              </p:cNvPr>
              <p:cNvSpPr/>
              <p:nvPr/>
            </p:nvSpPr>
            <p:spPr>
              <a:xfrm>
                <a:off x="10089037" y="-476412"/>
                <a:ext cx="331780" cy="334476"/>
              </a:xfrm>
              <a:custGeom>
                <a:avLst/>
                <a:gdLst>
                  <a:gd name="connsiteX0" fmla="*/ 170596 w 331780"/>
                  <a:gd name="connsiteY0" fmla="*/ 16440 h 334476"/>
                  <a:gd name="connsiteX1" fmla="*/ 324886 w 331780"/>
                  <a:gd name="connsiteY1" fmla="*/ 172273 h 334476"/>
                  <a:gd name="connsiteX2" fmla="*/ 170596 w 331780"/>
                  <a:gd name="connsiteY2" fmla="*/ 328104 h 334476"/>
                  <a:gd name="connsiteX3" fmla="*/ 16308 w 331780"/>
                  <a:gd name="connsiteY3" fmla="*/ 172273 h 334476"/>
                  <a:gd name="connsiteX4" fmla="*/ 170596 w 331780"/>
                  <a:gd name="connsiteY4" fmla="*/ 16440 h 334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780" h="334476">
                    <a:moveTo>
                      <a:pt x="170596" y="16440"/>
                    </a:moveTo>
                    <a:cubicBezTo>
                      <a:pt x="255578" y="16440"/>
                      <a:pt x="324886" y="86443"/>
                      <a:pt x="324886" y="172273"/>
                    </a:cubicBezTo>
                    <a:cubicBezTo>
                      <a:pt x="324886" y="258102"/>
                      <a:pt x="255576" y="328104"/>
                      <a:pt x="170596" y="328104"/>
                    </a:cubicBezTo>
                    <a:cubicBezTo>
                      <a:pt x="85618" y="328104"/>
                      <a:pt x="16308" y="258102"/>
                      <a:pt x="16308" y="172273"/>
                    </a:cubicBezTo>
                    <a:cubicBezTo>
                      <a:pt x="16308" y="86443"/>
                      <a:pt x="85619" y="16440"/>
                      <a:pt x="170596" y="16440"/>
                    </a:cubicBezTo>
                    <a:close/>
                  </a:path>
                </a:pathLst>
              </a:custGeom>
              <a:solidFill>
                <a:srgbClr val="005197"/>
              </a:solidFill>
              <a:ln w="14358"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185EA6B4-A635-412B-A235-FB89CFE1BC13}"/>
                  </a:ext>
                </a:extLst>
              </p:cNvPr>
              <p:cNvSpPr/>
              <p:nvPr/>
            </p:nvSpPr>
            <p:spPr>
              <a:xfrm>
                <a:off x="10105274" y="-412710"/>
                <a:ext cx="158677" cy="218137"/>
              </a:xfrm>
              <a:custGeom>
                <a:avLst/>
                <a:gdLst>
                  <a:gd name="connsiteX0" fmla="*/ 88575 w 158677"/>
                  <a:gd name="connsiteY0" fmla="*/ 16479 h 218136"/>
                  <a:gd name="connsiteX1" fmla="*/ 28476 w 158677"/>
                  <a:gd name="connsiteY1" fmla="*/ 86143 h 218136"/>
                  <a:gd name="connsiteX2" fmla="*/ 17301 w 158677"/>
                  <a:gd name="connsiteY2" fmla="*/ 150891 h 218136"/>
                  <a:gd name="connsiteX3" fmla="*/ 20550 w 158677"/>
                  <a:gd name="connsiteY3" fmla="*/ 167296 h 218136"/>
                  <a:gd name="connsiteX4" fmla="*/ 155884 w 158677"/>
                  <a:gd name="connsiteY4" fmla="*/ 181273 h 218136"/>
                  <a:gd name="connsiteX5" fmla="*/ 93078 w 158677"/>
                  <a:gd name="connsiteY5" fmla="*/ 173647 h 218136"/>
                  <a:gd name="connsiteX6" fmla="*/ 65647 w 158677"/>
                  <a:gd name="connsiteY6" fmla="*/ 119466 h 218136"/>
                  <a:gd name="connsiteX7" fmla="*/ 74487 w 158677"/>
                  <a:gd name="connsiteY7" fmla="*/ 54211 h 218136"/>
                  <a:gd name="connsiteX8" fmla="*/ 88575 w 158677"/>
                  <a:gd name="connsiteY8" fmla="*/ 16479 h 218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677" h="218136">
                    <a:moveTo>
                      <a:pt x="88575" y="16479"/>
                    </a:moveTo>
                    <a:cubicBezTo>
                      <a:pt x="83748" y="18080"/>
                      <a:pt x="44981" y="43566"/>
                      <a:pt x="28476" y="86143"/>
                    </a:cubicBezTo>
                    <a:cubicBezTo>
                      <a:pt x="20437" y="106879"/>
                      <a:pt x="13706" y="130120"/>
                      <a:pt x="17301" y="150891"/>
                    </a:cubicBezTo>
                    <a:cubicBezTo>
                      <a:pt x="18176" y="155949"/>
                      <a:pt x="18742" y="162395"/>
                      <a:pt x="20550" y="167296"/>
                    </a:cubicBezTo>
                    <a:cubicBezTo>
                      <a:pt x="34983" y="206392"/>
                      <a:pt x="71599" y="238545"/>
                      <a:pt x="155884" y="181273"/>
                    </a:cubicBezTo>
                    <a:cubicBezTo>
                      <a:pt x="132644" y="186018"/>
                      <a:pt x="109186" y="185317"/>
                      <a:pt x="93078" y="173647"/>
                    </a:cubicBezTo>
                    <a:cubicBezTo>
                      <a:pt x="75932" y="161225"/>
                      <a:pt x="66942" y="139468"/>
                      <a:pt x="65647" y="119466"/>
                    </a:cubicBezTo>
                    <a:cubicBezTo>
                      <a:pt x="64133" y="96067"/>
                      <a:pt x="68649" y="72485"/>
                      <a:pt x="74487" y="54211"/>
                    </a:cubicBezTo>
                    <a:cubicBezTo>
                      <a:pt x="81993" y="30716"/>
                      <a:pt x="91290" y="15577"/>
                      <a:pt x="88575" y="16479"/>
                    </a:cubicBezTo>
                    <a:close/>
                  </a:path>
                </a:pathLst>
              </a:custGeom>
              <a:solidFill>
                <a:srgbClr val="FFFFFF"/>
              </a:solidFill>
              <a:ln w="14358"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E4576A13-86BB-4AB6-ADA8-A0231DF0F3D6}"/>
                  </a:ext>
                </a:extLst>
              </p:cNvPr>
              <p:cNvSpPr/>
              <p:nvPr/>
            </p:nvSpPr>
            <p:spPr>
              <a:xfrm>
                <a:off x="10175217" y="-458302"/>
                <a:ext cx="173103" cy="232679"/>
              </a:xfrm>
              <a:custGeom>
                <a:avLst/>
                <a:gdLst>
                  <a:gd name="connsiteX0" fmla="*/ 136945 w 173102"/>
                  <a:gd name="connsiteY0" fmla="*/ 16662 h 232679"/>
                  <a:gd name="connsiteX1" fmla="*/ 38460 w 173102"/>
                  <a:gd name="connsiteY1" fmla="*/ 98173 h 232679"/>
                  <a:gd name="connsiteX2" fmla="*/ 16318 w 173102"/>
                  <a:gd name="connsiteY2" fmla="*/ 161460 h 232679"/>
                  <a:gd name="connsiteX3" fmla="*/ 69100 w 173102"/>
                  <a:gd name="connsiteY3" fmla="*/ 226392 h 232679"/>
                  <a:gd name="connsiteX4" fmla="*/ 166856 w 173102"/>
                  <a:gd name="connsiteY4" fmla="*/ 192073 h 232679"/>
                  <a:gd name="connsiteX5" fmla="*/ 97756 w 173102"/>
                  <a:gd name="connsiteY5" fmla="*/ 180832 h 232679"/>
                  <a:gd name="connsiteX6" fmla="*/ 105276 w 173102"/>
                  <a:gd name="connsiteY6" fmla="*/ 52819 h 232679"/>
                  <a:gd name="connsiteX7" fmla="*/ 136945 w 173102"/>
                  <a:gd name="connsiteY7" fmla="*/ 16662 h 23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02" h="232679">
                    <a:moveTo>
                      <a:pt x="136945" y="16662"/>
                    </a:moveTo>
                    <a:cubicBezTo>
                      <a:pt x="133355" y="13199"/>
                      <a:pt x="60012" y="50793"/>
                      <a:pt x="38460" y="98173"/>
                    </a:cubicBezTo>
                    <a:cubicBezTo>
                      <a:pt x="29728" y="117367"/>
                      <a:pt x="16553" y="141627"/>
                      <a:pt x="16318" y="161460"/>
                    </a:cubicBezTo>
                    <a:cubicBezTo>
                      <a:pt x="15760" y="208503"/>
                      <a:pt x="38852" y="225599"/>
                      <a:pt x="69100" y="226392"/>
                    </a:cubicBezTo>
                    <a:cubicBezTo>
                      <a:pt x="99347" y="227185"/>
                      <a:pt x="138787" y="210250"/>
                      <a:pt x="166856" y="192073"/>
                    </a:cubicBezTo>
                    <a:cubicBezTo>
                      <a:pt x="152549" y="195219"/>
                      <a:pt x="117840" y="204523"/>
                      <a:pt x="97756" y="180832"/>
                    </a:cubicBezTo>
                    <a:cubicBezTo>
                      <a:pt x="70557" y="148751"/>
                      <a:pt x="88961" y="84985"/>
                      <a:pt x="105276" y="52819"/>
                    </a:cubicBezTo>
                    <a:cubicBezTo>
                      <a:pt x="117967" y="27800"/>
                      <a:pt x="138705" y="18360"/>
                      <a:pt x="136945" y="16662"/>
                    </a:cubicBezTo>
                    <a:close/>
                  </a:path>
                </a:pathLst>
              </a:custGeom>
              <a:solidFill>
                <a:srgbClr val="FFFFFF"/>
              </a:solidFill>
              <a:ln w="14358"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AC945177-256C-48A3-9F06-73D492198123}"/>
                  </a:ext>
                </a:extLst>
              </p:cNvPr>
              <p:cNvSpPr/>
              <p:nvPr/>
            </p:nvSpPr>
            <p:spPr>
              <a:xfrm>
                <a:off x="10243925" y="-385968"/>
                <a:ext cx="173103" cy="232679"/>
              </a:xfrm>
              <a:custGeom>
                <a:avLst/>
                <a:gdLst>
                  <a:gd name="connsiteX0" fmla="*/ 62476 w 173102"/>
                  <a:gd name="connsiteY0" fmla="*/ 210145 h 232679"/>
                  <a:gd name="connsiteX1" fmla="*/ 57904 w 173102"/>
                  <a:gd name="connsiteY1" fmla="*/ 220377 h 232679"/>
                  <a:gd name="connsiteX2" fmla="*/ 60953 w 173102"/>
                  <a:gd name="connsiteY2" fmla="*/ 219739 h 232679"/>
                  <a:gd name="connsiteX3" fmla="*/ 62780 w 173102"/>
                  <a:gd name="connsiteY3" fmla="*/ 220698 h 232679"/>
                  <a:gd name="connsiteX4" fmla="*/ 75581 w 173102"/>
                  <a:gd name="connsiteY4" fmla="*/ 205989 h 232679"/>
                  <a:gd name="connsiteX5" fmla="*/ 74514 w 173102"/>
                  <a:gd name="connsiteY5" fmla="*/ 210145 h 232679"/>
                  <a:gd name="connsiteX6" fmla="*/ 74971 w 173102"/>
                  <a:gd name="connsiteY6" fmla="*/ 216381 h 232679"/>
                  <a:gd name="connsiteX7" fmla="*/ 88379 w 173102"/>
                  <a:gd name="connsiteY7" fmla="*/ 200393 h 232679"/>
                  <a:gd name="connsiteX8" fmla="*/ 90817 w 173102"/>
                  <a:gd name="connsiteY8" fmla="*/ 196236 h 232679"/>
                  <a:gd name="connsiteX9" fmla="*/ 91580 w 173102"/>
                  <a:gd name="connsiteY9" fmla="*/ 200873 h 232679"/>
                  <a:gd name="connsiteX10" fmla="*/ 100264 w 173102"/>
                  <a:gd name="connsiteY10" fmla="*/ 180887 h 232679"/>
                  <a:gd name="connsiteX11" fmla="*/ 96760 w 173102"/>
                  <a:gd name="connsiteY11" fmla="*/ 194797 h 232679"/>
                  <a:gd name="connsiteX12" fmla="*/ 99198 w 173102"/>
                  <a:gd name="connsiteY12" fmla="*/ 193518 h 232679"/>
                  <a:gd name="connsiteX13" fmla="*/ 100721 w 173102"/>
                  <a:gd name="connsiteY13" fmla="*/ 190481 h 232679"/>
                  <a:gd name="connsiteX14" fmla="*/ 101179 w 173102"/>
                  <a:gd name="connsiteY14" fmla="*/ 194158 h 232679"/>
                  <a:gd name="connsiteX15" fmla="*/ 104531 w 173102"/>
                  <a:gd name="connsiteY15" fmla="*/ 192399 h 232679"/>
                  <a:gd name="connsiteX16" fmla="*/ 113368 w 173102"/>
                  <a:gd name="connsiteY16" fmla="*/ 173533 h 232679"/>
                  <a:gd name="connsiteX17" fmla="*/ 123272 w 173102"/>
                  <a:gd name="connsiteY17" fmla="*/ 171293 h 232679"/>
                  <a:gd name="connsiteX18" fmla="*/ 131196 w 173102"/>
                  <a:gd name="connsiteY18" fmla="*/ 147951 h 232679"/>
                  <a:gd name="connsiteX19" fmla="*/ 132415 w 173102"/>
                  <a:gd name="connsiteY19" fmla="*/ 149551 h 232679"/>
                  <a:gd name="connsiteX20" fmla="*/ 132872 w 173102"/>
                  <a:gd name="connsiteY20" fmla="*/ 144753 h 232679"/>
                  <a:gd name="connsiteX21" fmla="*/ 134549 w 173102"/>
                  <a:gd name="connsiteY21" fmla="*/ 146833 h 232679"/>
                  <a:gd name="connsiteX22" fmla="*/ 131805 w 173102"/>
                  <a:gd name="connsiteY22" fmla="*/ 162341 h 232679"/>
                  <a:gd name="connsiteX23" fmla="*/ 145825 w 173102"/>
                  <a:gd name="connsiteY23" fmla="*/ 148751 h 232679"/>
                  <a:gd name="connsiteX24" fmla="*/ 157100 w 173102"/>
                  <a:gd name="connsiteY24" fmla="*/ 111659 h 232679"/>
                  <a:gd name="connsiteX25" fmla="*/ 161214 w 173102"/>
                  <a:gd name="connsiteY25" fmla="*/ 60977 h 232679"/>
                  <a:gd name="connsiteX26" fmla="*/ 133938 w 173102"/>
                  <a:gd name="connsiteY26" fmla="*/ 16850 h 232679"/>
                  <a:gd name="connsiteX27" fmla="*/ 73142 w 173102"/>
                  <a:gd name="connsiteY27" fmla="*/ 38913 h 232679"/>
                  <a:gd name="connsiteX28" fmla="*/ 30325 w 173102"/>
                  <a:gd name="connsiteY28" fmla="*/ 68651 h 232679"/>
                  <a:gd name="connsiteX29" fmla="*/ 16308 w 173102"/>
                  <a:gd name="connsiteY29" fmla="*/ 80803 h 232679"/>
                  <a:gd name="connsiteX30" fmla="*/ 16459 w 173102"/>
                  <a:gd name="connsiteY30" fmla="*/ 85919 h 232679"/>
                  <a:gd name="connsiteX31" fmla="*/ 53333 w 173102"/>
                  <a:gd name="connsiteY31" fmla="*/ 78245 h 232679"/>
                  <a:gd name="connsiteX32" fmla="*/ 88226 w 173102"/>
                  <a:gd name="connsiteY32" fmla="*/ 96150 h 232679"/>
                  <a:gd name="connsiteX33" fmla="*/ 95251 w 173102"/>
                  <a:gd name="connsiteY33" fmla="*/ 144535 h 232679"/>
                  <a:gd name="connsiteX34" fmla="*/ 79293 w 173102"/>
                  <a:gd name="connsiteY34" fmla="*/ 185516 h 232679"/>
                  <a:gd name="connsiteX35" fmla="*/ 67114 w 173102"/>
                  <a:gd name="connsiteY35" fmla="*/ 204024 h 232679"/>
                  <a:gd name="connsiteX36" fmla="*/ 62476 w 173102"/>
                  <a:gd name="connsiteY36" fmla="*/ 210145 h 23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73102" h="232679">
                    <a:moveTo>
                      <a:pt x="62476" y="210145"/>
                    </a:moveTo>
                    <a:cubicBezTo>
                      <a:pt x="62476" y="210145"/>
                      <a:pt x="50591" y="220857"/>
                      <a:pt x="57904" y="220377"/>
                    </a:cubicBezTo>
                    <a:cubicBezTo>
                      <a:pt x="57904" y="220377"/>
                      <a:pt x="58819" y="220537"/>
                      <a:pt x="60953" y="219739"/>
                    </a:cubicBezTo>
                    <a:cubicBezTo>
                      <a:pt x="60953" y="219739"/>
                      <a:pt x="61714" y="220698"/>
                      <a:pt x="62780" y="220698"/>
                    </a:cubicBezTo>
                    <a:cubicBezTo>
                      <a:pt x="62780" y="220698"/>
                      <a:pt x="73752" y="207747"/>
                      <a:pt x="75581" y="205989"/>
                    </a:cubicBezTo>
                    <a:cubicBezTo>
                      <a:pt x="75581" y="205989"/>
                      <a:pt x="78018" y="204071"/>
                      <a:pt x="74514" y="210145"/>
                    </a:cubicBezTo>
                    <a:cubicBezTo>
                      <a:pt x="74514" y="210145"/>
                      <a:pt x="72227" y="215741"/>
                      <a:pt x="74971" y="216381"/>
                    </a:cubicBezTo>
                    <a:cubicBezTo>
                      <a:pt x="74971" y="216381"/>
                      <a:pt x="85941" y="205509"/>
                      <a:pt x="88379" y="200393"/>
                    </a:cubicBezTo>
                    <a:lnTo>
                      <a:pt x="90817" y="196236"/>
                    </a:lnTo>
                    <a:cubicBezTo>
                      <a:pt x="90817" y="196236"/>
                      <a:pt x="91274" y="199913"/>
                      <a:pt x="91580" y="200873"/>
                    </a:cubicBezTo>
                    <a:lnTo>
                      <a:pt x="100264" y="180887"/>
                    </a:lnTo>
                    <a:lnTo>
                      <a:pt x="96760" y="194797"/>
                    </a:lnTo>
                    <a:cubicBezTo>
                      <a:pt x="96760" y="194797"/>
                      <a:pt x="96912" y="196875"/>
                      <a:pt x="99198" y="193518"/>
                    </a:cubicBezTo>
                    <a:cubicBezTo>
                      <a:pt x="101485" y="190161"/>
                      <a:pt x="100721" y="190481"/>
                      <a:pt x="100721" y="190481"/>
                    </a:cubicBezTo>
                    <a:lnTo>
                      <a:pt x="101179" y="194158"/>
                    </a:lnTo>
                    <a:cubicBezTo>
                      <a:pt x="101179" y="194158"/>
                      <a:pt x="103464" y="194797"/>
                      <a:pt x="104531" y="192399"/>
                    </a:cubicBezTo>
                    <a:cubicBezTo>
                      <a:pt x="105597" y="190001"/>
                      <a:pt x="113215" y="176731"/>
                      <a:pt x="113368" y="173533"/>
                    </a:cubicBezTo>
                    <a:cubicBezTo>
                      <a:pt x="113368" y="173533"/>
                      <a:pt x="117331" y="181047"/>
                      <a:pt x="123272" y="171293"/>
                    </a:cubicBezTo>
                    <a:cubicBezTo>
                      <a:pt x="129214" y="161541"/>
                      <a:pt x="128607" y="150191"/>
                      <a:pt x="131196" y="147951"/>
                    </a:cubicBezTo>
                    <a:cubicBezTo>
                      <a:pt x="131196" y="147951"/>
                      <a:pt x="131501" y="149869"/>
                      <a:pt x="132415" y="149551"/>
                    </a:cubicBezTo>
                    <a:cubicBezTo>
                      <a:pt x="132415" y="149551"/>
                      <a:pt x="134091" y="145393"/>
                      <a:pt x="132872" y="144753"/>
                    </a:cubicBezTo>
                    <a:cubicBezTo>
                      <a:pt x="132872" y="144753"/>
                      <a:pt x="134853" y="139799"/>
                      <a:pt x="134549" y="146833"/>
                    </a:cubicBezTo>
                    <a:cubicBezTo>
                      <a:pt x="134549" y="146833"/>
                      <a:pt x="130892" y="160901"/>
                      <a:pt x="131805" y="162341"/>
                    </a:cubicBezTo>
                    <a:cubicBezTo>
                      <a:pt x="131805" y="162341"/>
                      <a:pt x="136225" y="167777"/>
                      <a:pt x="145825" y="148751"/>
                    </a:cubicBezTo>
                    <a:cubicBezTo>
                      <a:pt x="145825" y="148751"/>
                      <a:pt x="157404" y="114697"/>
                      <a:pt x="157100" y="111659"/>
                    </a:cubicBezTo>
                    <a:cubicBezTo>
                      <a:pt x="157100" y="111659"/>
                      <a:pt x="163041" y="70569"/>
                      <a:pt x="161214" y="60977"/>
                    </a:cubicBezTo>
                    <a:cubicBezTo>
                      <a:pt x="159384" y="51384"/>
                      <a:pt x="160299" y="22925"/>
                      <a:pt x="133938" y="16850"/>
                    </a:cubicBezTo>
                    <a:cubicBezTo>
                      <a:pt x="133938" y="16850"/>
                      <a:pt x="115806" y="11574"/>
                      <a:pt x="73142" y="38913"/>
                    </a:cubicBezTo>
                    <a:cubicBezTo>
                      <a:pt x="30478" y="66253"/>
                      <a:pt x="33221" y="67213"/>
                      <a:pt x="30325" y="68651"/>
                    </a:cubicBezTo>
                    <a:cubicBezTo>
                      <a:pt x="27430" y="70089"/>
                      <a:pt x="16308" y="80803"/>
                      <a:pt x="16308" y="80803"/>
                    </a:cubicBezTo>
                    <a:lnTo>
                      <a:pt x="16459" y="85919"/>
                    </a:lnTo>
                    <a:cubicBezTo>
                      <a:pt x="16459" y="85919"/>
                      <a:pt x="35201" y="77445"/>
                      <a:pt x="53333" y="78245"/>
                    </a:cubicBezTo>
                    <a:cubicBezTo>
                      <a:pt x="71466" y="79043"/>
                      <a:pt x="82437" y="84799"/>
                      <a:pt x="88226" y="96150"/>
                    </a:cubicBezTo>
                    <a:cubicBezTo>
                      <a:pt x="88226" y="96150"/>
                      <a:pt x="101549" y="112809"/>
                      <a:pt x="95251" y="144535"/>
                    </a:cubicBezTo>
                    <a:cubicBezTo>
                      <a:pt x="95251" y="144535"/>
                      <a:pt x="87273" y="170975"/>
                      <a:pt x="79293" y="185516"/>
                    </a:cubicBezTo>
                    <a:lnTo>
                      <a:pt x="67114" y="204024"/>
                    </a:lnTo>
                    <a:lnTo>
                      <a:pt x="62476" y="210145"/>
                    </a:lnTo>
                    <a:close/>
                  </a:path>
                </a:pathLst>
              </a:custGeom>
              <a:solidFill>
                <a:srgbClr val="FFFFFF"/>
              </a:solidFill>
              <a:ln w="14358"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540B6F8C-3CE5-4806-9676-33306DA98052}"/>
                  </a:ext>
                </a:extLst>
              </p:cNvPr>
              <p:cNvSpPr/>
              <p:nvPr/>
            </p:nvSpPr>
            <p:spPr>
              <a:xfrm>
                <a:off x="10147269" y="-504438"/>
                <a:ext cx="57701" cy="72712"/>
              </a:xfrm>
              <a:custGeom>
                <a:avLst/>
                <a:gdLst>
                  <a:gd name="connsiteX0" fmla="*/ 21559 w 57700"/>
                  <a:gd name="connsiteY0" fmla="*/ 38294 h 72712"/>
                  <a:gd name="connsiteX1" fmla="*/ 28421 w 57700"/>
                  <a:gd name="connsiteY1" fmla="*/ 51805 h 72712"/>
                  <a:gd name="connsiteX2" fmla="*/ 29795 w 57700"/>
                  <a:gd name="connsiteY2" fmla="*/ 55961 h 72712"/>
                  <a:gd name="connsiteX3" fmla="*/ 30217 w 57700"/>
                  <a:gd name="connsiteY3" fmla="*/ 58376 h 72712"/>
                  <a:gd name="connsiteX4" fmla="*/ 28867 w 57700"/>
                  <a:gd name="connsiteY4" fmla="*/ 59279 h 72712"/>
                  <a:gd name="connsiteX5" fmla="*/ 25722 w 57700"/>
                  <a:gd name="connsiteY5" fmla="*/ 57172 h 72712"/>
                  <a:gd name="connsiteX6" fmla="*/ 22919 w 57700"/>
                  <a:gd name="connsiteY6" fmla="*/ 43744 h 72712"/>
                  <a:gd name="connsiteX7" fmla="*/ 20678 w 57700"/>
                  <a:gd name="connsiteY7" fmla="*/ 38406 h 72712"/>
                  <a:gd name="connsiteX8" fmla="*/ 21559 w 57700"/>
                  <a:gd name="connsiteY8" fmla="*/ 38294 h 72712"/>
                  <a:gd name="connsiteX9" fmla="*/ 16316 w 57700"/>
                  <a:gd name="connsiteY9" fmla="*/ 27969 h 72712"/>
                  <a:gd name="connsiteX10" fmla="*/ 20181 w 57700"/>
                  <a:gd name="connsiteY10" fmla="*/ 35581 h 72712"/>
                  <a:gd name="connsiteX11" fmla="*/ 20049 w 57700"/>
                  <a:gd name="connsiteY11" fmla="*/ 36639 h 72712"/>
                  <a:gd name="connsiteX12" fmla="*/ 17900 w 57700"/>
                  <a:gd name="connsiteY12" fmla="*/ 32538 h 72712"/>
                  <a:gd name="connsiteX13" fmla="*/ 16316 w 57700"/>
                  <a:gd name="connsiteY13" fmla="*/ 27968 h 72712"/>
                  <a:gd name="connsiteX14" fmla="*/ 20181 w 57700"/>
                  <a:gd name="connsiteY14" fmla="*/ 35581 h 72712"/>
                  <a:gd name="connsiteX15" fmla="*/ 16316 w 57700"/>
                  <a:gd name="connsiteY15" fmla="*/ 27969 h 72712"/>
                  <a:gd name="connsiteX16" fmla="*/ 16390 w 57700"/>
                  <a:gd name="connsiteY16" fmla="*/ 27852 h 72712"/>
                  <a:gd name="connsiteX17" fmla="*/ 16898 w 57700"/>
                  <a:gd name="connsiteY17" fmla="*/ 27796 h 72712"/>
                  <a:gd name="connsiteX18" fmla="*/ 20361 w 57700"/>
                  <a:gd name="connsiteY18" fmla="*/ 31316 h 72712"/>
                  <a:gd name="connsiteX19" fmla="*/ 19879 w 57700"/>
                  <a:gd name="connsiteY19" fmla="*/ 33402 h 72712"/>
                  <a:gd name="connsiteX20" fmla="*/ 20181 w 57700"/>
                  <a:gd name="connsiteY20" fmla="*/ 35581 h 72712"/>
                  <a:gd name="connsiteX21" fmla="*/ 28421 w 57700"/>
                  <a:gd name="connsiteY21" fmla="*/ 51805 h 72712"/>
                  <a:gd name="connsiteX22" fmla="*/ 21559 w 57700"/>
                  <a:gd name="connsiteY22" fmla="*/ 38294 h 72712"/>
                  <a:gd name="connsiteX23" fmla="*/ 22844 w 57700"/>
                  <a:gd name="connsiteY23" fmla="*/ 38713 h 72712"/>
                  <a:gd name="connsiteX24" fmla="*/ 24608 w 57700"/>
                  <a:gd name="connsiteY24" fmla="*/ 40077 h 72712"/>
                  <a:gd name="connsiteX25" fmla="*/ 26188 w 57700"/>
                  <a:gd name="connsiteY25" fmla="*/ 38968 h 72712"/>
                  <a:gd name="connsiteX26" fmla="*/ 26393 w 57700"/>
                  <a:gd name="connsiteY26" fmla="*/ 40822 h 72712"/>
                  <a:gd name="connsiteX27" fmla="*/ 27308 w 57700"/>
                  <a:gd name="connsiteY27" fmla="*/ 46975 h 72712"/>
                  <a:gd name="connsiteX28" fmla="*/ 28421 w 57700"/>
                  <a:gd name="connsiteY28" fmla="*/ 51805 h 72712"/>
                  <a:gd name="connsiteX29" fmla="*/ 34036 w 57700"/>
                  <a:gd name="connsiteY29" fmla="*/ 44661 h 72712"/>
                  <a:gd name="connsiteX30" fmla="*/ 34366 w 57700"/>
                  <a:gd name="connsiteY30" fmla="*/ 45310 h 72712"/>
                  <a:gd name="connsiteX31" fmla="*/ 34366 w 57700"/>
                  <a:gd name="connsiteY31" fmla="*/ 45310 h 72712"/>
                  <a:gd name="connsiteX32" fmla="*/ 34036 w 57700"/>
                  <a:gd name="connsiteY32" fmla="*/ 44661 h 72712"/>
                  <a:gd name="connsiteX33" fmla="*/ 30650 w 57700"/>
                  <a:gd name="connsiteY33" fmla="*/ 37994 h 72712"/>
                  <a:gd name="connsiteX34" fmla="*/ 33107 w 57700"/>
                  <a:gd name="connsiteY34" fmla="*/ 42833 h 72712"/>
                  <a:gd name="connsiteX35" fmla="*/ 32056 w 57700"/>
                  <a:gd name="connsiteY35" fmla="*/ 43267 h 72712"/>
                  <a:gd name="connsiteX36" fmla="*/ 30059 w 57700"/>
                  <a:gd name="connsiteY36" fmla="*/ 41579 h 72712"/>
                  <a:gd name="connsiteX37" fmla="*/ 30650 w 57700"/>
                  <a:gd name="connsiteY37" fmla="*/ 37994 h 72712"/>
                  <a:gd name="connsiteX38" fmla="*/ 27175 w 57700"/>
                  <a:gd name="connsiteY38" fmla="*/ 31150 h 72712"/>
                  <a:gd name="connsiteX39" fmla="*/ 28463 w 57700"/>
                  <a:gd name="connsiteY39" fmla="*/ 33687 h 72712"/>
                  <a:gd name="connsiteX40" fmla="*/ 25038 w 57700"/>
                  <a:gd name="connsiteY40" fmla="*/ 33932 h 72712"/>
                  <a:gd name="connsiteX41" fmla="*/ 26401 w 57700"/>
                  <a:gd name="connsiteY41" fmla="*/ 32263 h 72712"/>
                  <a:gd name="connsiteX42" fmla="*/ 27175 w 57700"/>
                  <a:gd name="connsiteY42" fmla="*/ 31150 h 72712"/>
                  <a:gd name="connsiteX43" fmla="*/ 36100 w 57700"/>
                  <a:gd name="connsiteY43" fmla="*/ 42525 h 72712"/>
                  <a:gd name="connsiteX44" fmla="*/ 38826 w 57700"/>
                  <a:gd name="connsiteY44" fmla="*/ 47894 h 72712"/>
                  <a:gd name="connsiteX45" fmla="*/ 37956 w 57700"/>
                  <a:gd name="connsiteY45" fmla="*/ 49744 h 72712"/>
                  <a:gd name="connsiteX46" fmla="*/ 37285 w 57700"/>
                  <a:gd name="connsiteY46" fmla="*/ 49739 h 72712"/>
                  <a:gd name="connsiteX47" fmla="*/ 37269 w 57700"/>
                  <a:gd name="connsiteY47" fmla="*/ 45356 h 72712"/>
                  <a:gd name="connsiteX48" fmla="*/ 34366 w 57700"/>
                  <a:gd name="connsiteY48" fmla="*/ 45310 h 72712"/>
                  <a:gd name="connsiteX49" fmla="*/ 34036 w 57700"/>
                  <a:gd name="connsiteY49" fmla="*/ 44661 h 72712"/>
                  <a:gd name="connsiteX50" fmla="*/ 34133 w 57700"/>
                  <a:gd name="connsiteY50" fmla="*/ 44456 h 72712"/>
                  <a:gd name="connsiteX51" fmla="*/ 36100 w 57700"/>
                  <a:gd name="connsiteY51" fmla="*/ 42525 h 72712"/>
                  <a:gd name="connsiteX52" fmla="*/ 27380 w 57700"/>
                  <a:gd name="connsiteY52" fmla="*/ 25357 h 72712"/>
                  <a:gd name="connsiteX53" fmla="*/ 29927 w 57700"/>
                  <a:gd name="connsiteY53" fmla="*/ 30372 h 72712"/>
                  <a:gd name="connsiteX54" fmla="*/ 29719 w 57700"/>
                  <a:gd name="connsiteY54" fmla="*/ 30487 h 72712"/>
                  <a:gd name="connsiteX55" fmla="*/ 29057 w 57700"/>
                  <a:gd name="connsiteY55" fmla="*/ 32220 h 72712"/>
                  <a:gd name="connsiteX56" fmla="*/ 31156 w 57700"/>
                  <a:gd name="connsiteY56" fmla="*/ 32791 h 72712"/>
                  <a:gd name="connsiteX57" fmla="*/ 32295 w 57700"/>
                  <a:gd name="connsiteY57" fmla="*/ 35033 h 72712"/>
                  <a:gd name="connsiteX58" fmla="*/ 32317 w 57700"/>
                  <a:gd name="connsiteY58" fmla="*/ 35474 h 72712"/>
                  <a:gd name="connsiteX59" fmla="*/ 32924 w 57700"/>
                  <a:gd name="connsiteY59" fmla="*/ 36272 h 72712"/>
                  <a:gd name="connsiteX60" fmla="*/ 32924 w 57700"/>
                  <a:gd name="connsiteY60" fmla="*/ 36272 h 72712"/>
                  <a:gd name="connsiteX61" fmla="*/ 33523 w 57700"/>
                  <a:gd name="connsiteY61" fmla="*/ 37452 h 72712"/>
                  <a:gd name="connsiteX62" fmla="*/ 33053 w 57700"/>
                  <a:gd name="connsiteY62" fmla="*/ 37714 h 72712"/>
                  <a:gd name="connsiteX63" fmla="*/ 32914 w 57700"/>
                  <a:gd name="connsiteY63" fmla="*/ 39154 h 72712"/>
                  <a:gd name="connsiteX64" fmla="*/ 34064 w 57700"/>
                  <a:gd name="connsiteY64" fmla="*/ 39043 h 72712"/>
                  <a:gd name="connsiteX65" fmla="*/ 34272 w 57700"/>
                  <a:gd name="connsiteY65" fmla="*/ 38927 h 72712"/>
                  <a:gd name="connsiteX66" fmla="*/ 34692 w 57700"/>
                  <a:gd name="connsiteY66" fmla="*/ 39753 h 72712"/>
                  <a:gd name="connsiteX67" fmla="*/ 33775 w 57700"/>
                  <a:gd name="connsiteY67" fmla="*/ 40189 h 72712"/>
                  <a:gd name="connsiteX68" fmla="*/ 33317 w 57700"/>
                  <a:gd name="connsiteY68" fmla="*/ 42716 h 72712"/>
                  <a:gd name="connsiteX69" fmla="*/ 33107 w 57700"/>
                  <a:gd name="connsiteY69" fmla="*/ 42833 h 72712"/>
                  <a:gd name="connsiteX70" fmla="*/ 30650 w 57700"/>
                  <a:gd name="connsiteY70" fmla="*/ 37994 h 72712"/>
                  <a:gd name="connsiteX71" fmla="*/ 29862 w 57700"/>
                  <a:gd name="connsiteY71" fmla="*/ 35254 h 72712"/>
                  <a:gd name="connsiteX72" fmla="*/ 30143 w 57700"/>
                  <a:gd name="connsiteY72" fmla="*/ 34491 h 72712"/>
                  <a:gd name="connsiteX73" fmla="*/ 28725 w 57700"/>
                  <a:gd name="connsiteY73" fmla="*/ 33542 h 72712"/>
                  <a:gd name="connsiteX74" fmla="*/ 28463 w 57700"/>
                  <a:gd name="connsiteY74" fmla="*/ 33687 h 72712"/>
                  <a:gd name="connsiteX75" fmla="*/ 27175 w 57700"/>
                  <a:gd name="connsiteY75" fmla="*/ 31150 h 72712"/>
                  <a:gd name="connsiteX76" fmla="*/ 28505 w 57700"/>
                  <a:gd name="connsiteY76" fmla="*/ 28364 h 72712"/>
                  <a:gd name="connsiteX77" fmla="*/ 28617 w 57700"/>
                  <a:gd name="connsiteY77" fmla="*/ 27923 h 72712"/>
                  <a:gd name="connsiteX78" fmla="*/ 27380 w 57700"/>
                  <a:gd name="connsiteY78" fmla="*/ 25357 h 72712"/>
                  <a:gd name="connsiteX79" fmla="*/ 34758 w 57700"/>
                  <a:gd name="connsiteY79" fmla="*/ 34870 h 72712"/>
                  <a:gd name="connsiteX80" fmla="*/ 39402 w 57700"/>
                  <a:gd name="connsiteY80" fmla="*/ 44015 h 72712"/>
                  <a:gd name="connsiteX81" fmla="*/ 39100 w 57700"/>
                  <a:gd name="connsiteY81" fmla="*/ 46986 h 72712"/>
                  <a:gd name="connsiteX82" fmla="*/ 38826 w 57700"/>
                  <a:gd name="connsiteY82" fmla="*/ 47894 h 72712"/>
                  <a:gd name="connsiteX83" fmla="*/ 36100 w 57700"/>
                  <a:gd name="connsiteY83" fmla="*/ 42525 h 72712"/>
                  <a:gd name="connsiteX84" fmla="*/ 36315 w 57700"/>
                  <a:gd name="connsiteY84" fmla="*/ 42027 h 72712"/>
                  <a:gd name="connsiteX85" fmla="*/ 35504 w 57700"/>
                  <a:gd name="connsiteY85" fmla="*/ 39904 h 72712"/>
                  <a:gd name="connsiteX86" fmla="*/ 34692 w 57700"/>
                  <a:gd name="connsiteY86" fmla="*/ 39753 h 72712"/>
                  <a:gd name="connsiteX87" fmla="*/ 34272 w 57700"/>
                  <a:gd name="connsiteY87" fmla="*/ 38927 h 72712"/>
                  <a:gd name="connsiteX88" fmla="*/ 35143 w 57700"/>
                  <a:gd name="connsiteY88" fmla="*/ 37608 h 72712"/>
                  <a:gd name="connsiteX89" fmla="*/ 34857 w 57700"/>
                  <a:gd name="connsiteY89" fmla="*/ 36253 h 72712"/>
                  <a:gd name="connsiteX90" fmla="*/ 34126 w 57700"/>
                  <a:gd name="connsiteY90" fmla="*/ 36660 h 72712"/>
                  <a:gd name="connsiteX91" fmla="*/ 33754 w 57700"/>
                  <a:gd name="connsiteY91" fmla="*/ 37247 h 72712"/>
                  <a:gd name="connsiteX92" fmla="*/ 33523 w 57700"/>
                  <a:gd name="connsiteY92" fmla="*/ 37452 h 72712"/>
                  <a:gd name="connsiteX93" fmla="*/ 32924 w 57700"/>
                  <a:gd name="connsiteY93" fmla="*/ 36272 h 72712"/>
                  <a:gd name="connsiteX94" fmla="*/ 34758 w 57700"/>
                  <a:gd name="connsiteY94" fmla="*/ 34870 h 72712"/>
                  <a:gd name="connsiteX95" fmla="*/ 29964 w 57700"/>
                  <a:gd name="connsiteY95" fmla="*/ 25431 h 72712"/>
                  <a:gd name="connsiteX96" fmla="*/ 29964 w 57700"/>
                  <a:gd name="connsiteY96" fmla="*/ 25431 h 72712"/>
                  <a:gd name="connsiteX97" fmla="*/ 27244 w 57700"/>
                  <a:gd name="connsiteY97" fmla="*/ 24297 h 72712"/>
                  <a:gd name="connsiteX98" fmla="*/ 27380 w 57700"/>
                  <a:gd name="connsiteY98" fmla="*/ 25357 h 72712"/>
                  <a:gd name="connsiteX99" fmla="*/ 29927 w 57700"/>
                  <a:gd name="connsiteY99" fmla="*/ 30372 h 72712"/>
                  <a:gd name="connsiteX100" fmla="*/ 31987 w 57700"/>
                  <a:gd name="connsiteY100" fmla="*/ 30738 h 72712"/>
                  <a:gd name="connsiteX101" fmla="*/ 32162 w 57700"/>
                  <a:gd name="connsiteY101" fmla="*/ 32002 h 72712"/>
                  <a:gd name="connsiteX102" fmla="*/ 31208 w 57700"/>
                  <a:gd name="connsiteY102" fmla="*/ 32762 h 72712"/>
                  <a:gd name="connsiteX103" fmla="*/ 31156 w 57700"/>
                  <a:gd name="connsiteY103" fmla="*/ 32791 h 72712"/>
                  <a:gd name="connsiteX104" fmla="*/ 32295 w 57700"/>
                  <a:gd name="connsiteY104" fmla="*/ 35033 h 72712"/>
                  <a:gd name="connsiteX105" fmla="*/ 32703 w 57700"/>
                  <a:gd name="connsiteY105" fmla="*/ 34123 h 72712"/>
                  <a:gd name="connsiteX106" fmla="*/ 33948 w 57700"/>
                  <a:gd name="connsiteY106" fmla="*/ 33278 h 72712"/>
                  <a:gd name="connsiteX107" fmla="*/ 29964 w 57700"/>
                  <a:gd name="connsiteY107" fmla="*/ 25431 h 72712"/>
                  <a:gd name="connsiteX108" fmla="*/ 28106 w 57700"/>
                  <a:gd name="connsiteY108" fmla="*/ 21772 h 72712"/>
                  <a:gd name="connsiteX109" fmla="*/ 28735 w 57700"/>
                  <a:gd name="connsiteY109" fmla="*/ 23012 h 72712"/>
                  <a:gd name="connsiteX110" fmla="*/ 28106 w 57700"/>
                  <a:gd name="connsiteY110" fmla="*/ 21772 h 72712"/>
                  <a:gd name="connsiteX111" fmla="*/ 43228 w 57700"/>
                  <a:gd name="connsiteY111" fmla="*/ 46273 h 72712"/>
                  <a:gd name="connsiteX112" fmla="*/ 43977 w 57700"/>
                  <a:gd name="connsiteY112" fmla="*/ 47748 h 72712"/>
                  <a:gd name="connsiteX113" fmla="*/ 42903 w 57700"/>
                  <a:gd name="connsiteY113" fmla="*/ 48272 h 72712"/>
                  <a:gd name="connsiteX114" fmla="*/ 42679 w 57700"/>
                  <a:gd name="connsiteY114" fmla="*/ 48094 h 72712"/>
                  <a:gd name="connsiteX115" fmla="*/ 43228 w 57700"/>
                  <a:gd name="connsiteY115" fmla="*/ 46273 h 72712"/>
                  <a:gd name="connsiteX116" fmla="*/ 40890 w 57700"/>
                  <a:gd name="connsiteY116" fmla="*/ 41672 h 72712"/>
                  <a:gd name="connsiteX117" fmla="*/ 40757 w 57700"/>
                  <a:gd name="connsiteY117" fmla="*/ 41670 h 72712"/>
                  <a:gd name="connsiteX118" fmla="*/ 41459 w 57700"/>
                  <a:gd name="connsiteY118" fmla="*/ 42792 h 72712"/>
                  <a:gd name="connsiteX119" fmla="*/ 40890 w 57700"/>
                  <a:gd name="connsiteY119" fmla="*/ 41672 h 72712"/>
                  <a:gd name="connsiteX120" fmla="*/ 31212 w 57700"/>
                  <a:gd name="connsiteY120" fmla="*/ 22614 h 72712"/>
                  <a:gd name="connsiteX121" fmla="*/ 38674 w 57700"/>
                  <a:gd name="connsiteY121" fmla="*/ 37305 h 72712"/>
                  <a:gd name="connsiteX122" fmla="*/ 38624 w 57700"/>
                  <a:gd name="connsiteY122" fmla="*/ 39451 h 72712"/>
                  <a:gd name="connsiteX123" fmla="*/ 39602 w 57700"/>
                  <a:gd name="connsiteY123" fmla="*/ 39135 h 72712"/>
                  <a:gd name="connsiteX124" fmla="*/ 40531 w 57700"/>
                  <a:gd name="connsiteY124" fmla="*/ 40963 h 72712"/>
                  <a:gd name="connsiteX125" fmla="*/ 39436 w 57700"/>
                  <a:gd name="connsiteY125" fmla="*/ 42634 h 72712"/>
                  <a:gd name="connsiteX126" fmla="*/ 39402 w 57700"/>
                  <a:gd name="connsiteY126" fmla="*/ 44015 h 72712"/>
                  <a:gd name="connsiteX127" fmla="*/ 34758 w 57700"/>
                  <a:gd name="connsiteY127" fmla="*/ 34870 h 72712"/>
                  <a:gd name="connsiteX128" fmla="*/ 34936 w 57700"/>
                  <a:gd name="connsiteY128" fmla="*/ 34695 h 72712"/>
                  <a:gd name="connsiteX129" fmla="*/ 34725 w 57700"/>
                  <a:gd name="connsiteY129" fmla="*/ 33224 h 72712"/>
                  <a:gd name="connsiteX130" fmla="*/ 33948 w 57700"/>
                  <a:gd name="connsiteY130" fmla="*/ 33278 h 72712"/>
                  <a:gd name="connsiteX131" fmla="*/ 29964 w 57700"/>
                  <a:gd name="connsiteY131" fmla="*/ 25431 h 72712"/>
                  <a:gd name="connsiteX132" fmla="*/ 30276 w 57700"/>
                  <a:gd name="connsiteY132" fmla="*/ 24727 h 72712"/>
                  <a:gd name="connsiteX133" fmla="*/ 28735 w 57700"/>
                  <a:gd name="connsiteY133" fmla="*/ 23012 h 72712"/>
                  <a:gd name="connsiteX134" fmla="*/ 28106 w 57700"/>
                  <a:gd name="connsiteY134" fmla="*/ 21772 h 72712"/>
                  <a:gd name="connsiteX135" fmla="*/ 28232 w 57700"/>
                  <a:gd name="connsiteY135" fmla="*/ 21627 h 72712"/>
                  <a:gd name="connsiteX136" fmla="*/ 31212 w 57700"/>
                  <a:gd name="connsiteY136" fmla="*/ 22614 h 72712"/>
                  <a:gd name="connsiteX137" fmla="*/ 43977 w 57700"/>
                  <a:gd name="connsiteY137" fmla="*/ 47748 h 72712"/>
                  <a:gd name="connsiteX138" fmla="*/ 43228 w 57700"/>
                  <a:gd name="connsiteY138" fmla="*/ 46273 h 72712"/>
                  <a:gd name="connsiteX139" fmla="*/ 43046 w 57700"/>
                  <a:gd name="connsiteY139" fmla="*/ 44860 h 72712"/>
                  <a:gd name="connsiteX140" fmla="*/ 41459 w 57700"/>
                  <a:gd name="connsiteY140" fmla="*/ 42792 h 72712"/>
                  <a:gd name="connsiteX141" fmla="*/ 40890 w 57700"/>
                  <a:gd name="connsiteY141" fmla="*/ 41672 h 72712"/>
                  <a:gd name="connsiteX142" fmla="*/ 42555 w 57700"/>
                  <a:gd name="connsiteY142" fmla="*/ 41651 h 72712"/>
                  <a:gd name="connsiteX143" fmla="*/ 46530 w 57700"/>
                  <a:gd name="connsiteY143" fmla="*/ 43675 h 72712"/>
                  <a:gd name="connsiteX144" fmla="*/ 45723 w 57700"/>
                  <a:gd name="connsiteY144" fmla="*/ 47229 h 72712"/>
                  <a:gd name="connsiteX145" fmla="*/ 43977 w 57700"/>
                  <a:gd name="connsiteY145" fmla="*/ 47748 h 72712"/>
                  <a:gd name="connsiteX146" fmla="*/ 42049 w 57700"/>
                  <a:gd name="connsiteY146" fmla="*/ 34590 h 72712"/>
                  <a:gd name="connsiteX147" fmla="*/ 40237 w 57700"/>
                  <a:gd name="connsiteY147" fmla="*/ 35373 h 72712"/>
                  <a:gd name="connsiteX148" fmla="*/ 39350 w 57700"/>
                  <a:gd name="connsiteY148" fmla="*/ 35868 h 72712"/>
                  <a:gd name="connsiteX149" fmla="*/ 39439 w 57700"/>
                  <a:gd name="connsiteY149" fmla="*/ 36046 h 72712"/>
                  <a:gd name="connsiteX150" fmla="*/ 39602 w 57700"/>
                  <a:gd name="connsiteY150" fmla="*/ 39135 h 72712"/>
                  <a:gd name="connsiteX151" fmla="*/ 40531 w 57700"/>
                  <a:gd name="connsiteY151" fmla="*/ 40963 h 72712"/>
                  <a:gd name="connsiteX152" fmla="*/ 42742 w 57700"/>
                  <a:gd name="connsiteY152" fmla="*/ 38064 h 72712"/>
                  <a:gd name="connsiteX153" fmla="*/ 43128 w 57700"/>
                  <a:gd name="connsiteY153" fmla="*/ 36714 h 72712"/>
                  <a:gd name="connsiteX154" fmla="*/ 42049 w 57700"/>
                  <a:gd name="connsiteY154" fmla="*/ 34590 h 72712"/>
                  <a:gd name="connsiteX155" fmla="*/ 33331 w 57700"/>
                  <a:gd name="connsiteY155" fmla="*/ 17420 h 72712"/>
                  <a:gd name="connsiteX156" fmla="*/ 34019 w 57700"/>
                  <a:gd name="connsiteY156" fmla="*/ 18777 h 72712"/>
                  <a:gd name="connsiteX157" fmla="*/ 34166 w 57700"/>
                  <a:gd name="connsiteY157" fmla="*/ 21572 h 72712"/>
                  <a:gd name="connsiteX158" fmla="*/ 32948 w 57700"/>
                  <a:gd name="connsiteY158" fmla="*/ 24977 h 72712"/>
                  <a:gd name="connsiteX159" fmla="*/ 33885 w 57700"/>
                  <a:gd name="connsiteY159" fmla="*/ 27483 h 72712"/>
                  <a:gd name="connsiteX160" fmla="*/ 35982 w 57700"/>
                  <a:gd name="connsiteY160" fmla="*/ 26466 h 72712"/>
                  <a:gd name="connsiteX161" fmla="*/ 37369 w 57700"/>
                  <a:gd name="connsiteY161" fmla="*/ 29856 h 72712"/>
                  <a:gd name="connsiteX162" fmla="*/ 36407 w 57700"/>
                  <a:gd name="connsiteY162" fmla="*/ 30468 h 72712"/>
                  <a:gd name="connsiteX163" fmla="*/ 37395 w 57700"/>
                  <a:gd name="connsiteY163" fmla="*/ 31887 h 72712"/>
                  <a:gd name="connsiteX164" fmla="*/ 38967 w 57700"/>
                  <a:gd name="connsiteY164" fmla="*/ 34189 h 72712"/>
                  <a:gd name="connsiteX165" fmla="*/ 38454 w 57700"/>
                  <a:gd name="connsiteY165" fmla="*/ 36216 h 72712"/>
                  <a:gd name="connsiteX166" fmla="*/ 38674 w 57700"/>
                  <a:gd name="connsiteY166" fmla="*/ 37305 h 72712"/>
                  <a:gd name="connsiteX167" fmla="*/ 31212 w 57700"/>
                  <a:gd name="connsiteY167" fmla="*/ 22614 h 72712"/>
                  <a:gd name="connsiteX168" fmla="*/ 31287 w 57700"/>
                  <a:gd name="connsiteY168" fmla="*/ 22497 h 72712"/>
                  <a:gd name="connsiteX169" fmla="*/ 30895 w 57700"/>
                  <a:gd name="connsiteY169" fmla="*/ 16583 h 72712"/>
                  <a:gd name="connsiteX170" fmla="*/ 33270 w 57700"/>
                  <a:gd name="connsiteY170" fmla="*/ 17302 h 72712"/>
                  <a:gd name="connsiteX171" fmla="*/ 33331 w 57700"/>
                  <a:gd name="connsiteY171" fmla="*/ 17420 h 72712"/>
                  <a:gd name="connsiteX172" fmla="*/ 34019 w 57700"/>
                  <a:gd name="connsiteY172" fmla="*/ 18777 h 72712"/>
                  <a:gd name="connsiteX173" fmla="*/ 33331 w 57700"/>
                  <a:gd name="connsiteY173" fmla="*/ 17420 h 72712"/>
                  <a:gd name="connsiteX174" fmla="*/ 34019 w 57700"/>
                  <a:gd name="connsiteY174" fmla="*/ 18777 h 72712"/>
                  <a:gd name="connsiteX175" fmla="*/ 43128 w 57700"/>
                  <a:gd name="connsiteY175" fmla="*/ 36714 h 72712"/>
                  <a:gd name="connsiteX176" fmla="*/ 42049 w 57700"/>
                  <a:gd name="connsiteY176" fmla="*/ 34590 h 72712"/>
                  <a:gd name="connsiteX177" fmla="*/ 42908 w 57700"/>
                  <a:gd name="connsiteY177" fmla="*/ 34565 h 72712"/>
                  <a:gd name="connsiteX178" fmla="*/ 43150 w 57700"/>
                  <a:gd name="connsiteY178" fmla="*/ 36625 h 72712"/>
                  <a:gd name="connsiteX179" fmla="*/ 43128 w 57700"/>
                  <a:gd name="connsiteY179" fmla="*/ 36714 h 7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57700" h="72712">
                    <a:moveTo>
                      <a:pt x="21559" y="38294"/>
                    </a:moveTo>
                    <a:lnTo>
                      <a:pt x="28421" y="51805"/>
                    </a:lnTo>
                    <a:cubicBezTo>
                      <a:pt x="28924" y="53719"/>
                      <a:pt x="29450" y="55547"/>
                      <a:pt x="29795" y="55961"/>
                    </a:cubicBezTo>
                    <a:cubicBezTo>
                      <a:pt x="29983" y="56991"/>
                      <a:pt x="30634" y="57612"/>
                      <a:pt x="30217" y="58376"/>
                    </a:cubicBezTo>
                    <a:cubicBezTo>
                      <a:pt x="29948" y="58902"/>
                      <a:pt x="29165" y="58811"/>
                      <a:pt x="28867" y="59279"/>
                    </a:cubicBezTo>
                    <a:cubicBezTo>
                      <a:pt x="27620" y="59066"/>
                      <a:pt x="26506" y="58325"/>
                      <a:pt x="25722" y="57172"/>
                    </a:cubicBezTo>
                    <a:cubicBezTo>
                      <a:pt x="25139" y="53257"/>
                      <a:pt x="23471" y="47600"/>
                      <a:pt x="22919" y="43744"/>
                    </a:cubicBezTo>
                    <a:cubicBezTo>
                      <a:pt x="22238" y="42004"/>
                      <a:pt x="20075" y="39197"/>
                      <a:pt x="20678" y="38406"/>
                    </a:cubicBezTo>
                    <a:cubicBezTo>
                      <a:pt x="20917" y="38350"/>
                      <a:pt x="21209" y="38262"/>
                      <a:pt x="21559" y="38294"/>
                    </a:cubicBezTo>
                    <a:close/>
                    <a:moveTo>
                      <a:pt x="16316" y="27969"/>
                    </a:moveTo>
                    <a:lnTo>
                      <a:pt x="20181" y="35581"/>
                    </a:lnTo>
                    <a:cubicBezTo>
                      <a:pt x="20174" y="35962"/>
                      <a:pt x="20167" y="36345"/>
                      <a:pt x="20049" y="36639"/>
                    </a:cubicBezTo>
                    <a:cubicBezTo>
                      <a:pt x="18912" y="35455"/>
                      <a:pt x="18559" y="34365"/>
                      <a:pt x="17900" y="32538"/>
                    </a:cubicBezTo>
                    <a:cubicBezTo>
                      <a:pt x="17619" y="30272"/>
                      <a:pt x="16190" y="28645"/>
                      <a:pt x="16316" y="27968"/>
                    </a:cubicBezTo>
                    <a:close/>
                    <a:moveTo>
                      <a:pt x="20181" y="35581"/>
                    </a:moveTo>
                    <a:lnTo>
                      <a:pt x="16316" y="27969"/>
                    </a:lnTo>
                    <a:cubicBezTo>
                      <a:pt x="16368" y="27940"/>
                      <a:pt x="16338" y="27880"/>
                      <a:pt x="16390" y="27852"/>
                    </a:cubicBezTo>
                    <a:cubicBezTo>
                      <a:pt x="16577" y="27823"/>
                      <a:pt x="16651" y="27707"/>
                      <a:pt x="16898" y="27796"/>
                    </a:cubicBezTo>
                    <a:cubicBezTo>
                      <a:pt x="17742" y="28007"/>
                      <a:pt x="19452" y="28870"/>
                      <a:pt x="20361" y="31316"/>
                    </a:cubicBezTo>
                    <a:cubicBezTo>
                      <a:pt x="20607" y="31936"/>
                      <a:pt x="20130" y="32579"/>
                      <a:pt x="19879" y="33402"/>
                    </a:cubicBezTo>
                    <a:cubicBezTo>
                      <a:pt x="20082" y="34197"/>
                      <a:pt x="20202" y="34962"/>
                      <a:pt x="20181" y="35581"/>
                    </a:cubicBezTo>
                    <a:close/>
                    <a:moveTo>
                      <a:pt x="28421" y="51805"/>
                    </a:moveTo>
                    <a:lnTo>
                      <a:pt x="21559" y="38294"/>
                    </a:lnTo>
                    <a:cubicBezTo>
                      <a:pt x="22015" y="38268"/>
                      <a:pt x="22507" y="38448"/>
                      <a:pt x="22844" y="38713"/>
                    </a:cubicBezTo>
                    <a:cubicBezTo>
                      <a:pt x="23673" y="39159"/>
                      <a:pt x="24383" y="39899"/>
                      <a:pt x="24608" y="40077"/>
                    </a:cubicBezTo>
                    <a:cubicBezTo>
                      <a:pt x="25256" y="39640"/>
                      <a:pt x="25338" y="38611"/>
                      <a:pt x="26188" y="38968"/>
                    </a:cubicBezTo>
                    <a:cubicBezTo>
                      <a:pt x="26630" y="39177"/>
                      <a:pt x="26512" y="40530"/>
                      <a:pt x="26393" y="40822"/>
                    </a:cubicBezTo>
                    <a:cubicBezTo>
                      <a:pt x="26450" y="43441"/>
                      <a:pt x="26690" y="44442"/>
                      <a:pt x="27308" y="46975"/>
                    </a:cubicBezTo>
                    <a:cubicBezTo>
                      <a:pt x="27450" y="47653"/>
                      <a:pt x="27911" y="49744"/>
                      <a:pt x="28421" y="51805"/>
                    </a:cubicBezTo>
                    <a:close/>
                    <a:moveTo>
                      <a:pt x="34036" y="44661"/>
                    </a:moveTo>
                    <a:lnTo>
                      <a:pt x="34366" y="45310"/>
                    </a:lnTo>
                    <a:cubicBezTo>
                      <a:pt x="34366" y="45310"/>
                      <a:pt x="34366" y="45310"/>
                      <a:pt x="34366" y="45310"/>
                    </a:cubicBezTo>
                    <a:cubicBezTo>
                      <a:pt x="34224" y="45162"/>
                      <a:pt x="34075" y="44868"/>
                      <a:pt x="34036" y="44661"/>
                    </a:cubicBezTo>
                    <a:close/>
                    <a:moveTo>
                      <a:pt x="30650" y="37994"/>
                    </a:moveTo>
                    <a:lnTo>
                      <a:pt x="33107" y="42833"/>
                    </a:lnTo>
                    <a:cubicBezTo>
                      <a:pt x="32846" y="42978"/>
                      <a:pt x="32421" y="43064"/>
                      <a:pt x="32056" y="43267"/>
                    </a:cubicBezTo>
                    <a:cubicBezTo>
                      <a:pt x="30883" y="42938"/>
                      <a:pt x="30368" y="42846"/>
                      <a:pt x="30059" y="41579"/>
                    </a:cubicBezTo>
                    <a:cubicBezTo>
                      <a:pt x="30468" y="40669"/>
                      <a:pt x="30780" y="39436"/>
                      <a:pt x="30650" y="37994"/>
                    </a:cubicBezTo>
                    <a:close/>
                    <a:moveTo>
                      <a:pt x="27175" y="31150"/>
                    </a:moveTo>
                    <a:lnTo>
                      <a:pt x="28463" y="33687"/>
                    </a:lnTo>
                    <a:cubicBezTo>
                      <a:pt x="27471" y="34240"/>
                      <a:pt x="26115" y="35526"/>
                      <a:pt x="25038" y="33932"/>
                    </a:cubicBezTo>
                    <a:cubicBezTo>
                      <a:pt x="25177" y="33021"/>
                      <a:pt x="25654" y="32906"/>
                      <a:pt x="26401" y="32263"/>
                    </a:cubicBezTo>
                    <a:cubicBezTo>
                      <a:pt x="26654" y="31971"/>
                      <a:pt x="26929" y="31590"/>
                      <a:pt x="27175" y="31150"/>
                    </a:cubicBezTo>
                    <a:close/>
                    <a:moveTo>
                      <a:pt x="36100" y="42525"/>
                    </a:moveTo>
                    <a:lnTo>
                      <a:pt x="38826" y="47894"/>
                    </a:lnTo>
                    <a:cubicBezTo>
                      <a:pt x="38670" y="48512"/>
                      <a:pt x="38381" y="49128"/>
                      <a:pt x="37956" y="49744"/>
                    </a:cubicBezTo>
                    <a:cubicBezTo>
                      <a:pt x="37717" y="49801"/>
                      <a:pt x="37240" y="49915"/>
                      <a:pt x="37285" y="49739"/>
                    </a:cubicBezTo>
                    <a:cubicBezTo>
                      <a:pt x="37542" y="48005"/>
                      <a:pt x="37823" y="46183"/>
                      <a:pt x="37269" y="45356"/>
                    </a:cubicBezTo>
                    <a:cubicBezTo>
                      <a:pt x="36259" y="44027"/>
                      <a:pt x="35969" y="44643"/>
                      <a:pt x="34366" y="45310"/>
                    </a:cubicBezTo>
                    <a:lnTo>
                      <a:pt x="34036" y="44661"/>
                    </a:lnTo>
                    <a:cubicBezTo>
                      <a:pt x="34058" y="44573"/>
                      <a:pt x="34110" y="44544"/>
                      <a:pt x="34133" y="44456"/>
                    </a:cubicBezTo>
                    <a:cubicBezTo>
                      <a:pt x="35288" y="43433"/>
                      <a:pt x="35780" y="43083"/>
                      <a:pt x="36100" y="42525"/>
                    </a:cubicBezTo>
                    <a:close/>
                    <a:moveTo>
                      <a:pt x="27380" y="25357"/>
                    </a:moveTo>
                    <a:lnTo>
                      <a:pt x="29927" y="30372"/>
                    </a:lnTo>
                    <a:cubicBezTo>
                      <a:pt x="29875" y="30401"/>
                      <a:pt x="29823" y="30430"/>
                      <a:pt x="29719" y="30487"/>
                    </a:cubicBezTo>
                    <a:cubicBezTo>
                      <a:pt x="29510" y="31134"/>
                      <a:pt x="29266" y="31574"/>
                      <a:pt x="29057" y="32220"/>
                    </a:cubicBezTo>
                    <a:cubicBezTo>
                      <a:pt x="29057" y="32220"/>
                      <a:pt x="28969" y="33103"/>
                      <a:pt x="31156" y="32791"/>
                    </a:cubicBezTo>
                    <a:lnTo>
                      <a:pt x="32295" y="35033"/>
                    </a:lnTo>
                    <a:cubicBezTo>
                      <a:pt x="32220" y="35150"/>
                      <a:pt x="32228" y="35298"/>
                      <a:pt x="32317" y="35474"/>
                    </a:cubicBezTo>
                    <a:cubicBezTo>
                      <a:pt x="32317" y="35474"/>
                      <a:pt x="32632" y="36359"/>
                      <a:pt x="32924" y="36272"/>
                    </a:cubicBezTo>
                    <a:cubicBezTo>
                      <a:pt x="32924" y="36272"/>
                      <a:pt x="32924" y="36272"/>
                      <a:pt x="32924" y="36272"/>
                    </a:cubicBezTo>
                    <a:lnTo>
                      <a:pt x="33523" y="37452"/>
                    </a:lnTo>
                    <a:cubicBezTo>
                      <a:pt x="33188" y="37714"/>
                      <a:pt x="33127" y="37596"/>
                      <a:pt x="33053" y="37714"/>
                    </a:cubicBezTo>
                    <a:cubicBezTo>
                      <a:pt x="32435" y="38211"/>
                      <a:pt x="32817" y="38831"/>
                      <a:pt x="32914" y="39154"/>
                    </a:cubicBezTo>
                    <a:cubicBezTo>
                      <a:pt x="33041" y="39537"/>
                      <a:pt x="33124" y="39567"/>
                      <a:pt x="34064" y="39043"/>
                    </a:cubicBezTo>
                    <a:cubicBezTo>
                      <a:pt x="34168" y="38985"/>
                      <a:pt x="34220" y="38956"/>
                      <a:pt x="34272" y="38927"/>
                    </a:cubicBezTo>
                    <a:lnTo>
                      <a:pt x="34692" y="39753"/>
                    </a:lnTo>
                    <a:cubicBezTo>
                      <a:pt x="34318" y="39810"/>
                      <a:pt x="33870" y="39984"/>
                      <a:pt x="33775" y="40189"/>
                    </a:cubicBezTo>
                    <a:cubicBezTo>
                      <a:pt x="33696" y="42277"/>
                      <a:pt x="34083" y="41985"/>
                      <a:pt x="33317" y="42716"/>
                    </a:cubicBezTo>
                    <a:cubicBezTo>
                      <a:pt x="33263" y="42746"/>
                      <a:pt x="33211" y="42774"/>
                      <a:pt x="33107" y="42833"/>
                    </a:cubicBezTo>
                    <a:lnTo>
                      <a:pt x="30650" y="37994"/>
                    </a:lnTo>
                    <a:cubicBezTo>
                      <a:pt x="30604" y="37111"/>
                      <a:pt x="30341" y="36198"/>
                      <a:pt x="29862" y="35254"/>
                    </a:cubicBezTo>
                    <a:cubicBezTo>
                      <a:pt x="29927" y="34989"/>
                      <a:pt x="30100" y="34668"/>
                      <a:pt x="30143" y="34491"/>
                    </a:cubicBezTo>
                    <a:cubicBezTo>
                      <a:pt x="29986" y="34050"/>
                      <a:pt x="29279" y="34369"/>
                      <a:pt x="28725" y="33542"/>
                    </a:cubicBezTo>
                    <a:cubicBezTo>
                      <a:pt x="28619" y="33601"/>
                      <a:pt x="28567" y="33629"/>
                      <a:pt x="28463" y="33687"/>
                    </a:cubicBezTo>
                    <a:lnTo>
                      <a:pt x="27175" y="31150"/>
                    </a:lnTo>
                    <a:cubicBezTo>
                      <a:pt x="27896" y="30066"/>
                      <a:pt x="28610" y="28834"/>
                      <a:pt x="28505" y="28364"/>
                    </a:cubicBezTo>
                    <a:cubicBezTo>
                      <a:pt x="28551" y="28188"/>
                      <a:pt x="28676" y="28041"/>
                      <a:pt x="28617" y="27923"/>
                    </a:cubicBezTo>
                    <a:cubicBezTo>
                      <a:pt x="28287" y="27274"/>
                      <a:pt x="27666" y="26182"/>
                      <a:pt x="27380" y="25357"/>
                    </a:cubicBezTo>
                    <a:close/>
                    <a:moveTo>
                      <a:pt x="34758" y="34870"/>
                    </a:moveTo>
                    <a:lnTo>
                      <a:pt x="39402" y="44015"/>
                    </a:lnTo>
                    <a:cubicBezTo>
                      <a:pt x="39523" y="44781"/>
                      <a:pt x="39658" y="45841"/>
                      <a:pt x="39100" y="46986"/>
                    </a:cubicBezTo>
                    <a:cubicBezTo>
                      <a:pt x="39065" y="47308"/>
                      <a:pt x="38946" y="47603"/>
                      <a:pt x="38826" y="47894"/>
                    </a:cubicBezTo>
                    <a:lnTo>
                      <a:pt x="36100" y="42525"/>
                    </a:lnTo>
                    <a:cubicBezTo>
                      <a:pt x="36226" y="42380"/>
                      <a:pt x="36270" y="42203"/>
                      <a:pt x="36315" y="42027"/>
                    </a:cubicBezTo>
                    <a:cubicBezTo>
                      <a:pt x="36389" y="41380"/>
                      <a:pt x="36112" y="40702"/>
                      <a:pt x="35504" y="39904"/>
                    </a:cubicBezTo>
                    <a:cubicBezTo>
                      <a:pt x="35364" y="39757"/>
                      <a:pt x="35012" y="39726"/>
                      <a:pt x="34692" y="39753"/>
                    </a:cubicBezTo>
                    <a:lnTo>
                      <a:pt x="34272" y="38927"/>
                    </a:lnTo>
                    <a:cubicBezTo>
                      <a:pt x="34690" y="38694"/>
                      <a:pt x="34913" y="38342"/>
                      <a:pt x="35143" y="37608"/>
                    </a:cubicBezTo>
                    <a:cubicBezTo>
                      <a:pt x="35209" y="36815"/>
                      <a:pt x="35118" y="36638"/>
                      <a:pt x="34857" y="36253"/>
                    </a:cubicBezTo>
                    <a:cubicBezTo>
                      <a:pt x="34670" y="36283"/>
                      <a:pt x="34126" y="36660"/>
                      <a:pt x="34126" y="36660"/>
                    </a:cubicBezTo>
                    <a:cubicBezTo>
                      <a:pt x="33970" y="36748"/>
                      <a:pt x="33933" y="37072"/>
                      <a:pt x="33754" y="37247"/>
                    </a:cubicBezTo>
                    <a:cubicBezTo>
                      <a:pt x="33679" y="37365"/>
                      <a:pt x="33628" y="37394"/>
                      <a:pt x="33523" y="37452"/>
                    </a:cubicBezTo>
                    <a:lnTo>
                      <a:pt x="32924" y="36272"/>
                    </a:lnTo>
                    <a:cubicBezTo>
                      <a:pt x="34080" y="35779"/>
                      <a:pt x="34303" y="35427"/>
                      <a:pt x="34758" y="34870"/>
                    </a:cubicBezTo>
                    <a:close/>
                    <a:moveTo>
                      <a:pt x="29964" y="25431"/>
                    </a:moveTo>
                    <a:cubicBezTo>
                      <a:pt x="29964" y="25431"/>
                      <a:pt x="29964" y="25431"/>
                      <a:pt x="29964" y="25431"/>
                    </a:cubicBezTo>
                    <a:cubicBezTo>
                      <a:pt x="29539" y="25516"/>
                      <a:pt x="28272" y="22892"/>
                      <a:pt x="27244" y="24297"/>
                    </a:cubicBezTo>
                    <a:cubicBezTo>
                      <a:pt x="27147" y="24502"/>
                      <a:pt x="27223" y="24915"/>
                      <a:pt x="27380" y="25357"/>
                    </a:cubicBezTo>
                    <a:lnTo>
                      <a:pt x="29927" y="30372"/>
                    </a:lnTo>
                    <a:cubicBezTo>
                      <a:pt x="30859" y="29700"/>
                      <a:pt x="31523" y="30087"/>
                      <a:pt x="31987" y="30738"/>
                    </a:cubicBezTo>
                    <a:cubicBezTo>
                      <a:pt x="32102" y="31356"/>
                      <a:pt x="32431" y="31475"/>
                      <a:pt x="32162" y="32002"/>
                    </a:cubicBezTo>
                    <a:cubicBezTo>
                      <a:pt x="31699" y="32412"/>
                      <a:pt x="31865" y="32470"/>
                      <a:pt x="31208" y="32762"/>
                    </a:cubicBezTo>
                    <a:cubicBezTo>
                      <a:pt x="31208" y="32762"/>
                      <a:pt x="31156" y="32791"/>
                      <a:pt x="31156" y="32791"/>
                    </a:cubicBezTo>
                    <a:lnTo>
                      <a:pt x="32295" y="35033"/>
                    </a:lnTo>
                    <a:cubicBezTo>
                      <a:pt x="32406" y="34593"/>
                      <a:pt x="32703" y="34123"/>
                      <a:pt x="32703" y="34123"/>
                    </a:cubicBezTo>
                    <a:cubicBezTo>
                      <a:pt x="32935" y="33920"/>
                      <a:pt x="33449" y="33482"/>
                      <a:pt x="33948" y="33278"/>
                    </a:cubicBezTo>
                    <a:lnTo>
                      <a:pt x="29964" y="25431"/>
                    </a:lnTo>
                    <a:close/>
                    <a:moveTo>
                      <a:pt x="28106" y="21772"/>
                    </a:moveTo>
                    <a:lnTo>
                      <a:pt x="28735" y="23012"/>
                    </a:lnTo>
                    <a:cubicBezTo>
                      <a:pt x="28257" y="22596"/>
                      <a:pt x="27913" y="22183"/>
                      <a:pt x="28106" y="21772"/>
                    </a:cubicBezTo>
                    <a:close/>
                    <a:moveTo>
                      <a:pt x="43228" y="46273"/>
                    </a:moveTo>
                    <a:lnTo>
                      <a:pt x="43977" y="47748"/>
                    </a:lnTo>
                    <a:cubicBezTo>
                      <a:pt x="43529" y="47923"/>
                      <a:pt x="43111" y="48156"/>
                      <a:pt x="42903" y="48272"/>
                    </a:cubicBezTo>
                    <a:cubicBezTo>
                      <a:pt x="42663" y="48329"/>
                      <a:pt x="42687" y="48241"/>
                      <a:pt x="42679" y="48094"/>
                    </a:cubicBezTo>
                    <a:cubicBezTo>
                      <a:pt x="42991" y="47391"/>
                      <a:pt x="43229" y="46803"/>
                      <a:pt x="43228" y="46273"/>
                    </a:cubicBezTo>
                    <a:close/>
                    <a:moveTo>
                      <a:pt x="40890" y="41672"/>
                    </a:moveTo>
                    <a:cubicBezTo>
                      <a:pt x="40890" y="41672"/>
                      <a:pt x="40807" y="41642"/>
                      <a:pt x="40757" y="41670"/>
                    </a:cubicBezTo>
                    <a:cubicBezTo>
                      <a:pt x="40644" y="42111"/>
                      <a:pt x="40981" y="42378"/>
                      <a:pt x="41459" y="42792"/>
                    </a:cubicBezTo>
                    <a:lnTo>
                      <a:pt x="40890" y="41672"/>
                    </a:lnTo>
                    <a:close/>
                    <a:moveTo>
                      <a:pt x="31212" y="22614"/>
                    </a:moveTo>
                    <a:lnTo>
                      <a:pt x="38674" y="37305"/>
                    </a:lnTo>
                    <a:cubicBezTo>
                      <a:pt x="38787" y="38454"/>
                      <a:pt x="38034" y="38949"/>
                      <a:pt x="38624" y="39451"/>
                    </a:cubicBezTo>
                    <a:cubicBezTo>
                      <a:pt x="38954" y="39572"/>
                      <a:pt x="39348" y="39427"/>
                      <a:pt x="39602" y="39135"/>
                    </a:cubicBezTo>
                    <a:lnTo>
                      <a:pt x="40531" y="40963"/>
                    </a:lnTo>
                    <a:cubicBezTo>
                      <a:pt x="40195" y="41226"/>
                      <a:pt x="39934" y="41371"/>
                      <a:pt x="39436" y="42634"/>
                    </a:cubicBezTo>
                    <a:cubicBezTo>
                      <a:pt x="39213" y="42985"/>
                      <a:pt x="39288" y="43398"/>
                      <a:pt x="39402" y="44015"/>
                    </a:cubicBezTo>
                    <a:lnTo>
                      <a:pt x="34758" y="34870"/>
                    </a:lnTo>
                    <a:cubicBezTo>
                      <a:pt x="34810" y="34841"/>
                      <a:pt x="34832" y="34753"/>
                      <a:pt x="34936" y="34695"/>
                    </a:cubicBezTo>
                    <a:cubicBezTo>
                      <a:pt x="35077" y="34314"/>
                      <a:pt x="35226" y="33549"/>
                      <a:pt x="34725" y="33224"/>
                    </a:cubicBezTo>
                    <a:cubicBezTo>
                      <a:pt x="34530" y="33104"/>
                      <a:pt x="34239" y="33192"/>
                      <a:pt x="33948" y="33278"/>
                    </a:cubicBezTo>
                    <a:lnTo>
                      <a:pt x="29964" y="25431"/>
                    </a:lnTo>
                    <a:cubicBezTo>
                      <a:pt x="30441" y="25316"/>
                      <a:pt x="30313" y="24933"/>
                      <a:pt x="30276" y="24727"/>
                    </a:cubicBezTo>
                    <a:cubicBezTo>
                      <a:pt x="30275" y="24197"/>
                      <a:pt x="29355" y="23575"/>
                      <a:pt x="28735" y="23012"/>
                    </a:cubicBezTo>
                    <a:lnTo>
                      <a:pt x="28106" y="21772"/>
                    </a:lnTo>
                    <a:cubicBezTo>
                      <a:pt x="28157" y="21743"/>
                      <a:pt x="28180" y="21655"/>
                      <a:pt x="28232" y="21627"/>
                    </a:cubicBezTo>
                    <a:cubicBezTo>
                      <a:pt x="29626" y="20545"/>
                      <a:pt x="30355" y="23168"/>
                      <a:pt x="31212" y="22614"/>
                    </a:cubicBezTo>
                    <a:close/>
                    <a:moveTo>
                      <a:pt x="43977" y="47748"/>
                    </a:moveTo>
                    <a:lnTo>
                      <a:pt x="43228" y="46273"/>
                    </a:lnTo>
                    <a:cubicBezTo>
                      <a:pt x="43256" y="45803"/>
                      <a:pt x="43182" y="45391"/>
                      <a:pt x="43046" y="44860"/>
                    </a:cubicBezTo>
                    <a:cubicBezTo>
                      <a:pt x="42693" y="43770"/>
                      <a:pt x="41990" y="43178"/>
                      <a:pt x="41459" y="42792"/>
                    </a:cubicBezTo>
                    <a:lnTo>
                      <a:pt x="40890" y="41672"/>
                    </a:lnTo>
                    <a:cubicBezTo>
                      <a:pt x="41234" y="41556"/>
                      <a:pt x="41823" y="41529"/>
                      <a:pt x="42555" y="41651"/>
                    </a:cubicBezTo>
                    <a:cubicBezTo>
                      <a:pt x="43966" y="41924"/>
                      <a:pt x="45632" y="42964"/>
                      <a:pt x="46530" y="43675"/>
                    </a:cubicBezTo>
                    <a:cubicBezTo>
                      <a:pt x="47158" y="44914"/>
                      <a:pt x="48103" y="46508"/>
                      <a:pt x="45723" y="47229"/>
                    </a:cubicBezTo>
                    <a:cubicBezTo>
                      <a:pt x="45288" y="47168"/>
                      <a:pt x="44633" y="47458"/>
                      <a:pt x="43977" y="47748"/>
                    </a:cubicBezTo>
                    <a:close/>
                    <a:moveTo>
                      <a:pt x="42049" y="34590"/>
                    </a:moveTo>
                    <a:cubicBezTo>
                      <a:pt x="41437" y="34703"/>
                      <a:pt x="40811" y="35052"/>
                      <a:pt x="40237" y="35373"/>
                    </a:cubicBezTo>
                    <a:cubicBezTo>
                      <a:pt x="40029" y="35489"/>
                      <a:pt x="39529" y="35693"/>
                      <a:pt x="39350" y="35868"/>
                    </a:cubicBezTo>
                    <a:cubicBezTo>
                      <a:pt x="39327" y="35956"/>
                      <a:pt x="39380" y="35928"/>
                      <a:pt x="39439" y="36046"/>
                    </a:cubicBezTo>
                    <a:cubicBezTo>
                      <a:pt x="40382" y="37109"/>
                      <a:pt x="40182" y="38431"/>
                      <a:pt x="39602" y="39135"/>
                    </a:cubicBezTo>
                    <a:lnTo>
                      <a:pt x="40531" y="40963"/>
                    </a:lnTo>
                    <a:cubicBezTo>
                      <a:pt x="41001" y="40701"/>
                      <a:pt x="41567" y="40234"/>
                      <a:pt x="42742" y="38064"/>
                    </a:cubicBezTo>
                    <a:cubicBezTo>
                      <a:pt x="42883" y="37683"/>
                      <a:pt x="43047" y="37213"/>
                      <a:pt x="43128" y="36714"/>
                    </a:cubicBezTo>
                    <a:lnTo>
                      <a:pt x="42049" y="34590"/>
                    </a:lnTo>
                    <a:close/>
                    <a:moveTo>
                      <a:pt x="33331" y="17420"/>
                    </a:moveTo>
                    <a:lnTo>
                      <a:pt x="34019" y="18777"/>
                    </a:lnTo>
                    <a:cubicBezTo>
                      <a:pt x="34395" y="19779"/>
                      <a:pt x="34531" y="20839"/>
                      <a:pt x="34166" y="21572"/>
                    </a:cubicBezTo>
                    <a:cubicBezTo>
                      <a:pt x="33639" y="22776"/>
                      <a:pt x="33051" y="23861"/>
                      <a:pt x="32948" y="24977"/>
                    </a:cubicBezTo>
                    <a:cubicBezTo>
                      <a:pt x="33092" y="26184"/>
                      <a:pt x="33047" y="25832"/>
                      <a:pt x="33885" y="27483"/>
                    </a:cubicBezTo>
                    <a:cubicBezTo>
                      <a:pt x="34483" y="27074"/>
                      <a:pt x="35318" y="26608"/>
                      <a:pt x="35982" y="26466"/>
                    </a:cubicBezTo>
                    <a:cubicBezTo>
                      <a:pt x="37145" y="26649"/>
                      <a:pt x="38505" y="26951"/>
                      <a:pt x="37369" y="29856"/>
                    </a:cubicBezTo>
                    <a:cubicBezTo>
                      <a:pt x="37168" y="30119"/>
                      <a:pt x="36742" y="30206"/>
                      <a:pt x="36407" y="30468"/>
                    </a:cubicBezTo>
                    <a:cubicBezTo>
                      <a:pt x="36676" y="30999"/>
                      <a:pt x="36551" y="31675"/>
                      <a:pt x="37395" y="31887"/>
                    </a:cubicBezTo>
                    <a:cubicBezTo>
                      <a:pt x="38134" y="32156"/>
                      <a:pt x="38577" y="33422"/>
                      <a:pt x="38967" y="34189"/>
                    </a:cubicBezTo>
                    <a:cubicBezTo>
                      <a:pt x="38787" y="34894"/>
                      <a:pt x="38490" y="35363"/>
                      <a:pt x="38454" y="36216"/>
                    </a:cubicBezTo>
                    <a:cubicBezTo>
                      <a:pt x="38612" y="36658"/>
                      <a:pt x="38709" y="36983"/>
                      <a:pt x="38674" y="37305"/>
                    </a:cubicBezTo>
                    <a:lnTo>
                      <a:pt x="31212" y="22614"/>
                    </a:lnTo>
                    <a:cubicBezTo>
                      <a:pt x="31235" y="22527"/>
                      <a:pt x="31235" y="22527"/>
                      <a:pt x="31287" y="22497"/>
                    </a:cubicBezTo>
                    <a:cubicBezTo>
                      <a:pt x="33157" y="20773"/>
                      <a:pt x="29001" y="17866"/>
                      <a:pt x="30895" y="16583"/>
                    </a:cubicBezTo>
                    <a:cubicBezTo>
                      <a:pt x="31626" y="16176"/>
                      <a:pt x="32836" y="16712"/>
                      <a:pt x="33270" y="17302"/>
                    </a:cubicBezTo>
                    <a:cubicBezTo>
                      <a:pt x="33300" y="17362"/>
                      <a:pt x="33331" y="17420"/>
                      <a:pt x="33331" y="17420"/>
                    </a:cubicBezTo>
                    <a:close/>
                    <a:moveTo>
                      <a:pt x="34019" y="18777"/>
                    </a:moveTo>
                    <a:lnTo>
                      <a:pt x="33331" y="17420"/>
                    </a:lnTo>
                    <a:cubicBezTo>
                      <a:pt x="33593" y="17804"/>
                      <a:pt x="33833" y="18277"/>
                      <a:pt x="34019" y="18777"/>
                    </a:cubicBezTo>
                    <a:close/>
                    <a:moveTo>
                      <a:pt x="43128" y="36714"/>
                    </a:moveTo>
                    <a:lnTo>
                      <a:pt x="42049" y="34590"/>
                    </a:lnTo>
                    <a:cubicBezTo>
                      <a:pt x="42341" y="34502"/>
                      <a:pt x="42609" y="34504"/>
                      <a:pt x="42908" y="34565"/>
                    </a:cubicBezTo>
                    <a:cubicBezTo>
                      <a:pt x="43312" y="35096"/>
                      <a:pt x="43522" y="35509"/>
                      <a:pt x="43150" y="36625"/>
                    </a:cubicBezTo>
                    <a:cubicBezTo>
                      <a:pt x="43150" y="36625"/>
                      <a:pt x="43098" y="36654"/>
                      <a:pt x="43128" y="36714"/>
                    </a:cubicBezTo>
                    <a:close/>
                  </a:path>
                </a:pathLst>
              </a:custGeom>
              <a:solidFill>
                <a:srgbClr val="005197"/>
              </a:solidFill>
              <a:ln w="14358" cap="flat">
                <a:noFill/>
                <a:prstDash val="solid"/>
                <a:miter/>
              </a:ln>
            </p:spPr>
            <p:txBody>
              <a:bodyPr rtlCol="0" anchor="ctr"/>
              <a:lstStyle/>
              <a:p>
                <a:endParaRPr lang="zh-CN" altLang="en-US"/>
              </a:p>
            </p:txBody>
          </p:sp>
        </p:grpSp>
      </p:grpSp>
      <p:sp>
        <p:nvSpPr>
          <p:cNvPr id="83" name="矩形: 圆角 82">
            <a:extLst>
              <a:ext uri="{FF2B5EF4-FFF2-40B4-BE49-F238E27FC236}">
                <a16:creationId xmlns="" xmlns:a16="http://schemas.microsoft.com/office/drawing/2014/main" id="{BB83548D-60F1-4A7B-AB19-B66588FB5EF8}"/>
              </a:ext>
            </a:extLst>
          </p:cNvPr>
          <p:cNvSpPr/>
          <p:nvPr/>
        </p:nvSpPr>
        <p:spPr>
          <a:xfrm>
            <a:off x="7931697" y="2863389"/>
            <a:ext cx="2566238" cy="1536700"/>
          </a:xfrm>
          <a:prstGeom prst="roundRect">
            <a:avLst>
              <a:gd name="adj" fmla="val 3444"/>
            </a:avLst>
          </a:prstGeom>
          <a:solidFill>
            <a:srgbClr val="005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 xmlns:a16="http://schemas.microsoft.com/office/drawing/2014/main" id="{F384276E-CBC1-47D7-A07D-7116D3D833DB}"/>
              </a:ext>
            </a:extLst>
          </p:cNvPr>
          <p:cNvSpPr txBox="1"/>
          <p:nvPr/>
        </p:nvSpPr>
        <p:spPr>
          <a:xfrm>
            <a:off x="8114946" y="3008297"/>
            <a:ext cx="2300395" cy="400110"/>
          </a:xfrm>
          <a:prstGeom prst="rect">
            <a:avLst/>
          </a:prstGeom>
          <a:noFill/>
        </p:spPr>
        <p:txBody>
          <a:bodyPr wrap="square" rtlCol="0">
            <a:spAutoFit/>
          </a:bodyPr>
          <a:lstStyle/>
          <a:p>
            <a:r>
              <a:rPr lang="zh-CN" altLang="en-US" sz="2000" b="1" dirty="0">
                <a:solidFill>
                  <a:srgbClr val="FFFFFF">
                    <a:alpha val="29000"/>
                  </a:srgbClr>
                </a:solidFill>
              </a:rPr>
              <a:t>透明度可调</a:t>
            </a:r>
          </a:p>
        </p:txBody>
      </p:sp>
      <p:pic>
        <p:nvPicPr>
          <p:cNvPr id="86" name="图形 85">
            <a:extLst>
              <a:ext uri="{FF2B5EF4-FFF2-40B4-BE49-F238E27FC236}">
                <a16:creationId xmlns="" xmlns:a16="http://schemas.microsoft.com/office/drawing/2014/main" id="{8E562608-37D7-47E1-978E-7641B4A84475}"/>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8218499" y="3632650"/>
            <a:ext cx="1931078" cy="415120"/>
          </a:xfrm>
          <a:prstGeom prst="rect">
            <a:avLst/>
          </a:prstGeom>
        </p:spPr>
      </p:pic>
      <p:sp>
        <p:nvSpPr>
          <p:cNvPr id="3" name="标题 2">
            <a:extLst>
              <a:ext uri="{FF2B5EF4-FFF2-40B4-BE49-F238E27FC236}">
                <a16:creationId xmlns="" xmlns:a16="http://schemas.microsoft.com/office/drawing/2014/main" id="{5F49619D-5E63-4E44-8960-9E86B3A224E0}"/>
              </a:ext>
            </a:extLst>
          </p:cNvPr>
          <p:cNvSpPr>
            <a:spLocks noGrp="1"/>
          </p:cNvSpPr>
          <p:nvPr>
            <p:ph type="title"/>
          </p:nvPr>
        </p:nvSpPr>
        <p:spPr/>
        <p:txBody>
          <a:bodyPr/>
          <a:lstStyle/>
          <a:p>
            <a:r>
              <a:rPr lang="zh-CN" altLang="en-US" dirty="0">
                <a:latin typeface="+mn-ea"/>
              </a:rPr>
              <a:t>操作教程</a:t>
            </a:r>
            <a:r>
              <a:rPr lang="en-US" altLang="zh-CN" dirty="0">
                <a:latin typeface="+mn-ea"/>
              </a:rPr>
              <a:t>- LOGO</a:t>
            </a:r>
            <a:r>
              <a:rPr lang="zh-CN" altLang="en-US" dirty="0">
                <a:latin typeface="+mn-ea"/>
              </a:rPr>
              <a:t>规范</a:t>
            </a:r>
            <a:endParaRPr lang="zh-CN" altLang="en-US" dirty="0"/>
          </a:p>
        </p:txBody>
      </p:sp>
    </p:spTree>
    <p:extLst>
      <p:ext uri="{BB962C8B-B14F-4D97-AF65-F5344CB8AC3E}">
        <p14:creationId xmlns:p14="http://schemas.microsoft.com/office/powerpoint/2010/main" val="2439429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素材分享</a:t>
            </a:r>
          </a:p>
        </p:txBody>
      </p:sp>
      <p:sp>
        <p:nvSpPr>
          <p:cNvPr id="22" name="文本框 21">
            <a:extLst>
              <a:ext uri="{FF2B5EF4-FFF2-40B4-BE49-F238E27FC236}">
                <a16:creationId xmlns="" xmlns:a16="http://schemas.microsoft.com/office/drawing/2014/main" id="{2CB022DC-8980-45FA-87C4-A728A5ED5B83}"/>
              </a:ext>
            </a:extLst>
          </p:cNvPr>
          <p:cNvSpPr txBox="1"/>
          <p:nvPr/>
        </p:nvSpPr>
        <p:spPr>
          <a:xfrm>
            <a:off x="2708953" y="5223041"/>
            <a:ext cx="6774094"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Material sharing</a:t>
            </a:r>
          </a:p>
        </p:txBody>
      </p:sp>
      <p:cxnSp>
        <p:nvCxnSpPr>
          <p:cNvPr id="23" name="直接连接符 22">
            <a:extLst>
              <a:ext uri="{FF2B5EF4-FFF2-40B4-BE49-F238E27FC236}">
                <a16:creationId xmlns=""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07</a:t>
            </a:r>
            <a:endParaRPr lang="zh-CN" altLang="en-US" sz="13800" dirty="0">
              <a:solidFill>
                <a:schemeClr val="bg1"/>
              </a:solidFill>
            </a:endParaRPr>
          </a:p>
        </p:txBody>
      </p:sp>
      <p:sp>
        <p:nvSpPr>
          <p:cNvPr id="35" name="等腰三角形 34">
            <a:extLst>
              <a:ext uri="{FF2B5EF4-FFF2-40B4-BE49-F238E27FC236}">
                <a16:creationId xmlns=""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9668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B007ABE-D2C9-435B-843B-47EF8E16A6DD}"/>
              </a:ext>
            </a:extLst>
          </p:cNvPr>
          <p:cNvSpPr>
            <a:spLocks noGrp="1"/>
          </p:cNvSpPr>
          <p:nvPr>
            <p:ph type="title"/>
          </p:nvPr>
        </p:nvSpPr>
        <p:spPr/>
        <p:txBody>
          <a:bodyPr/>
          <a:lstStyle/>
          <a:p>
            <a:r>
              <a:rPr lang="zh-CN" altLang="en-US" dirty="0"/>
              <a:t>备用图库</a:t>
            </a:r>
          </a:p>
        </p:txBody>
      </p:sp>
      <p:pic>
        <p:nvPicPr>
          <p:cNvPr id="8" name="图片 7" descr="图片包含 户外, 树, 天空, 建筑物&#10;&#10;自动生成的说明">
            <a:extLst>
              <a:ext uri="{FF2B5EF4-FFF2-40B4-BE49-F238E27FC236}">
                <a16:creationId xmlns="" xmlns:a16="http://schemas.microsoft.com/office/drawing/2014/main" id="{2A89C25F-B0D5-4D69-A271-5BD93588673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60400" y="1570038"/>
            <a:ext cx="2062162" cy="2062162"/>
          </a:xfrm>
          <a:prstGeom prst="rect">
            <a:avLst/>
          </a:prstGeom>
        </p:spPr>
      </p:pic>
      <p:pic>
        <p:nvPicPr>
          <p:cNvPr id="9" name="图片 8" descr="图片包含 天空, 草, 户外, 建筑物&#10;&#10;自动生成的说明">
            <a:extLst>
              <a:ext uri="{FF2B5EF4-FFF2-40B4-BE49-F238E27FC236}">
                <a16:creationId xmlns="" xmlns:a16="http://schemas.microsoft.com/office/drawing/2014/main" id="{8CD70BB3-A5D7-40A1-B04F-9D2E9C2F7F93}"/>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7968" y="3924132"/>
            <a:ext cx="2062162" cy="2062162"/>
          </a:xfrm>
          <a:prstGeom prst="rect">
            <a:avLst/>
          </a:prstGeom>
        </p:spPr>
      </p:pic>
      <p:pic>
        <p:nvPicPr>
          <p:cNvPr id="12" name="图片 11" descr="图片包含 户外, 水, 天空, 草&#10;&#10;自动生成的说明">
            <a:extLst>
              <a:ext uri="{FF2B5EF4-FFF2-40B4-BE49-F238E27FC236}">
                <a16:creationId xmlns="" xmlns:a16="http://schemas.microsoft.com/office/drawing/2014/main" id="{F032FCDB-D287-4B2B-A81F-4F3F14C007AA}"/>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3084184" y="3924132"/>
            <a:ext cx="2062162" cy="2062162"/>
          </a:xfrm>
          <a:prstGeom prst="rect">
            <a:avLst/>
          </a:prstGeom>
        </p:spPr>
      </p:pic>
      <p:pic>
        <p:nvPicPr>
          <p:cNvPr id="13" name="图片 12" descr="图片包含 户外, 天空, 树, 建筑物&#10;&#10;自动生成的说明">
            <a:extLst>
              <a:ext uri="{FF2B5EF4-FFF2-40B4-BE49-F238E27FC236}">
                <a16:creationId xmlns="" xmlns:a16="http://schemas.microsoft.com/office/drawing/2014/main" id="{A676052B-3B7F-4C26-8A5D-65B1B57CCA60}"/>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660400" y="3924132"/>
            <a:ext cx="2062162" cy="2062162"/>
          </a:xfrm>
          <a:prstGeom prst="rect">
            <a:avLst/>
          </a:prstGeom>
        </p:spPr>
      </p:pic>
      <p:pic>
        <p:nvPicPr>
          <p:cNvPr id="14" name="图片 13" descr="图片包含 树, 草, 户外, 天空&#10;&#10;自动生成的说明">
            <a:extLst>
              <a:ext uri="{FF2B5EF4-FFF2-40B4-BE49-F238E27FC236}">
                <a16:creationId xmlns="" xmlns:a16="http://schemas.microsoft.com/office/drawing/2014/main" id="{E27391B0-CE5E-440F-8530-B3DA545C76C8}"/>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5507968" y="1570038"/>
            <a:ext cx="2062162" cy="2062162"/>
          </a:xfrm>
          <a:prstGeom prst="rect">
            <a:avLst/>
          </a:prstGeom>
        </p:spPr>
      </p:pic>
      <p:pic>
        <p:nvPicPr>
          <p:cNvPr id="15" name="图片 14" descr="图片包含 树, 户外, 建筑物, 房屋&#10;&#10;自动生成的说明">
            <a:extLst>
              <a:ext uri="{FF2B5EF4-FFF2-40B4-BE49-F238E27FC236}">
                <a16:creationId xmlns="" xmlns:a16="http://schemas.microsoft.com/office/drawing/2014/main" id="{E6C47822-E5A1-45C9-B9FC-670AA080DF42}"/>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3084184" y="1570038"/>
            <a:ext cx="2062162" cy="2062162"/>
          </a:xfrm>
          <a:prstGeom prst="rect">
            <a:avLst/>
          </a:prstGeom>
        </p:spPr>
      </p:pic>
      <p:sp>
        <p:nvSpPr>
          <p:cNvPr id="16" name="文本框 15">
            <a:extLst>
              <a:ext uri="{FF2B5EF4-FFF2-40B4-BE49-F238E27FC236}">
                <a16:creationId xmlns="" xmlns:a16="http://schemas.microsoft.com/office/drawing/2014/main" id="{848B2AF7-593C-49F1-A6E5-C45AD0483056}"/>
              </a:ext>
            </a:extLst>
          </p:cNvPr>
          <p:cNvSpPr txBox="1"/>
          <p:nvPr/>
        </p:nvSpPr>
        <p:spPr>
          <a:xfrm>
            <a:off x="7931751" y="1749220"/>
            <a:ext cx="3587149" cy="1015663"/>
          </a:xfrm>
          <a:prstGeom prst="rect">
            <a:avLst/>
          </a:prstGeom>
          <a:noFill/>
        </p:spPr>
        <p:txBody>
          <a:bodyPr wrap="square" rtlCol="0">
            <a:spAutoFit/>
          </a:bodyPr>
          <a:lstStyle/>
          <a:p>
            <a:r>
              <a:rPr lang="zh-CN" altLang="en-US" sz="2000" dirty="0">
                <a:solidFill>
                  <a:schemeClr val="tx1">
                    <a:lumMod val="50000"/>
                    <a:lumOff val="50000"/>
                  </a:schemeClr>
                </a:solidFill>
              </a:rPr>
              <a:t>图片来自学校官网以及官方微博相册，更多图片可以自行查阅，仅限交流学习使用：</a:t>
            </a:r>
          </a:p>
        </p:txBody>
      </p:sp>
      <p:sp>
        <p:nvSpPr>
          <p:cNvPr id="17" name="矩形 16">
            <a:extLst>
              <a:ext uri="{FF2B5EF4-FFF2-40B4-BE49-F238E27FC236}">
                <a16:creationId xmlns="" xmlns:a16="http://schemas.microsoft.com/office/drawing/2014/main" id="{258E1854-5842-4777-AA36-BFA2302C746E}"/>
              </a:ext>
            </a:extLst>
          </p:cNvPr>
          <p:cNvSpPr/>
          <p:nvPr/>
        </p:nvSpPr>
        <p:spPr>
          <a:xfrm>
            <a:off x="7931751" y="3726455"/>
            <a:ext cx="3599849" cy="584775"/>
          </a:xfrm>
          <a:prstGeom prst="rect">
            <a:avLst/>
          </a:prstGeom>
        </p:spPr>
        <p:txBody>
          <a:bodyPr wrap="square">
            <a:spAutoFit/>
          </a:bodyPr>
          <a:lstStyle/>
          <a:p>
            <a:pPr lvl="0"/>
            <a:r>
              <a:rPr lang="en-US" altLang="zh-CN" sz="1600" dirty="0">
                <a:solidFill>
                  <a:schemeClr val="tx1">
                    <a:lumMod val="50000"/>
                    <a:lumOff val="50000"/>
                  </a:schemeClr>
                </a:solidFill>
              </a:rPr>
              <a:t>http://www.whut.edu.cn/xxgk/xyfg/index_4.htm</a:t>
            </a:r>
            <a:endParaRPr lang="zh-CN" altLang="en-US" sz="1600" dirty="0">
              <a:solidFill>
                <a:schemeClr val="tx1">
                  <a:lumMod val="50000"/>
                  <a:lumOff val="50000"/>
                </a:schemeClr>
              </a:solidFill>
            </a:endParaRPr>
          </a:p>
        </p:txBody>
      </p:sp>
      <p:sp>
        <p:nvSpPr>
          <p:cNvPr id="20" name="矩形 19">
            <a:extLst>
              <a:ext uri="{FF2B5EF4-FFF2-40B4-BE49-F238E27FC236}">
                <a16:creationId xmlns="" xmlns:a16="http://schemas.microsoft.com/office/drawing/2014/main" id="{004DED01-50AE-4C6C-8560-0CFB00BFCB02}"/>
              </a:ext>
            </a:extLst>
          </p:cNvPr>
          <p:cNvSpPr/>
          <p:nvPr/>
        </p:nvSpPr>
        <p:spPr>
          <a:xfrm>
            <a:off x="7931751" y="5289123"/>
            <a:ext cx="3714149" cy="584775"/>
          </a:xfrm>
          <a:prstGeom prst="rect">
            <a:avLst/>
          </a:prstGeom>
        </p:spPr>
        <p:txBody>
          <a:bodyPr wrap="square">
            <a:spAutoFit/>
          </a:bodyPr>
          <a:lstStyle/>
          <a:p>
            <a:pPr lvl="0"/>
            <a:r>
              <a:rPr lang="en-US" altLang="zh-CN" sz="1600" dirty="0">
                <a:solidFill>
                  <a:schemeClr val="tx1">
                    <a:lumMod val="50000"/>
                    <a:lumOff val="50000"/>
                  </a:schemeClr>
                </a:solidFill>
              </a:rPr>
              <a:t>http://photo.weibo.com/1899783701/talbum/index#!/mode/1/page/1</a:t>
            </a:r>
            <a:endParaRPr lang="zh-CN" altLang="en-US" sz="1600" dirty="0">
              <a:solidFill>
                <a:schemeClr val="tx1">
                  <a:lumMod val="50000"/>
                  <a:lumOff val="50000"/>
                </a:schemeClr>
              </a:solidFill>
            </a:endParaRPr>
          </a:p>
        </p:txBody>
      </p:sp>
      <p:sp>
        <p:nvSpPr>
          <p:cNvPr id="23" name="矩形 22">
            <a:extLst>
              <a:ext uri="{FF2B5EF4-FFF2-40B4-BE49-F238E27FC236}">
                <a16:creationId xmlns="" xmlns:a16="http://schemas.microsoft.com/office/drawing/2014/main" id="{2164B91D-C0C8-47D7-934D-F1D31C484634}"/>
              </a:ext>
            </a:extLst>
          </p:cNvPr>
          <p:cNvSpPr/>
          <p:nvPr/>
        </p:nvSpPr>
        <p:spPr>
          <a:xfrm>
            <a:off x="7931752" y="3314975"/>
            <a:ext cx="1646283" cy="400110"/>
          </a:xfrm>
          <a:prstGeom prst="rect">
            <a:avLst/>
          </a:prstGeom>
        </p:spPr>
        <p:txBody>
          <a:bodyPr wrap="square">
            <a:spAutoFit/>
          </a:bodyPr>
          <a:lstStyle/>
          <a:p>
            <a:pPr lvl="0"/>
            <a:r>
              <a:rPr lang="zh-CN" altLang="en-US" sz="2000" b="1" dirty="0">
                <a:solidFill>
                  <a:schemeClr val="tx1">
                    <a:lumMod val="50000"/>
                    <a:lumOff val="50000"/>
                  </a:schemeClr>
                </a:solidFill>
              </a:rPr>
              <a:t>学校官网</a:t>
            </a:r>
          </a:p>
        </p:txBody>
      </p:sp>
      <p:sp>
        <p:nvSpPr>
          <p:cNvPr id="24" name="矩形 23">
            <a:extLst>
              <a:ext uri="{FF2B5EF4-FFF2-40B4-BE49-F238E27FC236}">
                <a16:creationId xmlns="" xmlns:a16="http://schemas.microsoft.com/office/drawing/2014/main" id="{0EBF21DE-5665-4BD0-A17E-3183272B4443}"/>
              </a:ext>
            </a:extLst>
          </p:cNvPr>
          <p:cNvSpPr/>
          <p:nvPr/>
        </p:nvSpPr>
        <p:spPr>
          <a:xfrm>
            <a:off x="7931752" y="4877643"/>
            <a:ext cx="1501502" cy="400110"/>
          </a:xfrm>
          <a:prstGeom prst="rect">
            <a:avLst/>
          </a:prstGeom>
        </p:spPr>
        <p:txBody>
          <a:bodyPr wrap="square">
            <a:spAutoFit/>
          </a:bodyPr>
          <a:lstStyle/>
          <a:p>
            <a:pPr lvl="0"/>
            <a:r>
              <a:rPr lang="zh-CN" altLang="en-US" sz="2000" b="1" dirty="0">
                <a:solidFill>
                  <a:schemeClr val="tx1">
                    <a:lumMod val="50000"/>
                    <a:lumOff val="50000"/>
                  </a:schemeClr>
                </a:solidFill>
              </a:rPr>
              <a:t>官方微博</a:t>
            </a:r>
          </a:p>
        </p:txBody>
      </p:sp>
      <p:cxnSp>
        <p:nvCxnSpPr>
          <p:cNvPr id="25" name="直接连接符 24">
            <a:extLst>
              <a:ext uri="{FF2B5EF4-FFF2-40B4-BE49-F238E27FC236}">
                <a16:creationId xmlns="" xmlns:a16="http://schemas.microsoft.com/office/drawing/2014/main" id="{8FC966E5-31ED-4D4F-A205-99451229D63F}"/>
              </a:ext>
            </a:extLst>
          </p:cNvPr>
          <p:cNvCxnSpPr>
            <a:cxnSpLocks/>
          </p:cNvCxnSpPr>
          <p:nvPr/>
        </p:nvCxnSpPr>
        <p:spPr>
          <a:xfrm>
            <a:off x="8042877" y="4674884"/>
            <a:ext cx="348872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6653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B007ABE-D2C9-435B-843B-47EF8E16A6DD}"/>
              </a:ext>
            </a:extLst>
          </p:cNvPr>
          <p:cNvSpPr>
            <a:spLocks noGrp="1"/>
          </p:cNvSpPr>
          <p:nvPr>
            <p:ph type="title"/>
          </p:nvPr>
        </p:nvSpPr>
        <p:spPr/>
        <p:txBody>
          <a:bodyPr/>
          <a:lstStyle/>
          <a:p>
            <a:r>
              <a:rPr lang="zh-CN" altLang="en-US" dirty="0"/>
              <a:t>备用图标</a:t>
            </a:r>
          </a:p>
        </p:txBody>
      </p:sp>
      <p:sp>
        <p:nvSpPr>
          <p:cNvPr id="60" name="teacher-with-laptop_46467">
            <a:extLst>
              <a:ext uri="{FF2B5EF4-FFF2-40B4-BE49-F238E27FC236}">
                <a16:creationId xmlns="" xmlns:a16="http://schemas.microsoft.com/office/drawing/2014/main" id="{CA63A200-7568-4177-BEA9-F5F67715FBF2}"/>
              </a:ext>
            </a:extLst>
          </p:cNvPr>
          <p:cNvSpPr>
            <a:spLocks noChangeAspect="1"/>
          </p:cNvSpPr>
          <p:nvPr/>
        </p:nvSpPr>
        <p:spPr bwMode="auto">
          <a:xfrm>
            <a:off x="566996" y="1686209"/>
            <a:ext cx="315008" cy="368754"/>
          </a:xfrm>
          <a:custGeom>
            <a:avLst/>
            <a:gdLst>
              <a:gd name="connsiteX0" fmla="*/ 99870 w 489903"/>
              <a:gd name="connsiteY0" fmla="*/ 331023 h 573488"/>
              <a:gd name="connsiteX1" fmla="*/ 390064 w 489903"/>
              <a:gd name="connsiteY1" fmla="*/ 331023 h 573488"/>
              <a:gd name="connsiteX2" fmla="*/ 415037 w 489903"/>
              <a:gd name="connsiteY2" fmla="*/ 355958 h 573488"/>
              <a:gd name="connsiteX3" fmla="*/ 415037 w 489903"/>
              <a:gd name="connsiteY3" fmla="*/ 524479 h 573488"/>
              <a:gd name="connsiteX4" fmla="*/ 390064 w 489903"/>
              <a:gd name="connsiteY4" fmla="*/ 548554 h 573488"/>
              <a:gd name="connsiteX5" fmla="*/ 433120 w 489903"/>
              <a:gd name="connsiteY5" fmla="*/ 548554 h 573488"/>
              <a:gd name="connsiteX6" fmla="*/ 415037 w 489903"/>
              <a:gd name="connsiteY6" fmla="*/ 573488 h 573488"/>
              <a:gd name="connsiteX7" fmla="*/ 74897 w 489903"/>
              <a:gd name="connsiteY7" fmla="*/ 573488 h 573488"/>
              <a:gd name="connsiteX8" fmla="*/ 55953 w 489903"/>
              <a:gd name="connsiteY8" fmla="*/ 548554 h 573488"/>
              <a:gd name="connsiteX9" fmla="*/ 99870 w 489903"/>
              <a:gd name="connsiteY9" fmla="*/ 548554 h 573488"/>
              <a:gd name="connsiteX10" fmla="*/ 74897 w 489903"/>
              <a:gd name="connsiteY10" fmla="*/ 524479 h 573488"/>
              <a:gd name="connsiteX11" fmla="*/ 74897 w 489903"/>
              <a:gd name="connsiteY11" fmla="*/ 355958 h 573488"/>
              <a:gd name="connsiteX12" fmla="*/ 99870 w 489903"/>
              <a:gd name="connsiteY12" fmla="*/ 331023 h 573488"/>
              <a:gd name="connsiteX13" fmla="*/ 275517 w 489903"/>
              <a:gd name="connsiteY13" fmla="*/ 0 h 573488"/>
              <a:gd name="connsiteX14" fmla="*/ 283266 w 489903"/>
              <a:gd name="connsiteY14" fmla="*/ 0 h 573488"/>
              <a:gd name="connsiteX15" fmla="*/ 284988 w 489903"/>
              <a:gd name="connsiteY15" fmla="*/ 1719 h 573488"/>
              <a:gd name="connsiteX16" fmla="*/ 278961 w 489903"/>
              <a:gd name="connsiteY16" fmla="*/ 6877 h 573488"/>
              <a:gd name="connsiteX17" fmla="*/ 278961 w 489903"/>
              <a:gd name="connsiteY17" fmla="*/ 17194 h 573488"/>
              <a:gd name="connsiteX18" fmla="*/ 304790 w 489903"/>
              <a:gd name="connsiteY18" fmla="*/ 39546 h 573488"/>
              <a:gd name="connsiteX19" fmla="*/ 315983 w 489903"/>
              <a:gd name="connsiteY19" fmla="*/ 64477 h 573488"/>
              <a:gd name="connsiteX20" fmla="*/ 315983 w 489903"/>
              <a:gd name="connsiteY20" fmla="*/ 97145 h 573488"/>
              <a:gd name="connsiteX21" fmla="*/ 319427 w 489903"/>
              <a:gd name="connsiteY21" fmla="*/ 105742 h 573488"/>
              <a:gd name="connsiteX22" fmla="*/ 321149 w 489903"/>
              <a:gd name="connsiteY22" fmla="*/ 108322 h 573488"/>
              <a:gd name="connsiteX23" fmla="*/ 318566 w 489903"/>
              <a:gd name="connsiteY23" fmla="*/ 134972 h 573488"/>
              <a:gd name="connsiteX24" fmla="*/ 318566 w 489903"/>
              <a:gd name="connsiteY24" fmla="*/ 135832 h 573488"/>
              <a:gd name="connsiteX25" fmla="*/ 303929 w 489903"/>
              <a:gd name="connsiteY25" fmla="*/ 173658 h 573488"/>
              <a:gd name="connsiteX26" fmla="*/ 303929 w 489903"/>
              <a:gd name="connsiteY26" fmla="*/ 174518 h 573488"/>
              <a:gd name="connsiteX27" fmla="*/ 296180 w 489903"/>
              <a:gd name="connsiteY27" fmla="*/ 215784 h 573488"/>
              <a:gd name="connsiteX28" fmla="*/ 297902 w 489903"/>
              <a:gd name="connsiteY28" fmla="*/ 220082 h 573488"/>
              <a:gd name="connsiteX29" fmla="*/ 304790 w 489903"/>
              <a:gd name="connsiteY29" fmla="*/ 229539 h 573488"/>
              <a:gd name="connsiteX30" fmla="*/ 310817 w 489903"/>
              <a:gd name="connsiteY30" fmla="*/ 246733 h 573488"/>
              <a:gd name="connsiteX31" fmla="*/ 316844 w 489903"/>
              <a:gd name="connsiteY31" fmla="*/ 251891 h 573488"/>
              <a:gd name="connsiteX32" fmla="*/ 430495 w 489903"/>
              <a:gd name="connsiteY32" fmla="*/ 292297 h 573488"/>
              <a:gd name="connsiteX33" fmla="*/ 445993 w 489903"/>
              <a:gd name="connsiteY33" fmla="*/ 304332 h 573488"/>
              <a:gd name="connsiteX34" fmla="*/ 489903 w 489903"/>
              <a:gd name="connsiteY34" fmla="*/ 470254 h 573488"/>
              <a:gd name="connsiteX35" fmla="*/ 435661 w 489903"/>
              <a:gd name="connsiteY35" fmla="*/ 478851 h 573488"/>
              <a:gd name="connsiteX36" fmla="*/ 435661 w 489903"/>
              <a:gd name="connsiteY36" fmla="*/ 355915 h 573488"/>
              <a:gd name="connsiteX37" fmla="*/ 390028 w 489903"/>
              <a:gd name="connsiteY37" fmla="*/ 310350 h 573488"/>
              <a:gd name="connsiteX38" fmla="*/ 253992 w 489903"/>
              <a:gd name="connsiteY38" fmla="*/ 310350 h 573488"/>
              <a:gd name="connsiteX39" fmla="*/ 249687 w 489903"/>
              <a:gd name="connsiteY39" fmla="*/ 280261 h 573488"/>
              <a:gd name="connsiteX40" fmla="*/ 264324 w 489903"/>
              <a:gd name="connsiteY40" fmla="*/ 265646 h 573488"/>
              <a:gd name="connsiteX41" fmla="*/ 258297 w 489903"/>
              <a:gd name="connsiteY41" fmla="*/ 251031 h 573488"/>
              <a:gd name="connsiteX42" fmla="*/ 231606 w 489903"/>
              <a:gd name="connsiteY42" fmla="*/ 251031 h 573488"/>
              <a:gd name="connsiteX43" fmla="*/ 225579 w 489903"/>
              <a:gd name="connsiteY43" fmla="*/ 265646 h 573488"/>
              <a:gd name="connsiteX44" fmla="*/ 240216 w 489903"/>
              <a:gd name="connsiteY44" fmla="*/ 280261 h 573488"/>
              <a:gd name="connsiteX45" fmla="*/ 235911 w 489903"/>
              <a:gd name="connsiteY45" fmla="*/ 310350 h 573488"/>
              <a:gd name="connsiteX46" fmla="*/ 99875 w 489903"/>
              <a:gd name="connsiteY46" fmla="*/ 310350 h 573488"/>
              <a:gd name="connsiteX47" fmla="*/ 54242 w 489903"/>
              <a:gd name="connsiteY47" fmla="*/ 355915 h 573488"/>
              <a:gd name="connsiteX48" fmla="*/ 54242 w 489903"/>
              <a:gd name="connsiteY48" fmla="*/ 478851 h 573488"/>
              <a:gd name="connsiteX49" fmla="*/ 0 w 489903"/>
              <a:gd name="connsiteY49" fmla="*/ 470254 h 573488"/>
              <a:gd name="connsiteX50" fmla="*/ 43910 w 489903"/>
              <a:gd name="connsiteY50" fmla="*/ 305192 h 573488"/>
              <a:gd name="connsiteX51" fmla="*/ 60269 w 489903"/>
              <a:gd name="connsiteY51" fmla="*/ 293156 h 573488"/>
              <a:gd name="connsiteX52" fmla="*/ 172198 w 489903"/>
              <a:gd name="connsiteY52" fmla="*/ 251031 h 573488"/>
              <a:gd name="connsiteX53" fmla="*/ 176503 w 489903"/>
              <a:gd name="connsiteY53" fmla="*/ 246733 h 573488"/>
              <a:gd name="connsiteX54" fmla="*/ 182530 w 489903"/>
              <a:gd name="connsiteY54" fmla="*/ 229539 h 573488"/>
              <a:gd name="connsiteX55" fmla="*/ 190279 w 489903"/>
              <a:gd name="connsiteY55" fmla="*/ 220082 h 573488"/>
              <a:gd name="connsiteX56" fmla="*/ 193723 w 489903"/>
              <a:gd name="connsiteY56" fmla="*/ 215784 h 573488"/>
              <a:gd name="connsiteX57" fmla="*/ 196306 w 489903"/>
              <a:gd name="connsiteY57" fmla="*/ 190852 h 573488"/>
              <a:gd name="connsiteX58" fmla="*/ 194584 w 489903"/>
              <a:gd name="connsiteY58" fmla="*/ 184835 h 573488"/>
              <a:gd name="connsiteX59" fmla="*/ 180808 w 489903"/>
              <a:gd name="connsiteY59" fmla="*/ 156465 h 573488"/>
              <a:gd name="connsiteX60" fmla="*/ 175642 w 489903"/>
              <a:gd name="connsiteY60" fmla="*/ 140990 h 573488"/>
              <a:gd name="connsiteX61" fmla="*/ 170476 w 489903"/>
              <a:gd name="connsiteY61" fmla="*/ 118638 h 573488"/>
              <a:gd name="connsiteX62" fmla="*/ 169615 w 489903"/>
              <a:gd name="connsiteY62" fmla="*/ 110901 h 573488"/>
              <a:gd name="connsiteX63" fmla="*/ 173920 w 489903"/>
              <a:gd name="connsiteY63" fmla="*/ 102304 h 573488"/>
              <a:gd name="connsiteX64" fmla="*/ 176503 w 489903"/>
              <a:gd name="connsiteY64" fmla="*/ 97145 h 573488"/>
              <a:gd name="connsiteX65" fmla="*/ 176503 w 489903"/>
              <a:gd name="connsiteY65" fmla="*/ 80811 h 573488"/>
              <a:gd name="connsiteX66" fmla="*/ 176503 w 489903"/>
              <a:gd name="connsiteY66" fmla="*/ 59319 h 573488"/>
              <a:gd name="connsiteX67" fmla="*/ 196306 w 489903"/>
              <a:gd name="connsiteY67" fmla="*/ 27510 h 573488"/>
              <a:gd name="connsiteX68" fmla="*/ 246243 w 489903"/>
              <a:gd name="connsiteY68" fmla="*/ 5158 h 573488"/>
              <a:gd name="connsiteX69" fmla="*/ 275517 w 489903"/>
              <a:gd name="connsiteY69" fmla="*/ 0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9903" h="573488">
                <a:moveTo>
                  <a:pt x="99870" y="331023"/>
                </a:moveTo>
                <a:lnTo>
                  <a:pt x="390064" y="331023"/>
                </a:lnTo>
                <a:cubicBezTo>
                  <a:pt x="403842" y="331023"/>
                  <a:pt x="415037" y="342201"/>
                  <a:pt x="415037" y="355958"/>
                </a:cubicBezTo>
                <a:lnTo>
                  <a:pt x="415037" y="524479"/>
                </a:lnTo>
                <a:cubicBezTo>
                  <a:pt x="415037" y="538236"/>
                  <a:pt x="403842" y="548554"/>
                  <a:pt x="390064" y="548554"/>
                </a:cubicBezTo>
                <a:lnTo>
                  <a:pt x="433120" y="548554"/>
                </a:lnTo>
                <a:cubicBezTo>
                  <a:pt x="433120" y="568329"/>
                  <a:pt x="425370" y="573488"/>
                  <a:pt x="415037" y="573488"/>
                </a:cubicBezTo>
                <a:lnTo>
                  <a:pt x="74897" y="573488"/>
                </a:lnTo>
                <a:cubicBezTo>
                  <a:pt x="64564" y="573488"/>
                  <a:pt x="55953" y="568329"/>
                  <a:pt x="55953" y="548554"/>
                </a:cubicBezTo>
                <a:lnTo>
                  <a:pt x="99870" y="548554"/>
                </a:lnTo>
                <a:cubicBezTo>
                  <a:pt x="86092" y="548554"/>
                  <a:pt x="74897" y="538236"/>
                  <a:pt x="74897" y="524479"/>
                </a:cubicBezTo>
                <a:lnTo>
                  <a:pt x="74897" y="355958"/>
                </a:lnTo>
                <a:cubicBezTo>
                  <a:pt x="74897" y="342201"/>
                  <a:pt x="86092" y="331023"/>
                  <a:pt x="99870" y="331023"/>
                </a:cubicBezTo>
                <a:close/>
                <a:moveTo>
                  <a:pt x="275517" y="0"/>
                </a:moveTo>
                <a:cubicBezTo>
                  <a:pt x="278100" y="0"/>
                  <a:pt x="280683" y="0"/>
                  <a:pt x="283266" y="0"/>
                </a:cubicBezTo>
                <a:cubicBezTo>
                  <a:pt x="284127" y="859"/>
                  <a:pt x="284127" y="1719"/>
                  <a:pt x="284988" y="1719"/>
                </a:cubicBezTo>
                <a:cubicBezTo>
                  <a:pt x="282405" y="3439"/>
                  <a:pt x="280683" y="5158"/>
                  <a:pt x="278961" y="6877"/>
                </a:cubicBezTo>
                <a:cubicBezTo>
                  <a:pt x="274656" y="10316"/>
                  <a:pt x="274656" y="12895"/>
                  <a:pt x="278961" y="17194"/>
                </a:cubicBezTo>
                <a:cubicBezTo>
                  <a:pt x="287570" y="24071"/>
                  <a:pt x="297041" y="31809"/>
                  <a:pt x="304790" y="39546"/>
                </a:cubicBezTo>
                <a:cubicBezTo>
                  <a:pt x="312539" y="45564"/>
                  <a:pt x="315983" y="55020"/>
                  <a:pt x="315983" y="64477"/>
                </a:cubicBezTo>
                <a:cubicBezTo>
                  <a:pt x="315983" y="81671"/>
                  <a:pt x="315983" y="79952"/>
                  <a:pt x="315983" y="97145"/>
                </a:cubicBezTo>
                <a:cubicBezTo>
                  <a:pt x="315983" y="100584"/>
                  <a:pt x="315122" y="104023"/>
                  <a:pt x="319427" y="105742"/>
                </a:cubicBezTo>
                <a:cubicBezTo>
                  <a:pt x="320288" y="105742"/>
                  <a:pt x="322010" y="107462"/>
                  <a:pt x="321149" y="108322"/>
                </a:cubicBezTo>
                <a:cubicBezTo>
                  <a:pt x="321149" y="117778"/>
                  <a:pt x="319427" y="126375"/>
                  <a:pt x="318566" y="134972"/>
                </a:cubicBezTo>
                <a:cubicBezTo>
                  <a:pt x="318566" y="134972"/>
                  <a:pt x="318566" y="135832"/>
                  <a:pt x="318566" y="135832"/>
                </a:cubicBezTo>
                <a:cubicBezTo>
                  <a:pt x="310817" y="147008"/>
                  <a:pt x="309956" y="160763"/>
                  <a:pt x="303929" y="173658"/>
                </a:cubicBezTo>
                <a:cubicBezTo>
                  <a:pt x="303929" y="173658"/>
                  <a:pt x="303929" y="174518"/>
                  <a:pt x="303929" y="174518"/>
                </a:cubicBezTo>
                <a:cubicBezTo>
                  <a:pt x="292736" y="186554"/>
                  <a:pt x="296180" y="202028"/>
                  <a:pt x="296180" y="215784"/>
                </a:cubicBezTo>
                <a:cubicBezTo>
                  <a:pt x="296180" y="217503"/>
                  <a:pt x="297041" y="219222"/>
                  <a:pt x="297902" y="220082"/>
                </a:cubicBezTo>
                <a:cubicBezTo>
                  <a:pt x="302207" y="221801"/>
                  <a:pt x="303929" y="225240"/>
                  <a:pt x="304790" y="229539"/>
                </a:cubicBezTo>
                <a:cubicBezTo>
                  <a:pt x="306512" y="235557"/>
                  <a:pt x="308234" y="241574"/>
                  <a:pt x="310817" y="246733"/>
                </a:cubicBezTo>
                <a:cubicBezTo>
                  <a:pt x="311678" y="249312"/>
                  <a:pt x="315122" y="251031"/>
                  <a:pt x="316844" y="251891"/>
                </a:cubicBezTo>
                <a:cubicBezTo>
                  <a:pt x="349562" y="263927"/>
                  <a:pt x="399499" y="276822"/>
                  <a:pt x="430495" y="292297"/>
                </a:cubicBezTo>
                <a:cubicBezTo>
                  <a:pt x="436522" y="295735"/>
                  <a:pt x="441688" y="299174"/>
                  <a:pt x="445993" y="304332"/>
                </a:cubicBezTo>
                <a:lnTo>
                  <a:pt x="489903" y="470254"/>
                </a:lnTo>
                <a:cubicBezTo>
                  <a:pt x="479571" y="470254"/>
                  <a:pt x="447715" y="473693"/>
                  <a:pt x="435661" y="478851"/>
                </a:cubicBezTo>
                <a:lnTo>
                  <a:pt x="435661" y="355915"/>
                </a:lnTo>
                <a:cubicBezTo>
                  <a:pt x="435661" y="330983"/>
                  <a:pt x="414997" y="310350"/>
                  <a:pt x="390028" y="310350"/>
                </a:cubicBezTo>
                <a:lnTo>
                  <a:pt x="253992" y="310350"/>
                </a:lnTo>
                <a:lnTo>
                  <a:pt x="249687" y="280261"/>
                </a:lnTo>
                <a:lnTo>
                  <a:pt x="264324" y="265646"/>
                </a:lnTo>
                <a:lnTo>
                  <a:pt x="258297" y="251031"/>
                </a:lnTo>
                <a:lnTo>
                  <a:pt x="231606" y="251031"/>
                </a:lnTo>
                <a:lnTo>
                  <a:pt x="225579" y="265646"/>
                </a:lnTo>
                <a:lnTo>
                  <a:pt x="240216" y="280261"/>
                </a:lnTo>
                <a:lnTo>
                  <a:pt x="235911" y="310350"/>
                </a:lnTo>
                <a:lnTo>
                  <a:pt x="99875" y="310350"/>
                </a:lnTo>
                <a:cubicBezTo>
                  <a:pt x="74045" y="310350"/>
                  <a:pt x="54242" y="330983"/>
                  <a:pt x="54242" y="355915"/>
                </a:cubicBezTo>
                <a:lnTo>
                  <a:pt x="54242" y="478851"/>
                </a:lnTo>
                <a:cubicBezTo>
                  <a:pt x="42188" y="473693"/>
                  <a:pt x="10332" y="470254"/>
                  <a:pt x="0" y="470254"/>
                </a:cubicBezTo>
                <a:lnTo>
                  <a:pt x="43910" y="305192"/>
                </a:lnTo>
                <a:cubicBezTo>
                  <a:pt x="48215" y="300034"/>
                  <a:pt x="54242" y="296595"/>
                  <a:pt x="60269" y="293156"/>
                </a:cubicBezTo>
                <a:cubicBezTo>
                  <a:pt x="70601" y="287998"/>
                  <a:pt x="162727" y="255330"/>
                  <a:pt x="172198" y="251031"/>
                </a:cubicBezTo>
                <a:cubicBezTo>
                  <a:pt x="173920" y="250171"/>
                  <a:pt x="175642" y="248452"/>
                  <a:pt x="176503" y="246733"/>
                </a:cubicBezTo>
                <a:cubicBezTo>
                  <a:pt x="179086" y="240715"/>
                  <a:pt x="180808" y="235557"/>
                  <a:pt x="182530" y="229539"/>
                </a:cubicBezTo>
                <a:cubicBezTo>
                  <a:pt x="184252" y="225240"/>
                  <a:pt x="185113" y="220942"/>
                  <a:pt x="190279" y="220082"/>
                </a:cubicBezTo>
                <a:cubicBezTo>
                  <a:pt x="192001" y="220082"/>
                  <a:pt x="193723" y="217503"/>
                  <a:pt x="193723" y="215784"/>
                </a:cubicBezTo>
                <a:cubicBezTo>
                  <a:pt x="194584" y="207187"/>
                  <a:pt x="195445" y="198590"/>
                  <a:pt x="196306" y="190852"/>
                </a:cubicBezTo>
                <a:cubicBezTo>
                  <a:pt x="196306" y="189133"/>
                  <a:pt x="195445" y="186554"/>
                  <a:pt x="194584" y="184835"/>
                </a:cubicBezTo>
                <a:cubicBezTo>
                  <a:pt x="186835" y="177097"/>
                  <a:pt x="182530" y="167641"/>
                  <a:pt x="180808" y="156465"/>
                </a:cubicBezTo>
                <a:cubicBezTo>
                  <a:pt x="179947" y="151306"/>
                  <a:pt x="177364" y="146148"/>
                  <a:pt x="175642" y="140990"/>
                </a:cubicBezTo>
                <a:cubicBezTo>
                  <a:pt x="173920" y="133253"/>
                  <a:pt x="172198" y="126375"/>
                  <a:pt x="170476" y="118638"/>
                </a:cubicBezTo>
                <a:cubicBezTo>
                  <a:pt x="169615" y="116059"/>
                  <a:pt x="169615" y="113480"/>
                  <a:pt x="169615" y="110901"/>
                </a:cubicBezTo>
                <a:cubicBezTo>
                  <a:pt x="168754" y="106602"/>
                  <a:pt x="168754" y="104023"/>
                  <a:pt x="173920" y="102304"/>
                </a:cubicBezTo>
                <a:cubicBezTo>
                  <a:pt x="174781" y="101444"/>
                  <a:pt x="176503" y="98865"/>
                  <a:pt x="176503" y="97145"/>
                </a:cubicBezTo>
                <a:cubicBezTo>
                  <a:pt x="176503" y="85110"/>
                  <a:pt x="176503" y="91987"/>
                  <a:pt x="176503" y="80811"/>
                </a:cubicBezTo>
                <a:cubicBezTo>
                  <a:pt x="176503" y="73074"/>
                  <a:pt x="176503" y="66196"/>
                  <a:pt x="176503" y="59319"/>
                </a:cubicBezTo>
                <a:cubicBezTo>
                  <a:pt x="178225" y="45564"/>
                  <a:pt x="185974" y="36107"/>
                  <a:pt x="196306" y="27510"/>
                </a:cubicBezTo>
                <a:cubicBezTo>
                  <a:pt x="210942" y="15474"/>
                  <a:pt x="228162" y="9456"/>
                  <a:pt x="246243" y="5158"/>
                </a:cubicBezTo>
                <a:cubicBezTo>
                  <a:pt x="255714" y="3439"/>
                  <a:pt x="266046" y="1719"/>
                  <a:pt x="275517" y="0"/>
                </a:cubicBezTo>
                <a:close/>
              </a:path>
            </a:pathLst>
          </a:custGeom>
          <a:solidFill>
            <a:schemeClr val="accent1"/>
          </a:solidFill>
          <a:ln>
            <a:noFill/>
          </a:ln>
        </p:spPr>
      </p:sp>
      <p:sp>
        <p:nvSpPr>
          <p:cNvPr id="61" name="graduate-cap_46910">
            <a:extLst>
              <a:ext uri="{FF2B5EF4-FFF2-40B4-BE49-F238E27FC236}">
                <a16:creationId xmlns="" xmlns:a16="http://schemas.microsoft.com/office/drawing/2014/main" id="{D6EE82A8-B121-4796-A2EF-89D15741BDB7}"/>
              </a:ext>
            </a:extLst>
          </p:cNvPr>
          <p:cNvSpPr>
            <a:spLocks noChangeAspect="1"/>
          </p:cNvSpPr>
          <p:nvPr/>
        </p:nvSpPr>
        <p:spPr bwMode="auto">
          <a:xfrm>
            <a:off x="1165865" y="1664761"/>
            <a:ext cx="368754" cy="303100"/>
          </a:xfrm>
          <a:custGeom>
            <a:avLst/>
            <a:gdLst>
              <a:gd name="connsiteX0" fmla="*/ 101332 w 607991"/>
              <a:gd name="connsiteY0" fmla="*/ 229973 h 499744"/>
              <a:gd name="connsiteX1" fmla="*/ 300898 w 607991"/>
              <a:gd name="connsiteY1" fmla="*/ 340321 h 499744"/>
              <a:gd name="connsiteX2" fmla="*/ 500520 w 607991"/>
              <a:gd name="connsiteY2" fmla="*/ 229973 h 499744"/>
              <a:gd name="connsiteX3" fmla="*/ 472871 w 607991"/>
              <a:gd name="connsiteY3" fmla="*/ 367922 h 499744"/>
              <a:gd name="connsiteX4" fmla="*/ 380747 w 607991"/>
              <a:gd name="connsiteY4" fmla="*/ 469050 h 499744"/>
              <a:gd name="connsiteX5" fmla="*/ 300898 w 607991"/>
              <a:gd name="connsiteY5" fmla="*/ 499744 h 499744"/>
              <a:gd name="connsiteX6" fmla="*/ 221048 w 607991"/>
              <a:gd name="connsiteY6" fmla="*/ 469050 h 499744"/>
              <a:gd name="connsiteX7" fmla="*/ 128924 w 607991"/>
              <a:gd name="connsiteY7" fmla="*/ 367922 h 499744"/>
              <a:gd name="connsiteX8" fmla="*/ 300898 w 607991"/>
              <a:gd name="connsiteY8" fmla="*/ 64372 h 499744"/>
              <a:gd name="connsiteX9" fmla="*/ 242566 w 607991"/>
              <a:gd name="connsiteY9" fmla="*/ 114942 h 499744"/>
              <a:gd name="connsiteX10" fmla="*/ 300898 w 607991"/>
              <a:gd name="connsiteY10" fmla="*/ 165569 h 499744"/>
              <a:gd name="connsiteX11" fmla="*/ 354069 w 607991"/>
              <a:gd name="connsiteY11" fmla="*/ 135617 h 499744"/>
              <a:gd name="connsiteX12" fmla="*/ 301701 w 607991"/>
              <a:gd name="connsiteY12" fmla="*/ 133326 h 499744"/>
              <a:gd name="connsiteX13" fmla="*/ 300095 w 607991"/>
              <a:gd name="connsiteY13" fmla="*/ 96558 h 499744"/>
              <a:gd name="connsiteX14" fmla="*/ 355847 w 607991"/>
              <a:gd name="connsiteY14" fmla="*/ 98677 h 499744"/>
              <a:gd name="connsiteX15" fmla="*/ 300898 w 607991"/>
              <a:gd name="connsiteY15" fmla="*/ 64372 h 499744"/>
              <a:gd name="connsiteX16" fmla="*/ 300898 w 607991"/>
              <a:gd name="connsiteY16" fmla="*/ 0 h 499744"/>
              <a:gd name="connsiteX17" fmla="*/ 607991 w 607991"/>
              <a:gd name="connsiteY17" fmla="*/ 125709 h 499744"/>
              <a:gd name="connsiteX18" fmla="*/ 530788 w 607991"/>
              <a:gd name="connsiteY18" fmla="*/ 166543 h 499744"/>
              <a:gd name="connsiteX19" fmla="*/ 535491 w 607991"/>
              <a:gd name="connsiteY19" fmla="*/ 170781 h 499744"/>
              <a:gd name="connsiteX20" fmla="*/ 580287 w 607991"/>
              <a:gd name="connsiteY20" fmla="*/ 304851 h 499744"/>
              <a:gd name="connsiteX21" fmla="*/ 577993 w 607991"/>
              <a:gd name="connsiteY21" fmla="*/ 325812 h 499744"/>
              <a:gd name="connsiteX22" fmla="*/ 579943 w 607991"/>
              <a:gd name="connsiteY22" fmla="*/ 416300 h 499744"/>
              <a:gd name="connsiteX23" fmla="*/ 543865 w 607991"/>
              <a:gd name="connsiteY23" fmla="*/ 423745 h 499744"/>
              <a:gd name="connsiteX24" fmla="*/ 541456 w 607991"/>
              <a:gd name="connsiteY24" fmla="*/ 321231 h 499744"/>
              <a:gd name="connsiteX25" fmla="*/ 543521 w 607991"/>
              <a:gd name="connsiteY25" fmla="*/ 302160 h 499744"/>
              <a:gd name="connsiteX26" fmla="*/ 509107 w 607991"/>
              <a:gd name="connsiteY26" fmla="*/ 196495 h 499744"/>
              <a:gd name="connsiteX27" fmla="*/ 496201 w 607991"/>
              <a:gd name="connsiteY27" fmla="*/ 184869 h 499744"/>
              <a:gd name="connsiteX28" fmla="*/ 300898 w 607991"/>
              <a:gd name="connsiteY28" fmla="*/ 288186 h 499744"/>
              <a:gd name="connsiteX29" fmla="*/ 0 w 607991"/>
              <a:gd name="connsiteY29" fmla="*/ 125709 h 49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991" h="499744">
                <a:moveTo>
                  <a:pt x="101332" y="229973"/>
                </a:moveTo>
                <a:lnTo>
                  <a:pt x="300898" y="340321"/>
                </a:lnTo>
                <a:lnTo>
                  <a:pt x="500520" y="229973"/>
                </a:lnTo>
                <a:lnTo>
                  <a:pt x="472871" y="367922"/>
                </a:lnTo>
                <a:cubicBezTo>
                  <a:pt x="472871" y="367922"/>
                  <a:pt x="494325" y="432287"/>
                  <a:pt x="380747" y="469050"/>
                </a:cubicBezTo>
                <a:lnTo>
                  <a:pt x="300898" y="499744"/>
                </a:lnTo>
                <a:lnTo>
                  <a:pt x="221048" y="469050"/>
                </a:lnTo>
                <a:cubicBezTo>
                  <a:pt x="107470" y="432287"/>
                  <a:pt x="128924" y="367922"/>
                  <a:pt x="128924" y="367922"/>
                </a:cubicBezTo>
                <a:close/>
                <a:moveTo>
                  <a:pt x="300898" y="64372"/>
                </a:moveTo>
                <a:cubicBezTo>
                  <a:pt x="268663" y="64372"/>
                  <a:pt x="242566" y="87051"/>
                  <a:pt x="242566" y="114942"/>
                </a:cubicBezTo>
                <a:cubicBezTo>
                  <a:pt x="242566" y="142890"/>
                  <a:pt x="268663" y="165569"/>
                  <a:pt x="300898" y="165569"/>
                </a:cubicBezTo>
                <a:cubicBezTo>
                  <a:pt x="324587" y="165569"/>
                  <a:pt x="344892" y="153256"/>
                  <a:pt x="354069" y="135617"/>
                </a:cubicBezTo>
                <a:cubicBezTo>
                  <a:pt x="323956" y="132524"/>
                  <a:pt x="302275" y="133326"/>
                  <a:pt x="301701" y="133326"/>
                </a:cubicBezTo>
                <a:lnTo>
                  <a:pt x="300095" y="96558"/>
                </a:lnTo>
                <a:cubicBezTo>
                  <a:pt x="302447" y="96444"/>
                  <a:pt x="324759" y="95585"/>
                  <a:pt x="355847" y="98677"/>
                </a:cubicBezTo>
                <a:cubicBezTo>
                  <a:pt x="348046" y="78747"/>
                  <a:pt x="326480" y="64372"/>
                  <a:pt x="300898" y="64372"/>
                </a:cubicBezTo>
                <a:close/>
                <a:moveTo>
                  <a:pt x="300898" y="0"/>
                </a:moveTo>
                <a:lnTo>
                  <a:pt x="607991" y="125709"/>
                </a:lnTo>
                <a:lnTo>
                  <a:pt x="530788" y="166543"/>
                </a:lnTo>
                <a:cubicBezTo>
                  <a:pt x="532336" y="167975"/>
                  <a:pt x="534000" y="169292"/>
                  <a:pt x="535491" y="170781"/>
                </a:cubicBezTo>
                <a:cubicBezTo>
                  <a:pt x="569217" y="205487"/>
                  <a:pt x="584303" y="250616"/>
                  <a:pt x="580287" y="304851"/>
                </a:cubicBezTo>
                <a:cubicBezTo>
                  <a:pt x="579771" y="311609"/>
                  <a:pt x="578911" y="318539"/>
                  <a:pt x="577993" y="325812"/>
                </a:cubicBezTo>
                <a:cubicBezTo>
                  <a:pt x="575011" y="349522"/>
                  <a:pt x="571626" y="376325"/>
                  <a:pt x="579943" y="416300"/>
                </a:cubicBezTo>
                <a:lnTo>
                  <a:pt x="543865" y="423745"/>
                </a:lnTo>
                <a:cubicBezTo>
                  <a:pt x="534344" y="377814"/>
                  <a:pt x="538244" y="346430"/>
                  <a:pt x="541456" y="321231"/>
                </a:cubicBezTo>
                <a:cubicBezTo>
                  <a:pt x="542259" y="314587"/>
                  <a:pt x="543062" y="308288"/>
                  <a:pt x="543521" y="302160"/>
                </a:cubicBezTo>
                <a:cubicBezTo>
                  <a:pt x="546791" y="258233"/>
                  <a:pt x="535549" y="223699"/>
                  <a:pt x="509107" y="196495"/>
                </a:cubicBezTo>
                <a:cubicBezTo>
                  <a:pt x="505034" y="192372"/>
                  <a:pt x="500732" y="188477"/>
                  <a:pt x="496201" y="184869"/>
                </a:cubicBezTo>
                <a:lnTo>
                  <a:pt x="300898" y="288186"/>
                </a:lnTo>
                <a:lnTo>
                  <a:pt x="0" y="125709"/>
                </a:lnTo>
                <a:close/>
              </a:path>
            </a:pathLst>
          </a:custGeom>
          <a:solidFill>
            <a:schemeClr val="accent1"/>
          </a:solidFill>
          <a:ln>
            <a:noFill/>
          </a:ln>
        </p:spPr>
      </p:sp>
      <p:sp>
        <p:nvSpPr>
          <p:cNvPr id="62" name="a-mark_65935">
            <a:extLst>
              <a:ext uri="{FF2B5EF4-FFF2-40B4-BE49-F238E27FC236}">
                <a16:creationId xmlns="" xmlns:a16="http://schemas.microsoft.com/office/drawing/2014/main" id="{94D4456E-3551-46CD-844F-9A662BDA204A}"/>
              </a:ext>
            </a:extLst>
          </p:cNvPr>
          <p:cNvSpPr>
            <a:spLocks noChangeAspect="1"/>
          </p:cNvSpPr>
          <p:nvPr/>
        </p:nvSpPr>
        <p:spPr bwMode="auto">
          <a:xfrm>
            <a:off x="1747177" y="1680088"/>
            <a:ext cx="368752" cy="350014"/>
          </a:xfrm>
          <a:custGeom>
            <a:avLst/>
            <a:gdLst>
              <a:gd name="T0" fmla="*/ 6006 w 7605"/>
              <a:gd name="T1" fmla="*/ 7229 h 7229"/>
              <a:gd name="T2" fmla="*/ 5027 w 7605"/>
              <a:gd name="T3" fmla="*/ 6544 h 7229"/>
              <a:gd name="T4" fmla="*/ 4668 w 7605"/>
              <a:gd name="T5" fmla="*/ 5728 h 7229"/>
              <a:gd name="T6" fmla="*/ 2301 w 7605"/>
              <a:gd name="T7" fmla="*/ 5728 h 7229"/>
              <a:gd name="T8" fmla="*/ 1942 w 7605"/>
              <a:gd name="T9" fmla="*/ 6577 h 7229"/>
              <a:gd name="T10" fmla="*/ 979 w 7605"/>
              <a:gd name="T11" fmla="*/ 7213 h 7229"/>
              <a:gd name="T12" fmla="*/ 0 w 7605"/>
              <a:gd name="T13" fmla="*/ 6218 h 7229"/>
              <a:gd name="T14" fmla="*/ 114 w 7605"/>
              <a:gd name="T15" fmla="*/ 5777 h 7229"/>
              <a:gd name="T16" fmla="*/ 2334 w 7605"/>
              <a:gd name="T17" fmla="*/ 750 h 7229"/>
              <a:gd name="T18" fmla="*/ 3460 w 7605"/>
              <a:gd name="T19" fmla="*/ 0 h 7229"/>
              <a:gd name="T20" fmla="*/ 3541 w 7605"/>
              <a:gd name="T21" fmla="*/ 0 h 7229"/>
              <a:gd name="T22" fmla="*/ 4668 w 7605"/>
              <a:gd name="T23" fmla="*/ 750 h 7229"/>
              <a:gd name="T24" fmla="*/ 6903 w 7605"/>
              <a:gd name="T25" fmla="*/ 5793 h 7229"/>
              <a:gd name="T26" fmla="*/ 7001 w 7605"/>
              <a:gd name="T27" fmla="*/ 6218 h 7229"/>
              <a:gd name="T28" fmla="*/ 6006 w 7605"/>
              <a:gd name="T29" fmla="*/ 7229 h 7229"/>
              <a:gd name="T30" fmla="*/ 3868 w 7605"/>
              <a:gd name="T31" fmla="*/ 3819 h 7229"/>
              <a:gd name="T32" fmla="*/ 3492 w 7605"/>
              <a:gd name="T33" fmla="*/ 2905 h 7229"/>
              <a:gd name="T34" fmla="*/ 3117 w 7605"/>
              <a:gd name="T35" fmla="*/ 3819 h 7229"/>
              <a:gd name="T36" fmla="*/ 3868 w 7605"/>
              <a:gd name="T37" fmla="*/ 3819 h 7229"/>
              <a:gd name="T38" fmla="*/ 7213 w 7605"/>
              <a:gd name="T39" fmla="*/ 816 h 7229"/>
              <a:gd name="T40" fmla="*/ 6773 w 7605"/>
              <a:gd name="T41" fmla="*/ 816 h 7229"/>
              <a:gd name="T42" fmla="*/ 6773 w 7605"/>
              <a:gd name="T43" fmla="*/ 391 h 7229"/>
              <a:gd name="T44" fmla="*/ 6381 w 7605"/>
              <a:gd name="T45" fmla="*/ 0 h 7229"/>
              <a:gd name="T46" fmla="*/ 5989 w 7605"/>
              <a:gd name="T47" fmla="*/ 391 h 7229"/>
              <a:gd name="T48" fmla="*/ 5989 w 7605"/>
              <a:gd name="T49" fmla="*/ 832 h 7229"/>
              <a:gd name="T50" fmla="*/ 5549 w 7605"/>
              <a:gd name="T51" fmla="*/ 832 h 7229"/>
              <a:gd name="T52" fmla="*/ 5157 w 7605"/>
              <a:gd name="T53" fmla="*/ 1224 h 7229"/>
              <a:gd name="T54" fmla="*/ 5549 w 7605"/>
              <a:gd name="T55" fmla="*/ 1615 h 7229"/>
              <a:gd name="T56" fmla="*/ 5989 w 7605"/>
              <a:gd name="T57" fmla="*/ 1615 h 7229"/>
              <a:gd name="T58" fmla="*/ 5989 w 7605"/>
              <a:gd name="T59" fmla="*/ 2056 h 7229"/>
              <a:gd name="T60" fmla="*/ 6381 w 7605"/>
              <a:gd name="T61" fmla="*/ 2448 h 7229"/>
              <a:gd name="T62" fmla="*/ 6773 w 7605"/>
              <a:gd name="T63" fmla="*/ 2056 h 7229"/>
              <a:gd name="T64" fmla="*/ 6773 w 7605"/>
              <a:gd name="T65" fmla="*/ 1615 h 7229"/>
              <a:gd name="T66" fmla="*/ 7213 w 7605"/>
              <a:gd name="T67" fmla="*/ 1615 h 7229"/>
              <a:gd name="T68" fmla="*/ 7605 w 7605"/>
              <a:gd name="T69" fmla="*/ 1224 h 7229"/>
              <a:gd name="T70" fmla="*/ 7213 w 7605"/>
              <a:gd name="T71" fmla="*/ 816 h 7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05" h="7229">
                <a:moveTo>
                  <a:pt x="6006" y="7229"/>
                </a:moveTo>
                <a:cubicBezTo>
                  <a:pt x="5565" y="7229"/>
                  <a:pt x="5222" y="6985"/>
                  <a:pt x="5027" y="6544"/>
                </a:cubicBezTo>
                <a:lnTo>
                  <a:pt x="4668" y="5728"/>
                </a:lnTo>
                <a:lnTo>
                  <a:pt x="2301" y="5728"/>
                </a:lnTo>
                <a:lnTo>
                  <a:pt x="1942" y="6577"/>
                </a:lnTo>
                <a:cubicBezTo>
                  <a:pt x="1763" y="6985"/>
                  <a:pt x="1404" y="7213"/>
                  <a:pt x="979" y="7213"/>
                </a:cubicBezTo>
                <a:cubicBezTo>
                  <a:pt x="424" y="7213"/>
                  <a:pt x="0" y="6772"/>
                  <a:pt x="0" y="6218"/>
                </a:cubicBezTo>
                <a:cubicBezTo>
                  <a:pt x="0" y="6038"/>
                  <a:pt x="65" y="5891"/>
                  <a:pt x="114" y="5777"/>
                </a:cubicBezTo>
                <a:lnTo>
                  <a:pt x="2334" y="750"/>
                </a:lnTo>
                <a:cubicBezTo>
                  <a:pt x="2546" y="261"/>
                  <a:pt x="2954" y="0"/>
                  <a:pt x="3460" y="0"/>
                </a:cubicBezTo>
                <a:lnTo>
                  <a:pt x="3541" y="0"/>
                </a:lnTo>
                <a:cubicBezTo>
                  <a:pt x="4047" y="0"/>
                  <a:pt x="4439" y="261"/>
                  <a:pt x="4668" y="750"/>
                </a:cubicBezTo>
                <a:lnTo>
                  <a:pt x="6903" y="5793"/>
                </a:lnTo>
                <a:cubicBezTo>
                  <a:pt x="6969" y="5940"/>
                  <a:pt x="7001" y="6087"/>
                  <a:pt x="7001" y="6218"/>
                </a:cubicBezTo>
                <a:cubicBezTo>
                  <a:pt x="7001" y="6772"/>
                  <a:pt x="6561" y="7229"/>
                  <a:pt x="6006" y="7229"/>
                </a:cubicBezTo>
                <a:close/>
                <a:moveTo>
                  <a:pt x="3868" y="3819"/>
                </a:moveTo>
                <a:lnTo>
                  <a:pt x="3492" y="2905"/>
                </a:lnTo>
                <a:lnTo>
                  <a:pt x="3117" y="3819"/>
                </a:lnTo>
                <a:lnTo>
                  <a:pt x="3868" y="3819"/>
                </a:lnTo>
                <a:close/>
                <a:moveTo>
                  <a:pt x="7213" y="816"/>
                </a:moveTo>
                <a:lnTo>
                  <a:pt x="6773" y="816"/>
                </a:lnTo>
                <a:lnTo>
                  <a:pt x="6773" y="391"/>
                </a:lnTo>
                <a:cubicBezTo>
                  <a:pt x="6773" y="179"/>
                  <a:pt x="6593" y="0"/>
                  <a:pt x="6381" y="0"/>
                </a:cubicBezTo>
                <a:cubicBezTo>
                  <a:pt x="6169" y="0"/>
                  <a:pt x="5989" y="179"/>
                  <a:pt x="5989" y="391"/>
                </a:cubicBezTo>
                <a:lnTo>
                  <a:pt x="5989" y="832"/>
                </a:lnTo>
                <a:lnTo>
                  <a:pt x="5549" y="832"/>
                </a:lnTo>
                <a:cubicBezTo>
                  <a:pt x="5337" y="832"/>
                  <a:pt x="5157" y="1012"/>
                  <a:pt x="5157" y="1224"/>
                </a:cubicBezTo>
                <a:cubicBezTo>
                  <a:pt x="5157" y="1436"/>
                  <a:pt x="5337" y="1615"/>
                  <a:pt x="5549" y="1615"/>
                </a:cubicBezTo>
                <a:lnTo>
                  <a:pt x="5989" y="1615"/>
                </a:lnTo>
                <a:lnTo>
                  <a:pt x="5989" y="2056"/>
                </a:lnTo>
                <a:cubicBezTo>
                  <a:pt x="5989" y="2268"/>
                  <a:pt x="6169" y="2448"/>
                  <a:pt x="6381" y="2448"/>
                </a:cubicBezTo>
                <a:cubicBezTo>
                  <a:pt x="6593" y="2448"/>
                  <a:pt x="6773" y="2268"/>
                  <a:pt x="6773" y="2056"/>
                </a:cubicBezTo>
                <a:lnTo>
                  <a:pt x="6773" y="1615"/>
                </a:lnTo>
                <a:lnTo>
                  <a:pt x="7213" y="1615"/>
                </a:lnTo>
                <a:cubicBezTo>
                  <a:pt x="7426" y="1615"/>
                  <a:pt x="7605" y="1436"/>
                  <a:pt x="7605" y="1224"/>
                </a:cubicBezTo>
                <a:cubicBezTo>
                  <a:pt x="7605" y="995"/>
                  <a:pt x="7426" y="816"/>
                  <a:pt x="7213" y="816"/>
                </a:cubicBezTo>
                <a:close/>
              </a:path>
            </a:pathLst>
          </a:custGeom>
          <a:solidFill>
            <a:schemeClr val="accent1"/>
          </a:solidFill>
          <a:ln>
            <a:noFill/>
          </a:ln>
        </p:spPr>
      </p:sp>
      <p:sp>
        <p:nvSpPr>
          <p:cNvPr id="63" name="computer-hand-drawn-tool_57353">
            <a:extLst>
              <a:ext uri="{FF2B5EF4-FFF2-40B4-BE49-F238E27FC236}">
                <a16:creationId xmlns="" xmlns:a16="http://schemas.microsoft.com/office/drawing/2014/main" id="{7FDC8FD5-B222-4A24-89F8-9CBEC4C21B5C}"/>
              </a:ext>
            </a:extLst>
          </p:cNvPr>
          <p:cNvSpPr>
            <a:spLocks noChangeAspect="1"/>
          </p:cNvSpPr>
          <p:nvPr/>
        </p:nvSpPr>
        <p:spPr bwMode="auto">
          <a:xfrm>
            <a:off x="2328487" y="1651961"/>
            <a:ext cx="368754" cy="263918"/>
          </a:xfrm>
          <a:custGeom>
            <a:avLst/>
            <a:gdLst>
              <a:gd name="connsiteX0" fmla="*/ 45654 w 608748"/>
              <a:gd name="connsiteY0" fmla="*/ 373097 h 435684"/>
              <a:gd name="connsiteX1" fmla="*/ 43981 w 608748"/>
              <a:gd name="connsiteY1" fmla="*/ 394821 h 435684"/>
              <a:gd name="connsiteX2" fmla="*/ 83419 w 608748"/>
              <a:gd name="connsiteY2" fmla="*/ 394821 h 435684"/>
              <a:gd name="connsiteX3" fmla="*/ 82224 w 608748"/>
              <a:gd name="connsiteY3" fmla="*/ 373336 h 435684"/>
              <a:gd name="connsiteX4" fmla="*/ 45654 w 608748"/>
              <a:gd name="connsiteY4" fmla="*/ 373097 h 435684"/>
              <a:gd name="connsiteX5" fmla="*/ 510541 w 608748"/>
              <a:gd name="connsiteY5" fmla="*/ 369755 h 435684"/>
              <a:gd name="connsiteX6" fmla="*/ 514843 w 608748"/>
              <a:gd name="connsiteY6" fmla="*/ 399595 h 435684"/>
              <a:gd name="connsiteX7" fmla="*/ 549501 w 608748"/>
              <a:gd name="connsiteY7" fmla="*/ 400789 h 435684"/>
              <a:gd name="connsiteX8" fmla="*/ 549979 w 608748"/>
              <a:gd name="connsiteY8" fmla="*/ 400789 h 435684"/>
              <a:gd name="connsiteX9" fmla="*/ 560496 w 608748"/>
              <a:gd name="connsiteY9" fmla="*/ 400550 h 435684"/>
              <a:gd name="connsiteX10" fmla="*/ 559062 w 608748"/>
              <a:gd name="connsiteY10" fmla="*/ 377872 h 435684"/>
              <a:gd name="connsiteX11" fmla="*/ 529902 w 608748"/>
              <a:gd name="connsiteY11" fmla="*/ 374768 h 435684"/>
              <a:gd name="connsiteX12" fmla="*/ 510541 w 608748"/>
              <a:gd name="connsiteY12" fmla="*/ 369755 h 435684"/>
              <a:gd name="connsiteX13" fmla="*/ 99911 w 608748"/>
              <a:gd name="connsiteY13" fmla="*/ 361161 h 435684"/>
              <a:gd name="connsiteX14" fmla="*/ 100389 w 608748"/>
              <a:gd name="connsiteY14" fmla="*/ 364265 h 435684"/>
              <a:gd name="connsiteX15" fmla="*/ 102062 w 608748"/>
              <a:gd name="connsiteY15" fmla="*/ 398879 h 435684"/>
              <a:gd name="connsiteX16" fmla="*/ 159665 w 608748"/>
              <a:gd name="connsiteY16" fmla="*/ 393389 h 435684"/>
              <a:gd name="connsiteX17" fmla="*/ 161099 w 608748"/>
              <a:gd name="connsiteY17" fmla="*/ 373336 h 435684"/>
              <a:gd name="connsiteX18" fmla="*/ 106604 w 608748"/>
              <a:gd name="connsiteY18" fmla="*/ 369755 h 435684"/>
              <a:gd name="connsiteX19" fmla="*/ 101584 w 608748"/>
              <a:gd name="connsiteY19" fmla="*/ 361161 h 435684"/>
              <a:gd name="connsiteX20" fmla="*/ 99911 w 608748"/>
              <a:gd name="connsiteY20" fmla="*/ 361161 h 435684"/>
              <a:gd name="connsiteX21" fmla="*/ 313353 w 608748"/>
              <a:gd name="connsiteY21" fmla="*/ 337050 h 435684"/>
              <a:gd name="connsiteX22" fmla="*/ 481381 w 608748"/>
              <a:gd name="connsiteY22" fmla="*/ 339676 h 435684"/>
              <a:gd name="connsiteX23" fmla="*/ 563364 w 608748"/>
              <a:gd name="connsiteY23" fmla="*/ 346361 h 435684"/>
              <a:gd name="connsiteX24" fmla="*/ 607343 w 608748"/>
              <a:gd name="connsiteY24" fmla="*/ 356387 h 435684"/>
              <a:gd name="connsiteX25" fmla="*/ 603040 w 608748"/>
              <a:gd name="connsiteY25" fmla="*/ 368800 h 435684"/>
              <a:gd name="connsiteX26" fmla="*/ 605670 w 608748"/>
              <a:gd name="connsiteY26" fmla="*/ 423706 h 435684"/>
              <a:gd name="connsiteX27" fmla="*/ 603518 w 608748"/>
              <a:gd name="connsiteY27" fmla="*/ 428481 h 435684"/>
              <a:gd name="connsiteX28" fmla="*/ 599694 w 608748"/>
              <a:gd name="connsiteY28" fmla="*/ 433255 h 435684"/>
              <a:gd name="connsiteX29" fmla="*/ 593958 w 608748"/>
              <a:gd name="connsiteY29" fmla="*/ 435404 h 435684"/>
              <a:gd name="connsiteX30" fmla="*/ 587504 w 608748"/>
              <a:gd name="connsiteY30" fmla="*/ 433971 h 435684"/>
              <a:gd name="connsiteX31" fmla="*/ 576510 w 608748"/>
              <a:gd name="connsiteY31" fmla="*/ 433971 h 435684"/>
              <a:gd name="connsiteX32" fmla="*/ 556671 w 608748"/>
              <a:gd name="connsiteY32" fmla="*/ 435165 h 435684"/>
              <a:gd name="connsiteX33" fmla="*/ 469430 w 608748"/>
              <a:gd name="connsiteY33" fmla="*/ 430152 h 435684"/>
              <a:gd name="connsiteX34" fmla="*/ 287300 w 608748"/>
              <a:gd name="connsiteY34" fmla="*/ 429913 h 435684"/>
              <a:gd name="connsiteX35" fmla="*/ 92024 w 608748"/>
              <a:gd name="connsiteY35" fmla="*/ 432539 h 435684"/>
              <a:gd name="connsiteX36" fmla="*/ 9802 w 608748"/>
              <a:gd name="connsiteY36" fmla="*/ 417499 h 435684"/>
              <a:gd name="connsiteX37" fmla="*/ 9324 w 608748"/>
              <a:gd name="connsiteY37" fmla="*/ 416067 h 435684"/>
              <a:gd name="connsiteX38" fmla="*/ 1914 w 608748"/>
              <a:gd name="connsiteY38" fmla="*/ 382646 h 435684"/>
              <a:gd name="connsiteX39" fmla="*/ 5978 w 608748"/>
              <a:gd name="connsiteY39" fmla="*/ 349941 h 435684"/>
              <a:gd name="connsiteX40" fmla="*/ 11475 w 608748"/>
              <a:gd name="connsiteY40" fmla="*/ 348748 h 435684"/>
              <a:gd name="connsiteX41" fmla="*/ 68122 w 608748"/>
              <a:gd name="connsiteY41" fmla="*/ 343496 h 435684"/>
              <a:gd name="connsiteX42" fmla="*/ 147236 w 608748"/>
              <a:gd name="connsiteY42" fmla="*/ 341347 h 435684"/>
              <a:gd name="connsiteX43" fmla="*/ 313353 w 608748"/>
              <a:gd name="connsiteY43" fmla="*/ 337050 h 435684"/>
              <a:gd name="connsiteX44" fmla="*/ 305725 w 608748"/>
              <a:gd name="connsiteY44" fmla="*/ 194800 h 435684"/>
              <a:gd name="connsiteX45" fmla="*/ 313852 w 608748"/>
              <a:gd name="connsiteY45" fmla="*/ 202909 h 435684"/>
              <a:gd name="connsiteX46" fmla="*/ 242384 w 608748"/>
              <a:gd name="connsiteY46" fmla="*/ 215551 h 435684"/>
              <a:gd name="connsiteX47" fmla="*/ 181434 w 608748"/>
              <a:gd name="connsiteY47" fmla="*/ 214835 h 435684"/>
              <a:gd name="connsiteX48" fmla="*/ 158248 w 608748"/>
              <a:gd name="connsiteY48" fmla="*/ 212689 h 435684"/>
              <a:gd name="connsiteX49" fmla="*/ 156814 w 608748"/>
              <a:gd name="connsiteY49" fmla="*/ 207441 h 435684"/>
              <a:gd name="connsiteX50" fmla="*/ 226131 w 608748"/>
              <a:gd name="connsiteY50" fmla="*/ 200763 h 435684"/>
              <a:gd name="connsiteX51" fmla="*/ 305725 w 608748"/>
              <a:gd name="connsiteY51" fmla="*/ 194800 h 435684"/>
              <a:gd name="connsiteX52" fmla="*/ 371445 w 608748"/>
              <a:gd name="connsiteY52" fmla="*/ 167566 h 435684"/>
              <a:gd name="connsiteX53" fmla="*/ 374552 w 608748"/>
              <a:gd name="connsiteY53" fmla="*/ 214345 h 435684"/>
              <a:gd name="connsiteX54" fmla="*/ 374552 w 608748"/>
              <a:gd name="connsiteY54" fmla="*/ 214583 h 435684"/>
              <a:gd name="connsiteX55" fmla="*/ 402752 w 608748"/>
              <a:gd name="connsiteY55" fmla="*/ 211719 h 435684"/>
              <a:gd name="connsiteX56" fmla="*/ 438600 w 608748"/>
              <a:gd name="connsiteY56" fmla="*/ 212197 h 435684"/>
              <a:gd name="connsiteX57" fmla="*/ 436449 w 608748"/>
              <a:gd name="connsiteY57" fmla="*/ 170669 h 435684"/>
              <a:gd name="connsiteX58" fmla="*/ 371445 w 608748"/>
              <a:gd name="connsiteY58" fmla="*/ 167566 h 435684"/>
              <a:gd name="connsiteX59" fmla="*/ 364753 w 608748"/>
              <a:gd name="connsiteY59" fmla="*/ 149189 h 435684"/>
              <a:gd name="connsiteX60" fmla="*/ 444336 w 608748"/>
              <a:gd name="connsiteY60" fmla="*/ 152530 h 435684"/>
              <a:gd name="connsiteX61" fmla="*/ 452939 w 608748"/>
              <a:gd name="connsiteY61" fmla="*/ 159213 h 435684"/>
              <a:gd name="connsiteX62" fmla="*/ 457241 w 608748"/>
              <a:gd name="connsiteY62" fmla="*/ 218641 h 435684"/>
              <a:gd name="connsiteX63" fmla="*/ 448638 w 608748"/>
              <a:gd name="connsiteY63" fmla="*/ 229858 h 435684"/>
              <a:gd name="connsiteX64" fmla="*/ 373596 w 608748"/>
              <a:gd name="connsiteY64" fmla="*/ 231051 h 435684"/>
              <a:gd name="connsiteX65" fmla="*/ 367143 w 608748"/>
              <a:gd name="connsiteY65" fmla="*/ 218879 h 435684"/>
              <a:gd name="connsiteX66" fmla="*/ 364036 w 608748"/>
              <a:gd name="connsiteY66" fmla="*/ 215777 h 435684"/>
              <a:gd name="connsiteX67" fmla="*/ 354716 w 608748"/>
              <a:gd name="connsiteY67" fmla="*/ 159213 h 435684"/>
              <a:gd name="connsiteX68" fmla="*/ 364753 w 608748"/>
              <a:gd name="connsiteY68" fmla="*/ 149189 h 435684"/>
              <a:gd name="connsiteX69" fmla="*/ 307408 w 608748"/>
              <a:gd name="connsiteY69" fmla="*/ 137304 h 435684"/>
              <a:gd name="connsiteX70" fmla="*/ 309320 w 608748"/>
              <a:gd name="connsiteY70" fmla="*/ 150398 h 435684"/>
              <a:gd name="connsiteX71" fmla="*/ 229019 w 608748"/>
              <a:gd name="connsiteY71" fmla="*/ 157064 h 435684"/>
              <a:gd name="connsiteX72" fmla="*/ 147522 w 608748"/>
              <a:gd name="connsiteY72" fmla="*/ 152540 h 435684"/>
              <a:gd name="connsiteX73" fmla="*/ 148717 w 608748"/>
              <a:gd name="connsiteY73" fmla="*/ 144208 h 435684"/>
              <a:gd name="connsiteX74" fmla="*/ 229019 w 608748"/>
              <a:gd name="connsiteY74" fmla="*/ 143494 h 435684"/>
              <a:gd name="connsiteX75" fmla="*/ 307408 w 608748"/>
              <a:gd name="connsiteY75" fmla="*/ 137304 h 435684"/>
              <a:gd name="connsiteX76" fmla="*/ 284408 w 608748"/>
              <a:gd name="connsiteY76" fmla="*/ 89243 h 435684"/>
              <a:gd name="connsiteX77" fmla="*/ 319608 w 608748"/>
              <a:gd name="connsiteY77" fmla="*/ 94320 h 435684"/>
              <a:gd name="connsiteX78" fmla="*/ 319608 w 608748"/>
              <a:gd name="connsiteY78" fmla="*/ 105550 h 435684"/>
              <a:gd name="connsiteX79" fmla="*/ 289727 w 608748"/>
              <a:gd name="connsiteY79" fmla="*/ 109134 h 435684"/>
              <a:gd name="connsiteX80" fmla="*/ 239766 w 608748"/>
              <a:gd name="connsiteY80" fmla="*/ 109372 h 435684"/>
              <a:gd name="connsiteX81" fmla="*/ 155859 w 608748"/>
              <a:gd name="connsiteY81" fmla="*/ 108895 h 435684"/>
              <a:gd name="connsiteX82" fmla="*/ 154664 w 608748"/>
              <a:gd name="connsiteY82" fmla="*/ 109134 h 435684"/>
              <a:gd name="connsiteX83" fmla="*/ 141995 w 608748"/>
              <a:gd name="connsiteY83" fmla="*/ 107700 h 435684"/>
              <a:gd name="connsiteX84" fmla="*/ 141995 w 608748"/>
              <a:gd name="connsiteY84" fmla="*/ 96470 h 435684"/>
              <a:gd name="connsiteX85" fmla="*/ 247415 w 608748"/>
              <a:gd name="connsiteY85" fmla="*/ 92408 h 435684"/>
              <a:gd name="connsiteX86" fmla="*/ 284408 w 608748"/>
              <a:gd name="connsiteY86" fmla="*/ 89243 h 435684"/>
              <a:gd name="connsiteX87" fmla="*/ 430971 w 608748"/>
              <a:gd name="connsiteY87" fmla="*/ 43221 h 435684"/>
              <a:gd name="connsiteX88" fmla="*/ 289939 w 608748"/>
              <a:gd name="connsiteY88" fmla="*/ 47757 h 435684"/>
              <a:gd name="connsiteX89" fmla="*/ 159186 w 608748"/>
              <a:gd name="connsiteY89" fmla="*/ 55395 h 435684"/>
              <a:gd name="connsiteX90" fmla="*/ 117116 w 608748"/>
              <a:gd name="connsiteY90" fmla="*/ 58259 h 435684"/>
              <a:gd name="connsiteX91" fmla="*/ 116877 w 608748"/>
              <a:gd name="connsiteY91" fmla="*/ 58259 h 435684"/>
              <a:gd name="connsiteX92" fmla="*/ 110423 w 608748"/>
              <a:gd name="connsiteY92" fmla="*/ 183574 h 435684"/>
              <a:gd name="connsiteX93" fmla="*/ 110423 w 608748"/>
              <a:gd name="connsiteY93" fmla="*/ 285020 h 435684"/>
              <a:gd name="connsiteX94" fmla="*/ 135761 w 608748"/>
              <a:gd name="connsiteY94" fmla="*/ 283111 h 435684"/>
              <a:gd name="connsiteX95" fmla="*/ 248108 w 608748"/>
              <a:gd name="connsiteY95" fmla="*/ 281440 h 435684"/>
              <a:gd name="connsiteX96" fmla="*/ 387944 w 608748"/>
              <a:gd name="connsiteY96" fmla="*/ 285736 h 435684"/>
              <a:gd name="connsiteX97" fmla="*/ 454157 w 608748"/>
              <a:gd name="connsiteY97" fmla="*/ 282395 h 435684"/>
              <a:gd name="connsiteX98" fmla="*/ 499813 w 608748"/>
              <a:gd name="connsiteY98" fmla="*/ 281201 h 435684"/>
              <a:gd name="connsiteX99" fmla="*/ 498618 w 608748"/>
              <a:gd name="connsiteY99" fmla="*/ 243248 h 435684"/>
              <a:gd name="connsiteX100" fmla="*/ 498140 w 608748"/>
              <a:gd name="connsiteY100" fmla="*/ 175220 h 435684"/>
              <a:gd name="connsiteX101" fmla="*/ 495988 w 608748"/>
              <a:gd name="connsiteY101" fmla="*/ 91438 h 435684"/>
              <a:gd name="connsiteX102" fmla="*/ 496227 w 608748"/>
              <a:gd name="connsiteY102" fmla="*/ 62556 h 435684"/>
              <a:gd name="connsiteX103" fmla="*/ 495988 w 608748"/>
              <a:gd name="connsiteY103" fmla="*/ 52530 h 435684"/>
              <a:gd name="connsiteX104" fmla="*/ 495749 w 608748"/>
              <a:gd name="connsiteY104" fmla="*/ 51337 h 435684"/>
              <a:gd name="connsiteX105" fmla="*/ 494554 w 608748"/>
              <a:gd name="connsiteY105" fmla="*/ 50382 h 435684"/>
              <a:gd name="connsiteX106" fmla="*/ 431927 w 608748"/>
              <a:gd name="connsiteY106" fmla="*/ 43221 h 435684"/>
              <a:gd name="connsiteX107" fmla="*/ 430971 w 608748"/>
              <a:gd name="connsiteY107" fmla="*/ 43221 h 435684"/>
              <a:gd name="connsiteX108" fmla="*/ 531665 w 608748"/>
              <a:gd name="connsiteY108" fmla="*/ 346 h 435684"/>
              <a:gd name="connsiteX109" fmla="*/ 555508 w 608748"/>
              <a:gd name="connsiteY109" fmla="*/ 10043 h 435684"/>
              <a:gd name="connsiteX110" fmla="*/ 569612 w 608748"/>
              <a:gd name="connsiteY110" fmla="*/ 77355 h 435684"/>
              <a:gd name="connsiteX111" fmla="*/ 566743 w 608748"/>
              <a:gd name="connsiteY111" fmla="*/ 163047 h 435684"/>
              <a:gd name="connsiteX112" fmla="*/ 565070 w 608748"/>
              <a:gd name="connsiteY112" fmla="*/ 300058 h 435684"/>
              <a:gd name="connsiteX113" fmla="*/ 476148 w 608748"/>
              <a:gd name="connsiteY113" fmla="*/ 334430 h 435684"/>
              <a:gd name="connsiteX114" fmla="*/ 402286 w 608748"/>
              <a:gd name="connsiteY114" fmla="*/ 329656 h 435684"/>
              <a:gd name="connsiteX115" fmla="*/ 301891 w 608748"/>
              <a:gd name="connsiteY115" fmla="*/ 331089 h 435684"/>
              <a:gd name="connsiteX116" fmla="*/ 136000 w 608748"/>
              <a:gd name="connsiteY116" fmla="*/ 330134 h 435684"/>
              <a:gd name="connsiteX117" fmla="*/ 57596 w 608748"/>
              <a:gd name="connsiteY117" fmla="*/ 319392 h 435684"/>
              <a:gd name="connsiteX118" fmla="*/ 50186 w 608748"/>
              <a:gd name="connsiteY118" fmla="*/ 311993 h 435684"/>
              <a:gd name="connsiteX119" fmla="*/ 47556 w 608748"/>
              <a:gd name="connsiteY119" fmla="*/ 306980 h 435684"/>
              <a:gd name="connsiteX120" fmla="*/ 52098 w 608748"/>
              <a:gd name="connsiteY120" fmla="*/ 297194 h 435684"/>
              <a:gd name="connsiteX121" fmla="*/ 52337 w 608748"/>
              <a:gd name="connsiteY121" fmla="*/ 83561 h 435684"/>
              <a:gd name="connsiteX122" fmla="*/ 64528 w 608748"/>
              <a:gd name="connsiteY122" fmla="*/ 16965 h 435684"/>
              <a:gd name="connsiteX123" fmla="*/ 135522 w 608748"/>
              <a:gd name="connsiteY123" fmla="*/ 2882 h 435684"/>
              <a:gd name="connsiteX124" fmla="*/ 379817 w 608748"/>
              <a:gd name="connsiteY124" fmla="*/ 7656 h 435684"/>
              <a:gd name="connsiteX125" fmla="*/ 505311 w 608748"/>
              <a:gd name="connsiteY125" fmla="*/ 495 h 435684"/>
              <a:gd name="connsiteX126" fmla="*/ 531665 w 608748"/>
              <a:gd name="connsiteY126" fmla="*/ 346 h 43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08748" h="435684">
                <a:moveTo>
                  <a:pt x="45654" y="373097"/>
                </a:moveTo>
                <a:cubicBezTo>
                  <a:pt x="44220" y="380259"/>
                  <a:pt x="43503" y="387421"/>
                  <a:pt x="43981" y="394821"/>
                </a:cubicBezTo>
                <a:cubicBezTo>
                  <a:pt x="57127" y="395537"/>
                  <a:pt x="70273" y="395060"/>
                  <a:pt x="83419" y="394821"/>
                </a:cubicBezTo>
                <a:cubicBezTo>
                  <a:pt x="82702" y="387659"/>
                  <a:pt x="82463" y="380498"/>
                  <a:pt x="82224" y="373336"/>
                </a:cubicBezTo>
                <a:cubicBezTo>
                  <a:pt x="70034" y="373336"/>
                  <a:pt x="57844" y="373097"/>
                  <a:pt x="45654" y="373097"/>
                </a:cubicBezTo>
                <a:close/>
                <a:moveTo>
                  <a:pt x="510541" y="369755"/>
                </a:moveTo>
                <a:cubicBezTo>
                  <a:pt x="513887" y="379065"/>
                  <a:pt x="514604" y="389330"/>
                  <a:pt x="514843" y="399595"/>
                </a:cubicBezTo>
                <a:cubicBezTo>
                  <a:pt x="526316" y="399834"/>
                  <a:pt x="538028" y="400550"/>
                  <a:pt x="549501" y="400789"/>
                </a:cubicBezTo>
                <a:cubicBezTo>
                  <a:pt x="549740" y="400789"/>
                  <a:pt x="549740" y="400789"/>
                  <a:pt x="549979" y="400789"/>
                </a:cubicBezTo>
                <a:cubicBezTo>
                  <a:pt x="553564" y="400312"/>
                  <a:pt x="556910" y="400073"/>
                  <a:pt x="560496" y="400550"/>
                </a:cubicBezTo>
                <a:cubicBezTo>
                  <a:pt x="559778" y="392911"/>
                  <a:pt x="559300" y="385511"/>
                  <a:pt x="559062" y="377872"/>
                </a:cubicBezTo>
                <a:cubicBezTo>
                  <a:pt x="549501" y="378349"/>
                  <a:pt x="538745" y="375723"/>
                  <a:pt x="529902" y="374768"/>
                </a:cubicBezTo>
                <a:cubicBezTo>
                  <a:pt x="522970" y="373813"/>
                  <a:pt x="516039" y="372142"/>
                  <a:pt x="510541" y="369755"/>
                </a:cubicBezTo>
                <a:close/>
                <a:moveTo>
                  <a:pt x="99911" y="361161"/>
                </a:moveTo>
                <a:cubicBezTo>
                  <a:pt x="100150" y="362116"/>
                  <a:pt x="100389" y="363071"/>
                  <a:pt x="100389" y="364265"/>
                </a:cubicBezTo>
                <a:cubicBezTo>
                  <a:pt x="100389" y="375723"/>
                  <a:pt x="100628" y="387421"/>
                  <a:pt x="102062" y="398879"/>
                </a:cubicBezTo>
                <a:cubicBezTo>
                  <a:pt x="121184" y="396969"/>
                  <a:pt x="140544" y="395060"/>
                  <a:pt x="159665" y="393389"/>
                </a:cubicBezTo>
                <a:cubicBezTo>
                  <a:pt x="160143" y="386704"/>
                  <a:pt x="160621" y="380020"/>
                  <a:pt x="161099" y="373336"/>
                </a:cubicBezTo>
                <a:cubicBezTo>
                  <a:pt x="142934" y="372859"/>
                  <a:pt x="124530" y="372381"/>
                  <a:pt x="106604" y="369755"/>
                </a:cubicBezTo>
                <a:cubicBezTo>
                  <a:pt x="101823" y="369039"/>
                  <a:pt x="100628" y="364742"/>
                  <a:pt x="101584" y="361161"/>
                </a:cubicBezTo>
                <a:cubicBezTo>
                  <a:pt x="100867" y="361161"/>
                  <a:pt x="100389" y="361161"/>
                  <a:pt x="99911" y="361161"/>
                </a:cubicBezTo>
                <a:close/>
                <a:moveTo>
                  <a:pt x="313353" y="337050"/>
                </a:moveTo>
                <a:cubicBezTo>
                  <a:pt x="369282" y="336573"/>
                  <a:pt x="425451" y="336573"/>
                  <a:pt x="481381" y="339676"/>
                </a:cubicBezTo>
                <a:cubicBezTo>
                  <a:pt x="508868" y="341347"/>
                  <a:pt x="536116" y="343257"/>
                  <a:pt x="563364" y="346361"/>
                </a:cubicBezTo>
                <a:cubicBezTo>
                  <a:pt x="574598" y="347554"/>
                  <a:pt x="600172" y="345406"/>
                  <a:pt x="607343" y="356387"/>
                </a:cubicBezTo>
                <a:cubicBezTo>
                  <a:pt x="610689" y="361639"/>
                  <a:pt x="607582" y="366652"/>
                  <a:pt x="603040" y="368800"/>
                </a:cubicBezTo>
                <a:cubicBezTo>
                  <a:pt x="607343" y="386704"/>
                  <a:pt x="604953" y="405563"/>
                  <a:pt x="605670" y="423706"/>
                </a:cubicBezTo>
                <a:cubicBezTo>
                  <a:pt x="605670" y="425855"/>
                  <a:pt x="604714" y="427287"/>
                  <a:pt x="603518" y="428481"/>
                </a:cubicBezTo>
                <a:cubicBezTo>
                  <a:pt x="602801" y="430390"/>
                  <a:pt x="601367" y="432061"/>
                  <a:pt x="599694" y="433255"/>
                </a:cubicBezTo>
                <a:cubicBezTo>
                  <a:pt x="598021" y="434687"/>
                  <a:pt x="596348" y="434926"/>
                  <a:pt x="593958" y="435404"/>
                </a:cubicBezTo>
                <a:cubicBezTo>
                  <a:pt x="591568" y="436120"/>
                  <a:pt x="589417" y="435404"/>
                  <a:pt x="587504" y="433971"/>
                </a:cubicBezTo>
                <a:cubicBezTo>
                  <a:pt x="583919" y="433971"/>
                  <a:pt x="578661" y="433971"/>
                  <a:pt x="576510" y="433971"/>
                </a:cubicBezTo>
                <a:cubicBezTo>
                  <a:pt x="569817" y="434449"/>
                  <a:pt x="563364" y="435165"/>
                  <a:pt x="556671" y="435165"/>
                </a:cubicBezTo>
                <a:cubicBezTo>
                  <a:pt x="527511" y="434926"/>
                  <a:pt x="498590" y="431584"/>
                  <a:pt x="469430" y="430152"/>
                </a:cubicBezTo>
                <a:cubicBezTo>
                  <a:pt x="408720" y="427287"/>
                  <a:pt x="348010" y="428242"/>
                  <a:pt x="287300" y="429913"/>
                </a:cubicBezTo>
                <a:cubicBezTo>
                  <a:pt x="222526" y="431584"/>
                  <a:pt x="156797" y="437552"/>
                  <a:pt x="92024" y="432539"/>
                </a:cubicBezTo>
                <a:cubicBezTo>
                  <a:pt x="74097" y="431107"/>
                  <a:pt x="18646" y="437075"/>
                  <a:pt x="9802" y="417499"/>
                </a:cubicBezTo>
                <a:cubicBezTo>
                  <a:pt x="9563" y="417022"/>
                  <a:pt x="9324" y="416545"/>
                  <a:pt x="9324" y="416067"/>
                </a:cubicBezTo>
                <a:cubicBezTo>
                  <a:pt x="3587" y="406280"/>
                  <a:pt x="2870" y="393389"/>
                  <a:pt x="1914" y="382646"/>
                </a:cubicBezTo>
                <a:cubicBezTo>
                  <a:pt x="958" y="374530"/>
                  <a:pt x="-3583" y="354716"/>
                  <a:pt x="5978" y="349941"/>
                </a:cubicBezTo>
                <a:cubicBezTo>
                  <a:pt x="8129" y="348748"/>
                  <a:pt x="10041" y="348509"/>
                  <a:pt x="11475" y="348748"/>
                </a:cubicBezTo>
                <a:cubicBezTo>
                  <a:pt x="28445" y="341586"/>
                  <a:pt x="49957" y="343973"/>
                  <a:pt x="68122" y="343496"/>
                </a:cubicBezTo>
                <a:cubicBezTo>
                  <a:pt x="94653" y="342780"/>
                  <a:pt x="120945" y="342064"/>
                  <a:pt x="147236" y="341347"/>
                </a:cubicBezTo>
                <a:cubicBezTo>
                  <a:pt x="202688" y="339676"/>
                  <a:pt x="257901" y="337767"/>
                  <a:pt x="313353" y="337050"/>
                </a:cubicBezTo>
                <a:close/>
                <a:moveTo>
                  <a:pt x="305725" y="194800"/>
                </a:moveTo>
                <a:cubicBezTo>
                  <a:pt x="310984" y="193607"/>
                  <a:pt x="314808" y="198139"/>
                  <a:pt x="313852" y="202909"/>
                </a:cubicBezTo>
                <a:cubicBezTo>
                  <a:pt x="310745" y="222468"/>
                  <a:pt x="255052" y="215789"/>
                  <a:pt x="242384" y="215551"/>
                </a:cubicBezTo>
                <a:cubicBezTo>
                  <a:pt x="222067" y="215551"/>
                  <a:pt x="201750" y="215074"/>
                  <a:pt x="181434" y="214835"/>
                </a:cubicBezTo>
                <a:cubicBezTo>
                  <a:pt x="176175" y="214597"/>
                  <a:pt x="159683" y="212450"/>
                  <a:pt x="158248" y="212689"/>
                </a:cubicBezTo>
                <a:cubicBezTo>
                  <a:pt x="154902" y="213166"/>
                  <a:pt x="153707" y="208634"/>
                  <a:pt x="156814" y="207441"/>
                </a:cubicBezTo>
                <a:cubicBezTo>
                  <a:pt x="177370" y="199331"/>
                  <a:pt x="203185" y="201478"/>
                  <a:pt x="226131" y="200763"/>
                </a:cubicBezTo>
                <a:cubicBezTo>
                  <a:pt x="250511" y="200286"/>
                  <a:pt x="288516" y="198854"/>
                  <a:pt x="305725" y="194800"/>
                </a:cubicBezTo>
                <a:close/>
                <a:moveTo>
                  <a:pt x="371445" y="167566"/>
                </a:moveTo>
                <a:cubicBezTo>
                  <a:pt x="372162" y="183079"/>
                  <a:pt x="373118" y="198831"/>
                  <a:pt x="374552" y="214345"/>
                </a:cubicBezTo>
                <a:cubicBezTo>
                  <a:pt x="374552" y="214345"/>
                  <a:pt x="374552" y="214345"/>
                  <a:pt x="374552" y="214583"/>
                </a:cubicBezTo>
                <a:cubicBezTo>
                  <a:pt x="383394" y="211481"/>
                  <a:pt x="393671" y="211958"/>
                  <a:pt x="402752" y="211719"/>
                </a:cubicBezTo>
                <a:cubicBezTo>
                  <a:pt x="414702" y="211719"/>
                  <a:pt x="426651" y="211958"/>
                  <a:pt x="438600" y="212197"/>
                </a:cubicBezTo>
                <a:cubicBezTo>
                  <a:pt x="437405" y="198354"/>
                  <a:pt x="438122" y="184511"/>
                  <a:pt x="436449" y="170669"/>
                </a:cubicBezTo>
                <a:cubicBezTo>
                  <a:pt x="414702" y="170907"/>
                  <a:pt x="392715" y="171623"/>
                  <a:pt x="371445" y="167566"/>
                </a:cubicBezTo>
                <a:close/>
                <a:moveTo>
                  <a:pt x="364753" y="149189"/>
                </a:moveTo>
                <a:cubicBezTo>
                  <a:pt x="391281" y="153962"/>
                  <a:pt x="417569" y="152769"/>
                  <a:pt x="444336" y="152530"/>
                </a:cubicBezTo>
                <a:cubicBezTo>
                  <a:pt x="447921" y="152530"/>
                  <a:pt x="452222" y="155394"/>
                  <a:pt x="452939" y="159213"/>
                </a:cubicBezTo>
                <a:cubicBezTo>
                  <a:pt x="456524" y="179022"/>
                  <a:pt x="453656" y="198831"/>
                  <a:pt x="457241" y="218641"/>
                </a:cubicBezTo>
                <a:cubicBezTo>
                  <a:pt x="458197" y="224130"/>
                  <a:pt x="454851" y="229858"/>
                  <a:pt x="448638" y="229858"/>
                </a:cubicBezTo>
                <a:cubicBezTo>
                  <a:pt x="423544" y="229619"/>
                  <a:pt x="398450" y="231290"/>
                  <a:pt x="373596" y="231051"/>
                </a:cubicBezTo>
                <a:cubicBezTo>
                  <a:pt x="367382" y="231051"/>
                  <a:pt x="364036" y="223653"/>
                  <a:pt x="367143" y="218879"/>
                </a:cubicBezTo>
                <a:cubicBezTo>
                  <a:pt x="365709" y="218402"/>
                  <a:pt x="364514" y="217447"/>
                  <a:pt x="364036" y="215777"/>
                </a:cubicBezTo>
                <a:cubicBezTo>
                  <a:pt x="357823" y="197638"/>
                  <a:pt x="357345" y="178067"/>
                  <a:pt x="354716" y="159213"/>
                </a:cubicBezTo>
                <a:cubicBezTo>
                  <a:pt x="353760" y="153007"/>
                  <a:pt x="358301" y="148234"/>
                  <a:pt x="364753" y="149189"/>
                </a:cubicBezTo>
                <a:close/>
                <a:moveTo>
                  <a:pt x="307408" y="137304"/>
                </a:moveTo>
                <a:cubicBezTo>
                  <a:pt x="314339" y="138018"/>
                  <a:pt x="317207" y="148493"/>
                  <a:pt x="309320" y="150398"/>
                </a:cubicBezTo>
                <a:cubicBezTo>
                  <a:pt x="283748" y="156111"/>
                  <a:pt x="255069" y="155873"/>
                  <a:pt x="229019" y="157064"/>
                </a:cubicBezTo>
                <a:cubicBezTo>
                  <a:pt x="201534" y="158254"/>
                  <a:pt x="174528" y="158254"/>
                  <a:pt x="147522" y="152540"/>
                </a:cubicBezTo>
                <a:cubicBezTo>
                  <a:pt x="142981" y="151350"/>
                  <a:pt x="143937" y="143732"/>
                  <a:pt x="148717" y="144208"/>
                </a:cubicBezTo>
                <a:cubicBezTo>
                  <a:pt x="175484" y="146589"/>
                  <a:pt x="202251" y="146112"/>
                  <a:pt x="229019" y="143494"/>
                </a:cubicBezTo>
                <a:cubicBezTo>
                  <a:pt x="254352" y="141113"/>
                  <a:pt x="282075" y="134685"/>
                  <a:pt x="307408" y="137304"/>
                </a:cubicBezTo>
                <a:close/>
                <a:moveTo>
                  <a:pt x="284408" y="89243"/>
                </a:moveTo>
                <a:cubicBezTo>
                  <a:pt x="297915" y="88466"/>
                  <a:pt x="311122" y="89064"/>
                  <a:pt x="319608" y="94320"/>
                </a:cubicBezTo>
                <a:cubicBezTo>
                  <a:pt x="323911" y="96948"/>
                  <a:pt x="323911" y="102921"/>
                  <a:pt x="319608" y="105550"/>
                </a:cubicBezTo>
                <a:cubicBezTo>
                  <a:pt x="311002" y="111045"/>
                  <a:pt x="299767" y="109134"/>
                  <a:pt x="289727" y="109134"/>
                </a:cubicBezTo>
                <a:cubicBezTo>
                  <a:pt x="272994" y="109134"/>
                  <a:pt x="256499" y="109134"/>
                  <a:pt x="239766" y="109372"/>
                </a:cubicBezTo>
                <a:cubicBezTo>
                  <a:pt x="212036" y="109372"/>
                  <a:pt x="183589" y="111045"/>
                  <a:pt x="155859" y="108895"/>
                </a:cubicBezTo>
                <a:cubicBezTo>
                  <a:pt x="155381" y="109134"/>
                  <a:pt x="154903" y="109134"/>
                  <a:pt x="154664" y="109134"/>
                </a:cubicBezTo>
                <a:cubicBezTo>
                  <a:pt x="150361" y="108656"/>
                  <a:pt x="146297" y="108178"/>
                  <a:pt x="141995" y="107700"/>
                </a:cubicBezTo>
                <a:cubicBezTo>
                  <a:pt x="134584" y="107700"/>
                  <a:pt x="135062" y="97426"/>
                  <a:pt x="141995" y="96470"/>
                </a:cubicBezTo>
                <a:cubicBezTo>
                  <a:pt x="176657" y="92408"/>
                  <a:pt x="212514" y="93364"/>
                  <a:pt x="247415" y="92408"/>
                </a:cubicBezTo>
                <a:cubicBezTo>
                  <a:pt x="257097" y="92170"/>
                  <a:pt x="270902" y="90019"/>
                  <a:pt x="284408" y="89243"/>
                </a:cubicBezTo>
                <a:close/>
                <a:moveTo>
                  <a:pt x="430971" y="43221"/>
                </a:moveTo>
                <a:cubicBezTo>
                  <a:pt x="383880" y="41550"/>
                  <a:pt x="334878" y="45847"/>
                  <a:pt x="289939" y="47757"/>
                </a:cubicBezTo>
                <a:cubicBezTo>
                  <a:pt x="246195" y="49666"/>
                  <a:pt x="202691" y="52530"/>
                  <a:pt x="159186" y="55395"/>
                </a:cubicBezTo>
                <a:cubicBezTo>
                  <a:pt x="145322" y="56350"/>
                  <a:pt x="131219" y="57304"/>
                  <a:pt x="117116" y="58259"/>
                </a:cubicBezTo>
                <a:cubicBezTo>
                  <a:pt x="117116" y="58259"/>
                  <a:pt x="117116" y="58259"/>
                  <a:pt x="116877" y="58259"/>
                </a:cubicBezTo>
                <a:cubicBezTo>
                  <a:pt x="112813" y="100031"/>
                  <a:pt x="109467" y="141087"/>
                  <a:pt x="110423" y="183574"/>
                </a:cubicBezTo>
                <a:cubicBezTo>
                  <a:pt x="111140" y="216753"/>
                  <a:pt x="120223" y="252796"/>
                  <a:pt x="110423" y="285020"/>
                </a:cubicBezTo>
                <a:cubicBezTo>
                  <a:pt x="119028" y="284304"/>
                  <a:pt x="127394" y="283827"/>
                  <a:pt x="135761" y="283111"/>
                </a:cubicBezTo>
                <a:cubicBezTo>
                  <a:pt x="172811" y="279769"/>
                  <a:pt x="211057" y="279530"/>
                  <a:pt x="248108" y="281440"/>
                </a:cubicBezTo>
                <a:cubicBezTo>
                  <a:pt x="295198" y="284065"/>
                  <a:pt x="340854" y="287885"/>
                  <a:pt x="387944" y="285736"/>
                </a:cubicBezTo>
                <a:cubicBezTo>
                  <a:pt x="409935" y="284782"/>
                  <a:pt x="431927" y="283349"/>
                  <a:pt x="454157" y="282395"/>
                </a:cubicBezTo>
                <a:cubicBezTo>
                  <a:pt x="468260" y="281917"/>
                  <a:pt x="485471" y="278814"/>
                  <a:pt x="499813" y="281201"/>
                </a:cubicBezTo>
                <a:cubicBezTo>
                  <a:pt x="497423" y="269028"/>
                  <a:pt x="498857" y="255183"/>
                  <a:pt x="498618" y="243248"/>
                </a:cubicBezTo>
                <a:cubicBezTo>
                  <a:pt x="497901" y="220572"/>
                  <a:pt x="498140" y="197896"/>
                  <a:pt x="498140" y="175220"/>
                </a:cubicBezTo>
                <a:cubicBezTo>
                  <a:pt x="498140" y="147293"/>
                  <a:pt x="495988" y="119365"/>
                  <a:pt x="495988" y="91438"/>
                </a:cubicBezTo>
                <a:cubicBezTo>
                  <a:pt x="495988" y="81651"/>
                  <a:pt x="496466" y="72104"/>
                  <a:pt x="496227" y="62556"/>
                </a:cubicBezTo>
                <a:cubicBezTo>
                  <a:pt x="496227" y="59214"/>
                  <a:pt x="496227" y="55872"/>
                  <a:pt x="495988" y="52530"/>
                </a:cubicBezTo>
                <a:cubicBezTo>
                  <a:pt x="495749" y="52053"/>
                  <a:pt x="495749" y="51814"/>
                  <a:pt x="495749" y="51337"/>
                </a:cubicBezTo>
                <a:cubicBezTo>
                  <a:pt x="495271" y="51098"/>
                  <a:pt x="495032" y="50860"/>
                  <a:pt x="494554" y="50382"/>
                </a:cubicBezTo>
                <a:cubicBezTo>
                  <a:pt x="474475" y="46324"/>
                  <a:pt x="453440" y="44176"/>
                  <a:pt x="431927" y="43221"/>
                </a:cubicBezTo>
                <a:cubicBezTo>
                  <a:pt x="431688" y="43221"/>
                  <a:pt x="431449" y="43221"/>
                  <a:pt x="430971" y="43221"/>
                </a:cubicBezTo>
                <a:close/>
                <a:moveTo>
                  <a:pt x="531665" y="346"/>
                </a:moveTo>
                <a:cubicBezTo>
                  <a:pt x="541107" y="1151"/>
                  <a:pt x="550130" y="3598"/>
                  <a:pt x="555508" y="10043"/>
                </a:cubicBezTo>
                <a:cubicBezTo>
                  <a:pt x="569851" y="27229"/>
                  <a:pt x="570568" y="56350"/>
                  <a:pt x="569612" y="77355"/>
                </a:cubicBezTo>
                <a:cubicBezTo>
                  <a:pt x="568655" y="105998"/>
                  <a:pt x="565070" y="134403"/>
                  <a:pt x="566743" y="163047"/>
                </a:cubicBezTo>
                <a:cubicBezTo>
                  <a:pt x="569612" y="206251"/>
                  <a:pt x="578934" y="258048"/>
                  <a:pt x="565070" y="300058"/>
                </a:cubicBezTo>
                <a:cubicBezTo>
                  <a:pt x="552640" y="337772"/>
                  <a:pt x="509613" y="335624"/>
                  <a:pt x="476148" y="334430"/>
                </a:cubicBezTo>
                <a:cubicBezTo>
                  <a:pt x="451289" y="333714"/>
                  <a:pt x="426907" y="331089"/>
                  <a:pt x="402286" y="329656"/>
                </a:cubicBezTo>
                <a:cubicBezTo>
                  <a:pt x="369060" y="327985"/>
                  <a:pt x="335356" y="331089"/>
                  <a:pt x="301891" y="331089"/>
                </a:cubicBezTo>
                <a:cubicBezTo>
                  <a:pt x="246674" y="330850"/>
                  <a:pt x="191217" y="331089"/>
                  <a:pt x="136000" y="330134"/>
                </a:cubicBezTo>
                <a:cubicBezTo>
                  <a:pt x="118550" y="329656"/>
                  <a:pt x="77436" y="332759"/>
                  <a:pt x="57596" y="319392"/>
                </a:cubicBezTo>
                <a:cubicBezTo>
                  <a:pt x="53771" y="320108"/>
                  <a:pt x="49230" y="317005"/>
                  <a:pt x="50186" y="311993"/>
                </a:cubicBezTo>
                <a:cubicBezTo>
                  <a:pt x="48990" y="310561"/>
                  <a:pt x="48273" y="308890"/>
                  <a:pt x="47556" y="306980"/>
                </a:cubicBezTo>
                <a:cubicBezTo>
                  <a:pt x="45883" y="302206"/>
                  <a:pt x="48512" y="298626"/>
                  <a:pt x="52098" y="297194"/>
                </a:cubicBezTo>
                <a:cubicBezTo>
                  <a:pt x="61181" y="227495"/>
                  <a:pt x="58074" y="153260"/>
                  <a:pt x="52337" y="83561"/>
                </a:cubicBezTo>
                <a:cubicBezTo>
                  <a:pt x="50186" y="60169"/>
                  <a:pt x="47078" y="35106"/>
                  <a:pt x="64528" y="16965"/>
                </a:cubicBezTo>
                <a:cubicBezTo>
                  <a:pt x="80543" y="17"/>
                  <a:pt x="114725" y="4075"/>
                  <a:pt x="135522" y="2882"/>
                </a:cubicBezTo>
                <a:cubicBezTo>
                  <a:pt x="217272" y="-2370"/>
                  <a:pt x="298305" y="11236"/>
                  <a:pt x="379817" y="7656"/>
                </a:cubicBezTo>
                <a:cubicBezTo>
                  <a:pt x="421648" y="5746"/>
                  <a:pt x="463479" y="733"/>
                  <a:pt x="505311" y="495"/>
                </a:cubicBezTo>
                <a:cubicBezTo>
                  <a:pt x="512362" y="376"/>
                  <a:pt x="522223" y="-460"/>
                  <a:pt x="531665" y="346"/>
                </a:cubicBezTo>
                <a:close/>
              </a:path>
            </a:pathLst>
          </a:custGeom>
          <a:solidFill>
            <a:schemeClr val="accent1"/>
          </a:solidFill>
          <a:ln>
            <a:noFill/>
          </a:ln>
        </p:spPr>
      </p:sp>
      <p:sp>
        <p:nvSpPr>
          <p:cNvPr id="64" name="three-books-stack_73922">
            <a:extLst>
              <a:ext uri="{FF2B5EF4-FFF2-40B4-BE49-F238E27FC236}">
                <a16:creationId xmlns="" xmlns:a16="http://schemas.microsoft.com/office/drawing/2014/main" id="{EA832EE4-5740-4A53-BC62-AA810669AA9C}"/>
              </a:ext>
            </a:extLst>
          </p:cNvPr>
          <p:cNvSpPr>
            <a:spLocks noChangeAspect="1"/>
          </p:cNvSpPr>
          <p:nvPr/>
        </p:nvSpPr>
        <p:spPr bwMode="auto">
          <a:xfrm>
            <a:off x="2909797" y="1659564"/>
            <a:ext cx="368756" cy="287194"/>
          </a:xfrm>
          <a:custGeom>
            <a:avLst/>
            <a:gdLst>
              <a:gd name="T0" fmla="*/ 2312 w 2608"/>
              <a:gd name="T1" fmla="*/ 1968 h 2034"/>
              <a:gd name="T2" fmla="*/ 2246 w 2608"/>
              <a:gd name="T3" fmla="*/ 2034 h 2034"/>
              <a:gd name="T4" fmla="*/ 2156 w 2608"/>
              <a:gd name="T5" fmla="*/ 2034 h 2034"/>
              <a:gd name="T6" fmla="*/ 1905 w 2608"/>
              <a:gd name="T7" fmla="*/ 2034 h 2034"/>
              <a:gd name="T8" fmla="*/ 228 w 2608"/>
              <a:gd name="T9" fmla="*/ 2034 h 2034"/>
              <a:gd name="T10" fmla="*/ 0 w 2608"/>
              <a:gd name="T11" fmla="*/ 1806 h 2034"/>
              <a:gd name="T12" fmla="*/ 0 w 2608"/>
              <a:gd name="T13" fmla="*/ 1537 h 2034"/>
              <a:gd name="T14" fmla="*/ 228 w 2608"/>
              <a:gd name="T15" fmla="*/ 1309 h 2034"/>
              <a:gd name="T16" fmla="*/ 1905 w 2608"/>
              <a:gd name="T17" fmla="*/ 1309 h 2034"/>
              <a:gd name="T18" fmla="*/ 2156 w 2608"/>
              <a:gd name="T19" fmla="*/ 1309 h 2034"/>
              <a:gd name="T20" fmla="*/ 2246 w 2608"/>
              <a:gd name="T21" fmla="*/ 1309 h 2034"/>
              <a:gd name="T22" fmla="*/ 2312 w 2608"/>
              <a:gd name="T23" fmla="*/ 1376 h 2034"/>
              <a:gd name="T24" fmla="*/ 2246 w 2608"/>
              <a:gd name="T25" fmla="*/ 1442 h 2034"/>
              <a:gd name="T26" fmla="*/ 2222 w 2608"/>
              <a:gd name="T27" fmla="*/ 1442 h 2034"/>
              <a:gd name="T28" fmla="*/ 2222 w 2608"/>
              <a:gd name="T29" fmla="*/ 1901 h 2034"/>
              <a:gd name="T30" fmla="*/ 2246 w 2608"/>
              <a:gd name="T31" fmla="*/ 1901 h 2034"/>
              <a:gd name="T32" fmla="*/ 2312 w 2608"/>
              <a:gd name="T33" fmla="*/ 1968 h 2034"/>
              <a:gd name="T34" fmla="*/ 2608 w 2608"/>
              <a:gd name="T35" fmla="*/ 1134 h 2034"/>
              <a:gd name="T36" fmla="*/ 2541 w 2608"/>
              <a:gd name="T37" fmla="*/ 1201 h 2034"/>
              <a:gd name="T38" fmla="*/ 2437 w 2608"/>
              <a:gd name="T39" fmla="*/ 1201 h 2034"/>
              <a:gd name="T40" fmla="*/ 2201 w 2608"/>
              <a:gd name="T41" fmla="*/ 1201 h 2034"/>
              <a:gd name="T42" fmla="*/ 809 w 2608"/>
              <a:gd name="T43" fmla="*/ 1201 h 2034"/>
              <a:gd name="T44" fmla="*/ 597 w 2608"/>
              <a:gd name="T45" fmla="*/ 989 h 2034"/>
              <a:gd name="T46" fmla="*/ 597 w 2608"/>
              <a:gd name="T47" fmla="*/ 795 h 2034"/>
              <a:gd name="T48" fmla="*/ 809 w 2608"/>
              <a:gd name="T49" fmla="*/ 583 h 2034"/>
              <a:gd name="T50" fmla="*/ 2201 w 2608"/>
              <a:gd name="T51" fmla="*/ 583 h 2034"/>
              <a:gd name="T52" fmla="*/ 2437 w 2608"/>
              <a:gd name="T53" fmla="*/ 583 h 2034"/>
              <a:gd name="T54" fmla="*/ 2541 w 2608"/>
              <a:gd name="T55" fmla="*/ 583 h 2034"/>
              <a:gd name="T56" fmla="*/ 2608 w 2608"/>
              <a:gd name="T57" fmla="*/ 650 h 2034"/>
              <a:gd name="T58" fmla="*/ 2541 w 2608"/>
              <a:gd name="T59" fmla="*/ 717 h 2034"/>
              <a:gd name="T60" fmla="*/ 2504 w 2608"/>
              <a:gd name="T61" fmla="*/ 717 h 2034"/>
              <a:gd name="T62" fmla="*/ 2504 w 2608"/>
              <a:gd name="T63" fmla="*/ 1068 h 2034"/>
              <a:gd name="T64" fmla="*/ 2541 w 2608"/>
              <a:gd name="T65" fmla="*/ 1068 h 2034"/>
              <a:gd name="T66" fmla="*/ 2608 w 2608"/>
              <a:gd name="T67" fmla="*/ 1134 h 2034"/>
              <a:gd name="T68" fmla="*/ 2201 w 2608"/>
              <a:gd name="T69" fmla="*/ 1068 h 2034"/>
              <a:gd name="T70" fmla="*/ 2371 w 2608"/>
              <a:gd name="T71" fmla="*/ 1068 h 2034"/>
              <a:gd name="T72" fmla="*/ 2371 w 2608"/>
              <a:gd name="T73" fmla="*/ 717 h 2034"/>
              <a:gd name="T74" fmla="*/ 2201 w 2608"/>
              <a:gd name="T75" fmla="*/ 717 h 2034"/>
              <a:gd name="T76" fmla="*/ 809 w 2608"/>
              <a:gd name="T77" fmla="*/ 717 h 2034"/>
              <a:gd name="T78" fmla="*/ 730 w 2608"/>
              <a:gd name="T79" fmla="*/ 795 h 2034"/>
              <a:gd name="T80" fmla="*/ 730 w 2608"/>
              <a:gd name="T81" fmla="*/ 989 h 2034"/>
              <a:gd name="T82" fmla="*/ 809 w 2608"/>
              <a:gd name="T83" fmla="*/ 1068 h 2034"/>
              <a:gd name="T84" fmla="*/ 2201 w 2608"/>
              <a:gd name="T85" fmla="*/ 1068 h 2034"/>
              <a:gd name="T86" fmla="*/ 2036 w 2608"/>
              <a:gd name="T87" fmla="*/ 0 h 2034"/>
              <a:gd name="T88" fmla="*/ 607 w 2608"/>
              <a:gd name="T89" fmla="*/ 0 h 2034"/>
              <a:gd name="T90" fmla="*/ 296 w 2608"/>
              <a:gd name="T91" fmla="*/ 0 h 2034"/>
              <a:gd name="T92" fmla="*/ 209 w 2608"/>
              <a:gd name="T93" fmla="*/ 0 h 2034"/>
              <a:gd name="T94" fmla="*/ 142 w 2608"/>
              <a:gd name="T95" fmla="*/ 66 h 2034"/>
              <a:gd name="T96" fmla="*/ 209 w 2608"/>
              <a:gd name="T97" fmla="*/ 133 h 2034"/>
              <a:gd name="T98" fmla="*/ 229 w 2608"/>
              <a:gd name="T99" fmla="*/ 133 h 2034"/>
              <a:gd name="T100" fmla="*/ 229 w 2608"/>
              <a:gd name="T101" fmla="*/ 362 h 2034"/>
              <a:gd name="T102" fmla="*/ 209 w 2608"/>
              <a:gd name="T103" fmla="*/ 362 h 2034"/>
              <a:gd name="T104" fmla="*/ 142 w 2608"/>
              <a:gd name="T105" fmla="*/ 429 h 2034"/>
              <a:gd name="T106" fmla="*/ 209 w 2608"/>
              <a:gd name="T107" fmla="*/ 495 h 2034"/>
              <a:gd name="T108" fmla="*/ 296 w 2608"/>
              <a:gd name="T109" fmla="*/ 495 h 2034"/>
              <a:gd name="T110" fmla="*/ 296 w 2608"/>
              <a:gd name="T111" fmla="*/ 495 h 2034"/>
              <a:gd name="T112" fmla="*/ 2036 w 2608"/>
              <a:gd name="T113" fmla="*/ 495 h 2034"/>
              <a:gd name="T114" fmla="*/ 2263 w 2608"/>
              <a:gd name="T115" fmla="*/ 268 h 2034"/>
              <a:gd name="T116" fmla="*/ 2263 w 2608"/>
              <a:gd name="T117" fmla="*/ 227 h 2034"/>
              <a:gd name="T118" fmla="*/ 2036 w 2608"/>
              <a:gd name="T119" fmla="*/ 0 h 2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8" h="2034">
                <a:moveTo>
                  <a:pt x="2312" y="1968"/>
                </a:moveTo>
                <a:cubicBezTo>
                  <a:pt x="2312" y="2004"/>
                  <a:pt x="2283" y="2034"/>
                  <a:pt x="2246" y="2034"/>
                </a:cubicBezTo>
                <a:lnTo>
                  <a:pt x="2156" y="2034"/>
                </a:lnTo>
                <a:lnTo>
                  <a:pt x="1905" y="2034"/>
                </a:lnTo>
                <a:lnTo>
                  <a:pt x="228" y="2034"/>
                </a:lnTo>
                <a:cubicBezTo>
                  <a:pt x="102" y="2034"/>
                  <a:pt x="0" y="1932"/>
                  <a:pt x="0" y="1806"/>
                </a:cubicBezTo>
                <a:lnTo>
                  <a:pt x="0" y="1537"/>
                </a:lnTo>
                <a:cubicBezTo>
                  <a:pt x="0" y="1411"/>
                  <a:pt x="102" y="1309"/>
                  <a:pt x="228" y="1309"/>
                </a:cubicBezTo>
                <a:lnTo>
                  <a:pt x="1905" y="1309"/>
                </a:lnTo>
                <a:lnTo>
                  <a:pt x="2156" y="1309"/>
                </a:lnTo>
                <a:lnTo>
                  <a:pt x="2246" y="1309"/>
                </a:lnTo>
                <a:cubicBezTo>
                  <a:pt x="2283" y="1309"/>
                  <a:pt x="2312" y="1339"/>
                  <a:pt x="2312" y="1376"/>
                </a:cubicBezTo>
                <a:cubicBezTo>
                  <a:pt x="2312" y="1412"/>
                  <a:pt x="2283" y="1442"/>
                  <a:pt x="2246" y="1442"/>
                </a:cubicBezTo>
                <a:lnTo>
                  <a:pt x="2222" y="1442"/>
                </a:lnTo>
                <a:lnTo>
                  <a:pt x="2222" y="1901"/>
                </a:lnTo>
                <a:lnTo>
                  <a:pt x="2246" y="1901"/>
                </a:lnTo>
                <a:cubicBezTo>
                  <a:pt x="2283" y="1901"/>
                  <a:pt x="2312" y="1931"/>
                  <a:pt x="2312" y="1968"/>
                </a:cubicBezTo>
                <a:close/>
                <a:moveTo>
                  <a:pt x="2608" y="1134"/>
                </a:moveTo>
                <a:cubicBezTo>
                  <a:pt x="2608" y="1171"/>
                  <a:pt x="2578" y="1201"/>
                  <a:pt x="2541" y="1201"/>
                </a:cubicBezTo>
                <a:lnTo>
                  <a:pt x="2437" y="1201"/>
                </a:lnTo>
                <a:lnTo>
                  <a:pt x="2201" y="1201"/>
                </a:lnTo>
                <a:lnTo>
                  <a:pt x="809" y="1201"/>
                </a:lnTo>
                <a:cubicBezTo>
                  <a:pt x="692" y="1201"/>
                  <a:pt x="597" y="1106"/>
                  <a:pt x="597" y="989"/>
                </a:cubicBezTo>
                <a:lnTo>
                  <a:pt x="597" y="795"/>
                </a:lnTo>
                <a:cubicBezTo>
                  <a:pt x="597" y="678"/>
                  <a:pt x="692" y="583"/>
                  <a:pt x="809" y="583"/>
                </a:cubicBezTo>
                <a:lnTo>
                  <a:pt x="2201" y="583"/>
                </a:lnTo>
                <a:lnTo>
                  <a:pt x="2437" y="583"/>
                </a:lnTo>
                <a:lnTo>
                  <a:pt x="2541" y="583"/>
                </a:lnTo>
                <a:cubicBezTo>
                  <a:pt x="2578" y="583"/>
                  <a:pt x="2608" y="613"/>
                  <a:pt x="2608" y="650"/>
                </a:cubicBezTo>
                <a:cubicBezTo>
                  <a:pt x="2608" y="687"/>
                  <a:pt x="2578" y="717"/>
                  <a:pt x="2541" y="717"/>
                </a:cubicBezTo>
                <a:lnTo>
                  <a:pt x="2504" y="717"/>
                </a:lnTo>
                <a:lnTo>
                  <a:pt x="2504" y="1068"/>
                </a:lnTo>
                <a:lnTo>
                  <a:pt x="2541" y="1068"/>
                </a:lnTo>
                <a:cubicBezTo>
                  <a:pt x="2578" y="1068"/>
                  <a:pt x="2608" y="1098"/>
                  <a:pt x="2608" y="1134"/>
                </a:cubicBezTo>
                <a:close/>
                <a:moveTo>
                  <a:pt x="2201" y="1068"/>
                </a:moveTo>
                <a:lnTo>
                  <a:pt x="2371" y="1068"/>
                </a:lnTo>
                <a:lnTo>
                  <a:pt x="2371" y="717"/>
                </a:lnTo>
                <a:lnTo>
                  <a:pt x="2201" y="717"/>
                </a:lnTo>
                <a:lnTo>
                  <a:pt x="809" y="717"/>
                </a:lnTo>
                <a:cubicBezTo>
                  <a:pt x="765" y="717"/>
                  <a:pt x="730" y="752"/>
                  <a:pt x="730" y="795"/>
                </a:cubicBezTo>
                <a:lnTo>
                  <a:pt x="730" y="989"/>
                </a:lnTo>
                <a:cubicBezTo>
                  <a:pt x="730" y="1033"/>
                  <a:pt x="765" y="1068"/>
                  <a:pt x="809" y="1068"/>
                </a:cubicBezTo>
                <a:lnTo>
                  <a:pt x="2201" y="1068"/>
                </a:lnTo>
                <a:close/>
                <a:moveTo>
                  <a:pt x="2036" y="0"/>
                </a:moveTo>
                <a:lnTo>
                  <a:pt x="607" y="0"/>
                </a:lnTo>
                <a:lnTo>
                  <a:pt x="296" y="0"/>
                </a:lnTo>
                <a:lnTo>
                  <a:pt x="209" y="0"/>
                </a:lnTo>
                <a:cubicBezTo>
                  <a:pt x="172" y="0"/>
                  <a:pt x="142" y="29"/>
                  <a:pt x="142" y="66"/>
                </a:cubicBezTo>
                <a:cubicBezTo>
                  <a:pt x="142" y="103"/>
                  <a:pt x="172" y="133"/>
                  <a:pt x="209" y="133"/>
                </a:cubicBezTo>
                <a:lnTo>
                  <a:pt x="229" y="133"/>
                </a:lnTo>
                <a:lnTo>
                  <a:pt x="229" y="362"/>
                </a:lnTo>
                <a:lnTo>
                  <a:pt x="209" y="362"/>
                </a:lnTo>
                <a:cubicBezTo>
                  <a:pt x="172" y="362"/>
                  <a:pt x="142" y="392"/>
                  <a:pt x="142" y="429"/>
                </a:cubicBezTo>
                <a:cubicBezTo>
                  <a:pt x="142" y="466"/>
                  <a:pt x="172" y="495"/>
                  <a:pt x="209" y="495"/>
                </a:cubicBezTo>
                <a:lnTo>
                  <a:pt x="296" y="495"/>
                </a:lnTo>
                <a:cubicBezTo>
                  <a:pt x="296" y="495"/>
                  <a:pt x="296" y="495"/>
                  <a:pt x="296" y="495"/>
                </a:cubicBezTo>
                <a:lnTo>
                  <a:pt x="2036" y="495"/>
                </a:lnTo>
                <a:cubicBezTo>
                  <a:pt x="2161" y="495"/>
                  <a:pt x="2263" y="393"/>
                  <a:pt x="2263" y="268"/>
                </a:cubicBezTo>
                <a:lnTo>
                  <a:pt x="2263" y="227"/>
                </a:lnTo>
                <a:cubicBezTo>
                  <a:pt x="2263" y="102"/>
                  <a:pt x="2161" y="0"/>
                  <a:pt x="2036" y="0"/>
                </a:cubicBezTo>
                <a:close/>
              </a:path>
            </a:pathLst>
          </a:custGeom>
          <a:solidFill>
            <a:schemeClr val="accent1"/>
          </a:solidFill>
          <a:ln>
            <a:noFill/>
          </a:ln>
        </p:spPr>
      </p:sp>
      <p:sp>
        <p:nvSpPr>
          <p:cNvPr id="65" name="graduation-cap-variant_30915">
            <a:extLst>
              <a:ext uri="{FF2B5EF4-FFF2-40B4-BE49-F238E27FC236}">
                <a16:creationId xmlns="" xmlns:a16="http://schemas.microsoft.com/office/drawing/2014/main" id="{F58CBACA-4404-40FA-9814-E65CB334942B}"/>
              </a:ext>
            </a:extLst>
          </p:cNvPr>
          <p:cNvSpPr>
            <a:spLocks noChangeAspect="1"/>
          </p:cNvSpPr>
          <p:nvPr/>
        </p:nvSpPr>
        <p:spPr bwMode="auto">
          <a:xfrm>
            <a:off x="3491108" y="1654058"/>
            <a:ext cx="368756" cy="270340"/>
          </a:xfrm>
          <a:custGeom>
            <a:avLst/>
            <a:gdLst>
              <a:gd name="connsiteX0" fmla="*/ 124336 w 608133"/>
              <a:gd name="connsiteY0" fmla="*/ 165476 h 445832"/>
              <a:gd name="connsiteX1" fmla="*/ 304070 w 608133"/>
              <a:gd name="connsiteY1" fmla="*/ 225979 h 445832"/>
              <a:gd name="connsiteX2" fmla="*/ 485772 w 608133"/>
              <a:gd name="connsiteY2" fmla="*/ 165476 h 445832"/>
              <a:gd name="connsiteX3" fmla="*/ 485772 w 608133"/>
              <a:gd name="connsiteY3" fmla="*/ 250808 h 445832"/>
              <a:gd name="connsiteX4" fmla="*/ 305015 w 608133"/>
              <a:gd name="connsiteY4" fmla="*/ 308089 h 445832"/>
              <a:gd name="connsiteX5" fmla="*/ 124336 w 608133"/>
              <a:gd name="connsiteY5" fmla="*/ 250101 h 445832"/>
              <a:gd name="connsiteX6" fmla="*/ 527801 w 608133"/>
              <a:gd name="connsiteY6" fmla="*/ 150728 h 445832"/>
              <a:gd name="connsiteX7" fmla="*/ 527801 w 608133"/>
              <a:gd name="connsiteY7" fmla="*/ 280008 h 445832"/>
              <a:gd name="connsiteX8" fmla="*/ 527801 w 608133"/>
              <a:gd name="connsiteY8" fmla="*/ 280244 h 445832"/>
              <a:gd name="connsiteX9" fmla="*/ 537709 w 608133"/>
              <a:gd name="connsiteY9" fmla="*/ 295962 h 445832"/>
              <a:gd name="connsiteX10" fmla="*/ 530239 w 608133"/>
              <a:gd name="connsiteY10" fmla="*/ 310265 h 445832"/>
              <a:gd name="connsiteX11" fmla="*/ 537709 w 608133"/>
              <a:gd name="connsiteY11" fmla="*/ 323311 h 445832"/>
              <a:gd name="connsiteX12" fmla="*/ 537709 w 608133"/>
              <a:gd name="connsiteY12" fmla="*/ 445832 h 445832"/>
              <a:gd name="connsiteX13" fmla="*/ 502717 w 608133"/>
              <a:gd name="connsiteY13" fmla="*/ 445832 h 445832"/>
              <a:gd name="connsiteX14" fmla="*/ 502717 w 608133"/>
              <a:gd name="connsiteY14" fmla="*/ 323311 h 445832"/>
              <a:gd name="connsiteX15" fmla="*/ 510108 w 608133"/>
              <a:gd name="connsiteY15" fmla="*/ 310265 h 445832"/>
              <a:gd name="connsiteX16" fmla="*/ 502638 w 608133"/>
              <a:gd name="connsiteY16" fmla="*/ 295962 h 445832"/>
              <a:gd name="connsiteX17" fmla="*/ 513018 w 608133"/>
              <a:gd name="connsiteY17" fmla="*/ 280008 h 445832"/>
              <a:gd name="connsiteX18" fmla="*/ 512546 w 608133"/>
              <a:gd name="connsiteY18" fmla="*/ 279379 h 445832"/>
              <a:gd name="connsiteX19" fmla="*/ 512546 w 608133"/>
              <a:gd name="connsiteY19" fmla="*/ 155522 h 445832"/>
              <a:gd name="connsiteX20" fmla="*/ 306663 w 608133"/>
              <a:gd name="connsiteY20" fmla="*/ 0 h 445832"/>
              <a:gd name="connsiteX21" fmla="*/ 608133 w 608133"/>
              <a:gd name="connsiteY21" fmla="*/ 115790 h 445832"/>
              <a:gd name="connsiteX22" fmla="*/ 306663 w 608133"/>
              <a:gd name="connsiteY22" fmla="*/ 215083 h 445832"/>
              <a:gd name="connsiteX23" fmla="*/ 0 w 608133"/>
              <a:gd name="connsiteY23" fmla="*/ 115790 h 44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8133" h="445832">
                <a:moveTo>
                  <a:pt x="124336" y="165476"/>
                </a:moveTo>
                <a:lnTo>
                  <a:pt x="304070" y="225979"/>
                </a:lnTo>
                <a:lnTo>
                  <a:pt x="485772" y="165476"/>
                </a:lnTo>
                <a:lnTo>
                  <a:pt x="485772" y="250808"/>
                </a:lnTo>
                <a:cubicBezTo>
                  <a:pt x="485772" y="250808"/>
                  <a:pt x="404167" y="245701"/>
                  <a:pt x="305015" y="308089"/>
                </a:cubicBezTo>
                <a:cubicBezTo>
                  <a:pt x="305015" y="308089"/>
                  <a:pt x="219948" y="252066"/>
                  <a:pt x="124336" y="250101"/>
                </a:cubicBezTo>
                <a:close/>
                <a:moveTo>
                  <a:pt x="527801" y="150728"/>
                </a:moveTo>
                <a:lnTo>
                  <a:pt x="527801" y="280008"/>
                </a:lnTo>
                <a:lnTo>
                  <a:pt x="527801" y="280244"/>
                </a:lnTo>
                <a:cubicBezTo>
                  <a:pt x="533620" y="283073"/>
                  <a:pt x="537709" y="289046"/>
                  <a:pt x="537709" y="295962"/>
                </a:cubicBezTo>
                <a:cubicBezTo>
                  <a:pt x="537709" y="301856"/>
                  <a:pt x="534721" y="307043"/>
                  <a:pt x="530239" y="310265"/>
                </a:cubicBezTo>
                <a:cubicBezTo>
                  <a:pt x="534721" y="312937"/>
                  <a:pt x="537709" y="317731"/>
                  <a:pt x="537709" y="323311"/>
                </a:cubicBezTo>
                <a:lnTo>
                  <a:pt x="537709" y="445832"/>
                </a:lnTo>
                <a:lnTo>
                  <a:pt x="502717" y="445832"/>
                </a:lnTo>
                <a:lnTo>
                  <a:pt x="502717" y="323311"/>
                </a:lnTo>
                <a:cubicBezTo>
                  <a:pt x="502717" y="317731"/>
                  <a:pt x="505705" y="312937"/>
                  <a:pt x="510108" y="310265"/>
                </a:cubicBezTo>
                <a:cubicBezTo>
                  <a:pt x="505626" y="307043"/>
                  <a:pt x="502638" y="301856"/>
                  <a:pt x="502638" y="295962"/>
                </a:cubicBezTo>
                <a:cubicBezTo>
                  <a:pt x="502638" y="288810"/>
                  <a:pt x="506884" y="282759"/>
                  <a:pt x="513018" y="280008"/>
                </a:cubicBezTo>
                <a:lnTo>
                  <a:pt x="512546" y="279379"/>
                </a:lnTo>
                <a:lnTo>
                  <a:pt x="512546" y="155522"/>
                </a:lnTo>
                <a:close/>
                <a:moveTo>
                  <a:pt x="306663" y="0"/>
                </a:moveTo>
                <a:lnTo>
                  <a:pt x="608133" y="115790"/>
                </a:lnTo>
                <a:lnTo>
                  <a:pt x="306663" y="215083"/>
                </a:lnTo>
                <a:lnTo>
                  <a:pt x="0" y="115790"/>
                </a:lnTo>
                <a:close/>
              </a:path>
            </a:pathLst>
          </a:custGeom>
          <a:solidFill>
            <a:schemeClr val="accent1"/>
          </a:solidFill>
          <a:ln>
            <a:noFill/>
          </a:ln>
        </p:spPr>
      </p:sp>
      <p:sp>
        <p:nvSpPr>
          <p:cNvPr id="66" name="graduation-hat-front-view_27483">
            <a:extLst>
              <a:ext uri="{FF2B5EF4-FFF2-40B4-BE49-F238E27FC236}">
                <a16:creationId xmlns="" xmlns:a16="http://schemas.microsoft.com/office/drawing/2014/main" id="{5767A3A1-3F62-468A-9398-94988F833FE1}"/>
              </a:ext>
            </a:extLst>
          </p:cNvPr>
          <p:cNvSpPr>
            <a:spLocks noChangeAspect="1"/>
          </p:cNvSpPr>
          <p:nvPr/>
        </p:nvSpPr>
        <p:spPr bwMode="auto">
          <a:xfrm>
            <a:off x="4072419" y="1641863"/>
            <a:ext cx="368756" cy="233010"/>
          </a:xfrm>
          <a:custGeom>
            <a:avLst/>
            <a:gdLst>
              <a:gd name="connsiteX0" fmla="*/ 104550 w 604718"/>
              <a:gd name="connsiteY0" fmla="*/ 208330 h 382112"/>
              <a:gd name="connsiteX1" fmla="*/ 156180 w 604718"/>
              <a:gd name="connsiteY1" fmla="*/ 208330 h 382112"/>
              <a:gd name="connsiteX2" fmla="*/ 261642 w 604718"/>
              <a:gd name="connsiteY2" fmla="*/ 248878 h 382112"/>
              <a:gd name="connsiteX3" fmla="*/ 298947 w 604718"/>
              <a:gd name="connsiteY3" fmla="*/ 255007 h 382112"/>
              <a:gd name="connsiteX4" fmla="*/ 340187 w 604718"/>
              <a:gd name="connsiteY4" fmla="*/ 247621 h 382112"/>
              <a:gd name="connsiteX5" fmla="*/ 433687 w 604718"/>
              <a:gd name="connsiteY5" fmla="*/ 208330 h 382112"/>
              <a:gd name="connsiteX6" fmla="*/ 490825 w 604718"/>
              <a:gd name="connsiteY6" fmla="*/ 208330 h 382112"/>
              <a:gd name="connsiteX7" fmla="*/ 490825 w 604718"/>
              <a:gd name="connsiteY7" fmla="*/ 271509 h 382112"/>
              <a:gd name="connsiteX8" fmla="*/ 458400 w 604718"/>
              <a:gd name="connsiteY8" fmla="*/ 320701 h 382112"/>
              <a:gd name="connsiteX9" fmla="*/ 329326 w 604718"/>
              <a:gd name="connsiteY9" fmla="*/ 376337 h 382112"/>
              <a:gd name="connsiteX10" fmla="*/ 264632 w 604718"/>
              <a:gd name="connsiteY10" fmla="*/ 376337 h 382112"/>
              <a:gd name="connsiteX11" fmla="*/ 136819 w 604718"/>
              <a:gd name="connsiteY11" fmla="*/ 320701 h 382112"/>
              <a:gd name="connsiteX12" fmla="*/ 104550 w 604718"/>
              <a:gd name="connsiteY12" fmla="*/ 271509 h 382112"/>
              <a:gd name="connsiteX13" fmla="*/ 300973 w 604718"/>
              <a:gd name="connsiteY13" fmla="*/ 5 h 382112"/>
              <a:gd name="connsiteX14" fmla="*/ 334162 w 604718"/>
              <a:gd name="connsiteY14" fmla="*/ 4701 h 382112"/>
              <a:gd name="connsiteX15" fmla="*/ 581267 w 604718"/>
              <a:gd name="connsiteY15" fmla="*/ 92552 h 382112"/>
              <a:gd name="connsiteX16" fmla="*/ 588822 w 604718"/>
              <a:gd name="connsiteY16" fmla="*/ 114398 h 382112"/>
              <a:gd name="connsiteX17" fmla="*/ 589136 w 604718"/>
              <a:gd name="connsiteY17" fmla="*/ 114398 h 382112"/>
              <a:gd name="connsiteX18" fmla="*/ 589136 w 604718"/>
              <a:gd name="connsiteY18" fmla="*/ 270771 h 382112"/>
              <a:gd name="connsiteX19" fmla="*/ 604718 w 604718"/>
              <a:gd name="connsiteY19" fmla="*/ 321376 h 382112"/>
              <a:gd name="connsiteX20" fmla="*/ 561278 w 604718"/>
              <a:gd name="connsiteY20" fmla="*/ 321376 h 382112"/>
              <a:gd name="connsiteX21" fmla="*/ 576388 w 604718"/>
              <a:gd name="connsiteY21" fmla="*/ 271242 h 382112"/>
              <a:gd name="connsiteX22" fmla="*/ 576388 w 604718"/>
              <a:gd name="connsiteY22" fmla="*/ 120370 h 382112"/>
              <a:gd name="connsiteX23" fmla="*/ 333376 w 604718"/>
              <a:gd name="connsiteY23" fmla="*/ 222680 h 382112"/>
              <a:gd name="connsiteX24" fmla="*/ 268058 w 604718"/>
              <a:gd name="connsiteY24" fmla="*/ 223780 h 382112"/>
              <a:gd name="connsiteX25" fmla="*/ 13556 w 604718"/>
              <a:gd name="connsiteY25" fmla="*/ 125870 h 382112"/>
              <a:gd name="connsiteX26" fmla="*/ 13714 w 604718"/>
              <a:gd name="connsiteY26" fmla="*/ 100882 h 382112"/>
              <a:gd name="connsiteX27" fmla="*/ 267901 w 604718"/>
              <a:gd name="connsiteY27" fmla="*/ 5329 h 382112"/>
              <a:gd name="connsiteX28" fmla="*/ 300973 w 604718"/>
              <a:gd name="connsiteY28" fmla="*/ 5 h 38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4718" h="382112">
                <a:moveTo>
                  <a:pt x="104550" y="208330"/>
                </a:moveTo>
                <a:lnTo>
                  <a:pt x="156180" y="208330"/>
                </a:lnTo>
                <a:lnTo>
                  <a:pt x="261642" y="248878"/>
                </a:lnTo>
                <a:cubicBezTo>
                  <a:pt x="274864" y="253907"/>
                  <a:pt x="289188" y="255007"/>
                  <a:pt x="298947" y="255007"/>
                </a:cubicBezTo>
                <a:cubicBezTo>
                  <a:pt x="314373" y="255007"/>
                  <a:pt x="329012" y="252493"/>
                  <a:pt x="340187" y="247621"/>
                </a:cubicBezTo>
                <a:lnTo>
                  <a:pt x="433687" y="208330"/>
                </a:lnTo>
                <a:lnTo>
                  <a:pt x="490825" y="208330"/>
                </a:lnTo>
                <a:lnTo>
                  <a:pt x="490825" y="271509"/>
                </a:lnTo>
                <a:cubicBezTo>
                  <a:pt x="490825" y="290998"/>
                  <a:pt x="476344" y="313000"/>
                  <a:pt x="458400" y="320701"/>
                </a:cubicBezTo>
                <a:lnTo>
                  <a:pt x="329326" y="376337"/>
                </a:lnTo>
                <a:cubicBezTo>
                  <a:pt x="311382" y="384038"/>
                  <a:pt x="282419" y="384038"/>
                  <a:pt x="264632" y="376337"/>
                </a:cubicBezTo>
                <a:lnTo>
                  <a:pt x="136819" y="320701"/>
                </a:lnTo>
                <a:cubicBezTo>
                  <a:pt x="119032" y="313000"/>
                  <a:pt x="104550" y="290998"/>
                  <a:pt x="104550" y="271509"/>
                </a:cubicBezTo>
                <a:close/>
                <a:moveTo>
                  <a:pt x="300973" y="5"/>
                </a:moveTo>
                <a:cubicBezTo>
                  <a:pt x="312954" y="-93"/>
                  <a:pt x="324955" y="1479"/>
                  <a:pt x="334162" y="4701"/>
                </a:cubicBezTo>
                <a:lnTo>
                  <a:pt x="581267" y="92552"/>
                </a:lnTo>
                <a:cubicBezTo>
                  <a:pt x="596849" y="98053"/>
                  <a:pt x="599210" y="107168"/>
                  <a:pt x="588822" y="114398"/>
                </a:cubicBezTo>
                <a:lnTo>
                  <a:pt x="589136" y="114398"/>
                </a:lnTo>
                <a:lnTo>
                  <a:pt x="589136" y="270771"/>
                </a:lnTo>
                <a:lnTo>
                  <a:pt x="604718" y="321376"/>
                </a:lnTo>
                <a:lnTo>
                  <a:pt x="561278" y="321376"/>
                </a:lnTo>
                <a:lnTo>
                  <a:pt x="576388" y="271242"/>
                </a:lnTo>
                <a:lnTo>
                  <a:pt x="576388" y="120370"/>
                </a:lnTo>
                <a:lnTo>
                  <a:pt x="333376" y="222680"/>
                </a:lnTo>
                <a:cubicBezTo>
                  <a:pt x="315433" y="230224"/>
                  <a:pt x="286158" y="230695"/>
                  <a:pt x="268058" y="223780"/>
                </a:cubicBezTo>
                <a:lnTo>
                  <a:pt x="13556" y="125870"/>
                </a:lnTo>
                <a:cubicBezTo>
                  <a:pt x="-4544" y="118798"/>
                  <a:pt x="-4544" y="107640"/>
                  <a:pt x="13714" y="100882"/>
                </a:cubicBezTo>
                <a:lnTo>
                  <a:pt x="267901" y="5329"/>
                </a:lnTo>
                <a:cubicBezTo>
                  <a:pt x="277030" y="1872"/>
                  <a:pt x="288991" y="104"/>
                  <a:pt x="300973" y="5"/>
                </a:cubicBezTo>
                <a:close/>
              </a:path>
            </a:pathLst>
          </a:custGeom>
          <a:solidFill>
            <a:schemeClr val="accent1"/>
          </a:solidFill>
          <a:ln>
            <a:noFill/>
          </a:ln>
        </p:spPr>
      </p:sp>
      <p:sp>
        <p:nvSpPr>
          <p:cNvPr id="67" name="studying_385590">
            <a:extLst>
              <a:ext uri="{FF2B5EF4-FFF2-40B4-BE49-F238E27FC236}">
                <a16:creationId xmlns="" xmlns:a16="http://schemas.microsoft.com/office/drawing/2014/main" id="{7FCDA62B-5BEB-434C-A2D6-CD38D59970D7}"/>
              </a:ext>
            </a:extLst>
          </p:cNvPr>
          <p:cNvSpPr>
            <a:spLocks noChangeAspect="1"/>
          </p:cNvSpPr>
          <p:nvPr/>
        </p:nvSpPr>
        <p:spPr bwMode="auto">
          <a:xfrm>
            <a:off x="4653731" y="1686027"/>
            <a:ext cx="368754" cy="368196"/>
          </a:xfrm>
          <a:custGeom>
            <a:avLst/>
            <a:gdLst>
              <a:gd name="connsiteX0" fmla="*/ 532769 w 607639"/>
              <a:gd name="connsiteY0" fmla="*/ 484785 h 606722"/>
              <a:gd name="connsiteX1" fmla="*/ 607639 w 607639"/>
              <a:gd name="connsiteY1" fmla="*/ 484785 h 606722"/>
              <a:gd name="connsiteX2" fmla="*/ 607639 w 607639"/>
              <a:gd name="connsiteY2" fmla="*/ 544907 h 606722"/>
              <a:gd name="connsiteX3" fmla="*/ 532769 w 607639"/>
              <a:gd name="connsiteY3" fmla="*/ 544907 h 606722"/>
              <a:gd name="connsiteX4" fmla="*/ 95952 w 607639"/>
              <a:gd name="connsiteY4" fmla="*/ 477593 h 606722"/>
              <a:gd name="connsiteX5" fmla="*/ 95952 w 607639"/>
              <a:gd name="connsiteY5" fmla="*/ 513585 h 606722"/>
              <a:gd name="connsiteX6" fmla="*/ 381140 w 607639"/>
              <a:gd name="connsiteY6" fmla="*/ 513585 h 606722"/>
              <a:gd name="connsiteX7" fmla="*/ 381140 w 607639"/>
              <a:gd name="connsiteY7" fmla="*/ 477593 h 606722"/>
              <a:gd name="connsiteX8" fmla="*/ 95952 w 607639"/>
              <a:gd name="connsiteY8" fmla="*/ 417516 h 606722"/>
              <a:gd name="connsiteX9" fmla="*/ 95952 w 607639"/>
              <a:gd name="connsiteY9" fmla="*/ 453508 h 606722"/>
              <a:gd name="connsiteX10" fmla="*/ 381140 w 607639"/>
              <a:gd name="connsiteY10" fmla="*/ 453508 h 606722"/>
              <a:gd name="connsiteX11" fmla="*/ 381140 w 607639"/>
              <a:gd name="connsiteY11" fmla="*/ 417516 h 606722"/>
              <a:gd name="connsiteX12" fmla="*/ 95952 w 607639"/>
              <a:gd name="connsiteY12" fmla="*/ 273278 h 606722"/>
              <a:gd name="connsiteX13" fmla="*/ 95952 w 607639"/>
              <a:gd name="connsiteY13" fmla="*/ 309360 h 606722"/>
              <a:gd name="connsiteX14" fmla="*/ 381140 w 607639"/>
              <a:gd name="connsiteY14" fmla="*/ 309360 h 606722"/>
              <a:gd name="connsiteX15" fmla="*/ 381140 w 607639"/>
              <a:gd name="connsiteY15" fmla="*/ 273278 h 606722"/>
              <a:gd name="connsiteX16" fmla="*/ 95952 w 607639"/>
              <a:gd name="connsiteY16" fmla="*/ 213201 h 606722"/>
              <a:gd name="connsiteX17" fmla="*/ 95952 w 607639"/>
              <a:gd name="connsiteY17" fmla="*/ 249283 h 606722"/>
              <a:gd name="connsiteX18" fmla="*/ 381140 w 607639"/>
              <a:gd name="connsiteY18" fmla="*/ 249283 h 606722"/>
              <a:gd name="connsiteX19" fmla="*/ 381140 w 607639"/>
              <a:gd name="connsiteY19" fmla="*/ 213201 h 606722"/>
              <a:gd name="connsiteX20" fmla="*/ 95952 w 607639"/>
              <a:gd name="connsiteY20" fmla="*/ 153125 h 606722"/>
              <a:gd name="connsiteX21" fmla="*/ 95952 w 607639"/>
              <a:gd name="connsiteY21" fmla="*/ 189206 h 606722"/>
              <a:gd name="connsiteX22" fmla="*/ 381140 w 607639"/>
              <a:gd name="connsiteY22" fmla="*/ 189206 h 606722"/>
              <a:gd name="connsiteX23" fmla="*/ 381140 w 607639"/>
              <a:gd name="connsiteY23" fmla="*/ 153125 h 606722"/>
              <a:gd name="connsiteX24" fmla="*/ 163956 w 607639"/>
              <a:gd name="connsiteY24" fmla="*/ 93048 h 606722"/>
              <a:gd name="connsiteX25" fmla="*/ 163956 w 607639"/>
              <a:gd name="connsiteY25" fmla="*/ 129129 h 606722"/>
              <a:gd name="connsiteX26" fmla="*/ 313137 w 607639"/>
              <a:gd name="connsiteY26" fmla="*/ 129129 h 606722"/>
              <a:gd name="connsiteX27" fmla="*/ 313137 w 607639"/>
              <a:gd name="connsiteY27" fmla="*/ 93048 h 606722"/>
              <a:gd name="connsiteX28" fmla="*/ 570249 w 607639"/>
              <a:gd name="connsiteY28" fmla="*/ 49114 h 606722"/>
              <a:gd name="connsiteX29" fmla="*/ 607639 w 607639"/>
              <a:gd name="connsiteY29" fmla="*/ 110087 h 606722"/>
              <a:gd name="connsiteX30" fmla="*/ 607639 w 607639"/>
              <a:gd name="connsiteY30" fmla="*/ 448726 h 606722"/>
              <a:gd name="connsiteX31" fmla="*/ 532769 w 607639"/>
              <a:gd name="connsiteY31" fmla="*/ 448726 h 606722"/>
              <a:gd name="connsiteX32" fmla="*/ 532769 w 607639"/>
              <a:gd name="connsiteY32" fmla="*/ 110087 h 606722"/>
              <a:gd name="connsiteX33" fmla="*/ 0 w 607639"/>
              <a:gd name="connsiteY33" fmla="*/ 0 h 606722"/>
              <a:gd name="connsiteX34" fmla="*/ 477093 w 607639"/>
              <a:gd name="connsiteY34" fmla="*/ 0 h 606722"/>
              <a:gd name="connsiteX35" fmla="*/ 477093 w 607639"/>
              <a:gd name="connsiteY35" fmla="*/ 606722 h 606722"/>
              <a:gd name="connsiteX36" fmla="*/ 0 w 607639"/>
              <a:gd name="connsiteY36" fmla="*/ 606722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606722">
                <a:moveTo>
                  <a:pt x="532769" y="484785"/>
                </a:moveTo>
                <a:lnTo>
                  <a:pt x="607639" y="484785"/>
                </a:lnTo>
                <a:lnTo>
                  <a:pt x="607639" y="544907"/>
                </a:lnTo>
                <a:lnTo>
                  <a:pt x="532769" y="544907"/>
                </a:lnTo>
                <a:close/>
                <a:moveTo>
                  <a:pt x="95952" y="477593"/>
                </a:moveTo>
                <a:lnTo>
                  <a:pt x="95952" y="513585"/>
                </a:lnTo>
                <a:lnTo>
                  <a:pt x="381140" y="513585"/>
                </a:lnTo>
                <a:lnTo>
                  <a:pt x="381140" y="477593"/>
                </a:lnTo>
                <a:close/>
                <a:moveTo>
                  <a:pt x="95952" y="417516"/>
                </a:moveTo>
                <a:lnTo>
                  <a:pt x="95952" y="453508"/>
                </a:lnTo>
                <a:lnTo>
                  <a:pt x="381140" y="453508"/>
                </a:lnTo>
                <a:lnTo>
                  <a:pt x="381140" y="417516"/>
                </a:lnTo>
                <a:close/>
                <a:moveTo>
                  <a:pt x="95952" y="273278"/>
                </a:moveTo>
                <a:lnTo>
                  <a:pt x="95952" y="309360"/>
                </a:lnTo>
                <a:lnTo>
                  <a:pt x="381140" y="309360"/>
                </a:lnTo>
                <a:lnTo>
                  <a:pt x="381140" y="273278"/>
                </a:lnTo>
                <a:close/>
                <a:moveTo>
                  <a:pt x="95952" y="213201"/>
                </a:moveTo>
                <a:lnTo>
                  <a:pt x="95952" y="249283"/>
                </a:lnTo>
                <a:lnTo>
                  <a:pt x="381140" y="249283"/>
                </a:lnTo>
                <a:lnTo>
                  <a:pt x="381140" y="213201"/>
                </a:lnTo>
                <a:close/>
                <a:moveTo>
                  <a:pt x="95952" y="153125"/>
                </a:moveTo>
                <a:lnTo>
                  <a:pt x="95952" y="189206"/>
                </a:lnTo>
                <a:lnTo>
                  <a:pt x="381140" y="189206"/>
                </a:lnTo>
                <a:lnTo>
                  <a:pt x="381140" y="153125"/>
                </a:lnTo>
                <a:close/>
                <a:moveTo>
                  <a:pt x="163956" y="93048"/>
                </a:moveTo>
                <a:lnTo>
                  <a:pt x="163956" y="129129"/>
                </a:lnTo>
                <a:lnTo>
                  <a:pt x="313137" y="129129"/>
                </a:lnTo>
                <a:lnTo>
                  <a:pt x="313137" y="93048"/>
                </a:lnTo>
                <a:close/>
                <a:moveTo>
                  <a:pt x="570249" y="49114"/>
                </a:moveTo>
                <a:lnTo>
                  <a:pt x="607639" y="110087"/>
                </a:lnTo>
                <a:lnTo>
                  <a:pt x="607639" y="448726"/>
                </a:lnTo>
                <a:lnTo>
                  <a:pt x="532769" y="448726"/>
                </a:lnTo>
                <a:lnTo>
                  <a:pt x="532769" y="110087"/>
                </a:lnTo>
                <a:close/>
                <a:moveTo>
                  <a:pt x="0" y="0"/>
                </a:moveTo>
                <a:lnTo>
                  <a:pt x="477093" y="0"/>
                </a:lnTo>
                <a:lnTo>
                  <a:pt x="477093" y="606722"/>
                </a:lnTo>
                <a:lnTo>
                  <a:pt x="0" y="606722"/>
                </a:lnTo>
                <a:close/>
              </a:path>
            </a:pathLst>
          </a:custGeom>
          <a:solidFill>
            <a:schemeClr val="accent1"/>
          </a:solidFill>
          <a:ln>
            <a:noFill/>
          </a:ln>
        </p:spPr>
      </p:sp>
      <p:sp>
        <p:nvSpPr>
          <p:cNvPr id="68" name="student-boy-sitting-behind-a-table-with-books-stack-at-his-side_43123">
            <a:extLst>
              <a:ext uri="{FF2B5EF4-FFF2-40B4-BE49-F238E27FC236}">
                <a16:creationId xmlns="" xmlns:a16="http://schemas.microsoft.com/office/drawing/2014/main" id="{9A032535-8C82-4409-9589-12A443DC0FCC}"/>
              </a:ext>
            </a:extLst>
          </p:cNvPr>
          <p:cNvSpPr>
            <a:spLocks noChangeAspect="1"/>
          </p:cNvSpPr>
          <p:nvPr/>
        </p:nvSpPr>
        <p:spPr bwMode="auto">
          <a:xfrm>
            <a:off x="5235042" y="1682074"/>
            <a:ext cx="368754" cy="356096"/>
          </a:xfrm>
          <a:custGeom>
            <a:avLst/>
            <a:gdLst>
              <a:gd name="T0" fmla="*/ 120 w 425"/>
              <a:gd name="T1" fmla="*/ 29 h 411"/>
              <a:gd name="T2" fmla="*/ 178 w 425"/>
              <a:gd name="T3" fmla="*/ 24 h 411"/>
              <a:gd name="T4" fmla="*/ 209 w 425"/>
              <a:gd name="T5" fmla="*/ 62 h 411"/>
              <a:gd name="T6" fmla="*/ 98 w 425"/>
              <a:gd name="T7" fmla="*/ 70 h 411"/>
              <a:gd name="T8" fmla="*/ 425 w 425"/>
              <a:gd name="T9" fmla="*/ 256 h 411"/>
              <a:gd name="T10" fmla="*/ 391 w 425"/>
              <a:gd name="T11" fmla="*/ 256 h 411"/>
              <a:gd name="T12" fmla="*/ 226 w 425"/>
              <a:gd name="T13" fmla="*/ 285 h 411"/>
              <a:gd name="T14" fmla="*/ 169 w 425"/>
              <a:gd name="T15" fmla="*/ 285 h 411"/>
              <a:gd name="T16" fmla="*/ 101 w 425"/>
              <a:gd name="T17" fmla="*/ 285 h 411"/>
              <a:gd name="T18" fmla="*/ 104 w 425"/>
              <a:gd name="T19" fmla="*/ 256 h 411"/>
              <a:gd name="T20" fmla="*/ 16 w 425"/>
              <a:gd name="T21" fmla="*/ 256 h 411"/>
              <a:gd name="T22" fmla="*/ 89 w 425"/>
              <a:gd name="T23" fmla="*/ 154 h 411"/>
              <a:gd name="T24" fmla="*/ 224 w 425"/>
              <a:gd name="T25" fmla="*/ 153 h 411"/>
              <a:gd name="T26" fmla="*/ 244 w 425"/>
              <a:gd name="T27" fmla="*/ 229 h 411"/>
              <a:gd name="T28" fmla="*/ 90 w 425"/>
              <a:gd name="T29" fmla="*/ 229 h 411"/>
              <a:gd name="T30" fmla="*/ 120 w 425"/>
              <a:gd name="T31" fmla="*/ 230 h 411"/>
              <a:gd name="T32" fmla="*/ 198 w 425"/>
              <a:gd name="T33" fmla="*/ 174 h 411"/>
              <a:gd name="T34" fmla="*/ 194 w 425"/>
              <a:gd name="T35" fmla="*/ 211 h 411"/>
              <a:gd name="T36" fmla="*/ 207 w 425"/>
              <a:gd name="T37" fmla="*/ 189 h 411"/>
              <a:gd name="T38" fmla="*/ 198 w 425"/>
              <a:gd name="T39" fmla="*/ 180 h 411"/>
              <a:gd name="T40" fmla="*/ 409 w 425"/>
              <a:gd name="T41" fmla="*/ 114 h 411"/>
              <a:gd name="T42" fmla="*/ 409 w 425"/>
              <a:gd name="T43" fmla="*/ 114 h 411"/>
              <a:gd name="T44" fmla="*/ 346 w 425"/>
              <a:gd name="T45" fmla="*/ 111 h 411"/>
              <a:gd name="T46" fmla="*/ 350 w 425"/>
              <a:gd name="T47" fmla="*/ 109 h 411"/>
              <a:gd name="T48" fmla="*/ 355 w 425"/>
              <a:gd name="T49" fmla="*/ 97 h 411"/>
              <a:gd name="T50" fmla="*/ 406 w 425"/>
              <a:gd name="T51" fmla="*/ 94 h 411"/>
              <a:gd name="T52" fmla="*/ 406 w 425"/>
              <a:gd name="T53" fmla="*/ 94 h 411"/>
              <a:gd name="T54" fmla="*/ 389 w 425"/>
              <a:gd name="T55" fmla="*/ 119 h 411"/>
              <a:gd name="T56" fmla="*/ 346 w 425"/>
              <a:gd name="T57" fmla="*/ 122 h 411"/>
              <a:gd name="T58" fmla="*/ 346 w 425"/>
              <a:gd name="T59" fmla="*/ 122 h 411"/>
              <a:gd name="T60" fmla="*/ 355 w 425"/>
              <a:gd name="T61" fmla="*/ 136 h 411"/>
              <a:gd name="T62" fmla="*/ 358 w 425"/>
              <a:gd name="T63" fmla="*/ 136 h 411"/>
              <a:gd name="T64" fmla="*/ 367 w 425"/>
              <a:gd name="T65" fmla="*/ 122 h 411"/>
              <a:gd name="T66" fmla="*/ 395 w 425"/>
              <a:gd name="T67" fmla="*/ 125 h 411"/>
              <a:gd name="T68" fmla="*/ 395 w 425"/>
              <a:gd name="T69" fmla="*/ 125 h 411"/>
              <a:gd name="T70" fmla="*/ 406 w 425"/>
              <a:gd name="T71" fmla="*/ 139 h 411"/>
              <a:gd name="T72" fmla="*/ 334 w 425"/>
              <a:gd name="T73" fmla="*/ 173 h 411"/>
              <a:gd name="T74" fmla="*/ 337 w 425"/>
              <a:gd name="T75" fmla="*/ 177 h 411"/>
              <a:gd name="T76" fmla="*/ 400 w 425"/>
              <a:gd name="T77" fmla="*/ 186 h 411"/>
              <a:gd name="T78" fmla="*/ 400 w 425"/>
              <a:gd name="T79" fmla="*/ 186 h 411"/>
              <a:gd name="T80" fmla="*/ 400 w 425"/>
              <a:gd name="T81" fmla="*/ 184 h 411"/>
              <a:gd name="T82" fmla="*/ 334 w 425"/>
              <a:gd name="T83" fmla="*/ 146 h 411"/>
              <a:gd name="T84" fmla="*/ 337 w 425"/>
              <a:gd name="T85" fmla="*/ 149 h 411"/>
              <a:gd name="T86" fmla="*/ 356 w 425"/>
              <a:gd name="T87" fmla="*/ 152 h 411"/>
              <a:gd name="T88" fmla="*/ 356 w 425"/>
              <a:gd name="T89" fmla="*/ 152 h 411"/>
              <a:gd name="T90" fmla="*/ 350 w 425"/>
              <a:gd name="T91" fmla="*/ 164 h 411"/>
              <a:gd name="T92" fmla="*/ 334 w 425"/>
              <a:gd name="T93" fmla="*/ 201 h 411"/>
              <a:gd name="T94" fmla="*/ 337 w 425"/>
              <a:gd name="T95" fmla="*/ 204 h 411"/>
              <a:gd name="T96" fmla="*/ 356 w 425"/>
              <a:gd name="T97" fmla="*/ 207 h 411"/>
              <a:gd name="T98" fmla="*/ 356 w 425"/>
              <a:gd name="T99" fmla="*/ 207 h 411"/>
              <a:gd name="T100" fmla="*/ 350 w 425"/>
              <a:gd name="T101" fmla="*/ 219 h 411"/>
              <a:gd name="T102" fmla="*/ 304 w 425"/>
              <a:gd name="T103" fmla="*/ 168 h 411"/>
              <a:gd name="T104" fmla="*/ 327 w 425"/>
              <a:gd name="T105" fmla="*/ 224 h 411"/>
              <a:gd name="T106" fmla="*/ 324 w 425"/>
              <a:gd name="T107" fmla="*/ 221 h 411"/>
              <a:gd name="T108" fmla="*/ 322 w 425"/>
              <a:gd name="T109" fmla="*/ 205 h 411"/>
              <a:gd name="T110" fmla="*/ 322 w 425"/>
              <a:gd name="T111" fmla="*/ 197 h 411"/>
              <a:gd name="T112" fmla="*/ 324 w 425"/>
              <a:gd name="T113" fmla="*/ 168 h 411"/>
              <a:gd name="T114" fmla="*/ 324 w 425"/>
              <a:gd name="T115" fmla="*/ 168 h 411"/>
              <a:gd name="T116" fmla="*/ 310 w 425"/>
              <a:gd name="T117" fmla="*/ 165 h 411"/>
              <a:gd name="T118" fmla="*/ 307 w 425"/>
              <a:gd name="T119" fmla="*/ 1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5" h="411">
                <a:moveTo>
                  <a:pt x="84" y="48"/>
                </a:moveTo>
                <a:lnTo>
                  <a:pt x="103" y="43"/>
                </a:lnTo>
                <a:lnTo>
                  <a:pt x="93" y="20"/>
                </a:lnTo>
                <a:lnTo>
                  <a:pt x="120" y="29"/>
                </a:lnTo>
                <a:lnTo>
                  <a:pt x="128" y="3"/>
                </a:lnTo>
                <a:lnTo>
                  <a:pt x="145" y="23"/>
                </a:lnTo>
                <a:lnTo>
                  <a:pt x="167" y="0"/>
                </a:lnTo>
                <a:lnTo>
                  <a:pt x="178" y="24"/>
                </a:lnTo>
                <a:lnTo>
                  <a:pt x="204" y="17"/>
                </a:lnTo>
                <a:lnTo>
                  <a:pt x="200" y="39"/>
                </a:lnTo>
                <a:lnTo>
                  <a:pt x="220" y="46"/>
                </a:lnTo>
                <a:lnTo>
                  <a:pt x="209" y="62"/>
                </a:lnTo>
                <a:cubicBezTo>
                  <a:pt x="211" y="68"/>
                  <a:pt x="212" y="74"/>
                  <a:pt x="212" y="80"/>
                </a:cubicBezTo>
                <a:cubicBezTo>
                  <a:pt x="212" y="111"/>
                  <a:pt x="186" y="137"/>
                  <a:pt x="155" y="137"/>
                </a:cubicBezTo>
                <a:cubicBezTo>
                  <a:pt x="123" y="137"/>
                  <a:pt x="98" y="111"/>
                  <a:pt x="98" y="80"/>
                </a:cubicBezTo>
                <a:cubicBezTo>
                  <a:pt x="98" y="77"/>
                  <a:pt x="98" y="73"/>
                  <a:pt x="98" y="70"/>
                </a:cubicBezTo>
                <a:cubicBezTo>
                  <a:pt x="99" y="68"/>
                  <a:pt x="99" y="66"/>
                  <a:pt x="100" y="63"/>
                </a:cubicBezTo>
                <a:lnTo>
                  <a:pt x="84" y="48"/>
                </a:lnTo>
                <a:close/>
                <a:moveTo>
                  <a:pt x="425" y="229"/>
                </a:moveTo>
                <a:lnTo>
                  <a:pt x="425" y="256"/>
                </a:lnTo>
                <a:lnTo>
                  <a:pt x="405" y="256"/>
                </a:lnTo>
                <a:lnTo>
                  <a:pt x="405" y="411"/>
                </a:lnTo>
                <a:lnTo>
                  <a:pt x="391" y="411"/>
                </a:lnTo>
                <a:lnTo>
                  <a:pt x="391" y="256"/>
                </a:lnTo>
                <a:lnTo>
                  <a:pt x="207" y="256"/>
                </a:lnTo>
                <a:lnTo>
                  <a:pt x="207" y="275"/>
                </a:lnTo>
                <a:lnTo>
                  <a:pt x="226" y="275"/>
                </a:lnTo>
                <a:lnTo>
                  <a:pt x="226" y="285"/>
                </a:lnTo>
                <a:lnTo>
                  <a:pt x="210" y="285"/>
                </a:lnTo>
                <a:lnTo>
                  <a:pt x="210" y="404"/>
                </a:lnTo>
                <a:lnTo>
                  <a:pt x="169" y="404"/>
                </a:lnTo>
                <a:lnTo>
                  <a:pt x="169" y="285"/>
                </a:lnTo>
                <a:lnTo>
                  <a:pt x="142" y="285"/>
                </a:lnTo>
                <a:lnTo>
                  <a:pt x="142" y="404"/>
                </a:lnTo>
                <a:lnTo>
                  <a:pt x="101" y="404"/>
                </a:lnTo>
                <a:lnTo>
                  <a:pt x="101" y="285"/>
                </a:lnTo>
                <a:lnTo>
                  <a:pt x="82" y="285"/>
                </a:lnTo>
                <a:lnTo>
                  <a:pt x="82" y="275"/>
                </a:lnTo>
                <a:lnTo>
                  <a:pt x="104" y="275"/>
                </a:lnTo>
                <a:lnTo>
                  <a:pt x="104" y="256"/>
                </a:lnTo>
                <a:lnTo>
                  <a:pt x="30" y="256"/>
                </a:lnTo>
                <a:lnTo>
                  <a:pt x="30" y="411"/>
                </a:lnTo>
                <a:lnTo>
                  <a:pt x="16" y="411"/>
                </a:lnTo>
                <a:lnTo>
                  <a:pt x="16" y="256"/>
                </a:lnTo>
                <a:lnTo>
                  <a:pt x="0" y="256"/>
                </a:lnTo>
                <a:lnTo>
                  <a:pt x="0" y="229"/>
                </a:lnTo>
                <a:lnTo>
                  <a:pt x="62" y="229"/>
                </a:lnTo>
                <a:lnTo>
                  <a:pt x="89" y="154"/>
                </a:lnTo>
                <a:lnTo>
                  <a:pt x="124" y="146"/>
                </a:lnTo>
                <a:cubicBezTo>
                  <a:pt x="124" y="146"/>
                  <a:pt x="132" y="172"/>
                  <a:pt x="154" y="171"/>
                </a:cubicBezTo>
                <a:cubicBezTo>
                  <a:pt x="175" y="170"/>
                  <a:pt x="183" y="146"/>
                  <a:pt x="183" y="146"/>
                </a:cubicBezTo>
                <a:lnTo>
                  <a:pt x="224" y="153"/>
                </a:lnTo>
                <a:lnTo>
                  <a:pt x="239" y="211"/>
                </a:lnTo>
                <a:lnTo>
                  <a:pt x="240" y="211"/>
                </a:lnTo>
                <a:lnTo>
                  <a:pt x="240" y="213"/>
                </a:lnTo>
                <a:lnTo>
                  <a:pt x="244" y="229"/>
                </a:lnTo>
                <a:lnTo>
                  <a:pt x="425" y="229"/>
                </a:lnTo>
                <a:close/>
                <a:moveTo>
                  <a:pt x="103" y="229"/>
                </a:moveTo>
                <a:lnTo>
                  <a:pt x="103" y="194"/>
                </a:lnTo>
                <a:lnTo>
                  <a:pt x="90" y="229"/>
                </a:lnTo>
                <a:lnTo>
                  <a:pt x="103" y="229"/>
                </a:lnTo>
                <a:close/>
                <a:moveTo>
                  <a:pt x="178" y="227"/>
                </a:moveTo>
                <a:lnTo>
                  <a:pt x="120" y="227"/>
                </a:lnTo>
                <a:lnTo>
                  <a:pt x="120" y="230"/>
                </a:lnTo>
                <a:lnTo>
                  <a:pt x="178" y="230"/>
                </a:lnTo>
                <a:lnTo>
                  <a:pt x="178" y="227"/>
                </a:lnTo>
                <a:close/>
                <a:moveTo>
                  <a:pt x="210" y="179"/>
                </a:moveTo>
                <a:lnTo>
                  <a:pt x="198" y="174"/>
                </a:lnTo>
                <a:lnTo>
                  <a:pt x="194" y="183"/>
                </a:lnTo>
                <a:lnTo>
                  <a:pt x="194" y="183"/>
                </a:lnTo>
                <a:lnTo>
                  <a:pt x="180" y="211"/>
                </a:lnTo>
                <a:lnTo>
                  <a:pt x="194" y="211"/>
                </a:lnTo>
                <a:lnTo>
                  <a:pt x="205" y="189"/>
                </a:lnTo>
                <a:lnTo>
                  <a:pt x="210" y="179"/>
                </a:lnTo>
                <a:close/>
                <a:moveTo>
                  <a:pt x="214" y="211"/>
                </a:moveTo>
                <a:lnTo>
                  <a:pt x="207" y="189"/>
                </a:lnTo>
                <a:lnTo>
                  <a:pt x="207" y="211"/>
                </a:lnTo>
                <a:lnTo>
                  <a:pt x="214" y="211"/>
                </a:lnTo>
                <a:close/>
                <a:moveTo>
                  <a:pt x="199" y="177"/>
                </a:moveTo>
                <a:lnTo>
                  <a:pt x="198" y="180"/>
                </a:lnTo>
                <a:lnTo>
                  <a:pt x="205" y="184"/>
                </a:lnTo>
                <a:lnTo>
                  <a:pt x="206" y="180"/>
                </a:lnTo>
                <a:lnTo>
                  <a:pt x="199" y="177"/>
                </a:lnTo>
                <a:close/>
                <a:moveTo>
                  <a:pt x="409" y="114"/>
                </a:moveTo>
                <a:lnTo>
                  <a:pt x="334" y="114"/>
                </a:lnTo>
                <a:lnTo>
                  <a:pt x="334" y="91"/>
                </a:lnTo>
                <a:lnTo>
                  <a:pt x="409" y="91"/>
                </a:lnTo>
                <a:lnTo>
                  <a:pt x="409" y="114"/>
                </a:lnTo>
                <a:close/>
                <a:moveTo>
                  <a:pt x="346" y="94"/>
                </a:moveTo>
                <a:lnTo>
                  <a:pt x="337" y="94"/>
                </a:lnTo>
                <a:lnTo>
                  <a:pt x="337" y="111"/>
                </a:lnTo>
                <a:lnTo>
                  <a:pt x="346" y="111"/>
                </a:lnTo>
                <a:lnTo>
                  <a:pt x="346" y="94"/>
                </a:lnTo>
                <a:close/>
                <a:moveTo>
                  <a:pt x="353" y="97"/>
                </a:moveTo>
                <a:lnTo>
                  <a:pt x="350" y="97"/>
                </a:lnTo>
                <a:lnTo>
                  <a:pt x="350" y="109"/>
                </a:lnTo>
                <a:lnTo>
                  <a:pt x="353" y="109"/>
                </a:lnTo>
                <a:lnTo>
                  <a:pt x="353" y="97"/>
                </a:lnTo>
                <a:close/>
                <a:moveTo>
                  <a:pt x="358" y="97"/>
                </a:moveTo>
                <a:lnTo>
                  <a:pt x="355" y="97"/>
                </a:lnTo>
                <a:lnTo>
                  <a:pt x="355" y="109"/>
                </a:lnTo>
                <a:lnTo>
                  <a:pt x="358" y="109"/>
                </a:lnTo>
                <a:lnTo>
                  <a:pt x="358" y="97"/>
                </a:lnTo>
                <a:close/>
                <a:moveTo>
                  <a:pt x="406" y="94"/>
                </a:moveTo>
                <a:lnTo>
                  <a:pt x="364" y="94"/>
                </a:lnTo>
                <a:lnTo>
                  <a:pt x="364" y="111"/>
                </a:lnTo>
                <a:lnTo>
                  <a:pt x="406" y="111"/>
                </a:lnTo>
                <a:lnTo>
                  <a:pt x="406" y="94"/>
                </a:lnTo>
                <a:close/>
                <a:moveTo>
                  <a:pt x="409" y="142"/>
                </a:moveTo>
                <a:lnTo>
                  <a:pt x="334" y="142"/>
                </a:lnTo>
                <a:lnTo>
                  <a:pt x="334" y="119"/>
                </a:lnTo>
                <a:lnTo>
                  <a:pt x="389" y="119"/>
                </a:lnTo>
                <a:lnTo>
                  <a:pt x="398" y="119"/>
                </a:lnTo>
                <a:lnTo>
                  <a:pt x="409" y="119"/>
                </a:lnTo>
                <a:lnTo>
                  <a:pt x="409" y="142"/>
                </a:lnTo>
                <a:close/>
                <a:moveTo>
                  <a:pt x="346" y="122"/>
                </a:moveTo>
                <a:lnTo>
                  <a:pt x="337" y="122"/>
                </a:lnTo>
                <a:lnTo>
                  <a:pt x="337" y="139"/>
                </a:lnTo>
                <a:lnTo>
                  <a:pt x="346" y="139"/>
                </a:lnTo>
                <a:lnTo>
                  <a:pt x="346" y="122"/>
                </a:lnTo>
                <a:close/>
                <a:moveTo>
                  <a:pt x="355" y="125"/>
                </a:moveTo>
                <a:lnTo>
                  <a:pt x="352" y="125"/>
                </a:lnTo>
                <a:lnTo>
                  <a:pt x="352" y="136"/>
                </a:lnTo>
                <a:lnTo>
                  <a:pt x="355" y="136"/>
                </a:lnTo>
                <a:lnTo>
                  <a:pt x="355" y="125"/>
                </a:lnTo>
                <a:close/>
                <a:moveTo>
                  <a:pt x="361" y="125"/>
                </a:moveTo>
                <a:lnTo>
                  <a:pt x="358" y="125"/>
                </a:lnTo>
                <a:lnTo>
                  <a:pt x="358" y="136"/>
                </a:lnTo>
                <a:lnTo>
                  <a:pt x="361" y="136"/>
                </a:lnTo>
                <a:lnTo>
                  <a:pt x="361" y="125"/>
                </a:lnTo>
                <a:close/>
                <a:moveTo>
                  <a:pt x="389" y="122"/>
                </a:moveTo>
                <a:lnTo>
                  <a:pt x="367" y="122"/>
                </a:lnTo>
                <a:lnTo>
                  <a:pt x="367" y="139"/>
                </a:lnTo>
                <a:lnTo>
                  <a:pt x="389" y="139"/>
                </a:lnTo>
                <a:lnTo>
                  <a:pt x="389" y="122"/>
                </a:lnTo>
                <a:close/>
                <a:moveTo>
                  <a:pt x="395" y="125"/>
                </a:moveTo>
                <a:lnTo>
                  <a:pt x="392" y="125"/>
                </a:lnTo>
                <a:lnTo>
                  <a:pt x="392" y="136"/>
                </a:lnTo>
                <a:lnTo>
                  <a:pt x="395" y="136"/>
                </a:lnTo>
                <a:lnTo>
                  <a:pt x="395" y="125"/>
                </a:lnTo>
                <a:close/>
                <a:moveTo>
                  <a:pt x="406" y="122"/>
                </a:moveTo>
                <a:lnTo>
                  <a:pt x="398" y="122"/>
                </a:lnTo>
                <a:lnTo>
                  <a:pt x="398" y="139"/>
                </a:lnTo>
                <a:lnTo>
                  <a:pt x="406" y="139"/>
                </a:lnTo>
                <a:lnTo>
                  <a:pt x="406" y="122"/>
                </a:lnTo>
                <a:close/>
                <a:moveTo>
                  <a:pt x="409" y="197"/>
                </a:moveTo>
                <a:lnTo>
                  <a:pt x="334" y="197"/>
                </a:lnTo>
                <a:lnTo>
                  <a:pt x="334" y="173"/>
                </a:lnTo>
                <a:lnTo>
                  <a:pt x="409" y="173"/>
                </a:lnTo>
                <a:lnTo>
                  <a:pt x="409" y="197"/>
                </a:lnTo>
                <a:close/>
                <a:moveTo>
                  <a:pt x="406" y="177"/>
                </a:moveTo>
                <a:lnTo>
                  <a:pt x="337" y="177"/>
                </a:lnTo>
                <a:lnTo>
                  <a:pt x="337" y="193"/>
                </a:lnTo>
                <a:lnTo>
                  <a:pt x="406" y="193"/>
                </a:lnTo>
                <a:lnTo>
                  <a:pt x="406" y="177"/>
                </a:lnTo>
                <a:close/>
                <a:moveTo>
                  <a:pt x="400" y="186"/>
                </a:moveTo>
                <a:lnTo>
                  <a:pt x="362" y="186"/>
                </a:lnTo>
                <a:lnTo>
                  <a:pt x="362" y="189"/>
                </a:lnTo>
                <a:lnTo>
                  <a:pt x="400" y="189"/>
                </a:lnTo>
                <a:lnTo>
                  <a:pt x="400" y="186"/>
                </a:lnTo>
                <a:close/>
                <a:moveTo>
                  <a:pt x="400" y="181"/>
                </a:moveTo>
                <a:lnTo>
                  <a:pt x="362" y="181"/>
                </a:lnTo>
                <a:lnTo>
                  <a:pt x="362" y="184"/>
                </a:lnTo>
                <a:lnTo>
                  <a:pt x="400" y="184"/>
                </a:lnTo>
                <a:lnTo>
                  <a:pt x="400" y="181"/>
                </a:lnTo>
                <a:close/>
                <a:moveTo>
                  <a:pt x="409" y="169"/>
                </a:moveTo>
                <a:lnTo>
                  <a:pt x="334" y="169"/>
                </a:lnTo>
                <a:lnTo>
                  <a:pt x="334" y="146"/>
                </a:lnTo>
                <a:lnTo>
                  <a:pt x="409" y="146"/>
                </a:lnTo>
                <a:lnTo>
                  <a:pt x="409" y="169"/>
                </a:lnTo>
                <a:close/>
                <a:moveTo>
                  <a:pt x="406" y="149"/>
                </a:moveTo>
                <a:lnTo>
                  <a:pt x="337" y="149"/>
                </a:lnTo>
                <a:lnTo>
                  <a:pt x="337" y="166"/>
                </a:lnTo>
                <a:lnTo>
                  <a:pt x="406" y="166"/>
                </a:lnTo>
                <a:lnTo>
                  <a:pt x="406" y="149"/>
                </a:lnTo>
                <a:close/>
                <a:moveTo>
                  <a:pt x="356" y="152"/>
                </a:moveTo>
                <a:lnTo>
                  <a:pt x="352" y="152"/>
                </a:lnTo>
                <a:lnTo>
                  <a:pt x="352" y="164"/>
                </a:lnTo>
                <a:lnTo>
                  <a:pt x="356" y="164"/>
                </a:lnTo>
                <a:lnTo>
                  <a:pt x="356" y="152"/>
                </a:lnTo>
                <a:close/>
                <a:moveTo>
                  <a:pt x="350" y="152"/>
                </a:moveTo>
                <a:lnTo>
                  <a:pt x="347" y="152"/>
                </a:lnTo>
                <a:lnTo>
                  <a:pt x="347" y="164"/>
                </a:lnTo>
                <a:lnTo>
                  <a:pt x="350" y="164"/>
                </a:lnTo>
                <a:lnTo>
                  <a:pt x="350" y="152"/>
                </a:lnTo>
                <a:close/>
                <a:moveTo>
                  <a:pt x="409" y="224"/>
                </a:moveTo>
                <a:lnTo>
                  <a:pt x="334" y="224"/>
                </a:lnTo>
                <a:lnTo>
                  <a:pt x="334" y="201"/>
                </a:lnTo>
                <a:lnTo>
                  <a:pt x="409" y="201"/>
                </a:lnTo>
                <a:lnTo>
                  <a:pt x="409" y="224"/>
                </a:lnTo>
                <a:close/>
                <a:moveTo>
                  <a:pt x="406" y="204"/>
                </a:moveTo>
                <a:lnTo>
                  <a:pt x="337" y="204"/>
                </a:lnTo>
                <a:lnTo>
                  <a:pt x="337" y="221"/>
                </a:lnTo>
                <a:lnTo>
                  <a:pt x="406" y="221"/>
                </a:lnTo>
                <a:lnTo>
                  <a:pt x="406" y="204"/>
                </a:lnTo>
                <a:close/>
                <a:moveTo>
                  <a:pt x="356" y="207"/>
                </a:moveTo>
                <a:lnTo>
                  <a:pt x="352" y="207"/>
                </a:lnTo>
                <a:lnTo>
                  <a:pt x="352" y="219"/>
                </a:lnTo>
                <a:lnTo>
                  <a:pt x="356" y="219"/>
                </a:lnTo>
                <a:lnTo>
                  <a:pt x="356" y="207"/>
                </a:lnTo>
                <a:close/>
                <a:moveTo>
                  <a:pt x="350" y="207"/>
                </a:moveTo>
                <a:lnTo>
                  <a:pt x="347" y="207"/>
                </a:lnTo>
                <a:lnTo>
                  <a:pt x="347" y="219"/>
                </a:lnTo>
                <a:lnTo>
                  <a:pt x="350" y="219"/>
                </a:lnTo>
                <a:lnTo>
                  <a:pt x="350" y="207"/>
                </a:lnTo>
                <a:close/>
                <a:moveTo>
                  <a:pt x="327" y="224"/>
                </a:moveTo>
                <a:lnTo>
                  <a:pt x="304" y="224"/>
                </a:lnTo>
                <a:lnTo>
                  <a:pt x="304" y="168"/>
                </a:lnTo>
                <a:lnTo>
                  <a:pt x="304" y="159"/>
                </a:lnTo>
                <a:lnTo>
                  <a:pt x="304" y="148"/>
                </a:lnTo>
                <a:lnTo>
                  <a:pt x="327" y="148"/>
                </a:lnTo>
                <a:lnTo>
                  <a:pt x="327" y="224"/>
                </a:lnTo>
                <a:close/>
                <a:moveTo>
                  <a:pt x="324" y="212"/>
                </a:moveTo>
                <a:lnTo>
                  <a:pt x="307" y="212"/>
                </a:lnTo>
                <a:lnTo>
                  <a:pt x="307" y="221"/>
                </a:lnTo>
                <a:lnTo>
                  <a:pt x="324" y="221"/>
                </a:lnTo>
                <a:lnTo>
                  <a:pt x="324" y="212"/>
                </a:lnTo>
                <a:close/>
                <a:moveTo>
                  <a:pt x="310" y="202"/>
                </a:moveTo>
                <a:lnTo>
                  <a:pt x="310" y="205"/>
                </a:lnTo>
                <a:lnTo>
                  <a:pt x="322" y="205"/>
                </a:lnTo>
                <a:lnTo>
                  <a:pt x="322" y="202"/>
                </a:lnTo>
                <a:lnTo>
                  <a:pt x="310" y="202"/>
                </a:lnTo>
                <a:close/>
                <a:moveTo>
                  <a:pt x="322" y="200"/>
                </a:moveTo>
                <a:lnTo>
                  <a:pt x="322" y="197"/>
                </a:lnTo>
                <a:lnTo>
                  <a:pt x="310" y="197"/>
                </a:lnTo>
                <a:lnTo>
                  <a:pt x="310" y="200"/>
                </a:lnTo>
                <a:lnTo>
                  <a:pt x="322" y="200"/>
                </a:lnTo>
                <a:close/>
                <a:moveTo>
                  <a:pt x="324" y="168"/>
                </a:moveTo>
                <a:lnTo>
                  <a:pt x="307" y="168"/>
                </a:lnTo>
                <a:lnTo>
                  <a:pt x="307" y="190"/>
                </a:lnTo>
                <a:lnTo>
                  <a:pt x="324" y="190"/>
                </a:lnTo>
                <a:lnTo>
                  <a:pt x="324" y="168"/>
                </a:lnTo>
                <a:close/>
                <a:moveTo>
                  <a:pt x="322" y="165"/>
                </a:moveTo>
                <a:lnTo>
                  <a:pt x="322" y="162"/>
                </a:lnTo>
                <a:lnTo>
                  <a:pt x="310" y="162"/>
                </a:lnTo>
                <a:lnTo>
                  <a:pt x="310" y="165"/>
                </a:lnTo>
                <a:lnTo>
                  <a:pt x="322" y="165"/>
                </a:lnTo>
                <a:close/>
                <a:moveTo>
                  <a:pt x="324" y="151"/>
                </a:moveTo>
                <a:lnTo>
                  <a:pt x="307" y="151"/>
                </a:lnTo>
                <a:lnTo>
                  <a:pt x="307" y="159"/>
                </a:lnTo>
                <a:lnTo>
                  <a:pt x="324" y="159"/>
                </a:lnTo>
                <a:lnTo>
                  <a:pt x="324" y="151"/>
                </a:lnTo>
                <a:close/>
              </a:path>
            </a:pathLst>
          </a:custGeom>
          <a:solidFill>
            <a:schemeClr val="accent1"/>
          </a:solidFill>
          <a:ln>
            <a:noFill/>
          </a:ln>
        </p:spPr>
      </p:sp>
      <p:sp>
        <p:nvSpPr>
          <p:cNvPr id="69" name="molecule_229297">
            <a:extLst>
              <a:ext uri="{FF2B5EF4-FFF2-40B4-BE49-F238E27FC236}">
                <a16:creationId xmlns="" xmlns:a16="http://schemas.microsoft.com/office/drawing/2014/main" id="{056AD793-A0D2-46F7-A57F-EBDC07181685}"/>
              </a:ext>
            </a:extLst>
          </p:cNvPr>
          <p:cNvSpPr>
            <a:spLocks noChangeAspect="1"/>
          </p:cNvSpPr>
          <p:nvPr/>
        </p:nvSpPr>
        <p:spPr bwMode="auto">
          <a:xfrm>
            <a:off x="5816352" y="1685789"/>
            <a:ext cx="368754" cy="367468"/>
          </a:xfrm>
          <a:custGeom>
            <a:avLst/>
            <a:gdLst>
              <a:gd name="connsiteX0" fmla="*/ 539770 w 607639"/>
              <a:gd name="connsiteY0" fmla="*/ 462319 h 605522"/>
              <a:gd name="connsiteX1" fmla="*/ 561806 w 607639"/>
              <a:gd name="connsiteY1" fmla="*/ 467228 h 605522"/>
              <a:gd name="connsiteX2" fmla="*/ 607639 w 607639"/>
              <a:gd name="connsiteY2" fmla="*/ 533887 h 605522"/>
              <a:gd name="connsiteX3" fmla="*/ 535909 w 607639"/>
              <a:gd name="connsiteY3" fmla="*/ 605522 h 605522"/>
              <a:gd name="connsiteX4" fmla="*/ 470319 w 607639"/>
              <a:gd name="connsiteY4" fmla="*/ 562861 h 605522"/>
              <a:gd name="connsiteX5" fmla="*/ 539770 w 607639"/>
              <a:gd name="connsiteY5" fmla="*/ 462319 h 605522"/>
              <a:gd name="connsiteX6" fmla="*/ 89495 w 607639"/>
              <a:gd name="connsiteY6" fmla="*/ 419567 h 605522"/>
              <a:gd name="connsiteX7" fmla="*/ 134240 w 607639"/>
              <a:gd name="connsiteY7" fmla="*/ 434641 h 605522"/>
              <a:gd name="connsiteX8" fmla="*/ 171263 w 607639"/>
              <a:gd name="connsiteY8" fmla="*/ 504941 h 605522"/>
              <a:gd name="connsiteX9" fmla="*/ 85737 w 607639"/>
              <a:gd name="connsiteY9" fmla="*/ 590351 h 605522"/>
              <a:gd name="connsiteX10" fmla="*/ 212 w 607639"/>
              <a:gd name="connsiteY10" fmla="*/ 504941 h 605522"/>
              <a:gd name="connsiteX11" fmla="*/ 89495 w 607639"/>
              <a:gd name="connsiteY11" fmla="*/ 419567 h 605522"/>
              <a:gd name="connsiteX12" fmla="*/ 397424 w 607639"/>
              <a:gd name="connsiteY12" fmla="*/ 114115 h 605522"/>
              <a:gd name="connsiteX13" fmla="*/ 402675 w 607639"/>
              <a:gd name="connsiteY13" fmla="*/ 115181 h 605522"/>
              <a:gd name="connsiteX14" fmla="*/ 430267 w 607639"/>
              <a:gd name="connsiteY14" fmla="*/ 148770 h 605522"/>
              <a:gd name="connsiteX15" fmla="*/ 430356 w 607639"/>
              <a:gd name="connsiteY15" fmla="*/ 154101 h 605522"/>
              <a:gd name="connsiteX16" fmla="*/ 362802 w 607639"/>
              <a:gd name="connsiteY16" fmla="*/ 209371 h 605522"/>
              <a:gd name="connsiteX17" fmla="*/ 359420 w 607639"/>
              <a:gd name="connsiteY17" fmla="*/ 337860 h 605522"/>
              <a:gd name="connsiteX18" fmla="*/ 480642 w 607639"/>
              <a:gd name="connsiteY18" fmla="*/ 448400 h 605522"/>
              <a:gd name="connsiteX19" fmla="*/ 480286 w 607639"/>
              <a:gd name="connsiteY19" fmla="*/ 453820 h 605522"/>
              <a:gd name="connsiteX20" fmla="*/ 450915 w 607639"/>
              <a:gd name="connsiteY20" fmla="*/ 485721 h 605522"/>
              <a:gd name="connsiteX21" fmla="*/ 445575 w 607639"/>
              <a:gd name="connsiteY21" fmla="*/ 486520 h 605522"/>
              <a:gd name="connsiteX22" fmla="*/ 324442 w 607639"/>
              <a:gd name="connsiteY22" fmla="*/ 375981 h 605522"/>
              <a:gd name="connsiteX23" fmla="*/ 196011 w 607639"/>
              <a:gd name="connsiteY23" fmla="*/ 390642 h 605522"/>
              <a:gd name="connsiteX24" fmla="*/ 170912 w 607639"/>
              <a:gd name="connsiteY24" fmla="*/ 426985 h 605522"/>
              <a:gd name="connsiteX25" fmla="*/ 165661 w 607639"/>
              <a:gd name="connsiteY25" fmla="*/ 427430 h 605522"/>
              <a:gd name="connsiteX26" fmla="*/ 129704 w 607639"/>
              <a:gd name="connsiteY26" fmla="*/ 402727 h 605522"/>
              <a:gd name="connsiteX27" fmla="*/ 128279 w 607639"/>
              <a:gd name="connsiteY27" fmla="*/ 397573 h 605522"/>
              <a:gd name="connsiteX28" fmla="*/ 153289 w 607639"/>
              <a:gd name="connsiteY28" fmla="*/ 361319 h 605522"/>
              <a:gd name="connsiteX29" fmla="*/ 131929 w 607639"/>
              <a:gd name="connsiteY29" fmla="*/ 209371 h 605522"/>
              <a:gd name="connsiteX30" fmla="*/ 111547 w 607639"/>
              <a:gd name="connsiteY30" fmla="*/ 192666 h 605522"/>
              <a:gd name="connsiteX31" fmla="*/ 111725 w 607639"/>
              <a:gd name="connsiteY31" fmla="*/ 187245 h 605522"/>
              <a:gd name="connsiteX32" fmla="*/ 139227 w 607639"/>
              <a:gd name="connsiteY32" fmla="*/ 153923 h 605522"/>
              <a:gd name="connsiteX33" fmla="*/ 144478 w 607639"/>
              <a:gd name="connsiteY33" fmla="*/ 152679 h 605522"/>
              <a:gd name="connsiteX34" fmla="*/ 164771 w 607639"/>
              <a:gd name="connsiteY34" fmla="*/ 169385 h 605522"/>
              <a:gd name="connsiteX35" fmla="*/ 329960 w 607639"/>
              <a:gd name="connsiteY35" fmla="*/ 169385 h 605522"/>
              <a:gd name="connsiteX36" fmla="*/ 60695 w 607639"/>
              <a:gd name="connsiteY36" fmla="*/ 56735 h 605522"/>
              <a:gd name="connsiteX37" fmla="*/ 121302 w 607639"/>
              <a:gd name="connsiteY37" fmla="*/ 117350 h 605522"/>
              <a:gd name="connsiteX38" fmla="*/ 60695 w 607639"/>
              <a:gd name="connsiteY38" fmla="*/ 177966 h 605522"/>
              <a:gd name="connsiteX39" fmla="*/ 0 w 607639"/>
              <a:gd name="connsiteY39" fmla="*/ 117350 h 605522"/>
              <a:gd name="connsiteX40" fmla="*/ 60695 w 607639"/>
              <a:gd name="connsiteY40" fmla="*/ 56735 h 605522"/>
              <a:gd name="connsiteX41" fmla="*/ 490042 w 607639"/>
              <a:gd name="connsiteY41" fmla="*/ 0 h 605522"/>
              <a:gd name="connsiteX42" fmla="*/ 561772 w 607639"/>
              <a:gd name="connsiteY42" fmla="*/ 71624 h 605522"/>
              <a:gd name="connsiteX43" fmla="*/ 490042 w 607639"/>
              <a:gd name="connsiteY43" fmla="*/ 143248 h 605522"/>
              <a:gd name="connsiteX44" fmla="*/ 418312 w 607639"/>
              <a:gd name="connsiteY44" fmla="*/ 71624 h 605522"/>
              <a:gd name="connsiteX45" fmla="*/ 490042 w 607639"/>
              <a:gd name="connsiteY45"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605522">
                <a:moveTo>
                  <a:pt x="539770" y="462319"/>
                </a:moveTo>
                <a:cubicBezTo>
                  <a:pt x="546987" y="462769"/>
                  <a:pt x="554386" y="464351"/>
                  <a:pt x="561806" y="467228"/>
                </a:cubicBezTo>
                <a:cubicBezTo>
                  <a:pt x="589662" y="477983"/>
                  <a:pt x="607639" y="504201"/>
                  <a:pt x="607639" y="533887"/>
                </a:cubicBezTo>
                <a:cubicBezTo>
                  <a:pt x="607639" y="573437"/>
                  <a:pt x="575423" y="605522"/>
                  <a:pt x="535909" y="605522"/>
                </a:cubicBezTo>
                <a:cubicBezTo>
                  <a:pt x="507074" y="605522"/>
                  <a:pt x="481977" y="589168"/>
                  <a:pt x="470319" y="562861"/>
                </a:cubicBezTo>
                <a:cubicBezTo>
                  <a:pt x="447658" y="511457"/>
                  <a:pt x="489251" y="459167"/>
                  <a:pt x="539770" y="462319"/>
                </a:cubicBezTo>
                <a:close/>
                <a:moveTo>
                  <a:pt x="89495" y="419567"/>
                </a:moveTo>
                <a:cubicBezTo>
                  <a:pt x="104705" y="420171"/>
                  <a:pt x="120134" y="424931"/>
                  <a:pt x="134240" y="434641"/>
                </a:cubicBezTo>
                <a:cubicBezTo>
                  <a:pt x="157379" y="450638"/>
                  <a:pt x="171263" y="476946"/>
                  <a:pt x="171263" y="504941"/>
                </a:cubicBezTo>
                <a:cubicBezTo>
                  <a:pt x="171263" y="552046"/>
                  <a:pt x="132816" y="590351"/>
                  <a:pt x="85737" y="590351"/>
                </a:cubicBezTo>
                <a:cubicBezTo>
                  <a:pt x="38569" y="590351"/>
                  <a:pt x="212" y="552046"/>
                  <a:pt x="212" y="504941"/>
                </a:cubicBezTo>
                <a:cubicBezTo>
                  <a:pt x="212" y="453349"/>
                  <a:pt x="43865" y="417754"/>
                  <a:pt x="89495" y="419567"/>
                </a:cubicBezTo>
                <a:close/>
                <a:moveTo>
                  <a:pt x="397424" y="114115"/>
                </a:moveTo>
                <a:cubicBezTo>
                  <a:pt x="399115" y="112693"/>
                  <a:pt x="401696" y="113226"/>
                  <a:pt x="402675" y="115181"/>
                </a:cubicBezTo>
                <a:cubicBezTo>
                  <a:pt x="409350" y="128421"/>
                  <a:pt x="418785" y="139795"/>
                  <a:pt x="430267" y="148770"/>
                </a:cubicBezTo>
                <a:cubicBezTo>
                  <a:pt x="431958" y="150102"/>
                  <a:pt x="432047" y="152679"/>
                  <a:pt x="430356" y="154101"/>
                </a:cubicBezTo>
                <a:lnTo>
                  <a:pt x="362802" y="209371"/>
                </a:lnTo>
                <a:cubicBezTo>
                  <a:pt x="384252" y="249624"/>
                  <a:pt x="383095" y="298585"/>
                  <a:pt x="359420" y="337860"/>
                </a:cubicBezTo>
                <a:lnTo>
                  <a:pt x="480642" y="448400"/>
                </a:lnTo>
                <a:cubicBezTo>
                  <a:pt x="482244" y="449911"/>
                  <a:pt x="482066" y="452576"/>
                  <a:pt x="480286" y="453820"/>
                </a:cubicBezTo>
                <a:cubicBezTo>
                  <a:pt x="467737" y="462440"/>
                  <a:pt x="457857" y="473636"/>
                  <a:pt x="450915" y="485721"/>
                </a:cubicBezTo>
                <a:cubicBezTo>
                  <a:pt x="449758" y="487676"/>
                  <a:pt x="447177" y="488031"/>
                  <a:pt x="445575" y="486520"/>
                </a:cubicBezTo>
                <a:lnTo>
                  <a:pt x="324442" y="375981"/>
                </a:lnTo>
                <a:cubicBezTo>
                  <a:pt x="287328" y="402994"/>
                  <a:pt x="238376" y="408680"/>
                  <a:pt x="196011" y="390642"/>
                </a:cubicBezTo>
                <a:lnTo>
                  <a:pt x="170912" y="426985"/>
                </a:lnTo>
                <a:cubicBezTo>
                  <a:pt x="169755" y="428762"/>
                  <a:pt x="167174" y="429029"/>
                  <a:pt x="165661" y="427430"/>
                </a:cubicBezTo>
                <a:cubicBezTo>
                  <a:pt x="155336" y="416855"/>
                  <a:pt x="143232" y="408503"/>
                  <a:pt x="129704" y="402727"/>
                </a:cubicBezTo>
                <a:cubicBezTo>
                  <a:pt x="127745" y="401838"/>
                  <a:pt x="127033" y="399350"/>
                  <a:pt x="128279" y="397573"/>
                </a:cubicBezTo>
                <a:lnTo>
                  <a:pt x="153289" y="361319"/>
                </a:lnTo>
                <a:cubicBezTo>
                  <a:pt x="113861" y="320622"/>
                  <a:pt x="105495" y="258865"/>
                  <a:pt x="131929" y="209371"/>
                </a:cubicBezTo>
                <a:lnTo>
                  <a:pt x="111547" y="192666"/>
                </a:lnTo>
                <a:cubicBezTo>
                  <a:pt x="109856" y="191244"/>
                  <a:pt x="109945" y="188578"/>
                  <a:pt x="111725" y="187245"/>
                </a:cubicBezTo>
                <a:cubicBezTo>
                  <a:pt x="123651" y="178537"/>
                  <a:pt x="132997" y="167252"/>
                  <a:pt x="139227" y="153923"/>
                </a:cubicBezTo>
                <a:cubicBezTo>
                  <a:pt x="140117" y="151880"/>
                  <a:pt x="142787" y="151258"/>
                  <a:pt x="144478" y="152679"/>
                </a:cubicBezTo>
                <a:lnTo>
                  <a:pt x="164771" y="169385"/>
                </a:lnTo>
                <a:cubicBezTo>
                  <a:pt x="212565" y="130376"/>
                  <a:pt x="282076" y="130287"/>
                  <a:pt x="329960" y="169385"/>
                </a:cubicBezTo>
                <a:close/>
                <a:moveTo>
                  <a:pt x="60695" y="56735"/>
                </a:moveTo>
                <a:cubicBezTo>
                  <a:pt x="94158" y="56735"/>
                  <a:pt x="121302" y="83932"/>
                  <a:pt x="121302" y="117350"/>
                </a:cubicBezTo>
                <a:cubicBezTo>
                  <a:pt x="121302" y="150858"/>
                  <a:pt x="94158" y="177966"/>
                  <a:pt x="60695" y="177966"/>
                </a:cubicBezTo>
                <a:cubicBezTo>
                  <a:pt x="27233" y="177966"/>
                  <a:pt x="0" y="150769"/>
                  <a:pt x="0" y="117350"/>
                </a:cubicBezTo>
                <a:cubicBezTo>
                  <a:pt x="0" y="83932"/>
                  <a:pt x="27233" y="56735"/>
                  <a:pt x="60695" y="56735"/>
                </a:cubicBezTo>
                <a:close/>
                <a:moveTo>
                  <a:pt x="490042" y="0"/>
                </a:moveTo>
                <a:cubicBezTo>
                  <a:pt x="529556" y="0"/>
                  <a:pt x="561772" y="32169"/>
                  <a:pt x="561772" y="71624"/>
                </a:cubicBezTo>
                <a:cubicBezTo>
                  <a:pt x="561772" y="111168"/>
                  <a:pt x="529556" y="143248"/>
                  <a:pt x="490042" y="143248"/>
                </a:cubicBezTo>
                <a:cubicBezTo>
                  <a:pt x="449816" y="143248"/>
                  <a:pt x="418312" y="110635"/>
                  <a:pt x="418312" y="71624"/>
                </a:cubicBezTo>
                <a:cubicBezTo>
                  <a:pt x="418312" y="32169"/>
                  <a:pt x="450439" y="0"/>
                  <a:pt x="490042" y="0"/>
                </a:cubicBezTo>
                <a:close/>
              </a:path>
            </a:pathLst>
          </a:custGeom>
          <a:solidFill>
            <a:schemeClr val="accent1"/>
          </a:solidFill>
          <a:ln>
            <a:noFill/>
          </a:ln>
        </p:spPr>
      </p:sp>
      <p:sp>
        <p:nvSpPr>
          <p:cNvPr id="70" name="student-reading-hand-drawn_57241">
            <a:extLst>
              <a:ext uri="{FF2B5EF4-FFF2-40B4-BE49-F238E27FC236}">
                <a16:creationId xmlns="" xmlns:a16="http://schemas.microsoft.com/office/drawing/2014/main" id="{47B1377E-0E4E-41A3-BB8B-68AF97A6AAC7}"/>
              </a:ext>
            </a:extLst>
          </p:cNvPr>
          <p:cNvSpPr>
            <a:spLocks noChangeAspect="1"/>
          </p:cNvSpPr>
          <p:nvPr/>
        </p:nvSpPr>
        <p:spPr bwMode="auto">
          <a:xfrm>
            <a:off x="6394000" y="1686209"/>
            <a:ext cx="357542" cy="368754"/>
          </a:xfrm>
          <a:custGeom>
            <a:avLst/>
            <a:gdLst>
              <a:gd name="connsiteX0" fmla="*/ 548078 w 582139"/>
              <a:gd name="connsiteY0" fmla="*/ 324908 h 600393"/>
              <a:gd name="connsiteX1" fmla="*/ 551423 w 582139"/>
              <a:gd name="connsiteY1" fmla="*/ 327772 h 600393"/>
              <a:gd name="connsiteX2" fmla="*/ 579139 w 582139"/>
              <a:gd name="connsiteY2" fmla="*/ 394846 h 600393"/>
              <a:gd name="connsiteX3" fmla="*/ 520362 w 582139"/>
              <a:gd name="connsiteY3" fmla="*/ 451417 h 600393"/>
              <a:gd name="connsiteX4" fmla="*/ 483089 w 582139"/>
              <a:gd name="connsiteY4" fmla="*/ 379330 h 600393"/>
              <a:gd name="connsiteX5" fmla="*/ 548078 w 582139"/>
              <a:gd name="connsiteY5" fmla="*/ 324908 h 600393"/>
              <a:gd name="connsiteX6" fmla="*/ 63691 w 582139"/>
              <a:gd name="connsiteY6" fmla="*/ 316240 h 600393"/>
              <a:gd name="connsiteX7" fmla="*/ 86755 w 582139"/>
              <a:gd name="connsiteY7" fmla="*/ 321789 h 600393"/>
              <a:gd name="connsiteX8" fmla="*/ 106354 w 582139"/>
              <a:gd name="connsiteY8" fmla="*/ 406516 h 600393"/>
              <a:gd name="connsiteX9" fmla="*/ 33217 w 582139"/>
              <a:gd name="connsiteY9" fmla="*/ 444225 h 600393"/>
              <a:gd name="connsiteX10" fmla="*/ 4775 w 582139"/>
              <a:gd name="connsiteY10" fmla="*/ 360453 h 600393"/>
              <a:gd name="connsiteX11" fmla="*/ 43495 w 582139"/>
              <a:gd name="connsiteY11" fmla="*/ 325369 h 600393"/>
              <a:gd name="connsiteX12" fmla="*/ 63691 w 582139"/>
              <a:gd name="connsiteY12" fmla="*/ 316240 h 600393"/>
              <a:gd name="connsiteX13" fmla="*/ 482581 w 582139"/>
              <a:gd name="connsiteY13" fmla="*/ 142994 h 600393"/>
              <a:gd name="connsiteX14" fmla="*/ 547837 w 582139"/>
              <a:gd name="connsiteY14" fmla="*/ 176170 h 600393"/>
              <a:gd name="connsiteX15" fmla="*/ 547598 w 582139"/>
              <a:gd name="connsiteY15" fmla="*/ 223189 h 600393"/>
              <a:gd name="connsiteX16" fmla="*/ 554052 w 582139"/>
              <a:gd name="connsiteY16" fmla="*/ 297178 h 600393"/>
              <a:gd name="connsiteX17" fmla="*/ 535407 w 582139"/>
              <a:gd name="connsiteY17" fmla="*/ 302429 h 600393"/>
              <a:gd name="connsiteX18" fmla="*/ 529909 w 582139"/>
              <a:gd name="connsiteY18" fmla="*/ 203140 h 600393"/>
              <a:gd name="connsiteX19" fmla="*/ 508874 w 582139"/>
              <a:gd name="connsiteY19" fmla="*/ 163759 h 600393"/>
              <a:gd name="connsiteX20" fmla="*/ 465848 w 582139"/>
              <a:gd name="connsiteY20" fmla="*/ 164475 h 600393"/>
              <a:gd name="connsiteX21" fmla="*/ 315258 w 582139"/>
              <a:gd name="connsiteY21" fmla="*/ 247534 h 600393"/>
              <a:gd name="connsiteX22" fmla="*/ 317887 w 582139"/>
              <a:gd name="connsiteY22" fmla="*/ 272117 h 600393"/>
              <a:gd name="connsiteX23" fmla="*/ 314541 w 582139"/>
              <a:gd name="connsiteY23" fmla="*/ 358279 h 600393"/>
              <a:gd name="connsiteX24" fmla="*/ 315497 w 582139"/>
              <a:gd name="connsiteY24" fmla="*/ 583589 h 600393"/>
              <a:gd name="connsiteX25" fmla="*/ 354220 w 582139"/>
              <a:gd name="connsiteY25" fmla="*/ 562347 h 600393"/>
              <a:gd name="connsiteX26" fmla="*/ 408002 w 582139"/>
              <a:gd name="connsiteY26" fmla="*/ 532751 h 600393"/>
              <a:gd name="connsiteX27" fmla="*/ 526802 w 582139"/>
              <a:gd name="connsiteY27" fmla="*/ 522250 h 600393"/>
              <a:gd name="connsiteX28" fmla="*/ 532061 w 582139"/>
              <a:gd name="connsiteY28" fmla="*/ 491460 h 600393"/>
              <a:gd name="connsiteX29" fmla="*/ 542578 w 582139"/>
              <a:gd name="connsiteY29" fmla="*/ 491460 h 600393"/>
              <a:gd name="connsiteX30" fmla="*/ 546881 w 582139"/>
              <a:gd name="connsiteY30" fmla="*/ 535854 h 600393"/>
              <a:gd name="connsiteX31" fmla="*/ 534690 w 582139"/>
              <a:gd name="connsiteY31" fmla="*/ 545162 h 600393"/>
              <a:gd name="connsiteX32" fmla="*/ 391987 w 582139"/>
              <a:gd name="connsiteY32" fmla="*/ 562108 h 600393"/>
              <a:gd name="connsiteX33" fmla="*/ 341551 w 582139"/>
              <a:gd name="connsiteY33" fmla="*/ 589079 h 600393"/>
              <a:gd name="connsiteX34" fmla="*/ 314302 w 582139"/>
              <a:gd name="connsiteY34" fmla="*/ 598149 h 600393"/>
              <a:gd name="connsiteX35" fmla="*/ 311433 w 582139"/>
              <a:gd name="connsiteY35" fmla="*/ 596955 h 600393"/>
              <a:gd name="connsiteX36" fmla="*/ 307609 w 582139"/>
              <a:gd name="connsiteY36" fmla="*/ 598387 h 600393"/>
              <a:gd name="connsiteX37" fmla="*/ 295896 w 582139"/>
              <a:gd name="connsiteY37" fmla="*/ 597194 h 600393"/>
              <a:gd name="connsiteX38" fmla="*/ 63317 w 582139"/>
              <a:gd name="connsiteY38" fmla="*/ 546833 h 600393"/>
              <a:gd name="connsiteX39" fmla="*/ 51365 w 582139"/>
              <a:gd name="connsiteY39" fmla="*/ 537764 h 600393"/>
              <a:gd name="connsiteX40" fmla="*/ 56863 w 582139"/>
              <a:gd name="connsiteY40" fmla="*/ 481675 h 600393"/>
              <a:gd name="connsiteX41" fmla="*/ 68337 w 582139"/>
              <a:gd name="connsiteY41" fmla="*/ 481675 h 600393"/>
              <a:gd name="connsiteX42" fmla="*/ 70249 w 582139"/>
              <a:gd name="connsiteY42" fmla="*/ 525830 h 600393"/>
              <a:gd name="connsiteX43" fmla="*/ 297091 w 582139"/>
              <a:gd name="connsiteY43" fmla="*/ 570223 h 600393"/>
              <a:gd name="connsiteX44" fmla="*/ 295418 w 582139"/>
              <a:gd name="connsiteY44" fmla="*/ 457091 h 600393"/>
              <a:gd name="connsiteX45" fmla="*/ 294223 w 582139"/>
              <a:gd name="connsiteY45" fmla="*/ 370213 h 600393"/>
              <a:gd name="connsiteX46" fmla="*/ 298764 w 582139"/>
              <a:gd name="connsiteY46" fmla="*/ 289063 h 600393"/>
              <a:gd name="connsiteX47" fmla="*/ 293267 w 582139"/>
              <a:gd name="connsiteY47" fmla="*/ 241089 h 600393"/>
              <a:gd name="connsiteX48" fmla="*/ 151998 w 582139"/>
              <a:gd name="connsiteY48" fmla="*/ 176886 h 600393"/>
              <a:gd name="connsiteX49" fmla="*/ 91523 w 582139"/>
              <a:gd name="connsiteY49" fmla="*/ 172351 h 600393"/>
              <a:gd name="connsiteX50" fmla="*/ 71922 w 582139"/>
              <a:gd name="connsiteY50" fmla="*/ 197412 h 600393"/>
              <a:gd name="connsiteX51" fmla="*/ 62361 w 582139"/>
              <a:gd name="connsiteY51" fmla="*/ 295030 h 600393"/>
              <a:gd name="connsiteX52" fmla="*/ 63078 w 582139"/>
              <a:gd name="connsiteY52" fmla="*/ 297178 h 600393"/>
              <a:gd name="connsiteX53" fmla="*/ 54951 w 582139"/>
              <a:gd name="connsiteY53" fmla="*/ 311022 h 600393"/>
              <a:gd name="connsiteX54" fmla="*/ 53278 w 582139"/>
              <a:gd name="connsiteY54" fmla="*/ 311022 h 600393"/>
              <a:gd name="connsiteX55" fmla="*/ 43955 w 582139"/>
              <a:gd name="connsiteY55" fmla="*/ 301713 h 600393"/>
              <a:gd name="connsiteX56" fmla="*/ 57102 w 582139"/>
              <a:gd name="connsiteY56" fmla="*/ 172351 h 600393"/>
              <a:gd name="connsiteX57" fmla="*/ 142198 w 582139"/>
              <a:gd name="connsiteY57" fmla="*/ 155644 h 600393"/>
              <a:gd name="connsiteX58" fmla="*/ 309999 w 582139"/>
              <a:gd name="connsiteY58" fmla="*/ 230588 h 600393"/>
              <a:gd name="connsiteX59" fmla="*/ 482581 w 582139"/>
              <a:gd name="connsiteY59" fmla="*/ 142994 h 600393"/>
              <a:gd name="connsiteX60" fmla="*/ 283715 w 582139"/>
              <a:gd name="connsiteY60" fmla="*/ 525 h 600393"/>
              <a:gd name="connsiteX61" fmla="*/ 414444 w 582139"/>
              <a:gd name="connsiteY61" fmla="*/ 94816 h 600393"/>
              <a:gd name="connsiteX62" fmla="*/ 398671 w 582139"/>
              <a:gd name="connsiteY62" fmla="*/ 141365 h 600393"/>
              <a:gd name="connsiteX63" fmla="*/ 327451 w 582139"/>
              <a:gd name="connsiteY63" fmla="*/ 181946 h 600393"/>
              <a:gd name="connsiteX64" fmla="*/ 257665 w 582139"/>
              <a:gd name="connsiteY64" fmla="*/ 166669 h 600393"/>
              <a:gd name="connsiteX65" fmla="*/ 251929 w 582139"/>
              <a:gd name="connsiteY65" fmla="*/ 166191 h 600393"/>
              <a:gd name="connsiteX66" fmla="*/ 199590 w 582139"/>
              <a:gd name="connsiteY66" fmla="*/ 133965 h 600393"/>
              <a:gd name="connsiteX67" fmla="*/ 196483 w 582139"/>
              <a:gd name="connsiteY67" fmla="*/ 130384 h 600393"/>
              <a:gd name="connsiteX68" fmla="*/ 191942 w 582139"/>
              <a:gd name="connsiteY68" fmla="*/ 127042 h 600393"/>
              <a:gd name="connsiteX69" fmla="*/ 189313 w 582139"/>
              <a:gd name="connsiteY69" fmla="*/ 126326 h 600393"/>
              <a:gd name="connsiteX70" fmla="*/ 179993 w 582139"/>
              <a:gd name="connsiteY70" fmla="*/ 120359 h 600393"/>
              <a:gd name="connsiteX71" fmla="*/ 283715 w 582139"/>
              <a:gd name="connsiteY71" fmla="*/ 525 h 60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82139" h="600393">
                <a:moveTo>
                  <a:pt x="548078" y="324908"/>
                </a:moveTo>
                <a:cubicBezTo>
                  <a:pt x="549990" y="325385"/>
                  <a:pt x="550945" y="326340"/>
                  <a:pt x="551423" y="327772"/>
                </a:cubicBezTo>
                <a:cubicBezTo>
                  <a:pt x="578423" y="333740"/>
                  <a:pt x="587502" y="369544"/>
                  <a:pt x="579139" y="394846"/>
                </a:cubicBezTo>
                <a:cubicBezTo>
                  <a:pt x="571971" y="417283"/>
                  <a:pt x="549273" y="454997"/>
                  <a:pt x="520362" y="451417"/>
                </a:cubicBezTo>
                <a:cubicBezTo>
                  <a:pt x="488345" y="447120"/>
                  <a:pt x="478549" y="406542"/>
                  <a:pt x="483089" y="379330"/>
                </a:cubicBezTo>
                <a:cubicBezTo>
                  <a:pt x="488584" y="346152"/>
                  <a:pt x="512238" y="317747"/>
                  <a:pt x="548078" y="324908"/>
                </a:cubicBezTo>
                <a:close/>
                <a:moveTo>
                  <a:pt x="63691" y="316240"/>
                </a:moveTo>
                <a:cubicBezTo>
                  <a:pt x="70981" y="315404"/>
                  <a:pt x="78749" y="317015"/>
                  <a:pt x="86755" y="321789"/>
                </a:cubicBezTo>
                <a:cubicBezTo>
                  <a:pt x="112329" y="336825"/>
                  <a:pt x="115914" y="381694"/>
                  <a:pt x="106354" y="406516"/>
                </a:cubicBezTo>
                <a:cubicBezTo>
                  <a:pt x="94881" y="436588"/>
                  <a:pt x="65244" y="457113"/>
                  <a:pt x="33217" y="444225"/>
                </a:cubicBezTo>
                <a:cubicBezTo>
                  <a:pt x="-5" y="431098"/>
                  <a:pt x="-5741" y="390764"/>
                  <a:pt x="4775" y="360453"/>
                </a:cubicBezTo>
                <a:cubicBezTo>
                  <a:pt x="11468" y="341121"/>
                  <a:pt x="26286" y="330142"/>
                  <a:pt x="43495" y="325369"/>
                </a:cubicBezTo>
                <a:cubicBezTo>
                  <a:pt x="49590" y="320357"/>
                  <a:pt x="56401" y="317075"/>
                  <a:pt x="63691" y="316240"/>
                </a:cubicBezTo>
                <a:close/>
                <a:moveTo>
                  <a:pt x="482581" y="142994"/>
                </a:moveTo>
                <a:cubicBezTo>
                  <a:pt x="507440" y="142039"/>
                  <a:pt x="543056" y="145619"/>
                  <a:pt x="547837" y="176170"/>
                </a:cubicBezTo>
                <a:cubicBezTo>
                  <a:pt x="550227" y="192161"/>
                  <a:pt x="548554" y="207198"/>
                  <a:pt x="547598" y="223189"/>
                </a:cubicBezTo>
                <a:cubicBezTo>
                  <a:pt x="545924" y="248250"/>
                  <a:pt x="548076" y="272833"/>
                  <a:pt x="554052" y="297178"/>
                </a:cubicBezTo>
                <a:cubicBezTo>
                  <a:pt x="557159" y="309351"/>
                  <a:pt x="538514" y="314363"/>
                  <a:pt x="535407" y="302429"/>
                </a:cubicBezTo>
                <a:cubicBezTo>
                  <a:pt x="527280" y="269015"/>
                  <a:pt x="528236" y="237271"/>
                  <a:pt x="529909" y="203140"/>
                </a:cubicBezTo>
                <a:cubicBezTo>
                  <a:pt x="530626" y="185955"/>
                  <a:pt x="530865" y="167339"/>
                  <a:pt x="508874" y="163759"/>
                </a:cubicBezTo>
                <a:cubicBezTo>
                  <a:pt x="494771" y="161372"/>
                  <a:pt x="479951" y="161849"/>
                  <a:pt x="465848" y="164475"/>
                </a:cubicBezTo>
                <a:cubicBezTo>
                  <a:pt x="409198" y="175454"/>
                  <a:pt x="353503" y="203617"/>
                  <a:pt x="315258" y="247534"/>
                </a:cubicBezTo>
                <a:cubicBezTo>
                  <a:pt x="317648" y="255887"/>
                  <a:pt x="317648" y="265434"/>
                  <a:pt x="317887" y="272117"/>
                </a:cubicBezTo>
                <a:cubicBezTo>
                  <a:pt x="318843" y="300997"/>
                  <a:pt x="316453" y="329638"/>
                  <a:pt x="314541" y="358279"/>
                </a:cubicBezTo>
                <a:cubicBezTo>
                  <a:pt x="309282" y="433224"/>
                  <a:pt x="319082" y="508406"/>
                  <a:pt x="315497" y="583589"/>
                </a:cubicBezTo>
                <a:cubicBezTo>
                  <a:pt x="327448" y="575713"/>
                  <a:pt x="342029" y="569746"/>
                  <a:pt x="354220" y="562347"/>
                </a:cubicBezTo>
                <a:cubicBezTo>
                  <a:pt x="371908" y="552084"/>
                  <a:pt x="389358" y="540628"/>
                  <a:pt x="408002" y="532751"/>
                </a:cubicBezTo>
                <a:cubicBezTo>
                  <a:pt x="443618" y="517715"/>
                  <a:pt x="488796" y="511271"/>
                  <a:pt x="526802" y="522250"/>
                </a:cubicBezTo>
                <a:cubicBezTo>
                  <a:pt x="525846" y="510793"/>
                  <a:pt x="525607" y="498143"/>
                  <a:pt x="532061" y="491460"/>
                </a:cubicBezTo>
                <a:cubicBezTo>
                  <a:pt x="534929" y="488596"/>
                  <a:pt x="539710" y="488596"/>
                  <a:pt x="542578" y="491460"/>
                </a:cubicBezTo>
                <a:cubicBezTo>
                  <a:pt x="552139" y="501246"/>
                  <a:pt x="546881" y="523443"/>
                  <a:pt x="546881" y="535854"/>
                </a:cubicBezTo>
                <a:cubicBezTo>
                  <a:pt x="546881" y="541582"/>
                  <a:pt x="540666" y="547788"/>
                  <a:pt x="534690" y="545162"/>
                </a:cubicBezTo>
                <a:cubicBezTo>
                  <a:pt x="488796" y="526307"/>
                  <a:pt x="434296" y="539196"/>
                  <a:pt x="391987" y="562108"/>
                </a:cubicBezTo>
                <a:cubicBezTo>
                  <a:pt x="375255" y="571178"/>
                  <a:pt x="358762" y="580725"/>
                  <a:pt x="341551" y="589079"/>
                </a:cubicBezTo>
                <a:cubicBezTo>
                  <a:pt x="333663" y="592898"/>
                  <a:pt x="323624" y="599342"/>
                  <a:pt x="314302" y="598149"/>
                </a:cubicBezTo>
                <a:cubicBezTo>
                  <a:pt x="313106" y="597910"/>
                  <a:pt x="312150" y="597671"/>
                  <a:pt x="311433" y="596955"/>
                </a:cubicBezTo>
                <a:cubicBezTo>
                  <a:pt x="310238" y="597671"/>
                  <a:pt x="308804" y="598387"/>
                  <a:pt x="307609" y="598387"/>
                </a:cubicBezTo>
                <a:cubicBezTo>
                  <a:pt x="304262" y="601013"/>
                  <a:pt x="299482" y="601490"/>
                  <a:pt x="295896" y="597194"/>
                </a:cubicBezTo>
                <a:cubicBezTo>
                  <a:pt x="243070" y="533945"/>
                  <a:pt x="137656" y="527739"/>
                  <a:pt x="63317" y="546833"/>
                </a:cubicBezTo>
                <a:cubicBezTo>
                  <a:pt x="57819" y="548265"/>
                  <a:pt x="50409" y="543969"/>
                  <a:pt x="51365" y="537764"/>
                </a:cubicBezTo>
                <a:cubicBezTo>
                  <a:pt x="53756" y="519147"/>
                  <a:pt x="54951" y="500291"/>
                  <a:pt x="56863" y="481675"/>
                </a:cubicBezTo>
                <a:cubicBezTo>
                  <a:pt x="57580" y="474037"/>
                  <a:pt x="67620" y="474037"/>
                  <a:pt x="68337" y="481675"/>
                </a:cubicBezTo>
                <a:cubicBezTo>
                  <a:pt x="69771" y="496234"/>
                  <a:pt x="70488" y="511032"/>
                  <a:pt x="70249" y="525830"/>
                </a:cubicBezTo>
                <a:cubicBezTo>
                  <a:pt x="143871" y="509122"/>
                  <a:pt x="240201" y="517237"/>
                  <a:pt x="297091" y="570223"/>
                </a:cubicBezTo>
                <a:cubicBezTo>
                  <a:pt x="295657" y="532513"/>
                  <a:pt x="296613" y="494563"/>
                  <a:pt x="295418" y="457091"/>
                </a:cubicBezTo>
                <a:cubicBezTo>
                  <a:pt x="294462" y="427973"/>
                  <a:pt x="292311" y="399332"/>
                  <a:pt x="294223" y="370213"/>
                </a:cubicBezTo>
                <a:cubicBezTo>
                  <a:pt x="296135" y="343243"/>
                  <a:pt x="298525" y="316034"/>
                  <a:pt x="298764" y="289063"/>
                </a:cubicBezTo>
                <a:cubicBezTo>
                  <a:pt x="298764" y="272356"/>
                  <a:pt x="294462" y="257081"/>
                  <a:pt x="293267" y="241089"/>
                </a:cubicBezTo>
                <a:cubicBezTo>
                  <a:pt x="264822" y="196934"/>
                  <a:pt x="200522" y="185239"/>
                  <a:pt x="151998" y="176886"/>
                </a:cubicBezTo>
                <a:cubicBezTo>
                  <a:pt x="132158" y="173306"/>
                  <a:pt x="111363" y="167577"/>
                  <a:pt x="91523" y="172351"/>
                </a:cubicBezTo>
                <a:cubicBezTo>
                  <a:pt x="75030" y="176408"/>
                  <a:pt x="74552" y="182137"/>
                  <a:pt x="71922" y="197412"/>
                </a:cubicBezTo>
                <a:cubicBezTo>
                  <a:pt x="66424" y="229872"/>
                  <a:pt x="62361" y="262332"/>
                  <a:pt x="62361" y="295030"/>
                </a:cubicBezTo>
                <a:cubicBezTo>
                  <a:pt x="62600" y="295746"/>
                  <a:pt x="62839" y="296462"/>
                  <a:pt x="63078" y="297178"/>
                </a:cubicBezTo>
                <a:cubicBezTo>
                  <a:pt x="65946" y="303384"/>
                  <a:pt x="62600" y="310544"/>
                  <a:pt x="54951" y="311022"/>
                </a:cubicBezTo>
                <a:cubicBezTo>
                  <a:pt x="54473" y="311022"/>
                  <a:pt x="53756" y="311022"/>
                  <a:pt x="53278" y="311022"/>
                </a:cubicBezTo>
                <a:cubicBezTo>
                  <a:pt x="48019" y="311260"/>
                  <a:pt x="44194" y="306487"/>
                  <a:pt x="43955" y="301713"/>
                </a:cubicBezTo>
                <a:cubicBezTo>
                  <a:pt x="41326" y="261138"/>
                  <a:pt x="44672" y="211255"/>
                  <a:pt x="57102" y="172351"/>
                </a:cubicBezTo>
                <a:cubicBezTo>
                  <a:pt x="66424" y="142516"/>
                  <a:pt x="120685" y="152063"/>
                  <a:pt x="142198" y="155644"/>
                </a:cubicBezTo>
                <a:cubicBezTo>
                  <a:pt x="192873" y="163759"/>
                  <a:pt x="284183" y="176647"/>
                  <a:pt x="309999" y="230588"/>
                </a:cubicBezTo>
                <a:cubicBezTo>
                  <a:pt x="341551" y="178318"/>
                  <a:pt x="426408" y="145380"/>
                  <a:pt x="482581" y="142994"/>
                </a:cubicBezTo>
                <a:close/>
                <a:moveTo>
                  <a:pt x="283715" y="525"/>
                </a:moveTo>
                <a:cubicBezTo>
                  <a:pt x="343463" y="-5443"/>
                  <a:pt x="395803" y="40390"/>
                  <a:pt x="414444" y="94816"/>
                </a:cubicBezTo>
                <a:cubicBezTo>
                  <a:pt x="420897" y="114391"/>
                  <a:pt x="416356" y="129907"/>
                  <a:pt x="398671" y="141365"/>
                </a:cubicBezTo>
                <a:cubicBezTo>
                  <a:pt x="376444" y="155688"/>
                  <a:pt x="352067" y="172637"/>
                  <a:pt x="327451" y="181946"/>
                </a:cubicBezTo>
                <a:cubicBezTo>
                  <a:pt x="299967" y="192211"/>
                  <a:pt x="278458" y="181469"/>
                  <a:pt x="257665" y="166669"/>
                </a:cubicBezTo>
                <a:cubicBezTo>
                  <a:pt x="255992" y="167146"/>
                  <a:pt x="253841" y="167146"/>
                  <a:pt x="251929" y="166191"/>
                </a:cubicBezTo>
                <a:cubicBezTo>
                  <a:pt x="232810" y="157836"/>
                  <a:pt x="216559" y="145423"/>
                  <a:pt x="199590" y="133965"/>
                </a:cubicBezTo>
                <a:cubicBezTo>
                  <a:pt x="198156" y="133010"/>
                  <a:pt x="197200" y="131817"/>
                  <a:pt x="196483" y="130384"/>
                </a:cubicBezTo>
                <a:cubicBezTo>
                  <a:pt x="195049" y="129191"/>
                  <a:pt x="193376" y="127997"/>
                  <a:pt x="191942" y="127042"/>
                </a:cubicBezTo>
                <a:cubicBezTo>
                  <a:pt x="191225" y="126804"/>
                  <a:pt x="190269" y="126565"/>
                  <a:pt x="189313" y="126326"/>
                </a:cubicBezTo>
                <a:cubicBezTo>
                  <a:pt x="185251" y="127042"/>
                  <a:pt x="180949" y="125371"/>
                  <a:pt x="179993" y="120359"/>
                </a:cubicBezTo>
                <a:cubicBezTo>
                  <a:pt x="170672" y="67603"/>
                  <a:pt x="233766" y="5776"/>
                  <a:pt x="283715" y="525"/>
                </a:cubicBezTo>
                <a:close/>
              </a:path>
            </a:pathLst>
          </a:custGeom>
          <a:solidFill>
            <a:schemeClr val="accent1"/>
          </a:solidFill>
          <a:ln>
            <a:noFill/>
          </a:ln>
        </p:spPr>
      </p:sp>
      <p:sp>
        <p:nvSpPr>
          <p:cNvPr id="71" name="professor-with-clipboard_42939">
            <a:extLst>
              <a:ext uri="{FF2B5EF4-FFF2-40B4-BE49-F238E27FC236}">
                <a16:creationId xmlns="" xmlns:a16="http://schemas.microsoft.com/office/drawing/2014/main" id="{D2F76769-7472-46A3-96A2-07C34F7A1CDD}"/>
              </a:ext>
            </a:extLst>
          </p:cNvPr>
          <p:cNvSpPr>
            <a:spLocks noChangeAspect="1"/>
          </p:cNvSpPr>
          <p:nvPr/>
        </p:nvSpPr>
        <p:spPr bwMode="auto">
          <a:xfrm>
            <a:off x="6972891" y="1686209"/>
            <a:ext cx="350136" cy="368754"/>
          </a:xfrm>
          <a:custGeom>
            <a:avLst/>
            <a:gdLst>
              <a:gd name="connsiteX0" fmla="*/ 126594 w 521877"/>
              <a:gd name="connsiteY0" fmla="*/ 344461 h 549628"/>
              <a:gd name="connsiteX1" fmla="*/ 108509 w 521877"/>
              <a:gd name="connsiteY1" fmla="*/ 362526 h 549628"/>
              <a:gd name="connsiteX2" fmla="*/ 117551 w 521877"/>
              <a:gd name="connsiteY2" fmla="*/ 371559 h 549628"/>
              <a:gd name="connsiteX3" fmla="*/ 135636 w 521877"/>
              <a:gd name="connsiteY3" fmla="*/ 353494 h 549628"/>
              <a:gd name="connsiteX4" fmla="*/ 18085 w 521877"/>
              <a:gd name="connsiteY4" fmla="*/ 239943 h 549628"/>
              <a:gd name="connsiteX5" fmla="*/ 10334 w 521877"/>
              <a:gd name="connsiteY5" fmla="*/ 247685 h 549628"/>
              <a:gd name="connsiteX6" fmla="*/ 20668 w 521877"/>
              <a:gd name="connsiteY6" fmla="*/ 276072 h 549628"/>
              <a:gd name="connsiteX7" fmla="*/ 23252 w 521877"/>
              <a:gd name="connsiteY7" fmla="*/ 278653 h 549628"/>
              <a:gd name="connsiteX8" fmla="*/ 23252 w 521877"/>
              <a:gd name="connsiteY8" fmla="*/ 263169 h 549628"/>
              <a:gd name="connsiteX9" fmla="*/ 34878 w 521877"/>
              <a:gd name="connsiteY9" fmla="*/ 265750 h 549628"/>
              <a:gd name="connsiteX10" fmla="*/ 32294 w 521877"/>
              <a:gd name="connsiteY10" fmla="*/ 254136 h 549628"/>
              <a:gd name="connsiteX11" fmla="*/ 47796 w 521877"/>
              <a:gd name="connsiteY11" fmla="*/ 255427 h 549628"/>
              <a:gd name="connsiteX12" fmla="*/ 43920 w 521877"/>
              <a:gd name="connsiteY12" fmla="*/ 252846 h 549628"/>
              <a:gd name="connsiteX13" fmla="*/ 362959 w 521877"/>
              <a:gd name="connsiteY13" fmla="*/ 187101 h 549628"/>
              <a:gd name="connsiteX14" fmla="*/ 391385 w 521877"/>
              <a:gd name="connsiteY14" fmla="*/ 220639 h 549628"/>
              <a:gd name="connsiteX15" fmla="*/ 377172 w 521877"/>
              <a:gd name="connsiteY15" fmla="*/ 227089 h 549628"/>
              <a:gd name="connsiteX16" fmla="*/ 396553 w 521877"/>
              <a:gd name="connsiteY16" fmla="*/ 229669 h 549628"/>
              <a:gd name="connsiteX17" fmla="*/ 413350 w 521877"/>
              <a:gd name="connsiteY17" fmla="*/ 239988 h 549628"/>
              <a:gd name="connsiteX18" fmla="*/ 413350 w 521877"/>
              <a:gd name="connsiteY18" fmla="*/ 251598 h 549628"/>
              <a:gd name="connsiteX19" fmla="*/ 409474 w 521877"/>
              <a:gd name="connsiteY19" fmla="*/ 255468 h 549628"/>
              <a:gd name="connsiteX20" fmla="*/ 440484 w 521877"/>
              <a:gd name="connsiteY20" fmla="*/ 263207 h 549628"/>
              <a:gd name="connsiteX21" fmla="*/ 445653 w 521877"/>
              <a:gd name="connsiteY21" fmla="*/ 274817 h 549628"/>
              <a:gd name="connsiteX22" fmla="*/ 441776 w 521877"/>
              <a:gd name="connsiteY22" fmla="*/ 282557 h 549628"/>
              <a:gd name="connsiteX23" fmla="*/ 454697 w 521877"/>
              <a:gd name="connsiteY23" fmla="*/ 295456 h 549628"/>
              <a:gd name="connsiteX24" fmla="*/ 436608 w 521877"/>
              <a:gd name="connsiteY24" fmla="*/ 317385 h 549628"/>
              <a:gd name="connsiteX25" fmla="*/ 404306 w 521877"/>
              <a:gd name="connsiteY25" fmla="*/ 325125 h 549628"/>
              <a:gd name="connsiteX26" fmla="*/ 381048 w 521877"/>
              <a:gd name="connsiteY26" fmla="*/ 334154 h 549628"/>
              <a:gd name="connsiteX27" fmla="*/ 454697 w 521877"/>
              <a:gd name="connsiteY27" fmla="*/ 357373 h 549628"/>
              <a:gd name="connsiteX28" fmla="*/ 444360 w 521877"/>
              <a:gd name="connsiteY28" fmla="*/ 375432 h 549628"/>
              <a:gd name="connsiteX29" fmla="*/ 366835 w 521877"/>
              <a:gd name="connsiteY29" fmla="*/ 352213 h 549628"/>
              <a:gd name="connsiteX30" fmla="*/ 357791 w 521877"/>
              <a:gd name="connsiteY30" fmla="*/ 322545 h 549628"/>
              <a:gd name="connsiteX31" fmla="*/ 405598 w 521877"/>
              <a:gd name="connsiteY31" fmla="*/ 303196 h 549628"/>
              <a:gd name="connsiteX32" fmla="*/ 419811 w 521877"/>
              <a:gd name="connsiteY32" fmla="*/ 300616 h 549628"/>
              <a:gd name="connsiteX33" fmla="*/ 400429 w 521877"/>
              <a:gd name="connsiteY33" fmla="*/ 295456 h 549628"/>
              <a:gd name="connsiteX34" fmla="*/ 397845 w 521877"/>
              <a:gd name="connsiteY34" fmla="*/ 274817 h 549628"/>
              <a:gd name="connsiteX35" fmla="*/ 374588 w 521877"/>
              <a:gd name="connsiteY35" fmla="*/ 272237 h 549628"/>
              <a:gd name="connsiteX36" fmla="*/ 372004 w 521877"/>
              <a:gd name="connsiteY36" fmla="*/ 252888 h 549628"/>
              <a:gd name="connsiteX37" fmla="*/ 379756 w 521877"/>
              <a:gd name="connsiteY37" fmla="*/ 249018 h 549628"/>
              <a:gd name="connsiteX38" fmla="*/ 378464 w 521877"/>
              <a:gd name="connsiteY38" fmla="*/ 249018 h 549628"/>
              <a:gd name="connsiteX39" fmla="*/ 353914 w 521877"/>
              <a:gd name="connsiteY39" fmla="*/ 238699 h 549628"/>
              <a:gd name="connsiteX40" fmla="*/ 352622 w 521877"/>
              <a:gd name="connsiteY40" fmla="*/ 219349 h 549628"/>
              <a:gd name="connsiteX41" fmla="*/ 360375 w 521877"/>
              <a:gd name="connsiteY41" fmla="*/ 212900 h 549628"/>
              <a:gd name="connsiteX42" fmla="*/ 362959 w 521877"/>
              <a:gd name="connsiteY42" fmla="*/ 207740 h 549628"/>
              <a:gd name="connsiteX43" fmla="*/ 362959 w 521877"/>
              <a:gd name="connsiteY43" fmla="*/ 187101 h 549628"/>
              <a:gd name="connsiteX44" fmla="*/ 308734 w 521877"/>
              <a:gd name="connsiteY44" fmla="*/ 152198 h 549628"/>
              <a:gd name="connsiteX45" fmla="*/ 308734 w 521877"/>
              <a:gd name="connsiteY45" fmla="*/ 398656 h 549628"/>
              <a:gd name="connsiteX46" fmla="*/ 483124 w 521877"/>
              <a:gd name="connsiteY46" fmla="*/ 398656 h 549628"/>
              <a:gd name="connsiteX47" fmla="*/ 483124 w 521877"/>
              <a:gd name="connsiteY47" fmla="*/ 258008 h 549628"/>
              <a:gd name="connsiteX48" fmla="*/ 470206 w 521877"/>
              <a:gd name="connsiteY48" fmla="*/ 258008 h 549628"/>
              <a:gd name="connsiteX49" fmla="*/ 470206 w 521877"/>
              <a:gd name="connsiteY49" fmla="*/ 197361 h 549628"/>
              <a:gd name="connsiteX50" fmla="*/ 483124 w 521877"/>
              <a:gd name="connsiteY50" fmla="*/ 197361 h 549628"/>
              <a:gd name="connsiteX51" fmla="*/ 483124 w 521877"/>
              <a:gd name="connsiteY51" fmla="*/ 152198 h 549628"/>
              <a:gd name="connsiteX52" fmla="*/ 449538 w 521877"/>
              <a:gd name="connsiteY52" fmla="*/ 152198 h 549628"/>
              <a:gd name="connsiteX53" fmla="*/ 449538 w 521877"/>
              <a:gd name="connsiteY53" fmla="*/ 163812 h 549628"/>
              <a:gd name="connsiteX54" fmla="*/ 350071 w 521877"/>
              <a:gd name="connsiteY54" fmla="*/ 163812 h 549628"/>
              <a:gd name="connsiteX55" fmla="*/ 350071 w 521877"/>
              <a:gd name="connsiteY55" fmla="*/ 152198 h 549628"/>
              <a:gd name="connsiteX56" fmla="*/ 399158 w 521877"/>
              <a:gd name="connsiteY56" fmla="*/ 108326 h 549628"/>
              <a:gd name="connsiteX57" fmla="*/ 391408 w 521877"/>
              <a:gd name="connsiteY57" fmla="*/ 116068 h 549628"/>
              <a:gd name="connsiteX58" fmla="*/ 399158 w 521877"/>
              <a:gd name="connsiteY58" fmla="*/ 123810 h 549628"/>
              <a:gd name="connsiteX59" fmla="*/ 406909 w 521877"/>
              <a:gd name="connsiteY59" fmla="*/ 116068 h 549628"/>
              <a:gd name="connsiteX60" fmla="*/ 399158 w 521877"/>
              <a:gd name="connsiteY60" fmla="*/ 108326 h 549628"/>
              <a:gd name="connsiteX61" fmla="*/ 399158 w 521877"/>
              <a:gd name="connsiteY61" fmla="*/ 96713 h 549628"/>
              <a:gd name="connsiteX62" fmla="*/ 418535 w 521877"/>
              <a:gd name="connsiteY62" fmla="*/ 114778 h 549628"/>
              <a:gd name="connsiteX63" fmla="*/ 417243 w 521877"/>
              <a:gd name="connsiteY63" fmla="*/ 118649 h 549628"/>
              <a:gd name="connsiteX64" fmla="*/ 449538 w 521877"/>
              <a:gd name="connsiteY64" fmla="*/ 118649 h 549628"/>
              <a:gd name="connsiteX65" fmla="*/ 449538 w 521877"/>
              <a:gd name="connsiteY65" fmla="*/ 134133 h 549628"/>
              <a:gd name="connsiteX66" fmla="*/ 501209 w 521877"/>
              <a:gd name="connsiteY66" fmla="*/ 134133 h 549628"/>
              <a:gd name="connsiteX67" fmla="*/ 501209 w 521877"/>
              <a:gd name="connsiteY67" fmla="*/ 197361 h 549628"/>
              <a:gd name="connsiteX68" fmla="*/ 521877 w 521877"/>
              <a:gd name="connsiteY68" fmla="*/ 197361 h 549628"/>
              <a:gd name="connsiteX69" fmla="*/ 521877 w 521877"/>
              <a:gd name="connsiteY69" fmla="*/ 258008 h 549628"/>
              <a:gd name="connsiteX70" fmla="*/ 501209 w 521877"/>
              <a:gd name="connsiteY70" fmla="*/ 258008 h 549628"/>
              <a:gd name="connsiteX71" fmla="*/ 501209 w 521877"/>
              <a:gd name="connsiteY71" fmla="*/ 415431 h 549628"/>
              <a:gd name="connsiteX72" fmla="*/ 291941 w 521877"/>
              <a:gd name="connsiteY72" fmla="*/ 415431 h 549628"/>
              <a:gd name="connsiteX73" fmla="*/ 291941 w 521877"/>
              <a:gd name="connsiteY73" fmla="*/ 295428 h 549628"/>
              <a:gd name="connsiteX74" fmla="*/ 288066 w 521877"/>
              <a:gd name="connsiteY74" fmla="*/ 345752 h 549628"/>
              <a:gd name="connsiteX75" fmla="*/ 284190 w 521877"/>
              <a:gd name="connsiteY75" fmla="*/ 345752 h 549628"/>
              <a:gd name="connsiteX76" fmla="*/ 284190 w 521877"/>
              <a:gd name="connsiteY76" fmla="*/ 363817 h 549628"/>
              <a:gd name="connsiteX77" fmla="*/ 284190 w 521877"/>
              <a:gd name="connsiteY77" fmla="*/ 376720 h 549628"/>
              <a:gd name="connsiteX78" fmla="*/ 284190 w 521877"/>
              <a:gd name="connsiteY78" fmla="*/ 514788 h 549628"/>
              <a:gd name="connsiteX79" fmla="*/ 289358 w 521877"/>
              <a:gd name="connsiteY79" fmla="*/ 514788 h 549628"/>
              <a:gd name="connsiteX80" fmla="*/ 320360 w 521877"/>
              <a:gd name="connsiteY80" fmla="*/ 521240 h 549628"/>
              <a:gd name="connsiteX81" fmla="*/ 320360 w 521877"/>
              <a:gd name="connsiteY81" fmla="*/ 549628 h 549628"/>
              <a:gd name="connsiteX82" fmla="*/ 293233 w 521877"/>
              <a:gd name="connsiteY82" fmla="*/ 549628 h 549628"/>
              <a:gd name="connsiteX83" fmla="*/ 262230 w 521877"/>
              <a:gd name="connsiteY83" fmla="*/ 544467 h 549628"/>
              <a:gd name="connsiteX84" fmla="*/ 262230 w 521877"/>
              <a:gd name="connsiteY84" fmla="*/ 549628 h 549628"/>
              <a:gd name="connsiteX85" fmla="*/ 228644 w 521877"/>
              <a:gd name="connsiteY85" fmla="*/ 549628 h 549628"/>
              <a:gd name="connsiteX86" fmla="*/ 228644 w 521877"/>
              <a:gd name="connsiteY86" fmla="*/ 518659 h 549628"/>
              <a:gd name="connsiteX87" fmla="*/ 228644 w 521877"/>
              <a:gd name="connsiteY87" fmla="*/ 514788 h 549628"/>
              <a:gd name="connsiteX88" fmla="*/ 228644 w 521877"/>
              <a:gd name="connsiteY88" fmla="*/ 376720 h 549628"/>
              <a:gd name="connsiteX89" fmla="*/ 209268 w 521877"/>
              <a:gd name="connsiteY89" fmla="*/ 376720 h 549628"/>
              <a:gd name="connsiteX90" fmla="*/ 209268 w 521877"/>
              <a:gd name="connsiteY90" fmla="*/ 514788 h 549628"/>
              <a:gd name="connsiteX91" fmla="*/ 209268 w 521877"/>
              <a:gd name="connsiteY91" fmla="*/ 518659 h 549628"/>
              <a:gd name="connsiteX92" fmla="*/ 209268 w 521877"/>
              <a:gd name="connsiteY92" fmla="*/ 549628 h 549628"/>
              <a:gd name="connsiteX93" fmla="*/ 174390 w 521877"/>
              <a:gd name="connsiteY93" fmla="*/ 549628 h 549628"/>
              <a:gd name="connsiteX94" fmla="*/ 174390 w 521877"/>
              <a:gd name="connsiteY94" fmla="*/ 544467 h 549628"/>
              <a:gd name="connsiteX95" fmla="*/ 143387 w 521877"/>
              <a:gd name="connsiteY95" fmla="*/ 549628 h 549628"/>
              <a:gd name="connsiteX96" fmla="*/ 116260 w 521877"/>
              <a:gd name="connsiteY96" fmla="*/ 549628 h 549628"/>
              <a:gd name="connsiteX97" fmla="*/ 116260 w 521877"/>
              <a:gd name="connsiteY97" fmla="*/ 521240 h 549628"/>
              <a:gd name="connsiteX98" fmla="*/ 148554 w 521877"/>
              <a:gd name="connsiteY98" fmla="*/ 514788 h 549628"/>
              <a:gd name="connsiteX99" fmla="*/ 153721 w 521877"/>
              <a:gd name="connsiteY99" fmla="*/ 514788 h 549628"/>
              <a:gd name="connsiteX100" fmla="*/ 153721 w 521877"/>
              <a:gd name="connsiteY100" fmla="*/ 376720 h 549628"/>
              <a:gd name="connsiteX101" fmla="*/ 153721 w 521877"/>
              <a:gd name="connsiteY101" fmla="*/ 363817 h 549628"/>
              <a:gd name="connsiteX102" fmla="*/ 153721 w 521877"/>
              <a:gd name="connsiteY102" fmla="*/ 345752 h 549628"/>
              <a:gd name="connsiteX103" fmla="*/ 149846 w 521877"/>
              <a:gd name="connsiteY103" fmla="*/ 345752 h 549628"/>
              <a:gd name="connsiteX104" fmla="*/ 144679 w 521877"/>
              <a:gd name="connsiteY104" fmla="*/ 214135 h 549628"/>
              <a:gd name="connsiteX105" fmla="*/ 100758 w 521877"/>
              <a:gd name="connsiteY105" fmla="*/ 305751 h 549628"/>
              <a:gd name="connsiteX106" fmla="*/ 122719 w 521877"/>
              <a:gd name="connsiteY106" fmla="*/ 328977 h 549628"/>
              <a:gd name="connsiteX107" fmla="*/ 147262 w 521877"/>
              <a:gd name="connsiteY107" fmla="*/ 353494 h 549628"/>
              <a:gd name="connsiteX108" fmla="*/ 116260 w 521877"/>
              <a:gd name="connsiteY108" fmla="*/ 381882 h 549628"/>
              <a:gd name="connsiteX109" fmla="*/ 93008 w 521877"/>
              <a:gd name="connsiteY109" fmla="*/ 357365 h 549628"/>
              <a:gd name="connsiteX110" fmla="*/ 16793 w 521877"/>
              <a:gd name="connsiteY110" fmla="*/ 277363 h 549628"/>
              <a:gd name="connsiteX111" fmla="*/ 0 w 521877"/>
              <a:gd name="connsiteY111" fmla="*/ 227039 h 549628"/>
              <a:gd name="connsiteX112" fmla="*/ 46504 w 521877"/>
              <a:gd name="connsiteY112" fmla="*/ 248975 h 549628"/>
              <a:gd name="connsiteX113" fmla="*/ 77506 w 521877"/>
              <a:gd name="connsiteY113" fmla="*/ 282524 h 549628"/>
              <a:gd name="connsiteX114" fmla="*/ 125302 w 521877"/>
              <a:gd name="connsiteY114" fmla="*/ 175425 h 549628"/>
              <a:gd name="connsiteX115" fmla="*/ 188599 w 521877"/>
              <a:gd name="connsiteY115" fmla="*/ 166392 h 549628"/>
              <a:gd name="connsiteX116" fmla="*/ 217018 w 521877"/>
              <a:gd name="connsiteY116" fmla="*/ 201232 h 549628"/>
              <a:gd name="connsiteX117" fmla="*/ 246729 w 521877"/>
              <a:gd name="connsiteY117" fmla="*/ 166392 h 549628"/>
              <a:gd name="connsiteX118" fmla="*/ 289358 w 521877"/>
              <a:gd name="connsiteY118" fmla="*/ 166392 h 549628"/>
              <a:gd name="connsiteX119" fmla="*/ 291941 w 521877"/>
              <a:gd name="connsiteY119" fmla="*/ 166392 h 549628"/>
              <a:gd name="connsiteX120" fmla="*/ 291941 w 521877"/>
              <a:gd name="connsiteY120" fmla="*/ 134133 h 549628"/>
              <a:gd name="connsiteX121" fmla="*/ 350071 w 521877"/>
              <a:gd name="connsiteY121" fmla="*/ 134133 h 549628"/>
              <a:gd name="connsiteX122" fmla="*/ 350071 w 521877"/>
              <a:gd name="connsiteY122" fmla="*/ 118649 h 549628"/>
              <a:gd name="connsiteX123" fmla="*/ 381074 w 521877"/>
              <a:gd name="connsiteY123" fmla="*/ 118649 h 549628"/>
              <a:gd name="connsiteX124" fmla="*/ 381074 w 521877"/>
              <a:gd name="connsiteY124" fmla="*/ 114778 h 549628"/>
              <a:gd name="connsiteX125" fmla="*/ 399158 w 521877"/>
              <a:gd name="connsiteY125" fmla="*/ 96713 h 549628"/>
              <a:gd name="connsiteX126" fmla="*/ 218277 w 521877"/>
              <a:gd name="connsiteY126" fmla="*/ 0 h 549628"/>
              <a:gd name="connsiteX127" fmla="*/ 295730 w 521877"/>
              <a:gd name="connsiteY127" fmla="*/ 77453 h 549628"/>
              <a:gd name="connsiteX128" fmla="*/ 218277 w 521877"/>
              <a:gd name="connsiteY128" fmla="*/ 154906 h 549628"/>
              <a:gd name="connsiteX129" fmla="*/ 140824 w 521877"/>
              <a:gd name="connsiteY129" fmla="*/ 77453 h 549628"/>
              <a:gd name="connsiteX130" fmla="*/ 218277 w 521877"/>
              <a:gd name="connsiteY130" fmla="*/ 0 h 54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521877" h="549628">
                <a:moveTo>
                  <a:pt x="126594" y="344461"/>
                </a:moveTo>
                <a:lnTo>
                  <a:pt x="108509" y="362526"/>
                </a:lnTo>
                <a:lnTo>
                  <a:pt x="117551" y="371559"/>
                </a:lnTo>
                <a:lnTo>
                  <a:pt x="135636" y="353494"/>
                </a:lnTo>
                <a:close/>
                <a:moveTo>
                  <a:pt x="18085" y="239943"/>
                </a:moveTo>
                <a:lnTo>
                  <a:pt x="10334" y="247685"/>
                </a:lnTo>
                <a:lnTo>
                  <a:pt x="20668" y="276072"/>
                </a:lnTo>
                <a:lnTo>
                  <a:pt x="23252" y="278653"/>
                </a:lnTo>
                <a:lnTo>
                  <a:pt x="23252" y="263169"/>
                </a:lnTo>
                <a:lnTo>
                  <a:pt x="34878" y="265750"/>
                </a:lnTo>
                <a:lnTo>
                  <a:pt x="32294" y="254136"/>
                </a:lnTo>
                <a:lnTo>
                  <a:pt x="47796" y="255427"/>
                </a:lnTo>
                <a:lnTo>
                  <a:pt x="43920" y="252846"/>
                </a:lnTo>
                <a:close/>
                <a:moveTo>
                  <a:pt x="362959" y="187101"/>
                </a:moveTo>
                <a:cubicBezTo>
                  <a:pt x="378464" y="188391"/>
                  <a:pt x="414642" y="201290"/>
                  <a:pt x="391385" y="220639"/>
                </a:cubicBezTo>
                <a:cubicBezTo>
                  <a:pt x="387509" y="224509"/>
                  <a:pt x="379756" y="227089"/>
                  <a:pt x="377172" y="227089"/>
                </a:cubicBezTo>
                <a:cubicBezTo>
                  <a:pt x="383632" y="228379"/>
                  <a:pt x="390093" y="228379"/>
                  <a:pt x="396553" y="229669"/>
                </a:cubicBezTo>
                <a:cubicBezTo>
                  <a:pt x="404306" y="230959"/>
                  <a:pt x="410766" y="233539"/>
                  <a:pt x="413350" y="239988"/>
                </a:cubicBezTo>
                <a:cubicBezTo>
                  <a:pt x="415935" y="243858"/>
                  <a:pt x="415935" y="247728"/>
                  <a:pt x="413350" y="251598"/>
                </a:cubicBezTo>
                <a:cubicBezTo>
                  <a:pt x="412058" y="252888"/>
                  <a:pt x="410766" y="254178"/>
                  <a:pt x="409474" y="255468"/>
                </a:cubicBezTo>
                <a:cubicBezTo>
                  <a:pt x="421103" y="255468"/>
                  <a:pt x="432732" y="256758"/>
                  <a:pt x="440484" y="263207"/>
                </a:cubicBezTo>
                <a:cubicBezTo>
                  <a:pt x="445653" y="265787"/>
                  <a:pt x="446945" y="269657"/>
                  <a:pt x="445653" y="274817"/>
                </a:cubicBezTo>
                <a:cubicBezTo>
                  <a:pt x="445653" y="278687"/>
                  <a:pt x="443068" y="281267"/>
                  <a:pt x="441776" y="282557"/>
                </a:cubicBezTo>
                <a:cubicBezTo>
                  <a:pt x="448237" y="285136"/>
                  <a:pt x="453405" y="289006"/>
                  <a:pt x="454697" y="295456"/>
                </a:cubicBezTo>
                <a:cubicBezTo>
                  <a:pt x="457281" y="307065"/>
                  <a:pt x="446945" y="314805"/>
                  <a:pt x="436608" y="317385"/>
                </a:cubicBezTo>
                <a:cubicBezTo>
                  <a:pt x="426271" y="321255"/>
                  <a:pt x="415935" y="323835"/>
                  <a:pt x="404306" y="325125"/>
                </a:cubicBezTo>
                <a:cubicBezTo>
                  <a:pt x="400429" y="326415"/>
                  <a:pt x="372004" y="331574"/>
                  <a:pt x="381048" y="334154"/>
                </a:cubicBezTo>
                <a:cubicBezTo>
                  <a:pt x="406890" y="340604"/>
                  <a:pt x="431440" y="345764"/>
                  <a:pt x="454697" y="357373"/>
                </a:cubicBezTo>
                <a:cubicBezTo>
                  <a:pt x="467618" y="362533"/>
                  <a:pt x="457281" y="381882"/>
                  <a:pt x="444360" y="375432"/>
                </a:cubicBezTo>
                <a:cubicBezTo>
                  <a:pt x="419811" y="363823"/>
                  <a:pt x="391385" y="363823"/>
                  <a:pt x="366835" y="352213"/>
                </a:cubicBezTo>
                <a:cubicBezTo>
                  <a:pt x="353914" y="345764"/>
                  <a:pt x="348746" y="335444"/>
                  <a:pt x="357791" y="322545"/>
                </a:cubicBezTo>
                <a:cubicBezTo>
                  <a:pt x="366835" y="309645"/>
                  <a:pt x="390093" y="307065"/>
                  <a:pt x="405598" y="303196"/>
                </a:cubicBezTo>
                <a:cubicBezTo>
                  <a:pt x="409474" y="303196"/>
                  <a:pt x="414642" y="301906"/>
                  <a:pt x="419811" y="300616"/>
                </a:cubicBezTo>
                <a:cubicBezTo>
                  <a:pt x="413350" y="299326"/>
                  <a:pt x="406890" y="296746"/>
                  <a:pt x="400429" y="295456"/>
                </a:cubicBezTo>
                <a:cubicBezTo>
                  <a:pt x="392677" y="291586"/>
                  <a:pt x="388801" y="279977"/>
                  <a:pt x="397845" y="274817"/>
                </a:cubicBezTo>
                <a:cubicBezTo>
                  <a:pt x="390093" y="274817"/>
                  <a:pt x="381048" y="274817"/>
                  <a:pt x="374588" y="272237"/>
                </a:cubicBezTo>
                <a:cubicBezTo>
                  <a:pt x="365543" y="269657"/>
                  <a:pt x="364251" y="258048"/>
                  <a:pt x="372004" y="252888"/>
                </a:cubicBezTo>
                <a:cubicBezTo>
                  <a:pt x="374588" y="251598"/>
                  <a:pt x="377172" y="250308"/>
                  <a:pt x="379756" y="249018"/>
                </a:cubicBezTo>
                <a:cubicBezTo>
                  <a:pt x="378464" y="249018"/>
                  <a:pt x="378464" y="249018"/>
                  <a:pt x="378464" y="249018"/>
                </a:cubicBezTo>
                <a:cubicBezTo>
                  <a:pt x="369419" y="247728"/>
                  <a:pt x="359083" y="246438"/>
                  <a:pt x="353914" y="238699"/>
                </a:cubicBezTo>
                <a:cubicBezTo>
                  <a:pt x="351330" y="232249"/>
                  <a:pt x="348746" y="225799"/>
                  <a:pt x="352622" y="219349"/>
                </a:cubicBezTo>
                <a:cubicBezTo>
                  <a:pt x="355206" y="216770"/>
                  <a:pt x="357791" y="214190"/>
                  <a:pt x="360375" y="212900"/>
                </a:cubicBezTo>
                <a:cubicBezTo>
                  <a:pt x="370711" y="207740"/>
                  <a:pt x="378464" y="210320"/>
                  <a:pt x="362959" y="207740"/>
                </a:cubicBezTo>
                <a:cubicBezTo>
                  <a:pt x="350038" y="206450"/>
                  <a:pt x="350038" y="184521"/>
                  <a:pt x="362959" y="187101"/>
                </a:cubicBezTo>
                <a:close/>
                <a:moveTo>
                  <a:pt x="308734" y="152198"/>
                </a:moveTo>
                <a:lnTo>
                  <a:pt x="308734" y="398656"/>
                </a:lnTo>
                <a:lnTo>
                  <a:pt x="483124" y="398656"/>
                </a:lnTo>
                <a:lnTo>
                  <a:pt x="483124" y="258008"/>
                </a:lnTo>
                <a:lnTo>
                  <a:pt x="470206" y="258008"/>
                </a:lnTo>
                <a:lnTo>
                  <a:pt x="470206" y="197361"/>
                </a:lnTo>
                <a:lnTo>
                  <a:pt x="483124" y="197361"/>
                </a:lnTo>
                <a:lnTo>
                  <a:pt x="483124" y="152198"/>
                </a:lnTo>
                <a:lnTo>
                  <a:pt x="449538" y="152198"/>
                </a:lnTo>
                <a:lnTo>
                  <a:pt x="449538" y="163812"/>
                </a:lnTo>
                <a:lnTo>
                  <a:pt x="350071" y="163812"/>
                </a:lnTo>
                <a:lnTo>
                  <a:pt x="350071" y="152198"/>
                </a:lnTo>
                <a:close/>
                <a:moveTo>
                  <a:pt x="399158" y="108326"/>
                </a:moveTo>
                <a:cubicBezTo>
                  <a:pt x="395283" y="108326"/>
                  <a:pt x="392700" y="112197"/>
                  <a:pt x="391408" y="116068"/>
                </a:cubicBezTo>
                <a:cubicBezTo>
                  <a:pt x="391408" y="119939"/>
                  <a:pt x="395283" y="123810"/>
                  <a:pt x="399158" y="123810"/>
                </a:cubicBezTo>
                <a:cubicBezTo>
                  <a:pt x="404325" y="123810"/>
                  <a:pt x="406909" y="119939"/>
                  <a:pt x="406909" y="116068"/>
                </a:cubicBezTo>
                <a:cubicBezTo>
                  <a:pt x="406909" y="112197"/>
                  <a:pt x="404325" y="108326"/>
                  <a:pt x="399158" y="108326"/>
                </a:cubicBezTo>
                <a:close/>
                <a:moveTo>
                  <a:pt x="399158" y="96713"/>
                </a:moveTo>
                <a:cubicBezTo>
                  <a:pt x="409493" y="96713"/>
                  <a:pt x="418535" y="105745"/>
                  <a:pt x="418535" y="114778"/>
                </a:cubicBezTo>
                <a:cubicBezTo>
                  <a:pt x="418535" y="116068"/>
                  <a:pt x="417243" y="117359"/>
                  <a:pt x="417243" y="118649"/>
                </a:cubicBezTo>
                <a:lnTo>
                  <a:pt x="449538" y="118649"/>
                </a:lnTo>
                <a:lnTo>
                  <a:pt x="449538" y="134133"/>
                </a:lnTo>
                <a:lnTo>
                  <a:pt x="501209" y="134133"/>
                </a:lnTo>
                <a:lnTo>
                  <a:pt x="501209" y="197361"/>
                </a:lnTo>
                <a:lnTo>
                  <a:pt x="521877" y="197361"/>
                </a:lnTo>
                <a:lnTo>
                  <a:pt x="521877" y="258008"/>
                </a:lnTo>
                <a:lnTo>
                  <a:pt x="501209" y="258008"/>
                </a:lnTo>
                <a:lnTo>
                  <a:pt x="501209" y="415431"/>
                </a:lnTo>
                <a:lnTo>
                  <a:pt x="291941" y="415431"/>
                </a:lnTo>
                <a:lnTo>
                  <a:pt x="291941" y="295428"/>
                </a:lnTo>
                <a:lnTo>
                  <a:pt x="288066" y="345752"/>
                </a:lnTo>
                <a:lnTo>
                  <a:pt x="284190" y="345752"/>
                </a:lnTo>
                <a:lnTo>
                  <a:pt x="284190" y="363817"/>
                </a:lnTo>
                <a:lnTo>
                  <a:pt x="284190" y="376720"/>
                </a:lnTo>
                <a:lnTo>
                  <a:pt x="284190" y="514788"/>
                </a:lnTo>
                <a:lnTo>
                  <a:pt x="289358" y="514788"/>
                </a:lnTo>
                <a:lnTo>
                  <a:pt x="320360" y="521240"/>
                </a:lnTo>
                <a:lnTo>
                  <a:pt x="320360" y="549628"/>
                </a:lnTo>
                <a:lnTo>
                  <a:pt x="293233" y="549628"/>
                </a:lnTo>
                <a:lnTo>
                  <a:pt x="262230" y="544467"/>
                </a:lnTo>
                <a:lnTo>
                  <a:pt x="262230" y="549628"/>
                </a:lnTo>
                <a:lnTo>
                  <a:pt x="228644" y="549628"/>
                </a:lnTo>
                <a:lnTo>
                  <a:pt x="228644" y="518659"/>
                </a:lnTo>
                <a:lnTo>
                  <a:pt x="228644" y="514788"/>
                </a:lnTo>
                <a:lnTo>
                  <a:pt x="228644" y="376720"/>
                </a:lnTo>
                <a:lnTo>
                  <a:pt x="209268" y="376720"/>
                </a:lnTo>
                <a:lnTo>
                  <a:pt x="209268" y="514788"/>
                </a:lnTo>
                <a:lnTo>
                  <a:pt x="209268" y="518659"/>
                </a:lnTo>
                <a:lnTo>
                  <a:pt x="209268" y="549628"/>
                </a:lnTo>
                <a:lnTo>
                  <a:pt x="174390" y="549628"/>
                </a:lnTo>
                <a:lnTo>
                  <a:pt x="174390" y="544467"/>
                </a:lnTo>
                <a:lnTo>
                  <a:pt x="143387" y="549628"/>
                </a:lnTo>
                <a:lnTo>
                  <a:pt x="116260" y="549628"/>
                </a:lnTo>
                <a:lnTo>
                  <a:pt x="116260" y="521240"/>
                </a:lnTo>
                <a:lnTo>
                  <a:pt x="148554" y="514788"/>
                </a:lnTo>
                <a:lnTo>
                  <a:pt x="153721" y="514788"/>
                </a:lnTo>
                <a:lnTo>
                  <a:pt x="153721" y="376720"/>
                </a:lnTo>
                <a:lnTo>
                  <a:pt x="153721" y="363817"/>
                </a:lnTo>
                <a:lnTo>
                  <a:pt x="153721" y="345752"/>
                </a:lnTo>
                <a:lnTo>
                  <a:pt x="149846" y="345752"/>
                </a:lnTo>
                <a:lnTo>
                  <a:pt x="144679" y="214135"/>
                </a:lnTo>
                <a:lnTo>
                  <a:pt x="100758" y="305751"/>
                </a:lnTo>
                <a:lnTo>
                  <a:pt x="122719" y="328977"/>
                </a:lnTo>
                <a:lnTo>
                  <a:pt x="147262" y="353494"/>
                </a:lnTo>
                <a:lnTo>
                  <a:pt x="116260" y="381882"/>
                </a:lnTo>
                <a:lnTo>
                  <a:pt x="93008" y="357365"/>
                </a:lnTo>
                <a:lnTo>
                  <a:pt x="16793" y="277363"/>
                </a:lnTo>
                <a:lnTo>
                  <a:pt x="0" y="227039"/>
                </a:lnTo>
                <a:lnTo>
                  <a:pt x="46504" y="248975"/>
                </a:lnTo>
                <a:lnTo>
                  <a:pt x="77506" y="282524"/>
                </a:lnTo>
                <a:lnTo>
                  <a:pt x="125302" y="175425"/>
                </a:lnTo>
                <a:lnTo>
                  <a:pt x="188599" y="166392"/>
                </a:lnTo>
                <a:lnTo>
                  <a:pt x="217018" y="201232"/>
                </a:lnTo>
                <a:lnTo>
                  <a:pt x="246729" y="166392"/>
                </a:lnTo>
                <a:lnTo>
                  <a:pt x="289358" y="166392"/>
                </a:lnTo>
                <a:lnTo>
                  <a:pt x="291941" y="166392"/>
                </a:lnTo>
                <a:lnTo>
                  <a:pt x="291941" y="134133"/>
                </a:lnTo>
                <a:lnTo>
                  <a:pt x="350071" y="134133"/>
                </a:lnTo>
                <a:lnTo>
                  <a:pt x="350071" y="118649"/>
                </a:lnTo>
                <a:lnTo>
                  <a:pt x="381074" y="118649"/>
                </a:lnTo>
                <a:cubicBezTo>
                  <a:pt x="381074" y="117359"/>
                  <a:pt x="381074" y="116068"/>
                  <a:pt x="381074" y="114778"/>
                </a:cubicBezTo>
                <a:cubicBezTo>
                  <a:pt x="381074" y="105745"/>
                  <a:pt x="388824" y="96713"/>
                  <a:pt x="399158" y="96713"/>
                </a:cubicBezTo>
                <a:close/>
                <a:moveTo>
                  <a:pt x="218277" y="0"/>
                </a:moveTo>
                <a:cubicBezTo>
                  <a:pt x="261053" y="0"/>
                  <a:pt x="295730" y="34677"/>
                  <a:pt x="295730" y="77453"/>
                </a:cubicBezTo>
                <a:cubicBezTo>
                  <a:pt x="295730" y="120229"/>
                  <a:pt x="261053" y="154906"/>
                  <a:pt x="218277" y="154906"/>
                </a:cubicBezTo>
                <a:cubicBezTo>
                  <a:pt x="175501" y="154906"/>
                  <a:pt x="140824" y="120229"/>
                  <a:pt x="140824" y="77453"/>
                </a:cubicBezTo>
                <a:cubicBezTo>
                  <a:pt x="140824" y="34677"/>
                  <a:pt x="175501" y="0"/>
                  <a:pt x="218277" y="0"/>
                </a:cubicBezTo>
                <a:close/>
              </a:path>
            </a:pathLst>
          </a:custGeom>
          <a:solidFill>
            <a:schemeClr val="accent1"/>
          </a:solidFill>
          <a:ln>
            <a:noFill/>
          </a:ln>
        </p:spPr>
      </p:sp>
      <p:sp>
        <p:nvSpPr>
          <p:cNvPr id="72" name="pencil_66090">
            <a:extLst>
              <a:ext uri="{FF2B5EF4-FFF2-40B4-BE49-F238E27FC236}">
                <a16:creationId xmlns="" xmlns:a16="http://schemas.microsoft.com/office/drawing/2014/main" id="{7C9DB605-FB5F-4B9D-A360-D3CA88CDC9E6}"/>
              </a:ext>
            </a:extLst>
          </p:cNvPr>
          <p:cNvSpPr>
            <a:spLocks noChangeAspect="1"/>
          </p:cNvSpPr>
          <p:nvPr/>
        </p:nvSpPr>
        <p:spPr bwMode="auto">
          <a:xfrm>
            <a:off x="7560285" y="1685994"/>
            <a:ext cx="368754" cy="368096"/>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chemeClr val="accent1"/>
          </a:solidFill>
          <a:ln>
            <a:noFill/>
          </a:ln>
        </p:spPr>
      </p:sp>
      <p:sp>
        <p:nvSpPr>
          <p:cNvPr id="73" name="person-learning-by-reading_45825">
            <a:extLst>
              <a:ext uri="{FF2B5EF4-FFF2-40B4-BE49-F238E27FC236}">
                <a16:creationId xmlns="" xmlns:a16="http://schemas.microsoft.com/office/drawing/2014/main" id="{0C2FDCCD-51E5-41F9-8F47-C35B753F6202}"/>
              </a:ext>
            </a:extLst>
          </p:cNvPr>
          <p:cNvSpPr>
            <a:spLocks noChangeAspect="1"/>
          </p:cNvSpPr>
          <p:nvPr/>
        </p:nvSpPr>
        <p:spPr bwMode="auto">
          <a:xfrm>
            <a:off x="8141597" y="1675030"/>
            <a:ext cx="368752" cy="334532"/>
          </a:xfrm>
          <a:custGeom>
            <a:avLst/>
            <a:gdLst>
              <a:gd name="T0" fmla="*/ 389 w 416"/>
              <a:gd name="T1" fmla="*/ 183 h 378"/>
              <a:gd name="T2" fmla="*/ 373 w 416"/>
              <a:gd name="T3" fmla="*/ 183 h 378"/>
              <a:gd name="T4" fmla="*/ 373 w 416"/>
              <a:gd name="T5" fmla="*/ 133 h 378"/>
              <a:gd name="T6" fmla="*/ 368 w 416"/>
              <a:gd name="T7" fmla="*/ 122 h 378"/>
              <a:gd name="T8" fmla="*/ 285 w 416"/>
              <a:gd name="T9" fmla="*/ 92 h 378"/>
              <a:gd name="T10" fmla="*/ 282 w 416"/>
              <a:gd name="T11" fmla="*/ 92 h 378"/>
              <a:gd name="T12" fmla="*/ 283 w 416"/>
              <a:gd name="T13" fmla="*/ 81 h 378"/>
              <a:gd name="T14" fmla="*/ 202 w 416"/>
              <a:gd name="T15" fmla="*/ 0 h 378"/>
              <a:gd name="T16" fmla="*/ 120 w 416"/>
              <a:gd name="T17" fmla="*/ 81 h 378"/>
              <a:gd name="T18" fmla="*/ 121 w 416"/>
              <a:gd name="T19" fmla="*/ 92 h 378"/>
              <a:gd name="T20" fmla="*/ 41 w 416"/>
              <a:gd name="T21" fmla="*/ 122 h 378"/>
              <a:gd name="T22" fmla="*/ 36 w 416"/>
              <a:gd name="T23" fmla="*/ 133 h 378"/>
              <a:gd name="T24" fmla="*/ 36 w 416"/>
              <a:gd name="T25" fmla="*/ 183 h 378"/>
              <a:gd name="T26" fmla="*/ 27 w 416"/>
              <a:gd name="T27" fmla="*/ 183 h 378"/>
              <a:gd name="T28" fmla="*/ 0 w 416"/>
              <a:gd name="T29" fmla="*/ 210 h 378"/>
              <a:gd name="T30" fmla="*/ 0 w 416"/>
              <a:gd name="T31" fmla="*/ 238 h 378"/>
              <a:gd name="T32" fmla="*/ 27 w 416"/>
              <a:gd name="T33" fmla="*/ 264 h 378"/>
              <a:gd name="T34" fmla="*/ 36 w 416"/>
              <a:gd name="T35" fmla="*/ 264 h 378"/>
              <a:gd name="T36" fmla="*/ 36 w 416"/>
              <a:gd name="T37" fmla="*/ 363 h 378"/>
              <a:gd name="T38" fmla="*/ 43 w 416"/>
              <a:gd name="T39" fmla="*/ 375 h 378"/>
              <a:gd name="T40" fmla="*/ 50 w 416"/>
              <a:gd name="T41" fmla="*/ 376 h 378"/>
              <a:gd name="T42" fmla="*/ 58 w 416"/>
              <a:gd name="T43" fmla="*/ 374 h 378"/>
              <a:gd name="T44" fmla="*/ 124 w 416"/>
              <a:gd name="T45" fmla="*/ 355 h 378"/>
              <a:gd name="T46" fmla="*/ 194 w 416"/>
              <a:gd name="T47" fmla="*/ 374 h 378"/>
              <a:gd name="T48" fmla="*/ 215 w 416"/>
              <a:gd name="T49" fmla="*/ 374 h 378"/>
              <a:gd name="T50" fmla="*/ 285 w 416"/>
              <a:gd name="T51" fmla="*/ 355 h 378"/>
              <a:gd name="T52" fmla="*/ 351 w 416"/>
              <a:gd name="T53" fmla="*/ 374 h 378"/>
              <a:gd name="T54" fmla="*/ 359 w 416"/>
              <a:gd name="T55" fmla="*/ 376 h 378"/>
              <a:gd name="T56" fmla="*/ 365 w 416"/>
              <a:gd name="T57" fmla="*/ 375 h 378"/>
              <a:gd name="T58" fmla="*/ 373 w 416"/>
              <a:gd name="T59" fmla="*/ 363 h 378"/>
              <a:gd name="T60" fmla="*/ 373 w 416"/>
              <a:gd name="T61" fmla="*/ 264 h 378"/>
              <a:gd name="T62" fmla="*/ 389 w 416"/>
              <a:gd name="T63" fmla="*/ 264 h 378"/>
              <a:gd name="T64" fmla="*/ 416 w 416"/>
              <a:gd name="T65" fmla="*/ 238 h 378"/>
              <a:gd name="T66" fmla="*/ 416 w 416"/>
              <a:gd name="T67" fmla="*/ 210 h 378"/>
              <a:gd name="T68" fmla="*/ 389 w 416"/>
              <a:gd name="T69" fmla="*/ 183 h 378"/>
              <a:gd name="T70" fmla="*/ 124 w 416"/>
              <a:gd name="T71" fmla="*/ 327 h 378"/>
              <a:gd name="T72" fmla="*/ 64 w 416"/>
              <a:gd name="T73" fmla="*/ 340 h 378"/>
              <a:gd name="T74" fmla="*/ 64 w 416"/>
              <a:gd name="T75" fmla="*/ 264 h 378"/>
              <a:gd name="T76" fmla="*/ 82 w 416"/>
              <a:gd name="T77" fmla="*/ 264 h 378"/>
              <a:gd name="T78" fmla="*/ 108 w 416"/>
              <a:gd name="T79" fmla="*/ 238 h 378"/>
              <a:gd name="T80" fmla="*/ 108 w 416"/>
              <a:gd name="T81" fmla="*/ 210 h 378"/>
              <a:gd name="T82" fmla="*/ 82 w 416"/>
              <a:gd name="T83" fmla="*/ 183 h 378"/>
              <a:gd name="T84" fmla="*/ 64 w 416"/>
              <a:gd name="T85" fmla="*/ 183 h 378"/>
              <a:gd name="T86" fmla="*/ 64 w 416"/>
              <a:gd name="T87" fmla="*/ 139 h 378"/>
              <a:gd name="T88" fmla="*/ 123 w 416"/>
              <a:gd name="T89" fmla="*/ 119 h 378"/>
              <a:gd name="T90" fmla="*/ 182 w 416"/>
              <a:gd name="T91" fmla="*/ 136 h 378"/>
              <a:gd name="T92" fmla="*/ 187 w 416"/>
              <a:gd name="T93" fmla="*/ 140 h 378"/>
              <a:gd name="T94" fmla="*/ 187 w 416"/>
              <a:gd name="T95" fmla="*/ 340 h 378"/>
              <a:gd name="T96" fmla="*/ 124 w 416"/>
              <a:gd name="T97" fmla="*/ 327 h 378"/>
              <a:gd name="T98" fmla="*/ 346 w 416"/>
              <a:gd name="T99" fmla="*/ 340 h 378"/>
              <a:gd name="T100" fmla="*/ 285 w 416"/>
              <a:gd name="T101" fmla="*/ 327 h 378"/>
              <a:gd name="T102" fmla="*/ 223 w 416"/>
              <a:gd name="T103" fmla="*/ 340 h 378"/>
              <a:gd name="T104" fmla="*/ 223 w 416"/>
              <a:gd name="T105" fmla="*/ 138 h 378"/>
              <a:gd name="T106" fmla="*/ 286 w 416"/>
              <a:gd name="T107" fmla="*/ 119 h 378"/>
              <a:gd name="T108" fmla="*/ 346 w 416"/>
              <a:gd name="T109" fmla="*/ 139 h 378"/>
              <a:gd name="T110" fmla="*/ 346 w 416"/>
              <a:gd name="T111" fmla="*/ 183 h 378"/>
              <a:gd name="T112" fmla="*/ 335 w 416"/>
              <a:gd name="T113" fmla="*/ 183 h 378"/>
              <a:gd name="T114" fmla="*/ 308 w 416"/>
              <a:gd name="T115" fmla="*/ 210 h 378"/>
              <a:gd name="T116" fmla="*/ 308 w 416"/>
              <a:gd name="T117" fmla="*/ 238 h 378"/>
              <a:gd name="T118" fmla="*/ 335 w 416"/>
              <a:gd name="T119" fmla="*/ 264 h 378"/>
              <a:gd name="T120" fmla="*/ 346 w 416"/>
              <a:gd name="T121" fmla="*/ 264 h 378"/>
              <a:gd name="T122" fmla="*/ 346 w 416"/>
              <a:gd name="T123" fmla="*/ 340 h 378"/>
              <a:gd name="T124" fmla="*/ 346 w 416"/>
              <a:gd name="T125" fmla="*/ 34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6" h="378">
                <a:moveTo>
                  <a:pt x="389" y="183"/>
                </a:moveTo>
                <a:lnTo>
                  <a:pt x="373" y="183"/>
                </a:lnTo>
                <a:lnTo>
                  <a:pt x="373" y="133"/>
                </a:lnTo>
                <a:cubicBezTo>
                  <a:pt x="373" y="129"/>
                  <a:pt x="371" y="125"/>
                  <a:pt x="368" y="122"/>
                </a:cubicBezTo>
                <a:cubicBezTo>
                  <a:pt x="343" y="102"/>
                  <a:pt x="315" y="92"/>
                  <a:pt x="285" y="92"/>
                </a:cubicBezTo>
                <a:cubicBezTo>
                  <a:pt x="284" y="92"/>
                  <a:pt x="283" y="92"/>
                  <a:pt x="282" y="92"/>
                </a:cubicBezTo>
                <a:cubicBezTo>
                  <a:pt x="283" y="88"/>
                  <a:pt x="283" y="85"/>
                  <a:pt x="283" y="81"/>
                </a:cubicBezTo>
                <a:cubicBezTo>
                  <a:pt x="283" y="36"/>
                  <a:pt x="247" y="0"/>
                  <a:pt x="202" y="0"/>
                </a:cubicBezTo>
                <a:cubicBezTo>
                  <a:pt x="157" y="0"/>
                  <a:pt x="120" y="36"/>
                  <a:pt x="120" y="81"/>
                </a:cubicBezTo>
                <a:cubicBezTo>
                  <a:pt x="120" y="85"/>
                  <a:pt x="120" y="88"/>
                  <a:pt x="121" y="92"/>
                </a:cubicBezTo>
                <a:cubicBezTo>
                  <a:pt x="92" y="92"/>
                  <a:pt x="65" y="102"/>
                  <a:pt x="41" y="122"/>
                </a:cubicBezTo>
                <a:cubicBezTo>
                  <a:pt x="38" y="125"/>
                  <a:pt x="36" y="129"/>
                  <a:pt x="36" y="133"/>
                </a:cubicBezTo>
                <a:lnTo>
                  <a:pt x="36" y="183"/>
                </a:lnTo>
                <a:lnTo>
                  <a:pt x="27" y="183"/>
                </a:lnTo>
                <a:cubicBezTo>
                  <a:pt x="12" y="183"/>
                  <a:pt x="0" y="195"/>
                  <a:pt x="0" y="210"/>
                </a:cubicBezTo>
                <a:lnTo>
                  <a:pt x="0" y="238"/>
                </a:lnTo>
                <a:cubicBezTo>
                  <a:pt x="0" y="253"/>
                  <a:pt x="12" y="264"/>
                  <a:pt x="27" y="264"/>
                </a:cubicBezTo>
                <a:lnTo>
                  <a:pt x="36" y="264"/>
                </a:lnTo>
                <a:lnTo>
                  <a:pt x="36" y="363"/>
                </a:lnTo>
                <a:cubicBezTo>
                  <a:pt x="36" y="368"/>
                  <a:pt x="39" y="373"/>
                  <a:pt x="43" y="375"/>
                </a:cubicBezTo>
                <a:cubicBezTo>
                  <a:pt x="45" y="376"/>
                  <a:pt x="47" y="376"/>
                  <a:pt x="50" y="376"/>
                </a:cubicBezTo>
                <a:cubicBezTo>
                  <a:pt x="52" y="376"/>
                  <a:pt x="55" y="375"/>
                  <a:pt x="58" y="374"/>
                </a:cubicBezTo>
                <a:cubicBezTo>
                  <a:pt x="58" y="373"/>
                  <a:pt x="84" y="355"/>
                  <a:pt x="124" y="355"/>
                </a:cubicBezTo>
                <a:cubicBezTo>
                  <a:pt x="147" y="355"/>
                  <a:pt x="171" y="361"/>
                  <a:pt x="194" y="374"/>
                </a:cubicBezTo>
                <a:cubicBezTo>
                  <a:pt x="202" y="378"/>
                  <a:pt x="212" y="375"/>
                  <a:pt x="215" y="374"/>
                </a:cubicBezTo>
                <a:cubicBezTo>
                  <a:pt x="238" y="361"/>
                  <a:pt x="262" y="355"/>
                  <a:pt x="285" y="355"/>
                </a:cubicBezTo>
                <a:cubicBezTo>
                  <a:pt x="324" y="355"/>
                  <a:pt x="350" y="373"/>
                  <a:pt x="351" y="374"/>
                </a:cubicBezTo>
                <a:cubicBezTo>
                  <a:pt x="353" y="375"/>
                  <a:pt x="356" y="376"/>
                  <a:pt x="359" y="376"/>
                </a:cubicBezTo>
                <a:cubicBezTo>
                  <a:pt x="361" y="376"/>
                  <a:pt x="363" y="376"/>
                  <a:pt x="365" y="375"/>
                </a:cubicBezTo>
                <a:cubicBezTo>
                  <a:pt x="370" y="373"/>
                  <a:pt x="373" y="368"/>
                  <a:pt x="373" y="363"/>
                </a:cubicBezTo>
                <a:lnTo>
                  <a:pt x="373" y="264"/>
                </a:lnTo>
                <a:lnTo>
                  <a:pt x="389" y="264"/>
                </a:lnTo>
                <a:cubicBezTo>
                  <a:pt x="404" y="264"/>
                  <a:pt x="416" y="253"/>
                  <a:pt x="416" y="238"/>
                </a:cubicBezTo>
                <a:lnTo>
                  <a:pt x="416" y="210"/>
                </a:lnTo>
                <a:cubicBezTo>
                  <a:pt x="416" y="195"/>
                  <a:pt x="404" y="183"/>
                  <a:pt x="389" y="183"/>
                </a:cubicBezTo>
                <a:close/>
                <a:moveTo>
                  <a:pt x="124" y="327"/>
                </a:moveTo>
                <a:cubicBezTo>
                  <a:pt x="99" y="327"/>
                  <a:pt x="77" y="334"/>
                  <a:pt x="64" y="340"/>
                </a:cubicBezTo>
                <a:lnTo>
                  <a:pt x="64" y="264"/>
                </a:lnTo>
                <a:lnTo>
                  <a:pt x="82" y="264"/>
                </a:lnTo>
                <a:cubicBezTo>
                  <a:pt x="97" y="264"/>
                  <a:pt x="108" y="253"/>
                  <a:pt x="108" y="238"/>
                </a:cubicBezTo>
                <a:lnTo>
                  <a:pt x="108" y="210"/>
                </a:lnTo>
                <a:cubicBezTo>
                  <a:pt x="108" y="195"/>
                  <a:pt x="97" y="183"/>
                  <a:pt x="82" y="183"/>
                </a:cubicBezTo>
                <a:lnTo>
                  <a:pt x="64" y="183"/>
                </a:lnTo>
                <a:lnTo>
                  <a:pt x="64" y="139"/>
                </a:lnTo>
                <a:cubicBezTo>
                  <a:pt x="81" y="126"/>
                  <a:pt x="102" y="119"/>
                  <a:pt x="123" y="119"/>
                </a:cubicBezTo>
                <a:cubicBezTo>
                  <a:pt x="149" y="119"/>
                  <a:pt x="171" y="129"/>
                  <a:pt x="182" y="136"/>
                </a:cubicBezTo>
                <a:cubicBezTo>
                  <a:pt x="184" y="137"/>
                  <a:pt x="185" y="139"/>
                  <a:pt x="187" y="140"/>
                </a:cubicBezTo>
                <a:lnTo>
                  <a:pt x="187" y="340"/>
                </a:lnTo>
                <a:cubicBezTo>
                  <a:pt x="166" y="332"/>
                  <a:pt x="145" y="327"/>
                  <a:pt x="124" y="327"/>
                </a:cubicBezTo>
                <a:close/>
                <a:moveTo>
                  <a:pt x="346" y="340"/>
                </a:moveTo>
                <a:cubicBezTo>
                  <a:pt x="331" y="334"/>
                  <a:pt x="311" y="327"/>
                  <a:pt x="285" y="327"/>
                </a:cubicBezTo>
                <a:cubicBezTo>
                  <a:pt x="264" y="327"/>
                  <a:pt x="242" y="332"/>
                  <a:pt x="223" y="340"/>
                </a:cubicBezTo>
                <a:lnTo>
                  <a:pt x="223" y="138"/>
                </a:lnTo>
                <a:cubicBezTo>
                  <a:pt x="232" y="132"/>
                  <a:pt x="257" y="119"/>
                  <a:pt x="286" y="119"/>
                </a:cubicBezTo>
                <a:cubicBezTo>
                  <a:pt x="307" y="119"/>
                  <a:pt x="327" y="126"/>
                  <a:pt x="346" y="139"/>
                </a:cubicBezTo>
                <a:lnTo>
                  <a:pt x="346" y="183"/>
                </a:lnTo>
                <a:lnTo>
                  <a:pt x="335" y="183"/>
                </a:lnTo>
                <a:cubicBezTo>
                  <a:pt x="320" y="183"/>
                  <a:pt x="308" y="195"/>
                  <a:pt x="308" y="210"/>
                </a:cubicBezTo>
                <a:lnTo>
                  <a:pt x="308" y="238"/>
                </a:lnTo>
                <a:cubicBezTo>
                  <a:pt x="308" y="253"/>
                  <a:pt x="320" y="264"/>
                  <a:pt x="335" y="264"/>
                </a:cubicBezTo>
                <a:lnTo>
                  <a:pt x="346" y="264"/>
                </a:lnTo>
                <a:lnTo>
                  <a:pt x="346" y="340"/>
                </a:lnTo>
                <a:lnTo>
                  <a:pt x="346" y="340"/>
                </a:lnTo>
                <a:close/>
              </a:path>
            </a:pathLst>
          </a:custGeom>
          <a:solidFill>
            <a:schemeClr val="accent1"/>
          </a:solidFill>
          <a:ln>
            <a:noFill/>
          </a:ln>
        </p:spPr>
      </p:sp>
      <p:sp>
        <p:nvSpPr>
          <p:cNvPr id="74" name="alphabet-letters-a-b-and-c_27482">
            <a:extLst>
              <a:ext uri="{FF2B5EF4-FFF2-40B4-BE49-F238E27FC236}">
                <a16:creationId xmlns="" xmlns:a16="http://schemas.microsoft.com/office/drawing/2014/main" id="{323EEC84-7F4C-46E5-87F8-F70F9FA822E4}"/>
              </a:ext>
            </a:extLst>
          </p:cNvPr>
          <p:cNvSpPr>
            <a:spLocks noChangeAspect="1"/>
          </p:cNvSpPr>
          <p:nvPr/>
        </p:nvSpPr>
        <p:spPr bwMode="auto">
          <a:xfrm>
            <a:off x="8711893" y="1686209"/>
            <a:ext cx="335034" cy="368754"/>
          </a:xfrm>
          <a:custGeom>
            <a:avLst/>
            <a:gdLst>
              <a:gd name="connsiteX0" fmla="*/ 483916 w 551575"/>
              <a:gd name="connsiteY0" fmla="*/ 414412 h 607087"/>
              <a:gd name="connsiteX1" fmla="*/ 517566 w 551575"/>
              <a:gd name="connsiteY1" fmla="*/ 426321 h 607087"/>
              <a:gd name="connsiteX2" fmla="*/ 536841 w 551575"/>
              <a:gd name="connsiteY2" fmla="*/ 444102 h 607087"/>
              <a:gd name="connsiteX3" fmla="*/ 548439 w 551575"/>
              <a:gd name="connsiteY3" fmla="*/ 465309 h 607087"/>
              <a:gd name="connsiteX4" fmla="*/ 551380 w 551575"/>
              <a:gd name="connsiteY4" fmla="*/ 486027 h 607087"/>
              <a:gd name="connsiteX5" fmla="*/ 544682 w 551575"/>
              <a:gd name="connsiteY5" fmla="*/ 502013 h 607087"/>
              <a:gd name="connsiteX6" fmla="*/ 536351 w 551575"/>
              <a:gd name="connsiteY6" fmla="*/ 507234 h 607087"/>
              <a:gd name="connsiteX7" fmla="*/ 526060 w 551575"/>
              <a:gd name="connsiteY7" fmla="*/ 508702 h 607087"/>
              <a:gd name="connsiteX8" fmla="*/ 516586 w 551575"/>
              <a:gd name="connsiteY8" fmla="*/ 508049 h 607087"/>
              <a:gd name="connsiteX9" fmla="*/ 511032 w 551575"/>
              <a:gd name="connsiteY9" fmla="*/ 506255 h 607087"/>
              <a:gd name="connsiteX10" fmla="*/ 504498 w 551575"/>
              <a:gd name="connsiteY10" fmla="*/ 498098 h 607087"/>
              <a:gd name="connsiteX11" fmla="*/ 504171 w 551575"/>
              <a:gd name="connsiteY11" fmla="*/ 487984 h 607087"/>
              <a:gd name="connsiteX12" fmla="*/ 502048 w 551575"/>
              <a:gd name="connsiteY12" fmla="*/ 472160 h 607087"/>
              <a:gd name="connsiteX13" fmla="*/ 494044 w 551575"/>
              <a:gd name="connsiteY13" fmla="*/ 460089 h 607087"/>
              <a:gd name="connsiteX14" fmla="*/ 478525 w 551575"/>
              <a:gd name="connsiteY14" fmla="*/ 454869 h 607087"/>
              <a:gd name="connsiteX15" fmla="*/ 460393 w 551575"/>
              <a:gd name="connsiteY15" fmla="*/ 458294 h 607087"/>
              <a:gd name="connsiteX16" fmla="*/ 441935 w 551575"/>
              <a:gd name="connsiteY16" fmla="*/ 468735 h 607087"/>
              <a:gd name="connsiteX17" fmla="*/ 426253 w 551575"/>
              <a:gd name="connsiteY17" fmla="*/ 484069 h 607087"/>
              <a:gd name="connsiteX18" fmla="*/ 414819 w 551575"/>
              <a:gd name="connsiteY18" fmla="*/ 504624 h 607087"/>
              <a:gd name="connsiteX19" fmla="*/ 411878 w 551575"/>
              <a:gd name="connsiteY19" fmla="*/ 525015 h 607087"/>
              <a:gd name="connsiteX20" fmla="*/ 417269 w 551575"/>
              <a:gd name="connsiteY20" fmla="*/ 543286 h 607087"/>
              <a:gd name="connsiteX21" fmla="*/ 430664 w 551575"/>
              <a:gd name="connsiteY21" fmla="*/ 558131 h 607087"/>
              <a:gd name="connsiteX22" fmla="*/ 448306 w 551575"/>
              <a:gd name="connsiteY22" fmla="*/ 563840 h 607087"/>
              <a:gd name="connsiteX23" fmla="*/ 468888 w 551575"/>
              <a:gd name="connsiteY23" fmla="*/ 564493 h 607087"/>
              <a:gd name="connsiteX24" fmla="*/ 477382 w 551575"/>
              <a:gd name="connsiteY24" fmla="*/ 564493 h 607087"/>
              <a:gd name="connsiteX25" fmla="*/ 482936 w 551575"/>
              <a:gd name="connsiteY25" fmla="*/ 567103 h 607087"/>
              <a:gd name="connsiteX26" fmla="*/ 489143 w 551575"/>
              <a:gd name="connsiteY26" fmla="*/ 577380 h 607087"/>
              <a:gd name="connsiteX27" fmla="*/ 487510 w 551575"/>
              <a:gd name="connsiteY27" fmla="*/ 588310 h 607087"/>
              <a:gd name="connsiteX28" fmla="*/ 473952 w 551575"/>
              <a:gd name="connsiteY28" fmla="*/ 602013 h 607087"/>
              <a:gd name="connsiteX29" fmla="*/ 452389 w 551575"/>
              <a:gd name="connsiteY29" fmla="*/ 607070 h 607087"/>
              <a:gd name="connsiteX30" fmla="*/ 427397 w 551575"/>
              <a:gd name="connsiteY30" fmla="*/ 603970 h 607087"/>
              <a:gd name="connsiteX31" fmla="*/ 403874 w 551575"/>
              <a:gd name="connsiteY31" fmla="*/ 593693 h 607087"/>
              <a:gd name="connsiteX32" fmla="*/ 376921 w 551575"/>
              <a:gd name="connsiteY32" fmla="*/ 566940 h 607087"/>
              <a:gd name="connsiteX33" fmla="*/ 364834 w 551575"/>
              <a:gd name="connsiteY33" fmla="*/ 533824 h 607087"/>
              <a:gd name="connsiteX34" fmla="*/ 367120 w 551575"/>
              <a:gd name="connsiteY34" fmla="*/ 497772 h 607087"/>
              <a:gd name="connsiteX35" fmla="*/ 383782 w 551575"/>
              <a:gd name="connsiteY35" fmla="*/ 462373 h 607087"/>
              <a:gd name="connsiteX36" fmla="*/ 412205 w 551575"/>
              <a:gd name="connsiteY36" fmla="*/ 433825 h 607087"/>
              <a:gd name="connsiteX37" fmla="*/ 447162 w 551575"/>
              <a:gd name="connsiteY37" fmla="*/ 417348 h 607087"/>
              <a:gd name="connsiteX38" fmla="*/ 483916 w 551575"/>
              <a:gd name="connsiteY38" fmla="*/ 414412 h 607087"/>
              <a:gd name="connsiteX39" fmla="*/ 300130 w 551575"/>
              <a:gd name="connsiteY39" fmla="*/ 378530 h 607087"/>
              <a:gd name="connsiteX40" fmla="*/ 304215 w 551575"/>
              <a:gd name="connsiteY40" fmla="*/ 378530 h 607087"/>
              <a:gd name="connsiteX41" fmla="*/ 308626 w 551575"/>
              <a:gd name="connsiteY41" fmla="*/ 379346 h 607087"/>
              <a:gd name="connsiteX42" fmla="*/ 314018 w 551575"/>
              <a:gd name="connsiteY42" fmla="*/ 381303 h 607087"/>
              <a:gd name="connsiteX43" fmla="*/ 316469 w 551575"/>
              <a:gd name="connsiteY43" fmla="*/ 386197 h 607087"/>
              <a:gd name="connsiteX44" fmla="*/ 317449 w 551575"/>
              <a:gd name="connsiteY44" fmla="*/ 392396 h 607087"/>
              <a:gd name="connsiteX45" fmla="*/ 317286 w 551575"/>
              <a:gd name="connsiteY45" fmla="*/ 398432 h 607087"/>
              <a:gd name="connsiteX46" fmla="*/ 317122 w 551575"/>
              <a:gd name="connsiteY46" fmla="*/ 399900 h 607087"/>
              <a:gd name="connsiteX47" fmla="*/ 317122 w 551575"/>
              <a:gd name="connsiteY47" fmla="*/ 401205 h 607087"/>
              <a:gd name="connsiteX48" fmla="*/ 317122 w 551575"/>
              <a:gd name="connsiteY48" fmla="*/ 413277 h 607087"/>
              <a:gd name="connsiteX49" fmla="*/ 317122 w 551575"/>
              <a:gd name="connsiteY49" fmla="*/ 414419 h 607087"/>
              <a:gd name="connsiteX50" fmla="*/ 317122 w 551575"/>
              <a:gd name="connsiteY50" fmla="*/ 415724 h 607087"/>
              <a:gd name="connsiteX51" fmla="*/ 319900 w 551575"/>
              <a:gd name="connsiteY51" fmla="*/ 415724 h 607087"/>
              <a:gd name="connsiteX52" fmla="*/ 323331 w 551575"/>
              <a:gd name="connsiteY52" fmla="*/ 415398 h 607087"/>
              <a:gd name="connsiteX53" fmla="*/ 330520 w 551575"/>
              <a:gd name="connsiteY53" fmla="*/ 415234 h 607087"/>
              <a:gd name="connsiteX54" fmla="*/ 337546 w 551575"/>
              <a:gd name="connsiteY54" fmla="*/ 415071 h 607087"/>
              <a:gd name="connsiteX55" fmla="*/ 341958 w 551575"/>
              <a:gd name="connsiteY55" fmla="*/ 415234 h 607087"/>
              <a:gd name="connsiteX56" fmla="*/ 345552 w 551575"/>
              <a:gd name="connsiteY56" fmla="*/ 415398 h 607087"/>
              <a:gd name="connsiteX57" fmla="*/ 348166 w 551575"/>
              <a:gd name="connsiteY57" fmla="*/ 416050 h 607087"/>
              <a:gd name="connsiteX58" fmla="*/ 350944 w 551575"/>
              <a:gd name="connsiteY58" fmla="*/ 417192 h 607087"/>
              <a:gd name="connsiteX59" fmla="*/ 353068 w 551575"/>
              <a:gd name="connsiteY59" fmla="*/ 419313 h 607087"/>
              <a:gd name="connsiteX60" fmla="*/ 353885 w 551575"/>
              <a:gd name="connsiteY60" fmla="*/ 422575 h 607087"/>
              <a:gd name="connsiteX61" fmla="*/ 352088 w 551575"/>
              <a:gd name="connsiteY61" fmla="*/ 428122 h 607087"/>
              <a:gd name="connsiteX62" fmla="*/ 351924 w 551575"/>
              <a:gd name="connsiteY62" fmla="*/ 428285 h 607087"/>
              <a:gd name="connsiteX63" fmla="*/ 348493 w 551575"/>
              <a:gd name="connsiteY63" fmla="*/ 434321 h 607087"/>
              <a:gd name="connsiteX64" fmla="*/ 344245 w 551575"/>
              <a:gd name="connsiteY64" fmla="*/ 437420 h 607087"/>
              <a:gd name="connsiteX65" fmla="*/ 339343 w 551575"/>
              <a:gd name="connsiteY65" fmla="*/ 438562 h 607087"/>
              <a:gd name="connsiteX66" fmla="*/ 333135 w 551575"/>
              <a:gd name="connsiteY66" fmla="*/ 438725 h 607087"/>
              <a:gd name="connsiteX67" fmla="*/ 316632 w 551575"/>
              <a:gd name="connsiteY67" fmla="*/ 438725 h 607087"/>
              <a:gd name="connsiteX68" fmla="*/ 316632 w 551575"/>
              <a:gd name="connsiteY68" fmla="*/ 443946 h 607087"/>
              <a:gd name="connsiteX69" fmla="*/ 316796 w 551575"/>
              <a:gd name="connsiteY69" fmla="*/ 449329 h 607087"/>
              <a:gd name="connsiteX70" fmla="*/ 317122 w 551575"/>
              <a:gd name="connsiteY70" fmla="*/ 456670 h 607087"/>
              <a:gd name="connsiteX71" fmla="*/ 317286 w 551575"/>
              <a:gd name="connsiteY71" fmla="*/ 464174 h 607087"/>
              <a:gd name="connsiteX72" fmla="*/ 312711 w 551575"/>
              <a:gd name="connsiteY72" fmla="*/ 473799 h 607087"/>
              <a:gd name="connsiteX73" fmla="*/ 302091 w 551575"/>
              <a:gd name="connsiteY73" fmla="*/ 476572 h 607087"/>
              <a:gd name="connsiteX74" fmla="*/ 294901 w 551575"/>
              <a:gd name="connsiteY74" fmla="*/ 471025 h 607087"/>
              <a:gd name="connsiteX75" fmla="*/ 293104 w 551575"/>
              <a:gd name="connsiteY75" fmla="*/ 460911 h 607087"/>
              <a:gd name="connsiteX76" fmla="*/ 293268 w 551575"/>
              <a:gd name="connsiteY76" fmla="*/ 456833 h 607087"/>
              <a:gd name="connsiteX77" fmla="*/ 293431 w 551575"/>
              <a:gd name="connsiteY77" fmla="*/ 453407 h 607087"/>
              <a:gd name="connsiteX78" fmla="*/ 293758 w 551575"/>
              <a:gd name="connsiteY78" fmla="*/ 451613 h 607087"/>
              <a:gd name="connsiteX79" fmla="*/ 293758 w 551575"/>
              <a:gd name="connsiteY79" fmla="*/ 449981 h 607087"/>
              <a:gd name="connsiteX80" fmla="*/ 293758 w 551575"/>
              <a:gd name="connsiteY80" fmla="*/ 438399 h 607087"/>
              <a:gd name="connsiteX81" fmla="*/ 290817 w 551575"/>
              <a:gd name="connsiteY81" fmla="*/ 438399 h 607087"/>
              <a:gd name="connsiteX82" fmla="*/ 285262 w 551575"/>
              <a:gd name="connsiteY82" fmla="*/ 438562 h 607087"/>
              <a:gd name="connsiteX83" fmla="*/ 279706 w 551575"/>
              <a:gd name="connsiteY83" fmla="*/ 438725 h 607087"/>
              <a:gd name="connsiteX84" fmla="*/ 273824 w 551575"/>
              <a:gd name="connsiteY84" fmla="*/ 439052 h 607087"/>
              <a:gd name="connsiteX85" fmla="*/ 268269 w 551575"/>
              <a:gd name="connsiteY85" fmla="*/ 439052 h 607087"/>
              <a:gd name="connsiteX86" fmla="*/ 260917 w 551575"/>
              <a:gd name="connsiteY86" fmla="*/ 437257 h 607087"/>
              <a:gd name="connsiteX87" fmla="*/ 256832 w 551575"/>
              <a:gd name="connsiteY87" fmla="*/ 430569 h 607087"/>
              <a:gd name="connsiteX88" fmla="*/ 256832 w 551575"/>
              <a:gd name="connsiteY88" fmla="*/ 427306 h 607087"/>
              <a:gd name="connsiteX89" fmla="*/ 258466 w 551575"/>
              <a:gd name="connsiteY89" fmla="*/ 424533 h 607087"/>
              <a:gd name="connsiteX90" fmla="*/ 261897 w 551575"/>
              <a:gd name="connsiteY90" fmla="*/ 418660 h 607087"/>
              <a:gd name="connsiteX91" fmla="*/ 266799 w 551575"/>
              <a:gd name="connsiteY91" fmla="*/ 416050 h 607087"/>
              <a:gd name="connsiteX92" fmla="*/ 272681 w 551575"/>
              <a:gd name="connsiteY92" fmla="*/ 415234 h 607087"/>
              <a:gd name="connsiteX93" fmla="*/ 278889 w 551575"/>
              <a:gd name="connsiteY93" fmla="*/ 415234 h 607087"/>
              <a:gd name="connsiteX94" fmla="*/ 280687 w 551575"/>
              <a:gd name="connsiteY94" fmla="*/ 415398 h 607087"/>
              <a:gd name="connsiteX95" fmla="*/ 282321 w 551575"/>
              <a:gd name="connsiteY95" fmla="*/ 415561 h 607087"/>
              <a:gd name="connsiteX96" fmla="*/ 293921 w 551575"/>
              <a:gd name="connsiteY96" fmla="*/ 415561 h 607087"/>
              <a:gd name="connsiteX97" fmla="*/ 293758 w 551575"/>
              <a:gd name="connsiteY97" fmla="*/ 412461 h 607087"/>
              <a:gd name="connsiteX98" fmla="*/ 293758 w 551575"/>
              <a:gd name="connsiteY98" fmla="*/ 409362 h 607087"/>
              <a:gd name="connsiteX99" fmla="*/ 293431 w 551575"/>
              <a:gd name="connsiteY99" fmla="*/ 402184 h 607087"/>
              <a:gd name="connsiteX100" fmla="*/ 293268 w 551575"/>
              <a:gd name="connsiteY100" fmla="*/ 395169 h 607087"/>
              <a:gd name="connsiteX101" fmla="*/ 293431 w 551575"/>
              <a:gd name="connsiteY101" fmla="*/ 390602 h 607087"/>
              <a:gd name="connsiteX102" fmla="*/ 293758 w 551575"/>
              <a:gd name="connsiteY102" fmla="*/ 387013 h 607087"/>
              <a:gd name="connsiteX103" fmla="*/ 295228 w 551575"/>
              <a:gd name="connsiteY103" fmla="*/ 381793 h 607087"/>
              <a:gd name="connsiteX104" fmla="*/ 300130 w 551575"/>
              <a:gd name="connsiteY104" fmla="*/ 378530 h 607087"/>
              <a:gd name="connsiteX105" fmla="*/ 123989 w 551575"/>
              <a:gd name="connsiteY105" fmla="*/ 269739 h 607087"/>
              <a:gd name="connsiteX106" fmla="*/ 78739 w 551575"/>
              <a:gd name="connsiteY106" fmla="*/ 283929 h 607087"/>
              <a:gd name="connsiteX107" fmla="*/ 61423 w 551575"/>
              <a:gd name="connsiteY107" fmla="*/ 317041 h 607087"/>
              <a:gd name="connsiteX108" fmla="*/ 72858 w 551575"/>
              <a:gd name="connsiteY108" fmla="*/ 346401 h 607087"/>
              <a:gd name="connsiteX109" fmla="*/ 104386 w 551575"/>
              <a:gd name="connsiteY109" fmla="*/ 357166 h 607087"/>
              <a:gd name="connsiteX110" fmla="*/ 131994 w 551575"/>
              <a:gd name="connsiteY110" fmla="*/ 352110 h 607087"/>
              <a:gd name="connsiteX111" fmla="*/ 153393 w 551575"/>
              <a:gd name="connsiteY111" fmla="*/ 339876 h 607087"/>
              <a:gd name="connsiteX112" fmla="*/ 162868 w 551575"/>
              <a:gd name="connsiteY112" fmla="*/ 320140 h 607087"/>
              <a:gd name="connsiteX113" fmla="*/ 165155 w 551575"/>
              <a:gd name="connsiteY113" fmla="*/ 300893 h 607087"/>
              <a:gd name="connsiteX114" fmla="*/ 164665 w 551575"/>
              <a:gd name="connsiteY114" fmla="*/ 291759 h 607087"/>
              <a:gd name="connsiteX115" fmla="*/ 162868 w 551575"/>
              <a:gd name="connsiteY115" fmla="*/ 284745 h 607087"/>
              <a:gd name="connsiteX116" fmla="*/ 145389 w 551575"/>
              <a:gd name="connsiteY116" fmla="*/ 274143 h 607087"/>
              <a:gd name="connsiteX117" fmla="*/ 123989 w 551575"/>
              <a:gd name="connsiteY117" fmla="*/ 269739 h 607087"/>
              <a:gd name="connsiteX118" fmla="*/ 396202 w 551575"/>
              <a:gd name="connsiteY118" fmla="*/ 153269 h 607087"/>
              <a:gd name="connsiteX119" fmla="*/ 369901 w 551575"/>
              <a:gd name="connsiteY119" fmla="*/ 161917 h 607087"/>
              <a:gd name="connsiteX120" fmla="*/ 359446 w 551575"/>
              <a:gd name="connsiteY120" fmla="*/ 176601 h 607087"/>
              <a:gd name="connsiteX121" fmla="*/ 350461 w 551575"/>
              <a:gd name="connsiteY121" fmla="*/ 193407 h 607087"/>
              <a:gd name="connsiteX122" fmla="*/ 349317 w 551575"/>
              <a:gd name="connsiteY122" fmla="*/ 195854 h 607087"/>
              <a:gd name="connsiteX123" fmla="*/ 337228 w 551575"/>
              <a:gd name="connsiteY123" fmla="*/ 234686 h 607087"/>
              <a:gd name="connsiteX124" fmla="*/ 337392 w 551575"/>
              <a:gd name="connsiteY124" fmla="*/ 235339 h 607087"/>
              <a:gd name="connsiteX125" fmla="*/ 347847 w 551575"/>
              <a:gd name="connsiteY125" fmla="*/ 254592 h 607087"/>
              <a:gd name="connsiteX126" fmla="*/ 363857 w 551575"/>
              <a:gd name="connsiteY126" fmla="*/ 268787 h 607087"/>
              <a:gd name="connsiteX127" fmla="*/ 404207 w 551575"/>
              <a:gd name="connsiteY127" fmla="*/ 268787 h 607087"/>
              <a:gd name="connsiteX128" fmla="*/ 435573 w 551575"/>
              <a:gd name="connsiteY128" fmla="*/ 236318 h 607087"/>
              <a:gd name="connsiteX129" fmla="*/ 439493 w 551575"/>
              <a:gd name="connsiteY129" fmla="*/ 227507 h 607087"/>
              <a:gd name="connsiteX130" fmla="*/ 442924 w 551575"/>
              <a:gd name="connsiteY130" fmla="*/ 218044 h 607087"/>
              <a:gd name="connsiteX131" fmla="*/ 444721 w 551575"/>
              <a:gd name="connsiteY131" fmla="*/ 210049 h 607087"/>
              <a:gd name="connsiteX132" fmla="*/ 444394 w 551575"/>
              <a:gd name="connsiteY132" fmla="*/ 204665 h 607087"/>
              <a:gd name="connsiteX133" fmla="*/ 441454 w 551575"/>
              <a:gd name="connsiteY133" fmla="*/ 174317 h 607087"/>
              <a:gd name="connsiteX134" fmla="*/ 420707 w 551575"/>
              <a:gd name="connsiteY134" fmla="*/ 156369 h 607087"/>
              <a:gd name="connsiteX135" fmla="*/ 396202 w 551575"/>
              <a:gd name="connsiteY135" fmla="*/ 153269 h 607087"/>
              <a:gd name="connsiteX136" fmla="*/ 115004 w 551575"/>
              <a:gd name="connsiteY136" fmla="*/ 118862 h 607087"/>
              <a:gd name="connsiteX137" fmla="*/ 163195 w 551575"/>
              <a:gd name="connsiteY137" fmla="*/ 122940 h 607087"/>
              <a:gd name="connsiteX138" fmla="*/ 195867 w 551575"/>
              <a:gd name="connsiteY138" fmla="*/ 138924 h 607087"/>
              <a:gd name="connsiteX139" fmla="*/ 215633 w 551575"/>
              <a:gd name="connsiteY139" fmla="*/ 161760 h 607087"/>
              <a:gd name="connsiteX140" fmla="*/ 225925 w 551575"/>
              <a:gd name="connsiteY140" fmla="*/ 187857 h 607087"/>
              <a:gd name="connsiteX141" fmla="*/ 229518 w 551575"/>
              <a:gd name="connsiteY141" fmla="*/ 213792 h 607087"/>
              <a:gd name="connsiteX142" fmla="*/ 229845 w 551575"/>
              <a:gd name="connsiteY142" fmla="*/ 234670 h 607087"/>
              <a:gd name="connsiteX143" fmla="*/ 229845 w 551575"/>
              <a:gd name="connsiteY143" fmla="*/ 239074 h 607087"/>
              <a:gd name="connsiteX144" fmla="*/ 229845 w 551575"/>
              <a:gd name="connsiteY144" fmla="*/ 252449 h 607087"/>
              <a:gd name="connsiteX145" fmla="*/ 229355 w 551575"/>
              <a:gd name="connsiteY145" fmla="*/ 266477 h 607087"/>
              <a:gd name="connsiteX146" fmla="*/ 228702 w 551575"/>
              <a:gd name="connsiteY146" fmla="*/ 290291 h 607087"/>
              <a:gd name="connsiteX147" fmla="*/ 228702 w 551575"/>
              <a:gd name="connsiteY147" fmla="*/ 313126 h 607087"/>
              <a:gd name="connsiteX148" fmla="*/ 230335 w 551575"/>
              <a:gd name="connsiteY148" fmla="*/ 344117 h 607087"/>
              <a:gd name="connsiteX149" fmla="*/ 236543 w 551575"/>
              <a:gd name="connsiteY149" fmla="*/ 378370 h 607087"/>
              <a:gd name="connsiteX150" fmla="*/ 237196 w 551575"/>
              <a:gd name="connsiteY150" fmla="*/ 379512 h 607087"/>
              <a:gd name="connsiteX151" fmla="*/ 234583 w 551575"/>
              <a:gd name="connsiteY151" fmla="*/ 391909 h 607087"/>
              <a:gd name="connsiteX152" fmla="*/ 225925 w 551575"/>
              <a:gd name="connsiteY152" fmla="*/ 403979 h 607087"/>
              <a:gd name="connsiteX153" fmla="*/ 213999 w 551575"/>
              <a:gd name="connsiteY153" fmla="*/ 412950 h 607087"/>
              <a:gd name="connsiteX154" fmla="*/ 201911 w 551575"/>
              <a:gd name="connsiteY154" fmla="*/ 416212 h 607087"/>
              <a:gd name="connsiteX155" fmla="*/ 182961 w 551575"/>
              <a:gd name="connsiteY155" fmla="*/ 409035 h 607087"/>
              <a:gd name="connsiteX156" fmla="*/ 169566 w 551575"/>
              <a:gd name="connsiteY156" fmla="*/ 390114 h 607087"/>
              <a:gd name="connsiteX157" fmla="*/ 138365 w 551575"/>
              <a:gd name="connsiteY157" fmla="*/ 407893 h 607087"/>
              <a:gd name="connsiteX158" fmla="*/ 104876 w 551575"/>
              <a:gd name="connsiteY158" fmla="*/ 415070 h 607087"/>
              <a:gd name="connsiteX159" fmla="*/ 64690 w 551575"/>
              <a:gd name="connsiteY159" fmla="*/ 412624 h 607087"/>
              <a:gd name="connsiteX160" fmla="*/ 31365 w 551575"/>
              <a:gd name="connsiteY160" fmla="*/ 396965 h 607087"/>
              <a:gd name="connsiteX161" fmla="*/ 8495 w 551575"/>
              <a:gd name="connsiteY161" fmla="*/ 366300 h 607087"/>
              <a:gd name="connsiteX162" fmla="*/ 0 w 551575"/>
              <a:gd name="connsiteY162" fmla="*/ 318835 h 607087"/>
              <a:gd name="connsiteX163" fmla="*/ 13722 w 551575"/>
              <a:gd name="connsiteY163" fmla="*/ 260605 h 607087"/>
              <a:gd name="connsiteX164" fmla="*/ 46067 w 551575"/>
              <a:gd name="connsiteY164" fmla="*/ 228309 h 607087"/>
              <a:gd name="connsiteX165" fmla="*/ 84783 w 551575"/>
              <a:gd name="connsiteY165" fmla="*/ 214281 h 607087"/>
              <a:gd name="connsiteX166" fmla="*/ 117781 w 551575"/>
              <a:gd name="connsiteY166" fmla="*/ 211835 h 607087"/>
              <a:gd name="connsiteX167" fmla="*/ 144899 w 551575"/>
              <a:gd name="connsiteY167" fmla="*/ 214934 h 607087"/>
              <a:gd name="connsiteX168" fmla="*/ 163522 w 551575"/>
              <a:gd name="connsiteY168" fmla="*/ 219664 h 607087"/>
              <a:gd name="connsiteX169" fmla="*/ 161561 w 551575"/>
              <a:gd name="connsiteY169" fmla="*/ 205636 h 607087"/>
              <a:gd name="connsiteX170" fmla="*/ 154374 w 551575"/>
              <a:gd name="connsiteY170" fmla="*/ 192588 h 607087"/>
              <a:gd name="connsiteX171" fmla="*/ 139181 w 551575"/>
              <a:gd name="connsiteY171" fmla="*/ 183453 h 607087"/>
              <a:gd name="connsiteX172" fmla="*/ 113861 w 551575"/>
              <a:gd name="connsiteY172" fmla="*/ 180681 h 607087"/>
              <a:gd name="connsiteX173" fmla="*/ 77268 w 551575"/>
              <a:gd name="connsiteY173" fmla="*/ 188999 h 607087"/>
              <a:gd name="connsiteX174" fmla="*/ 59136 w 551575"/>
              <a:gd name="connsiteY174" fmla="*/ 201233 h 607087"/>
              <a:gd name="connsiteX175" fmla="*/ 54725 w 551575"/>
              <a:gd name="connsiteY175" fmla="*/ 204821 h 607087"/>
              <a:gd name="connsiteX176" fmla="*/ 50314 w 551575"/>
              <a:gd name="connsiteY176" fmla="*/ 207920 h 607087"/>
              <a:gd name="connsiteX177" fmla="*/ 40186 w 551575"/>
              <a:gd name="connsiteY177" fmla="*/ 210367 h 607087"/>
              <a:gd name="connsiteX178" fmla="*/ 30711 w 551575"/>
              <a:gd name="connsiteY178" fmla="*/ 210204 h 607087"/>
              <a:gd name="connsiteX179" fmla="*/ 30221 w 551575"/>
              <a:gd name="connsiteY179" fmla="*/ 210204 h 607087"/>
              <a:gd name="connsiteX180" fmla="*/ 19603 w 551575"/>
              <a:gd name="connsiteY180" fmla="*/ 202864 h 607087"/>
              <a:gd name="connsiteX181" fmla="*/ 12905 w 551575"/>
              <a:gd name="connsiteY181" fmla="*/ 189489 h 607087"/>
              <a:gd name="connsiteX182" fmla="*/ 11272 w 551575"/>
              <a:gd name="connsiteY182" fmla="*/ 180681 h 607087"/>
              <a:gd name="connsiteX183" fmla="*/ 23524 w 551575"/>
              <a:gd name="connsiteY183" fmla="*/ 156377 h 607087"/>
              <a:gd name="connsiteX184" fmla="*/ 46884 w 551575"/>
              <a:gd name="connsiteY184" fmla="*/ 137456 h 607087"/>
              <a:gd name="connsiteX185" fmla="*/ 78085 w 551575"/>
              <a:gd name="connsiteY185" fmla="*/ 124734 h 607087"/>
              <a:gd name="connsiteX186" fmla="*/ 115004 w 551575"/>
              <a:gd name="connsiteY186" fmla="*/ 118862 h 607087"/>
              <a:gd name="connsiteX187" fmla="*/ 401593 w 551575"/>
              <a:gd name="connsiteY187" fmla="*/ 61 h 607087"/>
              <a:gd name="connsiteX188" fmla="*/ 415479 w 551575"/>
              <a:gd name="connsiteY188" fmla="*/ 3488 h 607087"/>
              <a:gd name="connsiteX189" fmla="*/ 425608 w 551575"/>
              <a:gd name="connsiteY189" fmla="*/ 9851 h 607087"/>
              <a:gd name="connsiteX190" fmla="*/ 430182 w 551575"/>
              <a:gd name="connsiteY190" fmla="*/ 16377 h 607087"/>
              <a:gd name="connsiteX191" fmla="*/ 431652 w 551575"/>
              <a:gd name="connsiteY191" fmla="*/ 24209 h 607087"/>
              <a:gd name="connsiteX192" fmla="*/ 427241 w 551575"/>
              <a:gd name="connsiteY192" fmla="*/ 30899 h 607087"/>
              <a:gd name="connsiteX193" fmla="*/ 419236 w 551575"/>
              <a:gd name="connsiteY193" fmla="*/ 44930 h 607087"/>
              <a:gd name="connsiteX194" fmla="*/ 411395 w 551575"/>
              <a:gd name="connsiteY194" fmla="*/ 60920 h 607087"/>
              <a:gd name="connsiteX195" fmla="*/ 399143 w 551575"/>
              <a:gd name="connsiteY195" fmla="*/ 88331 h 607087"/>
              <a:gd name="connsiteX196" fmla="*/ 394569 w 551575"/>
              <a:gd name="connsiteY196" fmla="*/ 98284 h 607087"/>
              <a:gd name="connsiteX197" fmla="*/ 390648 w 551575"/>
              <a:gd name="connsiteY197" fmla="*/ 108074 h 607087"/>
              <a:gd name="connsiteX198" fmla="*/ 412865 w 551575"/>
              <a:gd name="connsiteY198" fmla="*/ 106279 h 607087"/>
              <a:gd name="connsiteX199" fmla="*/ 439330 w 551575"/>
              <a:gd name="connsiteY199" fmla="*/ 110684 h 607087"/>
              <a:gd name="connsiteX200" fmla="*/ 472656 w 551575"/>
              <a:gd name="connsiteY200" fmla="*/ 131079 h 607087"/>
              <a:gd name="connsiteX201" fmla="*/ 493730 w 551575"/>
              <a:gd name="connsiteY201" fmla="*/ 163059 h 607087"/>
              <a:gd name="connsiteX202" fmla="*/ 500428 w 551575"/>
              <a:gd name="connsiteY202" fmla="*/ 202054 h 607087"/>
              <a:gd name="connsiteX203" fmla="*/ 490136 w 551575"/>
              <a:gd name="connsiteY203" fmla="*/ 244802 h 607087"/>
              <a:gd name="connsiteX204" fmla="*/ 485398 w 551575"/>
              <a:gd name="connsiteY204" fmla="*/ 255245 h 607087"/>
              <a:gd name="connsiteX205" fmla="*/ 459914 w 551575"/>
              <a:gd name="connsiteY205" fmla="*/ 292119 h 607087"/>
              <a:gd name="connsiteX206" fmla="*/ 424791 w 551575"/>
              <a:gd name="connsiteY206" fmla="*/ 315614 h 607087"/>
              <a:gd name="connsiteX207" fmla="*/ 384114 w 551575"/>
              <a:gd name="connsiteY207" fmla="*/ 323772 h 607087"/>
              <a:gd name="connsiteX208" fmla="*/ 342293 w 551575"/>
              <a:gd name="connsiteY208" fmla="*/ 314635 h 607087"/>
              <a:gd name="connsiteX209" fmla="*/ 315665 w 551575"/>
              <a:gd name="connsiteY209" fmla="*/ 299624 h 607087"/>
              <a:gd name="connsiteX210" fmla="*/ 298838 w 551575"/>
              <a:gd name="connsiteY210" fmla="*/ 279229 h 607087"/>
              <a:gd name="connsiteX211" fmla="*/ 292304 w 551575"/>
              <a:gd name="connsiteY211" fmla="*/ 284613 h 607087"/>
              <a:gd name="connsiteX212" fmla="*/ 284136 w 551575"/>
              <a:gd name="connsiteY212" fmla="*/ 287224 h 607087"/>
              <a:gd name="connsiteX213" fmla="*/ 276131 w 551575"/>
              <a:gd name="connsiteY213" fmla="*/ 286735 h 607087"/>
              <a:gd name="connsiteX214" fmla="*/ 269760 w 551575"/>
              <a:gd name="connsiteY214" fmla="*/ 282656 h 607087"/>
              <a:gd name="connsiteX215" fmla="*/ 263389 w 551575"/>
              <a:gd name="connsiteY215" fmla="*/ 279555 h 607087"/>
              <a:gd name="connsiteX216" fmla="*/ 258161 w 551575"/>
              <a:gd name="connsiteY216" fmla="*/ 273682 h 607087"/>
              <a:gd name="connsiteX217" fmla="*/ 256691 w 551575"/>
              <a:gd name="connsiteY217" fmla="*/ 264055 h 607087"/>
              <a:gd name="connsiteX218" fmla="*/ 261592 w 551575"/>
              <a:gd name="connsiteY218" fmla="*/ 249534 h 607087"/>
              <a:gd name="connsiteX219" fmla="*/ 263879 w 551575"/>
              <a:gd name="connsiteY219" fmla="*/ 242681 h 607087"/>
              <a:gd name="connsiteX220" fmla="*/ 267309 w 551575"/>
              <a:gd name="connsiteY220" fmla="*/ 234360 h 607087"/>
              <a:gd name="connsiteX221" fmla="*/ 278908 w 551575"/>
              <a:gd name="connsiteY221" fmla="*/ 210212 h 607087"/>
              <a:gd name="connsiteX222" fmla="*/ 292794 w 551575"/>
              <a:gd name="connsiteY222" fmla="*/ 182964 h 607087"/>
              <a:gd name="connsiteX223" fmla="*/ 304719 w 551575"/>
              <a:gd name="connsiteY223" fmla="*/ 159632 h 607087"/>
              <a:gd name="connsiteX224" fmla="*/ 313868 w 551575"/>
              <a:gd name="connsiteY224" fmla="*/ 140379 h 607087"/>
              <a:gd name="connsiteX225" fmla="*/ 331837 w 551575"/>
              <a:gd name="connsiteY225" fmla="*/ 101058 h 607087"/>
              <a:gd name="connsiteX226" fmla="*/ 349317 w 551575"/>
              <a:gd name="connsiteY226" fmla="*/ 63694 h 607087"/>
              <a:gd name="connsiteX227" fmla="*/ 364020 w 551575"/>
              <a:gd name="connsiteY227" fmla="*/ 33509 h 607087"/>
              <a:gd name="connsiteX228" fmla="*/ 373822 w 551575"/>
              <a:gd name="connsiteY228" fmla="*/ 15725 h 607087"/>
              <a:gd name="connsiteX229" fmla="*/ 386401 w 551575"/>
              <a:gd name="connsiteY229" fmla="*/ 2998 h 607087"/>
              <a:gd name="connsiteX230" fmla="*/ 401593 w 551575"/>
              <a:gd name="connsiteY230" fmla="*/ 61 h 60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551575" h="607087">
                <a:moveTo>
                  <a:pt x="483916" y="414412"/>
                </a:moveTo>
                <a:cubicBezTo>
                  <a:pt x="496167" y="415717"/>
                  <a:pt x="507275" y="419795"/>
                  <a:pt x="517566" y="426321"/>
                </a:cubicBezTo>
                <a:cubicBezTo>
                  <a:pt x="525080" y="431378"/>
                  <a:pt x="531451" y="437250"/>
                  <a:pt x="536841" y="444102"/>
                </a:cubicBezTo>
                <a:cubicBezTo>
                  <a:pt x="542069" y="450953"/>
                  <a:pt x="545989" y="457968"/>
                  <a:pt x="548439" y="465309"/>
                </a:cubicBezTo>
                <a:cubicBezTo>
                  <a:pt x="551053" y="472487"/>
                  <a:pt x="552033" y="479338"/>
                  <a:pt x="551380" y="486027"/>
                </a:cubicBezTo>
                <a:cubicBezTo>
                  <a:pt x="550890" y="492552"/>
                  <a:pt x="548603" y="497935"/>
                  <a:pt x="544682" y="502013"/>
                </a:cubicBezTo>
                <a:cubicBezTo>
                  <a:pt x="542395" y="504460"/>
                  <a:pt x="539618" y="506255"/>
                  <a:pt x="536351" y="507234"/>
                </a:cubicBezTo>
                <a:cubicBezTo>
                  <a:pt x="532921" y="508212"/>
                  <a:pt x="529491" y="508702"/>
                  <a:pt x="526060" y="508702"/>
                </a:cubicBezTo>
                <a:cubicBezTo>
                  <a:pt x="522467" y="508865"/>
                  <a:pt x="519363" y="508539"/>
                  <a:pt x="516586" y="508049"/>
                </a:cubicBezTo>
                <a:cubicBezTo>
                  <a:pt x="513646" y="507397"/>
                  <a:pt x="511849" y="506907"/>
                  <a:pt x="511032" y="506255"/>
                </a:cubicBezTo>
                <a:cubicBezTo>
                  <a:pt x="508582" y="504297"/>
                  <a:pt x="506458" y="501687"/>
                  <a:pt x="504498" y="498098"/>
                </a:cubicBezTo>
                <a:cubicBezTo>
                  <a:pt x="502701" y="494673"/>
                  <a:pt x="502538" y="491410"/>
                  <a:pt x="504171" y="487984"/>
                </a:cubicBezTo>
                <a:cubicBezTo>
                  <a:pt x="504008" y="482438"/>
                  <a:pt x="503355" y="477054"/>
                  <a:pt x="502048" y="472160"/>
                </a:cubicBezTo>
                <a:cubicBezTo>
                  <a:pt x="500741" y="467267"/>
                  <a:pt x="498127" y="463188"/>
                  <a:pt x="494044" y="460089"/>
                </a:cubicBezTo>
                <a:cubicBezTo>
                  <a:pt x="489633" y="456663"/>
                  <a:pt x="484406" y="454869"/>
                  <a:pt x="478525" y="454869"/>
                </a:cubicBezTo>
                <a:cubicBezTo>
                  <a:pt x="472645" y="454869"/>
                  <a:pt x="466601" y="456010"/>
                  <a:pt x="460393" y="458294"/>
                </a:cubicBezTo>
                <a:cubicBezTo>
                  <a:pt x="454186" y="460578"/>
                  <a:pt x="447979" y="464167"/>
                  <a:pt x="441935" y="468735"/>
                </a:cubicBezTo>
                <a:cubicBezTo>
                  <a:pt x="435891" y="473302"/>
                  <a:pt x="430664" y="478523"/>
                  <a:pt x="426253" y="484069"/>
                </a:cubicBezTo>
                <a:cubicBezTo>
                  <a:pt x="420863" y="490757"/>
                  <a:pt x="417106" y="497609"/>
                  <a:pt x="414819" y="504624"/>
                </a:cubicBezTo>
                <a:cubicBezTo>
                  <a:pt x="412368" y="511638"/>
                  <a:pt x="411388" y="518490"/>
                  <a:pt x="411878" y="525015"/>
                </a:cubicBezTo>
                <a:cubicBezTo>
                  <a:pt x="412368" y="531540"/>
                  <a:pt x="414165" y="537576"/>
                  <a:pt x="417269" y="543286"/>
                </a:cubicBezTo>
                <a:cubicBezTo>
                  <a:pt x="420373" y="548995"/>
                  <a:pt x="424783" y="553889"/>
                  <a:pt x="430664" y="558131"/>
                </a:cubicBezTo>
                <a:cubicBezTo>
                  <a:pt x="435237" y="561067"/>
                  <a:pt x="441118" y="563024"/>
                  <a:pt x="448306" y="563840"/>
                </a:cubicBezTo>
                <a:cubicBezTo>
                  <a:pt x="455493" y="564656"/>
                  <a:pt x="462354" y="564982"/>
                  <a:pt x="468888" y="564493"/>
                </a:cubicBezTo>
                <a:cubicBezTo>
                  <a:pt x="472808" y="564166"/>
                  <a:pt x="475585" y="564166"/>
                  <a:pt x="477382" y="564493"/>
                </a:cubicBezTo>
                <a:cubicBezTo>
                  <a:pt x="479342" y="564819"/>
                  <a:pt x="481139" y="565798"/>
                  <a:pt x="482936" y="567103"/>
                </a:cubicBezTo>
                <a:cubicBezTo>
                  <a:pt x="486530" y="569876"/>
                  <a:pt x="488490" y="573302"/>
                  <a:pt x="489143" y="577380"/>
                </a:cubicBezTo>
                <a:cubicBezTo>
                  <a:pt x="489633" y="581295"/>
                  <a:pt x="489143" y="585047"/>
                  <a:pt x="487510" y="588310"/>
                </a:cubicBezTo>
                <a:cubicBezTo>
                  <a:pt x="484733" y="594346"/>
                  <a:pt x="480322" y="598913"/>
                  <a:pt x="473952" y="602013"/>
                </a:cubicBezTo>
                <a:cubicBezTo>
                  <a:pt x="467581" y="605112"/>
                  <a:pt x="460393" y="606744"/>
                  <a:pt x="452389" y="607070"/>
                </a:cubicBezTo>
                <a:cubicBezTo>
                  <a:pt x="444222" y="607233"/>
                  <a:pt x="436054" y="606254"/>
                  <a:pt x="427397" y="603970"/>
                </a:cubicBezTo>
                <a:cubicBezTo>
                  <a:pt x="418902" y="601687"/>
                  <a:pt x="411062" y="598261"/>
                  <a:pt x="403874" y="593693"/>
                </a:cubicBezTo>
                <a:cubicBezTo>
                  <a:pt x="392276" y="586352"/>
                  <a:pt x="383292" y="577380"/>
                  <a:pt x="376921" y="566940"/>
                </a:cubicBezTo>
                <a:cubicBezTo>
                  <a:pt x="370387" y="556662"/>
                  <a:pt x="366304" y="545569"/>
                  <a:pt x="364834" y="533824"/>
                </a:cubicBezTo>
                <a:cubicBezTo>
                  <a:pt x="363200" y="522079"/>
                  <a:pt x="363853" y="510007"/>
                  <a:pt x="367120" y="497772"/>
                </a:cubicBezTo>
                <a:cubicBezTo>
                  <a:pt x="370224" y="485537"/>
                  <a:pt x="375941" y="473792"/>
                  <a:pt x="383782" y="462373"/>
                </a:cubicBezTo>
                <a:cubicBezTo>
                  <a:pt x="391786" y="450953"/>
                  <a:pt x="401261" y="441329"/>
                  <a:pt x="412205" y="433825"/>
                </a:cubicBezTo>
                <a:cubicBezTo>
                  <a:pt x="423313" y="426157"/>
                  <a:pt x="434911" y="420774"/>
                  <a:pt x="447162" y="417348"/>
                </a:cubicBezTo>
                <a:cubicBezTo>
                  <a:pt x="459413" y="414086"/>
                  <a:pt x="471665" y="413107"/>
                  <a:pt x="483916" y="414412"/>
                </a:cubicBezTo>
                <a:close/>
                <a:moveTo>
                  <a:pt x="300130" y="378530"/>
                </a:moveTo>
                <a:cubicBezTo>
                  <a:pt x="300947" y="378530"/>
                  <a:pt x="302254" y="378530"/>
                  <a:pt x="304215" y="378530"/>
                </a:cubicBezTo>
                <a:cubicBezTo>
                  <a:pt x="306012" y="378693"/>
                  <a:pt x="307482" y="379019"/>
                  <a:pt x="308626" y="379346"/>
                </a:cubicBezTo>
                <a:cubicBezTo>
                  <a:pt x="310914" y="379346"/>
                  <a:pt x="312711" y="379998"/>
                  <a:pt x="314018" y="381303"/>
                </a:cubicBezTo>
                <a:cubicBezTo>
                  <a:pt x="315162" y="382608"/>
                  <a:pt x="316142" y="384240"/>
                  <a:pt x="316469" y="386197"/>
                </a:cubicBezTo>
                <a:cubicBezTo>
                  <a:pt x="316959" y="388155"/>
                  <a:pt x="317286" y="390275"/>
                  <a:pt x="317449" y="392396"/>
                </a:cubicBezTo>
                <a:cubicBezTo>
                  <a:pt x="317449" y="394680"/>
                  <a:pt x="317449" y="396638"/>
                  <a:pt x="317286" y="398432"/>
                </a:cubicBezTo>
                <a:cubicBezTo>
                  <a:pt x="317286" y="398758"/>
                  <a:pt x="317286" y="399248"/>
                  <a:pt x="317122" y="399900"/>
                </a:cubicBezTo>
                <a:cubicBezTo>
                  <a:pt x="317122" y="400553"/>
                  <a:pt x="317122" y="401042"/>
                  <a:pt x="317122" y="401205"/>
                </a:cubicBezTo>
                <a:lnTo>
                  <a:pt x="317122" y="413277"/>
                </a:lnTo>
                <a:cubicBezTo>
                  <a:pt x="317122" y="414256"/>
                  <a:pt x="317122" y="414745"/>
                  <a:pt x="317122" y="414419"/>
                </a:cubicBezTo>
                <a:cubicBezTo>
                  <a:pt x="317286" y="414256"/>
                  <a:pt x="317122" y="414582"/>
                  <a:pt x="317122" y="415724"/>
                </a:cubicBezTo>
                <a:lnTo>
                  <a:pt x="319900" y="415724"/>
                </a:lnTo>
                <a:cubicBezTo>
                  <a:pt x="321044" y="415724"/>
                  <a:pt x="322187" y="415561"/>
                  <a:pt x="323331" y="415398"/>
                </a:cubicBezTo>
                <a:cubicBezTo>
                  <a:pt x="325619" y="415398"/>
                  <a:pt x="328069" y="415234"/>
                  <a:pt x="330520" y="415234"/>
                </a:cubicBezTo>
                <a:cubicBezTo>
                  <a:pt x="332971" y="415071"/>
                  <a:pt x="335259" y="415071"/>
                  <a:pt x="337546" y="415071"/>
                </a:cubicBezTo>
                <a:cubicBezTo>
                  <a:pt x="339180" y="415071"/>
                  <a:pt x="340650" y="415071"/>
                  <a:pt x="341958" y="415234"/>
                </a:cubicBezTo>
                <a:cubicBezTo>
                  <a:pt x="343265" y="415234"/>
                  <a:pt x="344408" y="415398"/>
                  <a:pt x="345552" y="415398"/>
                </a:cubicBezTo>
                <a:cubicBezTo>
                  <a:pt x="346369" y="415561"/>
                  <a:pt x="347349" y="415887"/>
                  <a:pt x="348166" y="416050"/>
                </a:cubicBezTo>
                <a:cubicBezTo>
                  <a:pt x="349147" y="416376"/>
                  <a:pt x="350127" y="416703"/>
                  <a:pt x="350944" y="417192"/>
                </a:cubicBezTo>
                <a:cubicBezTo>
                  <a:pt x="351761" y="417681"/>
                  <a:pt x="352415" y="418334"/>
                  <a:pt x="353068" y="419313"/>
                </a:cubicBezTo>
                <a:cubicBezTo>
                  <a:pt x="353558" y="420128"/>
                  <a:pt x="353885" y="421270"/>
                  <a:pt x="353885" y="422575"/>
                </a:cubicBezTo>
                <a:cubicBezTo>
                  <a:pt x="353885" y="424207"/>
                  <a:pt x="353231" y="426164"/>
                  <a:pt x="352088" y="428122"/>
                </a:cubicBezTo>
                <a:lnTo>
                  <a:pt x="351924" y="428285"/>
                </a:lnTo>
                <a:cubicBezTo>
                  <a:pt x="350781" y="430895"/>
                  <a:pt x="349637" y="432853"/>
                  <a:pt x="348493" y="434321"/>
                </a:cubicBezTo>
                <a:cubicBezTo>
                  <a:pt x="347186" y="435789"/>
                  <a:pt x="345879" y="436768"/>
                  <a:pt x="344245" y="437420"/>
                </a:cubicBezTo>
                <a:cubicBezTo>
                  <a:pt x="342775" y="438073"/>
                  <a:pt x="341141" y="438399"/>
                  <a:pt x="339343" y="438562"/>
                </a:cubicBezTo>
                <a:cubicBezTo>
                  <a:pt x="337546" y="438725"/>
                  <a:pt x="335422" y="438725"/>
                  <a:pt x="333135" y="438725"/>
                </a:cubicBezTo>
                <a:lnTo>
                  <a:pt x="316632" y="438725"/>
                </a:lnTo>
                <a:lnTo>
                  <a:pt x="316632" y="443946"/>
                </a:lnTo>
                <a:cubicBezTo>
                  <a:pt x="316632" y="445577"/>
                  <a:pt x="316632" y="447371"/>
                  <a:pt x="316796" y="449329"/>
                </a:cubicBezTo>
                <a:cubicBezTo>
                  <a:pt x="316959" y="451613"/>
                  <a:pt x="317122" y="454060"/>
                  <a:pt x="317122" y="456670"/>
                </a:cubicBezTo>
                <a:cubicBezTo>
                  <a:pt x="317286" y="459117"/>
                  <a:pt x="317286" y="461727"/>
                  <a:pt x="317286" y="464174"/>
                </a:cubicBezTo>
                <a:cubicBezTo>
                  <a:pt x="317286" y="468252"/>
                  <a:pt x="315815" y="471515"/>
                  <a:pt x="312711" y="473799"/>
                </a:cubicBezTo>
                <a:cubicBezTo>
                  <a:pt x="309607" y="476082"/>
                  <a:pt x="306175" y="476898"/>
                  <a:pt x="302091" y="476572"/>
                </a:cubicBezTo>
                <a:cubicBezTo>
                  <a:pt x="298496" y="475919"/>
                  <a:pt x="296045" y="473962"/>
                  <a:pt x="294901" y="471025"/>
                </a:cubicBezTo>
                <a:cubicBezTo>
                  <a:pt x="293758" y="467926"/>
                  <a:pt x="293104" y="464500"/>
                  <a:pt x="293104" y="460911"/>
                </a:cubicBezTo>
                <a:cubicBezTo>
                  <a:pt x="293104" y="459280"/>
                  <a:pt x="293104" y="457975"/>
                  <a:pt x="293268" y="456833"/>
                </a:cubicBezTo>
                <a:cubicBezTo>
                  <a:pt x="293268" y="455691"/>
                  <a:pt x="293431" y="454549"/>
                  <a:pt x="293431" y="453407"/>
                </a:cubicBezTo>
                <a:cubicBezTo>
                  <a:pt x="293594" y="452755"/>
                  <a:pt x="293758" y="452102"/>
                  <a:pt x="293758" y="451613"/>
                </a:cubicBezTo>
                <a:lnTo>
                  <a:pt x="293758" y="449981"/>
                </a:lnTo>
                <a:lnTo>
                  <a:pt x="293758" y="438399"/>
                </a:lnTo>
                <a:lnTo>
                  <a:pt x="290817" y="438399"/>
                </a:lnTo>
                <a:cubicBezTo>
                  <a:pt x="288856" y="438399"/>
                  <a:pt x="287059" y="438399"/>
                  <a:pt x="285262" y="438562"/>
                </a:cubicBezTo>
                <a:cubicBezTo>
                  <a:pt x="283464" y="438562"/>
                  <a:pt x="281667" y="438725"/>
                  <a:pt x="279706" y="438725"/>
                </a:cubicBezTo>
                <a:cubicBezTo>
                  <a:pt x="277746" y="438888"/>
                  <a:pt x="275785" y="439052"/>
                  <a:pt x="273824" y="439052"/>
                </a:cubicBezTo>
                <a:lnTo>
                  <a:pt x="268269" y="439052"/>
                </a:lnTo>
                <a:cubicBezTo>
                  <a:pt x="265491" y="439052"/>
                  <a:pt x="263041" y="438399"/>
                  <a:pt x="260917" y="437257"/>
                </a:cubicBezTo>
                <a:cubicBezTo>
                  <a:pt x="258956" y="436115"/>
                  <a:pt x="257649" y="433831"/>
                  <a:pt x="256832" y="430569"/>
                </a:cubicBezTo>
                <a:cubicBezTo>
                  <a:pt x="256505" y="429264"/>
                  <a:pt x="256505" y="428122"/>
                  <a:pt x="256832" y="427306"/>
                </a:cubicBezTo>
                <a:cubicBezTo>
                  <a:pt x="257159" y="426654"/>
                  <a:pt x="257812" y="425675"/>
                  <a:pt x="258466" y="424533"/>
                </a:cubicBezTo>
                <a:cubicBezTo>
                  <a:pt x="259283" y="421923"/>
                  <a:pt x="260426" y="419965"/>
                  <a:pt x="261897" y="418660"/>
                </a:cubicBezTo>
                <a:cubicBezTo>
                  <a:pt x="263204" y="417355"/>
                  <a:pt x="264838" y="416540"/>
                  <a:pt x="266799" y="416050"/>
                </a:cubicBezTo>
                <a:cubicBezTo>
                  <a:pt x="268596" y="415561"/>
                  <a:pt x="270556" y="415234"/>
                  <a:pt x="272681" y="415234"/>
                </a:cubicBezTo>
                <a:lnTo>
                  <a:pt x="278889" y="415234"/>
                </a:lnTo>
                <a:cubicBezTo>
                  <a:pt x="279543" y="415234"/>
                  <a:pt x="280196" y="415398"/>
                  <a:pt x="280687" y="415398"/>
                </a:cubicBezTo>
                <a:cubicBezTo>
                  <a:pt x="281340" y="415398"/>
                  <a:pt x="281830" y="415561"/>
                  <a:pt x="282321" y="415561"/>
                </a:cubicBezTo>
                <a:lnTo>
                  <a:pt x="293921" y="415561"/>
                </a:lnTo>
                <a:cubicBezTo>
                  <a:pt x="293921" y="414745"/>
                  <a:pt x="293921" y="413766"/>
                  <a:pt x="293758" y="412461"/>
                </a:cubicBezTo>
                <a:cubicBezTo>
                  <a:pt x="293758" y="410993"/>
                  <a:pt x="293758" y="410014"/>
                  <a:pt x="293758" y="409362"/>
                </a:cubicBezTo>
                <a:cubicBezTo>
                  <a:pt x="293594" y="406915"/>
                  <a:pt x="293431" y="404631"/>
                  <a:pt x="293431" y="402184"/>
                </a:cubicBezTo>
                <a:cubicBezTo>
                  <a:pt x="293431" y="399574"/>
                  <a:pt x="293268" y="397290"/>
                  <a:pt x="293268" y="395169"/>
                </a:cubicBezTo>
                <a:cubicBezTo>
                  <a:pt x="293268" y="393538"/>
                  <a:pt x="293268" y="391907"/>
                  <a:pt x="293431" y="390602"/>
                </a:cubicBezTo>
                <a:cubicBezTo>
                  <a:pt x="293431" y="389297"/>
                  <a:pt x="293594" y="388155"/>
                  <a:pt x="293758" y="387013"/>
                </a:cubicBezTo>
                <a:cubicBezTo>
                  <a:pt x="293921" y="385218"/>
                  <a:pt x="294411" y="383587"/>
                  <a:pt x="295228" y="381793"/>
                </a:cubicBezTo>
                <a:cubicBezTo>
                  <a:pt x="296045" y="379998"/>
                  <a:pt x="297679" y="379019"/>
                  <a:pt x="300130" y="378530"/>
                </a:cubicBezTo>
                <a:close/>
                <a:moveTo>
                  <a:pt x="123989" y="269739"/>
                </a:moveTo>
                <a:cubicBezTo>
                  <a:pt x="105366" y="269739"/>
                  <a:pt x="90337" y="274469"/>
                  <a:pt x="78739" y="283929"/>
                </a:cubicBezTo>
                <a:cubicBezTo>
                  <a:pt x="67140" y="293390"/>
                  <a:pt x="61423" y="304481"/>
                  <a:pt x="61423" y="317041"/>
                </a:cubicBezTo>
                <a:cubicBezTo>
                  <a:pt x="61423" y="329274"/>
                  <a:pt x="65180" y="339061"/>
                  <a:pt x="72858" y="346401"/>
                </a:cubicBezTo>
                <a:cubicBezTo>
                  <a:pt x="80536" y="353578"/>
                  <a:pt x="90991" y="357166"/>
                  <a:pt x="104386" y="357166"/>
                </a:cubicBezTo>
                <a:cubicBezTo>
                  <a:pt x="114841" y="357166"/>
                  <a:pt x="123989" y="355535"/>
                  <a:pt x="131994" y="352110"/>
                </a:cubicBezTo>
                <a:cubicBezTo>
                  <a:pt x="139998" y="348847"/>
                  <a:pt x="147186" y="344770"/>
                  <a:pt x="153393" y="339876"/>
                </a:cubicBezTo>
                <a:cubicBezTo>
                  <a:pt x="158294" y="333678"/>
                  <a:pt x="161398" y="326991"/>
                  <a:pt x="162868" y="320140"/>
                </a:cubicBezTo>
                <a:cubicBezTo>
                  <a:pt x="164502" y="313289"/>
                  <a:pt x="165155" y="306928"/>
                  <a:pt x="165155" y="300893"/>
                </a:cubicBezTo>
                <a:cubicBezTo>
                  <a:pt x="165155" y="297631"/>
                  <a:pt x="164992" y="294532"/>
                  <a:pt x="164665" y="291759"/>
                </a:cubicBezTo>
                <a:cubicBezTo>
                  <a:pt x="164175" y="288986"/>
                  <a:pt x="163685" y="286702"/>
                  <a:pt x="162868" y="284745"/>
                </a:cubicBezTo>
                <a:cubicBezTo>
                  <a:pt x="157804" y="280667"/>
                  <a:pt x="151923" y="277242"/>
                  <a:pt x="145389" y="274143"/>
                </a:cubicBezTo>
                <a:cubicBezTo>
                  <a:pt x="138855" y="271207"/>
                  <a:pt x="131667" y="269739"/>
                  <a:pt x="123989" y="269739"/>
                </a:cubicBezTo>
                <a:close/>
                <a:moveTo>
                  <a:pt x="396202" y="153269"/>
                </a:moveTo>
                <a:cubicBezTo>
                  <a:pt x="387707" y="154738"/>
                  <a:pt x="378886" y="157674"/>
                  <a:pt x="369901" y="161917"/>
                </a:cubicBezTo>
                <a:cubicBezTo>
                  <a:pt x="366144" y="166811"/>
                  <a:pt x="362713" y="171706"/>
                  <a:pt x="359446" y="176601"/>
                </a:cubicBezTo>
                <a:cubicBezTo>
                  <a:pt x="356179" y="181659"/>
                  <a:pt x="353238" y="187207"/>
                  <a:pt x="350461" y="193407"/>
                </a:cubicBezTo>
                <a:lnTo>
                  <a:pt x="349317" y="195854"/>
                </a:lnTo>
                <a:cubicBezTo>
                  <a:pt x="343273" y="209396"/>
                  <a:pt x="339189" y="222449"/>
                  <a:pt x="337228" y="234686"/>
                </a:cubicBezTo>
                <a:lnTo>
                  <a:pt x="337392" y="235339"/>
                </a:lnTo>
                <a:cubicBezTo>
                  <a:pt x="340659" y="241865"/>
                  <a:pt x="344090" y="248229"/>
                  <a:pt x="347847" y="254592"/>
                </a:cubicBezTo>
                <a:cubicBezTo>
                  <a:pt x="351604" y="260955"/>
                  <a:pt x="356995" y="265687"/>
                  <a:pt x="363857" y="268787"/>
                </a:cubicBezTo>
                <a:cubicBezTo>
                  <a:pt x="377579" y="274987"/>
                  <a:pt x="390975" y="274987"/>
                  <a:pt x="404207" y="268787"/>
                </a:cubicBezTo>
                <a:cubicBezTo>
                  <a:pt x="417439" y="262750"/>
                  <a:pt x="427895" y="251818"/>
                  <a:pt x="435573" y="236318"/>
                </a:cubicBezTo>
                <a:cubicBezTo>
                  <a:pt x="436716" y="233544"/>
                  <a:pt x="438023" y="230607"/>
                  <a:pt x="439493" y="227507"/>
                </a:cubicBezTo>
                <a:cubicBezTo>
                  <a:pt x="440964" y="224244"/>
                  <a:pt x="442107" y="221144"/>
                  <a:pt x="442924" y="218044"/>
                </a:cubicBezTo>
                <a:cubicBezTo>
                  <a:pt x="443741" y="215107"/>
                  <a:pt x="444394" y="212333"/>
                  <a:pt x="444721" y="210049"/>
                </a:cubicBezTo>
                <a:cubicBezTo>
                  <a:pt x="444884" y="207602"/>
                  <a:pt x="444884" y="205807"/>
                  <a:pt x="444394" y="204665"/>
                </a:cubicBezTo>
                <a:cubicBezTo>
                  <a:pt x="447662" y="192428"/>
                  <a:pt x="446681" y="182312"/>
                  <a:pt x="441454" y="174317"/>
                </a:cubicBezTo>
                <a:cubicBezTo>
                  <a:pt x="436226" y="166159"/>
                  <a:pt x="429365" y="160122"/>
                  <a:pt x="420707" y="156369"/>
                </a:cubicBezTo>
                <a:cubicBezTo>
                  <a:pt x="412865" y="152780"/>
                  <a:pt x="404697" y="151801"/>
                  <a:pt x="396202" y="153269"/>
                </a:cubicBezTo>
                <a:close/>
                <a:moveTo>
                  <a:pt x="115004" y="118862"/>
                </a:moveTo>
                <a:cubicBezTo>
                  <a:pt x="133954" y="117720"/>
                  <a:pt x="149963" y="119025"/>
                  <a:pt x="163195" y="122940"/>
                </a:cubicBezTo>
                <a:cubicBezTo>
                  <a:pt x="176427" y="126854"/>
                  <a:pt x="187372" y="132237"/>
                  <a:pt x="195867" y="138924"/>
                </a:cubicBezTo>
                <a:cubicBezTo>
                  <a:pt x="204361" y="145612"/>
                  <a:pt x="211059" y="153115"/>
                  <a:pt x="215633" y="161760"/>
                </a:cubicBezTo>
                <a:cubicBezTo>
                  <a:pt x="220207" y="170242"/>
                  <a:pt x="223801" y="179050"/>
                  <a:pt x="225925" y="187857"/>
                </a:cubicBezTo>
                <a:cubicBezTo>
                  <a:pt x="228212" y="196829"/>
                  <a:pt x="229355" y="205473"/>
                  <a:pt x="229518" y="213792"/>
                </a:cubicBezTo>
                <a:cubicBezTo>
                  <a:pt x="229845" y="222111"/>
                  <a:pt x="229845" y="229124"/>
                  <a:pt x="229845" y="234670"/>
                </a:cubicBezTo>
                <a:lnTo>
                  <a:pt x="229845" y="239074"/>
                </a:lnTo>
                <a:lnTo>
                  <a:pt x="229845" y="252449"/>
                </a:lnTo>
                <a:cubicBezTo>
                  <a:pt x="229845" y="256853"/>
                  <a:pt x="229682" y="261583"/>
                  <a:pt x="229355" y="266477"/>
                </a:cubicBezTo>
                <a:cubicBezTo>
                  <a:pt x="228865" y="273817"/>
                  <a:pt x="228702" y="281809"/>
                  <a:pt x="228702" y="290291"/>
                </a:cubicBezTo>
                <a:lnTo>
                  <a:pt x="228702" y="313126"/>
                </a:lnTo>
                <a:cubicBezTo>
                  <a:pt x="228702" y="324381"/>
                  <a:pt x="229355" y="334657"/>
                  <a:pt x="230335" y="344117"/>
                </a:cubicBezTo>
                <a:cubicBezTo>
                  <a:pt x="231479" y="353578"/>
                  <a:pt x="233602" y="364995"/>
                  <a:pt x="236543" y="378370"/>
                </a:cubicBezTo>
                <a:lnTo>
                  <a:pt x="237196" y="379512"/>
                </a:lnTo>
                <a:cubicBezTo>
                  <a:pt x="237523" y="383590"/>
                  <a:pt x="236706" y="387668"/>
                  <a:pt x="234583" y="391909"/>
                </a:cubicBezTo>
                <a:cubicBezTo>
                  <a:pt x="232622" y="396313"/>
                  <a:pt x="229682" y="400227"/>
                  <a:pt x="225925" y="403979"/>
                </a:cubicBezTo>
                <a:cubicBezTo>
                  <a:pt x="222331" y="407730"/>
                  <a:pt x="218247" y="410666"/>
                  <a:pt x="213999" y="412950"/>
                </a:cubicBezTo>
                <a:cubicBezTo>
                  <a:pt x="209752" y="415070"/>
                  <a:pt x="205668" y="416212"/>
                  <a:pt x="201911" y="416212"/>
                </a:cubicBezTo>
                <a:cubicBezTo>
                  <a:pt x="194560" y="416212"/>
                  <a:pt x="188189" y="413765"/>
                  <a:pt x="182961" y="409035"/>
                </a:cubicBezTo>
                <a:cubicBezTo>
                  <a:pt x="177734" y="404142"/>
                  <a:pt x="173323" y="397781"/>
                  <a:pt x="169566" y="390114"/>
                </a:cubicBezTo>
                <a:cubicBezTo>
                  <a:pt x="159274" y="398270"/>
                  <a:pt x="148819" y="404142"/>
                  <a:pt x="138365" y="407893"/>
                </a:cubicBezTo>
                <a:cubicBezTo>
                  <a:pt x="127910" y="411645"/>
                  <a:pt x="116801" y="413928"/>
                  <a:pt x="104876" y="415070"/>
                </a:cubicBezTo>
                <a:cubicBezTo>
                  <a:pt x="90827" y="416212"/>
                  <a:pt x="77432" y="415396"/>
                  <a:pt x="64690" y="412624"/>
                </a:cubicBezTo>
                <a:cubicBezTo>
                  <a:pt x="52111" y="409851"/>
                  <a:pt x="41003" y="404631"/>
                  <a:pt x="31365" y="396965"/>
                </a:cubicBezTo>
                <a:cubicBezTo>
                  <a:pt x="21563" y="389462"/>
                  <a:pt x="14049" y="379186"/>
                  <a:pt x="8495" y="366300"/>
                </a:cubicBezTo>
                <a:cubicBezTo>
                  <a:pt x="2940" y="353578"/>
                  <a:pt x="0" y="337756"/>
                  <a:pt x="0" y="318835"/>
                </a:cubicBezTo>
                <a:cubicBezTo>
                  <a:pt x="0" y="294205"/>
                  <a:pt x="4574" y="274795"/>
                  <a:pt x="13722" y="260605"/>
                </a:cubicBezTo>
                <a:cubicBezTo>
                  <a:pt x="22870" y="246251"/>
                  <a:pt x="33652" y="235486"/>
                  <a:pt x="46067" y="228309"/>
                </a:cubicBezTo>
                <a:cubicBezTo>
                  <a:pt x="58482" y="220969"/>
                  <a:pt x="71388" y="216402"/>
                  <a:pt x="84783" y="214281"/>
                </a:cubicBezTo>
                <a:cubicBezTo>
                  <a:pt x="98178" y="212324"/>
                  <a:pt x="109287" y="211508"/>
                  <a:pt x="117781" y="211835"/>
                </a:cubicBezTo>
                <a:cubicBezTo>
                  <a:pt x="128563" y="212650"/>
                  <a:pt x="137548" y="213629"/>
                  <a:pt x="144899" y="214934"/>
                </a:cubicBezTo>
                <a:cubicBezTo>
                  <a:pt x="152087" y="216239"/>
                  <a:pt x="158294" y="217707"/>
                  <a:pt x="163522" y="219664"/>
                </a:cubicBezTo>
                <a:cubicBezTo>
                  <a:pt x="163522" y="215097"/>
                  <a:pt x="162868" y="210530"/>
                  <a:pt x="161561" y="205636"/>
                </a:cubicBezTo>
                <a:cubicBezTo>
                  <a:pt x="160255" y="200906"/>
                  <a:pt x="157804" y="196502"/>
                  <a:pt x="154374" y="192588"/>
                </a:cubicBezTo>
                <a:cubicBezTo>
                  <a:pt x="150780" y="188673"/>
                  <a:pt x="145716" y="185574"/>
                  <a:pt x="139181" y="183453"/>
                </a:cubicBezTo>
                <a:cubicBezTo>
                  <a:pt x="132647" y="181170"/>
                  <a:pt x="124316" y="180191"/>
                  <a:pt x="113861" y="180681"/>
                </a:cubicBezTo>
                <a:cubicBezTo>
                  <a:pt x="97198" y="181822"/>
                  <a:pt x="84946" y="184595"/>
                  <a:pt x="77268" y="188999"/>
                </a:cubicBezTo>
                <a:cubicBezTo>
                  <a:pt x="69754" y="193403"/>
                  <a:pt x="63710" y="197481"/>
                  <a:pt x="59136" y="201233"/>
                </a:cubicBezTo>
                <a:cubicBezTo>
                  <a:pt x="57665" y="202374"/>
                  <a:pt x="56195" y="203516"/>
                  <a:pt x="54725" y="204821"/>
                </a:cubicBezTo>
                <a:cubicBezTo>
                  <a:pt x="53255" y="206126"/>
                  <a:pt x="51785" y="207104"/>
                  <a:pt x="50314" y="207920"/>
                </a:cubicBezTo>
                <a:cubicBezTo>
                  <a:pt x="47701" y="209388"/>
                  <a:pt x="44270" y="210204"/>
                  <a:pt x="40186" y="210367"/>
                </a:cubicBezTo>
                <a:cubicBezTo>
                  <a:pt x="36102" y="210693"/>
                  <a:pt x="32998" y="210530"/>
                  <a:pt x="30711" y="210204"/>
                </a:cubicBezTo>
                <a:lnTo>
                  <a:pt x="30221" y="210204"/>
                </a:lnTo>
                <a:cubicBezTo>
                  <a:pt x="25811" y="210204"/>
                  <a:pt x="22217" y="207757"/>
                  <a:pt x="19603" y="202864"/>
                </a:cubicBezTo>
                <a:cubicBezTo>
                  <a:pt x="16989" y="198133"/>
                  <a:pt x="14702" y="193566"/>
                  <a:pt x="12905" y="189489"/>
                </a:cubicBezTo>
                <a:cubicBezTo>
                  <a:pt x="12089" y="188836"/>
                  <a:pt x="11598" y="185900"/>
                  <a:pt x="11272" y="180681"/>
                </a:cubicBezTo>
                <a:cubicBezTo>
                  <a:pt x="13069" y="171710"/>
                  <a:pt x="17153" y="163717"/>
                  <a:pt x="23524" y="156377"/>
                </a:cubicBezTo>
                <a:cubicBezTo>
                  <a:pt x="29731" y="149200"/>
                  <a:pt x="37572" y="142839"/>
                  <a:pt x="46884" y="137456"/>
                </a:cubicBezTo>
                <a:cubicBezTo>
                  <a:pt x="56195" y="132074"/>
                  <a:pt x="66650" y="127833"/>
                  <a:pt x="78085" y="124734"/>
                </a:cubicBezTo>
                <a:cubicBezTo>
                  <a:pt x="89684" y="121472"/>
                  <a:pt x="101936" y="119514"/>
                  <a:pt x="115004" y="118862"/>
                </a:cubicBezTo>
                <a:close/>
                <a:moveTo>
                  <a:pt x="401593" y="61"/>
                </a:moveTo>
                <a:cubicBezTo>
                  <a:pt x="406494" y="388"/>
                  <a:pt x="411232" y="1530"/>
                  <a:pt x="415479" y="3488"/>
                </a:cubicBezTo>
                <a:cubicBezTo>
                  <a:pt x="419727" y="5446"/>
                  <a:pt x="423157" y="7567"/>
                  <a:pt x="425608" y="9851"/>
                </a:cubicBezTo>
                <a:cubicBezTo>
                  <a:pt x="427241" y="11319"/>
                  <a:pt x="428711" y="13440"/>
                  <a:pt x="430182" y="16377"/>
                </a:cubicBezTo>
                <a:cubicBezTo>
                  <a:pt x="431652" y="19151"/>
                  <a:pt x="432142" y="21925"/>
                  <a:pt x="431652" y="24209"/>
                </a:cubicBezTo>
                <a:cubicBezTo>
                  <a:pt x="430018" y="26657"/>
                  <a:pt x="428548" y="28941"/>
                  <a:pt x="427241" y="30899"/>
                </a:cubicBezTo>
                <a:cubicBezTo>
                  <a:pt x="425117" y="34488"/>
                  <a:pt x="422340" y="39057"/>
                  <a:pt x="419236" y="44930"/>
                </a:cubicBezTo>
                <a:cubicBezTo>
                  <a:pt x="416133" y="50804"/>
                  <a:pt x="413519" y="56189"/>
                  <a:pt x="411395" y="60920"/>
                </a:cubicBezTo>
                <a:lnTo>
                  <a:pt x="399143" y="88331"/>
                </a:lnTo>
                <a:cubicBezTo>
                  <a:pt x="397509" y="91758"/>
                  <a:pt x="396039" y="95021"/>
                  <a:pt x="394569" y="98284"/>
                </a:cubicBezTo>
                <a:cubicBezTo>
                  <a:pt x="393098" y="101547"/>
                  <a:pt x="391792" y="104810"/>
                  <a:pt x="390648" y="108074"/>
                </a:cubicBezTo>
                <a:cubicBezTo>
                  <a:pt x="396692" y="106932"/>
                  <a:pt x="404044" y="106279"/>
                  <a:pt x="412865" y="106279"/>
                </a:cubicBezTo>
                <a:cubicBezTo>
                  <a:pt x="421524" y="106116"/>
                  <a:pt x="430345" y="107584"/>
                  <a:pt x="439330" y="110684"/>
                </a:cubicBezTo>
                <a:cubicBezTo>
                  <a:pt x="452072" y="115090"/>
                  <a:pt x="463181" y="121942"/>
                  <a:pt x="472656" y="131079"/>
                </a:cubicBezTo>
                <a:cubicBezTo>
                  <a:pt x="481968" y="140216"/>
                  <a:pt x="488992" y="150985"/>
                  <a:pt x="493730" y="163059"/>
                </a:cubicBezTo>
                <a:cubicBezTo>
                  <a:pt x="498467" y="175133"/>
                  <a:pt x="500591" y="188186"/>
                  <a:pt x="500428" y="202054"/>
                </a:cubicBezTo>
                <a:cubicBezTo>
                  <a:pt x="499938" y="216086"/>
                  <a:pt x="496670" y="230444"/>
                  <a:pt x="490136" y="244802"/>
                </a:cubicBezTo>
                <a:lnTo>
                  <a:pt x="485398" y="255245"/>
                </a:lnTo>
                <a:cubicBezTo>
                  <a:pt x="479027" y="269440"/>
                  <a:pt x="470532" y="281677"/>
                  <a:pt x="459914" y="292119"/>
                </a:cubicBezTo>
                <a:cubicBezTo>
                  <a:pt x="449295" y="302561"/>
                  <a:pt x="437533" y="310230"/>
                  <a:pt x="424791" y="315614"/>
                </a:cubicBezTo>
                <a:cubicBezTo>
                  <a:pt x="411885" y="320998"/>
                  <a:pt x="398326" y="323609"/>
                  <a:pt x="384114" y="323772"/>
                </a:cubicBezTo>
                <a:cubicBezTo>
                  <a:pt x="369901" y="323772"/>
                  <a:pt x="356015" y="320835"/>
                  <a:pt x="342293" y="314635"/>
                </a:cubicBezTo>
                <a:cubicBezTo>
                  <a:pt x="331674" y="309903"/>
                  <a:pt x="322689" y="304845"/>
                  <a:pt x="315665" y="299624"/>
                </a:cubicBezTo>
                <a:cubicBezTo>
                  <a:pt x="308477" y="294240"/>
                  <a:pt x="302922" y="287550"/>
                  <a:pt x="298838" y="279229"/>
                </a:cubicBezTo>
                <a:cubicBezTo>
                  <a:pt x="297205" y="281350"/>
                  <a:pt x="295081" y="283145"/>
                  <a:pt x="292304" y="284613"/>
                </a:cubicBezTo>
                <a:cubicBezTo>
                  <a:pt x="289690" y="285919"/>
                  <a:pt x="286913" y="286735"/>
                  <a:pt x="284136" y="287224"/>
                </a:cubicBezTo>
                <a:cubicBezTo>
                  <a:pt x="281358" y="287550"/>
                  <a:pt x="278745" y="287387"/>
                  <a:pt x="276131" y="286735"/>
                </a:cubicBezTo>
                <a:cubicBezTo>
                  <a:pt x="273517" y="286082"/>
                  <a:pt x="271393" y="284613"/>
                  <a:pt x="269760" y="282656"/>
                </a:cubicBezTo>
                <a:cubicBezTo>
                  <a:pt x="267799" y="282003"/>
                  <a:pt x="265676" y="281024"/>
                  <a:pt x="263389" y="279555"/>
                </a:cubicBezTo>
                <a:cubicBezTo>
                  <a:pt x="261265" y="278087"/>
                  <a:pt x="259468" y="276129"/>
                  <a:pt x="258161" y="273682"/>
                </a:cubicBezTo>
                <a:cubicBezTo>
                  <a:pt x="256854" y="271071"/>
                  <a:pt x="256364" y="267971"/>
                  <a:pt x="256691" y="264055"/>
                </a:cubicBezTo>
                <a:cubicBezTo>
                  <a:pt x="257017" y="260139"/>
                  <a:pt x="258651" y="255245"/>
                  <a:pt x="261592" y="249534"/>
                </a:cubicBezTo>
                <a:cubicBezTo>
                  <a:pt x="262245" y="247250"/>
                  <a:pt x="263062" y="244965"/>
                  <a:pt x="263879" y="242681"/>
                </a:cubicBezTo>
                <a:cubicBezTo>
                  <a:pt x="264695" y="240234"/>
                  <a:pt x="266002" y="237460"/>
                  <a:pt x="267309" y="234360"/>
                </a:cubicBezTo>
                <a:cubicBezTo>
                  <a:pt x="270577" y="227344"/>
                  <a:pt x="274334" y="219349"/>
                  <a:pt x="278908" y="210212"/>
                </a:cubicBezTo>
                <a:cubicBezTo>
                  <a:pt x="283482" y="201238"/>
                  <a:pt x="288056" y="192101"/>
                  <a:pt x="292794" y="182964"/>
                </a:cubicBezTo>
                <a:cubicBezTo>
                  <a:pt x="297041" y="174970"/>
                  <a:pt x="301125" y="167138"/>
                  <a:pt x="304719" y="159632"/>
                </a:cubicBezTo>
                <a:cubicBezTo>
                  <a:pt x="308477" y="152127"/>
                  <a:pt x="311581" y="145764"/>
                  <a:pt x="313868" y="140379"/>
                </a:cubicBezTo>
                <a:cubicBezTo>
                  <a:pt x="319749" y="127490"/>
                  <a:pt x="325630" y="114437"/>
                  <a:pt x="331837" y="101058"/>
                </a:cubicBezTo>
                <a:cubicBezTo>
                  <a:pt x="337882" y="87679"/>
                  <a:pt x="343763" y="75278"/>
                  <a:pt x="349317" y="63694"/>
                </a:cubicBezTo>
                <a:cubicBezTo>
                  <a:pt x="354708" y="52273"/>
                  <a:pt x="359772" y="42157"/>
                  <a:pt x="364020" y="33509"/>
                </a:cubicBezTo>
                <a:cubicBezTo>
                  <a:pt x="368431" y="24862"/>
                  <a:pt x="371698" y="18825"/>
                  <a:pt x="373822" y="15725"/>
                </a:cubicBezTo>
                <a:cubicBezTo>
                  <a:pt x="377252" y="9525"/>
                  <a:pt x="381336" y="5282"/>
                  <a:pt x="386401" y="2998"/>
                </a:cubicBezTo>
                <a:cubicBezTo>
                  <a:pt x="391465" y="714"/>
                  <a:pt x="396529" y="-265"/>
                  <a:pt x="401593" y="61"/>
                </a:cubicBezTo>
                <a:close/>
              </a:path>
            </a:pathLst>
          </a:custGeom>
          <a:solidFill>
            <a:schemeClr val="accent1"/>
          </a:solidFill>
          <a:ln>
            <a:noFill/>
          </a:ln>
        </p:spPr>
      </p:sp>
      <p:sp>
        <p:nvSpPr>
          <p:cNvPr id="75" name="book-and-apple_65888">
            <a:extLst>
              <a:ext uri="{FF2B5EF4-FFF2-40B4-BE49-F238E27FC236}">
                <a16:creationId xmlns="" xmlns:a16="http://schemas.microsoft.com/office/drawing/2014/main" id="{335B755F-6526-4636-B978-07003F068E0E}"/>
              </a:ext>
            </a:extLst>
          </p:cNvPr>
          <p:cNvSpPr>
            <a:spLocks noChangeAspect="1"/>
          </p:cNvSpPr>
          <p:nvPr/>
        </p:nvSpPr>
        <p:spPr bwMode="auto">
          <a:xfrm>
            <a:off x="9304219" y="1680332"/>
            <a:ext cx="368754" cy="350766"/>
          </a:xfrm>
          <a:custGeom>
            <a:avLst/>
            <a:gdLst>
              <a:gd name="connsiteX0" fmla="*/ 40222 w 608177"/>
              <a:gd name="connsiteY0" fmla="*/ 428840 h 578509"/>
              <a:gd name="connsiteX1" fmla="*/ 499910 w 608177"/>
              <a:gd name="connsiteY1" fmla="*/ 428840 h 578509"/>
              <a:gd name="connsiteX2" fmla="*/ 529392 w 608177"/>
              <a:gd name="connsiteY2" fmla="*/ 441163 h 578509"/>
              <a:gd name="connsiteX3" fmla="*/ 541407 w 608177"/>
              <a:gd name="connsiteY3" fmla="*/ 470749 h 578509"/>
              <a:gd name="connsiteX4" fmla="*/ 499076 w 608177"/>
              <a:gd name="connsiteY4" fmla="*/ 511825 h 578509"/>
              <a:gd name="connsiteX5" fmla="*/ 40222 w 608177"/>
              <a:gd name="connsiteY5" fmla="*/ 511825 h 578509"/>
              <a:gd name="connsiteX6" fmla="*/ 18524 w 608177"/>
              <a:gd name="connsiteY6" fmla="*/ 362155 h 578509"/>
              <a:gd name="connsiteX7" fmla="*/ 499926 w 608177"/>
              <a:gd name="connsiteY7" fmla="*/ 362155 h 578509"/>
              <a:gd name="connsiteX8" fmla="*/ 608177 w 608177"/>
              <a:gd name="connsiteY8" fmla="*/ 470693 h 578509"/>
              <a:gd name="connsiteX9" fmla="*/ 498813 w 608177"/>
              <a:gd name="connsiteY9" fmla="*/ 578509 h 578509"/>
              <a:gd name="connsiteX10" fmla="*/ 18524 w 608177"/>
              <a:gd name="connsiteY10" fmla="*/ 578509 h 578509"/>
              <a:gd name="connsiteX11" fmla="*/ 0 w 608177"/>
              <a:gd name="connsiteY11" fmla="*/ 560012 h 578509"/>
              <a:gd name="connsiteX12" fmla="*/ 0 w 608177"/>
              <a:gd name="connsiteY12" fmla="*/ 552569 h 578509"/>
              <a:gd name="connsiteX13" fmla="*/ 18524 w 608177"/>
              <a:gd name="connsiteY13" fmla="*/ 534072 h 578509"/>
              <a:gd name="connsiteX14" fmla="*/ 499091 w 608177"/>
              <a:gd name="connsiteY14" fmla="*/ 534072 h 578509"/>
              <a:gd name="connsiteX15" fmla="*/ 550213 w 608177"/>
              <a:gd name="connsiteY15" fmla="*/ 509242 h 578509"/>
              <a:gd name="connsiteX16" fmla="*/ 563675 w 608177"/>
              <a:gd name="connsiteY16" fmla="*/ 470971 h 578509"/>
              <a:gd name="connsiteX17" fmla="*/ 550213 w 608177"/>
              <a:gd name="connsiteY17" fmla="*/ 431199 h 578509"/>
              <a:gd name="connsiteX18" fmla="*/ 499926 w 608177"/>
              <a:gd name="connsiteY18" fmla="*/ 406592 h 578509"/>
              <a:gd name="connsiteX19" fmla="*/ 18524 w 608177"/>
              <a:gd name="connsiteY19" fmla="*/ 406592 h 578509"/>
              <a:gd name="connsiteX20" fmla="*/ 0 w 608177"/>
              <a:gd name="connsiteY20" fmla="*/ 388095 h 578509"/>
              <a:gd name="connsiteX21" fmla="*/ 0 w 608177"/>
              <a:gd name="connsiteY21" fmla="*/ 380708 h 578509"/>
              <a:gd name="connsiteX22" fmla="*/ 18524 w 608177"/>
              <a:gd name="connsiteY22" fmla="*/ 362155 h 578509"/>
              <a:gd name="connsiteX23" fmla="*/ 316640 w 608177"/>
              <a:gd name="connsiteY23" fmla="*/ 20660 h 578509"/>
              <a:gd name="connsiteX24" fmla="*/ 323447 w 608177"/>
              <a:gd name="connsiteY24" fmla="*/ 25763 h 578509"/>
              <a:gd name="connsiteX25" fmla="*/ 319442 w 608177"/>
              <a:gd name="connsiteY25" fmla="*/ 40984 h 578509"/>
              <a:gd name="connsiteX26" fmla="*/ 286958 w 608177"/>
              <a:gd name="connsiteY26" fmla="*/ 97032 h 578509"/>
              <a:gd name="connsiteX27" fmla="*/ 286624 w 608177"/>
              <a:gd name="connsiteY27" fmla="*/ 105476 h 578509"/>
              <a:gd name="connsiteX28" fmla="*/ 297026 w 608177"/>
              <a:gd name="connsiteY28" fmla="*/ 102421 h 578509"/>
              <a:gd name="connsiteX29" fmla="*/ 330010 w 608177"/>
              <a:gd name="connsiteY29" fmla="*/ 95310 h 578509"/>
              <a:gd name="connsiteX30" fmla="*/ 427908 w 608177"/>
              <a:gd name="connsiteY30" fmla="*/ 217906 h 578509"/>
              <a:gd name="connsiteX31" fmla="*/ 338799 w 608177"/>
              <a:gd name="connsiteY31" fmla="*/ 339947 h 578509"/>
              <a:gd name="connsiteX32" fmla="*/ 223380 w 608177"/>
              <a:gd name="connsiteY32" fmla="*/ 339947 h 578509"/>
              <a:gd name="connsiteX33" fmla="*/ 134326 w 608177"/>
              <a:gd name="connsiteY33" fmla="*/ 217906 h 578509"/>
              <a:gd name="connsiteX34" fmla="*/ 232224 w 608177"/>
              <a:gd name="connsiteY34" fmla="*/ 95310 h 578509"/>
              <a:gd name="connsiteX35" fmla="*/ 264597 w 608177"/>
              <a:gd name="connsiteY35" fmla="*/ 102198 h 578509"/>
              <a:gd name="connsiteX36" fmla="*/ 308206 w 608177"/>
              <a:gd name="connsiteY36" fmla="*/ 21764 h 578509"/>
              <a:gd name="connsiteX37" fmla="*/ 316640 w 608177"/>
              <a:gd name="connsiteY37" fmla="*/ 20660 h 578509"/>
              <a:gd name="connsiteX38" fmla="*/ 182850 w 608177"/>
              <a:gd name="connsiteY38" fmla="*/ 147 h 578509"/>
              <a:gd name="connsiteX39" fmla="*/ 254264 w 608177"/>
              <a:gd name="connsiteY39" fmla="*/ 66585 h 578509"/>
              <a:gd name="connsiteX40" fmla="*/ 237856 w 608177"/>
              <a:gd name="connsiteY40" fmla="*/ 82861 h 578509"/>
              <a:gd name="connsiteX41" fmla="*/ 165998 w 608177"/>
              <a:gd name="connsiteY41" fmla="*/ 16312 h 578509"/>
              <a:gd name="connsiteX42" fmla="*/ 182850 w 608177"/>
              <a:gd name="connsiteY42" fmla="*/ 147 h 57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177" h="578509">
                <a:moveTo>
                  <a:pt x="40222" y="428840"/>
                </a:moveTo>
                <a:lnTo>
                  <a:pt x="499910" y="428840"/>
                </a:lnTo>
                <a:cubicBezTo>
                  <a:pt x="511035" y="428840"/>
                  <a:pt x="521549" y="433225"/>
                  <a:pt x="529392" y="441163"/>
                </a:cubicBezTo>
                <a:cubicBezTo>
                  <a:pt x="537291" y="449156"/>
                  <a:pt x="541518" y="459647"/>
                  <a:pt x="541407" y="470749"/>
                </a:cubicBezTo>
                <a:cubicBezTo>
                  <a:pt x="541184" y="493396"/>
                  <a:pt x="522216" y="511825"/>
                  <a:pt x="499076" y="511825"/>
                </a:cubicBezTo>
                <a:lnTo>
                  <a:pt x="40222" y="511825"/>
                </a:lnTo>
                <a:close/>
                <a:moveTo>
                  <a:pt x="18524" y="362155"/>
                </a:moveTo>
                <a:lnTo>
                  <a:pt x="499926" y="362155"/>
                </a:lnTo>
                <a:cubicBezTo>
                  <a:pt x="559670" y="362155"/>
                  <a:pt x="608344" y="410925"/>
                  <a:pt x="608177" y="470693"/>
                </a:cubicBezTo>
                <a:cubicBezTo>
                  <a:pt x="607955" y="530461"/>
                  <a:pt x="558669" y="578509"/>
                  <a:pt x="498813" y="578509"/>
                </a:cubicBezTo>
                <a:lnTo>
                  <a:pt x="18524" y="578509"/>
                </a:lnTo>
                <a:cubicBezTo>
                  <a:pt x="8288" y="578509"/>
                  <a:pt x="0" y="570233"/>
                  <a:pt x="0" y="560012"/>
                </a:cubicBezTo>
                <a:lnTo>
                  <a:pt x="0" y="552569"/>
                </a:lnTo>
                <a:cubicBezTo>
                  <a:pt x="0" y="542348"/>
                  <a:pt x="8288" y="534072"/>
                  <a:pt x="18524" y="534072"/>
                </a:cubicBezTo>
                <a:lnTo>
                  <a:pt x="499091" y="534072"/>
                </a:lnTo>
                <a:cubicBezTo>
                  <a:pt x="519729" y="534072"/>
                  <a:pt x="538309" y="524351"/>
                  <a:pt x="550213" y="509242"/>
                </a:cubicBezTo>
                <a:cubicBezTo>
                  <a:pt x="558502" y="498689"/>
                  <a:pt x="563564" y="485413"/>
                  <a:pt x="563675" y="470971"/>
                </a:cubicBezTo>
                <a:cubicBezTo>
                  <a:pt x="563842" y="456029"/>
                  <a:pt x="558780" y="442142"/>
                  <a:pt x="550213" y="431199"/>
                </a:cubicBezTo>
                <a:cubicBezTo>
                  <a:pt x="538531" y="416257"/>
                  <a:pt x="520286" y="406592"/>
                  <a:pt x="499926" y="406592"/>
                </a:cubicBezTo>
                <a:lnTo>
                  <a:pt x="18524" y="406592"/>
                </a:lnTo>
                <a:cubicBezTo>
                  <a:pt x="8288" y="406592"/>
                  <a:pt x="0" y="398316"/>
                  <a:pt x="0" y="388095"/>
                </a:cubicBezTo>
                <a:lnTo>
                  <a:pt x="0" y="380708"/>
                </a:lnTo>
                <a:cubicBezTo>
                  <a:pt x="0" y="370487"/>
                  <a:pt x="8288" y="362155"/>
                  <a:pt x="18524" y="362155"/>
                </a:cubicBezTo>
                <a:close/>
                <a:moveTo>
                  <a:pt x="316640" y="20660"/>
                </a:moveTo>
                <a:cubicBezTo>
                  <a:pt x="319456" y="21458"/>
                  <a:pt x="322001" y="23292"/>
                  <a:pt x="323447" y="25763"/>
                </a:cubicBezTo>
                <a:cubicBezTo>
                  <a:pt x="326562" y="31096"/>
                  <a:pt x="324392" y="37651"/>
                  <a:pt x="319442" y="40984"/>
                </a:cubicBezTo>
                <a:cubicBezTo>
                  <a:pt x="300975" y="53205"/>
                  <a:pt x="288626" y="75035"/>
                  <a:pt x="286958" y="97032"/>
                </a:cubicBezTo>
                <a:cubicBezTo>
                  <a:pt x="286624" y="100143"/>
                  <a:pt x="286568" y="102865"/>
                  <a:pt x="286624" y="105476"/>
                </a:cubicBezTo>
                <a:cubicBezTo>
                  <a:pt x="290184" y="104976"/>
                  <a:pt x="293688" y="103920"/>
                  <a:pt x="297026" y="102421"/>
                </a:cubicBezTo>
                <a:cubicBezTo>
                  <a:pt x="307316" y="97866"/>
                  <a:pt x="318441" y="95310"/>
                  <a:pt x="330010" y="95310"/>
                </a:cubicBezTo>
                <a:cubicBezTo>
                  <a:pt x="384077" y="95310"/>
                  <a:pt x="427908" y="150193"/>
                  <a:pt x="427908" y="217906"/>
                </a:cubicBezTo>
                <a:cubicBezTo>
                  <a:pt x="427908" y="281898"/>
                  <a:pt x="388749" y="334392"/>
                  <a:pt x="338799" y="339947"/>
                </a:cubicBezTo>
                <a:cubicBezTo>
                  <a:pt x="335907" y="340280"/>
                  <a:pt x="226272" y="340280"/>
                  <a:pt x="223380" y="339947"/>
                </a:cubicBezTo>
                <a:cubicBezTo>
                  <a:pt x="173374" y="334392"/>
                  <a:pt x="134215" y="281898"/>
                  <a:pt x="134326" y="217906"/>
                </a:cubicBezTo>
                <a:cubicBezTo>
                  <a:pt x="134326" y="150193"/>
                  <a:pt x="178158" y="95310"/>
                  <a:pt x="232224" y="95310"/>
                </a:cubicBezTo>
                <a:cubicBezTo>
                  <a:pt x="243571" y="95310"/>
                  <a:pt x="254473" y="97755"/>
                  <a:pt x="264597" y="102198"/>
                </a:cubicBezTo>
                <a:cubicBezTo>
                  <a:pt x="265042" y="70425"/>
                  <a:pt x="281284" y="39651"/>
                  <a:pt x="308206" y="21764"/>
                </a:cubicBezTo>
                <a:cubicBezTo>
                  <a:pt x="310737" y="20098"/>
                  <a:pt x="313824" y="19861"/>
                  <a:pt x="316640" y="20660"/>
                </a:cubicBezTo>
                <a:close/>
                <a:moveTo>
                  <a:pt x="182850" y="147"/>
                </a:moveTo>
                <a:cubicBezTo>
                  <a:pt x="239024" y="8146"/>
                  <a:pt x="251816" y="44531"/>
                  <a:pt x="254264" y="66585"/>
                </a:cubicBezTo>
                <a:cubicBezTo>
                  <a:pt x="255376" y="75972"/>
                  <a:pt x="247256" y="83916"/>
                  <a:pt x="237856" y="82861"/>
                </a:cubicBezTo>
                <a:cubicBezTo>
                  <a:pt x="180848" y="76417"/>
                  <a:pt x="168278" y="38976"/>
                  <a:pt x="165998" y="16312"/>
                </a:cubicBezTo>
                <a:cubicBezTo>
                  <a:pt x="165052" y="6758"/>
                  <a:pt x="173339" y="-1186"/>
                  <a:pt x="182850" y="147"/>
                </a:cubicBezTo>
                <a:close/>
              </a:path>
            </a:pathLst>
          </a:custGeom>
          <a:solidFill>
            <a:schemeClr val="accent1"/>
          </a:solidFill>
          <a:ln>
            <a:noFill/>
          </a:ln>
        </p:spPr>
      </p:sp>
      <p:sp>
        <p:nvSpPr>
          <p:cNvPr id="76" name="people-hand-drawn-persons-group_57269">
            <a:extLst>
              <a:ext uri="{FF2B5EF4-FFF2-40B4-BE49-F238E27FC236}">
                <a16:creationId xmlns="" xmlns:a16="http://schemas.microsoft.com/office/drawing/2014/main" id="{861BD8E6-FD2A-4835-AD47-DAA076FF5732}"/>
              </a:ext>
            </a:extLst>
          </p:cNvPr>
          <p:cNvSpPr>
            <a:spLocks noChangeAspect="1"/>
          </p:cNvSpPr>
          <p:nvPr/>
        </p:nvSpPr>
        <p:spPr bwMode="auto">
          <a:xfrm>
            <a:off x="9877294" y="1686209"/>
            <a:ext cx="343544" cy="368754"/>
          </a:xfrm>
          <a:custGeom>
            <a:avLst/>
            <a:gdLst>
              <a:gd name="connsiteX0" fmla="*/ 22177 w 562476"/>
              <a:gd name="connsiteY0" fmla="*/ 326506 h 603752"/>
              <a:gd name="connsiteX1" fmla="*/ 23850 w 562476"/>
              <a:gd name="connsiteY1" fmla="*/ 363980 h 603752"/>
              <a:gd name="connsiteX2" fmla="*/ 24328 w 562476"/>
              <a:gd name="connsiteY2" fmla="*/ 363980 h 603752"/>
              <a:gd name="connsiteX3" fmla="*/ 22177 w 562476"/>
              <a:gd name="connsiteY3" fmla="*/ 326506 h 603752"/>
              <a:gd name="connsiteX4" fmla="*/ 70306 w 562476"/>
              <a:gd name="connsiteY4" fmla="*/ 207730 h 603752"/>
              <a:gd name="connsiteX5" fmla="*/ 138811 w 562476"/>
              <a:gd name="connsiteY5" fmla="*/ 218620 h 603752"/>
              <a:gd name="connsiteX6" fmla="*/ 142396 w 562476"/>
              <a:gd name="connsiteY6" fmla="*/ 230793 h 603752"/>
              <a:gd name="connsiteX7" fmla="*/ 140484 w 562476"/>
              <a:gd name="connsiteY7" fmla="*/ 235567 h 603752"/>
              <a:gd name="connsiteX8" fmla="*/ 129968 w 562476"/>
              <a:gd name="connsiteY8" fmla="*/ 312424 h 603752"/>
              <a:gd name="connsiteX9" fmla="*/ 131880 w 562476"/>
              <a:gd name="connsiteY9" fmla="*/ 383552 h 603752"/>
              <a:gd name="connsiteX10" fmla="*/ 148850 w 562476"/>
              <a:gd name="connsiteY10" fmla="*/ 385939 h 603752"/>
              <a:gd name="connsiteX11" fmla="*/ 156020 w 562476"/>
              <a:gd name="connsiteY11" fmla="*/ 395486 h 603752"/>
              <a:gd name="connsiteX12" fmla="*/ 156259 w 562476"/>
              <a:gd name="connsiteY12" fmla="*/ 516977 h 603752"/>
              <a:gd name="connsiteX13" fmla="*/ 148372 w 562476"/>
              <a:gd name="connsiteY13" fmla="*/ 559940 h 603752"/>
              <a:gd name="connsiteX14" fmla="*/ 120169 w 562476"/>
              <a:gd name="connsiteY14" fmla="*/ 567578 h 603752"/>
              <a:gd name="connsiteX15" fmla="*/ 110370 w 562476"/>
              <a:gd name="connsiteY15" fmla="*/ 557792 h 603752"/>
              <a:gd name="connsiteX16" fmla="*/ 112999 w 562476"/>
              <a:gd name="connsiteY16" fmla="*/ 417684 h 603752"/>
              <a:gd name="connsiteX17" fmla="*/ 99375 w 562476"/>
              <a:gd name="connsiteY17" fmla="*/ 416490 h 603752"/>
              <a:gd name="connsiteX18" fmla="*/ 96985 w 562476"/>
              <a:gd name="connsiteY18" fmla="*/ 555405 h 603752"/>
              <a:gd name="connsiteX19" fmla="*/ 89815 w 562476"/>
              <a:gd name="connsiteY19" fmla="*/ 564714 h 603752"/>
              <a:gd name="connsiteX20" fmla="*/ 58744 w 562476"/>
              <a:gd name="connsiteY20" fmla="*/ 562327 h 603752"/>
              <a:gd name="connsiteX21" fmla="*/ 51574 w 562476"/>
              <a:gd name="connsiteY21" fmla="*/ 553018 h 603752"/>
              <a:gd name="connsiteX22" fmla="*/ 52291 w 562476"/>
              <a:gd name="connsiteY22" fmla="*/ 418400 h 603752"/>
              <a:gd name="connsiteX23" fmla="*/ 57071 w 562476"/>
              <a:gd name="connsiteY23" fmla="*/ 327699 h 603752"/>
              <a:gd name="connsiteX24" fmla="*/ 54681 w 562476"/>
              <a:gd name="connsiteY24" fmla="*/ 296432 h 603752"/>
              <a:gd name="connsiteX25" fmla="*/ 42970 w 562476"/>
              <a:gd name="connsiteY25" fmla="*/ 296909 h 603752"/>
              <a:gd name="connsiteX26" fmla="*/ 42492 w 562476"/>
              <a:gd name="connsiteY26" fmla="*/ 376869 h 603752"/>
              <a:gd name="connsiteX27" fmla="*/ 33171 w 562476"/>
              <a:gd name="connsiteY27" fmla="*/ 384029 h 603752"/>
              <a:gd name="connsiteX28" fmla="*/ 11660 w 562476"/>
              <a:gd name="connsiteY28" fmla="*/ 381165 h 603752"/>
              <a:gd name="connsiteX29" fmla="*/ 4490 w 562476"/>
              <a:gd name="connsiteY29" fmla="*/ 371856 h 603752"/>
              <a:gd name="connsiteX30" fmla="*/ 12377 w 562476"/>
              <a:gd name="connsiteY30" fmla="*/ 233896 h 603752"/>
              <a:gd name="connsiteX31" fmla="*/ 70306 w 562476"/>
              <a:gd name="connsiteY31" fmla="*/ 207730 h 603752"/>
              <a:gd name="connsiteX32" fmla="*/ 492707 w 562476"/>
              <a:gd name="connsiteY32" fmla="*/ 200794 h 603752"/>
              <a:gd name="connsiteX33" fmla="*/ 548997 w 562476"/>
              <a:gd name="connsiteY33" fmla="*/ 235338 h 603752"/>
              <a:gd name="connsiteX34" fmla="*/ 553539 w 562476"/>
              <a:gd name="connsiteY34" fmla="*/ 372084 h 603752"/>
              <a:gd name="connsiteX35" fmla="*/ 538719 w 562476"/>
              <a:gd name="connsiteY35" fmla="*/ 376618 h 603752"/>
              <a:gd name="connsiteX36" fmla="*/ 522943 w 562476"/>
              <a:gd name="connsiteY36" fmla="*/ 376379 h 603752"/>
              <a:gd name="connsiteX37" fmla="*/ 516251 w 562476"/>
              <a:gd name="connsiteY37" fmla="*/ 364686 h 603752"/>
              <a:gd name="connsiteX38" fmla="*/ 512187 w 562476"/>
              <a:gd name="connsiteY38" fmla="*/ 305501 h 603752"/>
              <a:gd name="connsiteX39" fmla="*/ 504777 w 562476"/>
              <a:gd name="connsiteY39" fmla="*/ 279011 h 603752"/>
              <a:gd name="connsiteX40" fmla="*/ 503821 w 562476"/>
              <a:gd name="connsiteY40" fmla="*/ 280920 h 603752"/>
              <a:gd name="connsiteX41" fmla="*/ 497367 w 562476"/>
              <a:gd name="connsiteY41" fmla="*/ 388312 h 603752"/>
              <a:gd name="connsiteX42" fmla="*/ 496889 w 562476"/>
              <a:gd name="connsiteY42" fmla="*/ 553217 h 603752"/>
              <a:gd name="connsiteX43" fmla="*/ 487806 w 562476"/>
              <a:gd name="connsiteY43" fmla="*/ 559899 h 603752"/>
              <a:gd name="connsiteX44" fmla="*/ 468923 w 562476"/>
              <a:gd name="connsiteY44" fmla="*/ 562286 h 603752"/>
              <a:gd name="connsiteX45" fmla="*/ 459840 w 562476"/>
              <a:gd name="connsiteY45" fmla="*/ 552979 h 603752"/>
              <a:gd name="connsiteX46" fmla="*/ 456255 w 562476"/>
              <a:gd name="connsiteY46" fmla="*/ 421006 h 603752"/>
              <a:gd name="connsiteX47" fmla="*/ 433548 w 562476"/>
              <a:gd name="connsiteY47" fmla="*/ 420768 h 603752"/>
              <a:gd name="connsiteX48" fmla="*/ 430679 w 562476"/>
              <a:gd name="connsiteY48" fmla="*/ 552979 h 603752"/>
              <a:gd name="connsiteX49" fmla="*/ 421835 w 562476"/>
              <a:gd name="connsiteY49" fmla="*/ 561809 h 603752"/>
              <a:gd name="connsiteX50" fmla="*/ 397455 w 562476"/>
              <a:gd name="connsiteY50" fmla="*/ 558945 h 603752"/>
              <a:gd name="connsiteX51" fmla="*/ 397216 w 562476"/>
              <a:gd name="connsiteY51" fmla="*/ 558945 h 603752"/>
              <a:gd name="connsiteX52" fmla="*/ 389806 w 562476"/>
              <a:gd name="connsiteY52" fmla="*/ 552979 h 603752"/>
              <a:gd name="connsiteX53" fmla="*/ 388850 w 562476"/>
              <a:gd name="connsiteY53" fmla="*/ 444155 h 603752"/>
              <a:gd name="connsiteX54" fmla="*/ 410123 w 562476"/>
              <a:gd name="connsiteY54" fmla="*/ 355378 h 603752"/>
              <a:gd name="connsiteX55" fmla="*/ 403908 w 562476"/>
              <a:gd name="connsiteY55" fmla="*/ 243930 h 603752"/>
              <a:gd name="connsiteX56" fmla="*/ 424226 w 562476"/>
              <a:gd name="connsiteY56" fmla="*/ 210280 h 603752"/>
              <a:gd name="connsiteX57" fmla="*/ 492707 w 562476"/>
              <a:gd name="connsiteY57" fmla="*/ 200794 h 603752"/>
              <a:gd name="connsiteX58" fmla="*/ 292311 w 562476"/>
              <a:gd name="connsiteY58" fmla="*/ 164681 h 603752"/>
              <a:gd name="connsiteX59" fmla="*/ 381238 w 562476"/>
              <a:gd name="connsiteY59" fmla="*/ 206209 h 603752"/>
              <a:gd name="connsiteX60" fmla="*/ 389366 w 562476"/>
              <a:gd name="connsiteY60" fmla="*/ 287832 h 603752"/>
              <a:gd name="connsiteX61" fmla="*/ 384346 w 562476"/>
              <a:gd name="connsiteY61" fmla="*/ 365158 h 603752"/>
              <a:gd name="connsiteX62" fmla="*/ 372393 w 562476"/>
              <a:gd name="connsiteY62" fmla="*/ 371602 h 603752"/>
              <a:gd name="connsiteX63" fmla="*/ 363548 w 562476"/>
              <a:gd name="connsiteY63" fmla="*/ 368500 h 603752"/>
              <a:gd name="connsiteX64" fmla="*/ 356377 w 562476"/>
              <a:gd name="connsiteY64" fmla="*/ 291889 h 603752"/>
              <a:gd name="connsiteX65" fmla="*/ 350640 w 562476"/>
              <a:gd name="connsiteY65" fmla="*/ 256328 h 603752"/>
              <a:gd name="connsiteX66" fmla="*/ 339165 w 562476"/>
              <a:gd name="connsiteY66" fmla="*/ 249884 h 603752"/>
              <a:gd name="connsiteX67" fmla="*/ 338209 w 562476"/>
              <a:gd name="connsiteY67" fmla="*/ 593081 h 603752"/>
              <a:gd name="connsiteX68" fmla="*/ 330081 w 562476"/>
              <a:gd name="connsiteY68" fmla="*/ 597855 h 603752"/>
              <a:gd name="connsiteX69" fmla="*/ 329603 w 562476"/>
              <a:gd name="connsiteY69" fmla="*/ 598571 h 603752"/>
              <a:gd name="connsiteX70" fmla="*/ 305220 w 562476"/>
              <a:gd name="connsiteY70" fmla="*/ 598809 h 603752"/>
              <a:gd name="connsiteX71" fmla="*/ 296614 w 562476"/>
              <a:gd name="connsiteY71" fmla="*/ 595468 h 603752"/>
              <a:gd name="connsiteX72" fmla="*/ 297092 w 562476"/>
              <a:gd name="connsiteY72" fmla="*/ 504060 h 603752"/>
              <a:gd name="connsiteX73" fmla="*/ 293746 w 562476"/>
              <a:gd name="connsiteY73" fmla="*/ 446542 h 603752"/>
              <a:gd name="connsiteX74" fmla="*/ 272231 w 562476"/>
              <a:gd name="connsiteY74" fmla="*/ 445110 h 603752"/>
              <a:gd name="connsiteX75" fmla="*/ 266972 w 562476"/>
              <a:gd name="connsiteY75" fmla="*/ 446065 h 603752"/>
              <a:gd name="connsiteX76" fmla="*/ 267211 w 562476"/>
              <a:gd name="connsiteY76" fmla="*/ 448690 h 603752"/>
              <a:gd name="connsiteX77" fmla="*/ 267928 w 562476"/>
              <a:gd name="connsiteY77" fmla="*/ 458237 h 603752"/>
              <a:gd name="connsiteX78" fmla="*/ 267450 w 562476"/>
              <a:gd name="connsiteY78" fmla="*/ 498810 h 603752"/>
              <a:gd name="connsiteX79" fmla="*/ 260757 w 562476"/>
              <a:gd name="connsiteY79" fmla="*/ 595468 h 603752"/>
              <a:gd name="connsiteX80" fmla="*/ 250000 w 562476"/>
              <a:gd name="connsiteY80" fmla="*/ 603582 h 603752"/>
              <a:gd name="connsiteX81" fmla="*/ 222748 w 562476"/>
              <a:gd name="connsiteY81" fmla="*/ 599764 h 603752"/>
              <a:gd name="connsiteX82" fmla="*/ 220118 w 562476"/>
              <a:gd name="connsiteY82" fmla="*/ 593320 h 603752"/>
              <a:gd name="connsiteX83" fmla="*/ 219640 w 562476"/>
              <a:gd name="connsiteY83" fmla="*/ 590695 h 603752"/>
              <a:gd name="connsiteX84" fmla="*/ 222270 w 562476"/>
              <a:gd name="connsiteY84" fmla="*/ 400003 h 603752"/>
              <a:gd name="connsiteX85" fmla="*/ 218684 w 562476"/>
              <a:gd name="connsiteY85" fmla="*/ 264920 h 603752"/>
              <a:gd name="connsiteX86" fmla="*/ 218923 w 562476"/>
              <a:gd name="connsiteY86" fmla="*/ 258715 h 603752"/>
              <a:gd name="connsiteX87" fmla="*/ 220118 w 562476"/>
              <a:gd name="connsiteY87" fmla="*/ 255851 h 603752"/>
              <a:gd name="connsiteX88" fmla="*/ 220118 w 562476"/>
              <a:gd name="connsiteY88" fmla="*/ 251794 h 603752"/>
              <a:gd name="connsiteX89" fmla="*/ 195974 w 562476"/>
              <a:gd name="connsiteY89" fmla="*/ 367068 h 603752"/>
              <a:gd name="connsiteX90" fmla="*/ 188564 w 562476"/>
              <a:gd name="connsiteY90" fmla="*/ 374466 h 603752"/>
              <a:gd name="connsiteX91" fmla="*/ 173265 w 562476"/>
              <a:gd name="connsiteY91" fmla="*/ 370170 h 603752"/>
              <a:gd name="connsiteX92" fmla="*/ 159400 w 562476"/>
              <a:gd name="connsiteY92" fmla="*/ 364681 h 603752"/>
              <a:gd name="connsiteX93" fmla="*/ 177328 w 562476"/>
              <a:gd name="connsiteY93" fmla="*/ 193321 h 603752"/>
              <a:gd name="connsiteX94" fmla="*/ 292311 w 562476"/>
              <a:gd name="connsiteY94" fmla="*/ 164681 h 603752"/>
              <a:gd name="connsiteX95" fmla="*/ 114779 w 562476"/>
              <a:gd name="connsiteY95" fmla="*/ 76260 h 603752"/>
              <a:gd name="connsiteX96" fmla="*/ 145559 w 562476"/>
              <a:gd name="connsiteY96" fmla="*/ 95259 h 603752"/>
              <a:gd name="connsiteX97" fmla="*/ 148906 w 562476"/>
              <a:gd name="connsiteY97" fmla="*/ 101939 h 603752"/>
              <a:gd name="connsiteX98" fmla="*/ 162533 w 562476"/>
              <a:gd name="connsiteY98" fmla="*/ 133434 h 603752"/>
              <a:gd name="connsiteX99" fmla="*/ 102287 w 562476"/>
              <a:gd name="connsiteY99" fmla="*/ 204774 h 603752"/>
              <a:gd name="connsiteX100" fmla="*/ 44671 w 562476"/>
              <a:gd name="connsiteY100" fmla="*/ 155862 h 603752"/>
              <a:gd name="connsiteX101" fmla="*/ 77902 w 562476"/>
              <a:gd name="connsiteY101" fmla="*/ 82852 h 603752"/>
              <a:gd name="connsiteX102" fmla="*/ 114779 w 562476"/>
              <a:gd name="connsiteY102" fmla="*/ 76260 h 603752"/>
              <a:gd name="connsiteX103" fmla="*/ 460880 w 562476"/>
              <a:gd name="connsiteY103" fmla="*/ 55561 h 603752"/>
              <a:gd name="connsiteX104" fmla="*/ 525572 w 562476"/>
              <a:gd name="connsiteY104" fmla="*/ 110027 h 603752"/>
              <a:gd name="connsiteX105" fmla="*/ 471802 w 562476"/>
              <a:gd name="connsiteY105" fmla="*/ 181621 h 603752"/>
              <a:gd name="connsiteX106" fmla="*/ 446948 w 562476"/>
              <a:gd name="connsiteY106" fmla="*/ 183530 h 603752"/>
              <a:gd name="connsiteX107" fmla="*/ 421139 w 562476"/>
              <a:gd name="connsiteY107" fmla="*/ 159904 h 603752"/>
              <a:gd name="connsiteX108" fmla="*/ 412297 w 562476"/>
              <a:gd name="connsiteY108" fmla="*/ 112653 h 603752"/>
              <a:gd name="connsiteX109" fmla="*/ 432849 w 562476"/>
              <a:gd name="connsiteY109" fmla="*/ 65401 h 603752"/>
              <a:gd name="connsiteX110" fmla="*/ 460880 w 562476"/>
              <a:gd name="connsiteY110" fmla="*/ 55561 h 603752"/>
              <a:gd name="connsiteX111" fmla="*/ 258113 w 562476"/>
              <a:gd name="connsiteY111" fmla="*/ 1217 h 603752"/>
              <a:gd name="connsiteX112" fmla="*/ 300888 w 562476"/>
              <a:gd name="connsiteY112" fmla="*/ 5751 h 603752"/>
              <a:gd name="connsiteX113" fmla="*/ 314270 w 562476"/>
              <a:gd name="connsiteY113" fmla="*/ 11000 h 603752"/>
              <a:gd name="connsiteX114" fmla="*/ 338167 w 562476"/>
              <a:gd name="connsiteY114" fmla="*/ 38919 h 603752"/>
              <a:gd name="connsiteX115" fmla="*/ 342707 w 562476"/>
              <a:gd name="connsiteY115" fmla="*/ 123870 h 603752"/>
              <a:gd name="connsiteX116" fmla="*/ 308774 w 562476"/>
              <a:gd name="connsiteY116" fmla="*/ 146300 h 603752"/>
              <a:gd name="connsiteX117" fmla="*/ 229915 w 562476"/>
              <a:gd name="connsiteY117" fmla="*/ 140335 h 603752"/>
              <a:gd name="connsiteX118" fmla="*/ 258113 w 562476"/>
              <a:gd name="connsiteY118" fmla="*/ 1217 h 603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62476" h="603752">
                <a:moveTo>
                  <a:pt x="22177" y="326506"/>
                </a:moveTo>
                <a:cubicBezTo>
                  <a:pt x="22655" y="338918"/>
                  <a:pt x="23372" y="351568"/>
                  <a:pt x="23850" y="363980"/>
                </a:cubicBezTo>
                <a:cubicBezTo>
                  <a:pt x="23850" y="363980"/>
                  <a:pt x="24089" y="363980"/>
                  <a:pt x="24328" y="363980"/>
                </a:cubicBezTo>
                <a:cubicBezTo>
                  <a:pt x="24806" y="352523"/>
                  <a:pt x="23133" y="339395"/>
                  <a:pt x="22177" y="326506"/>
                </a:cubicBezTo>
                <a:close/>
                <a:moveTo>
                  <a:pt x="70306" y="207730"/>
                </a:moveTo>
                <a:cubicBezTo>
                  <a:pt x="94536" y="208118"/>
                  <a:pt x="120528" y="214682"/>
                  <a:pt x="138811" y="218620"/>
                </a:cubicBezTo>
                <a:cubicBezTo>
                  <a:pt x="145026" y="219814"/>
                  <a:pt x="145504" y="226736"/>
                  <a:pt x="142396" y="230793"/>
                </a:cubicBezTo>
                <a:cubicBezTo>
                  <a:pt x="142157" y="232464"/>
                  <a:pt x="141679" y="234135"/>
                  <a:pt x="140484" y="235567"/>
                </a:cubicBezTo>
                <a:cubicBezTo>
                  <a:pt x="126622" y="254662"/>
                  <a:pt x="130207" y="290226"/>
                  <a:pt x="129968" y="312424"/>
                </a:cubicBezTo>
                <a:cubicBezTo>
                  <a:pt x="129968" y="336053"/>
                  <a:pt x="130685" y="359922"/>
                  <a:pt x="131880" y="383552"/>
                </a:cubicBezTo>
                <a:cubicBezTo>
                  <a:pt x="137377" y="384029"/>
                  <a:pt x="142874" y="384984"/>
                  <a:pt x="148850" y="385939"/>
                </a:cubicBezTo>
                <a:cubicBezTo>
                  <a:pt x="153152" y="386655"/>
                  <a:pt x="155781" y="391428"/>
                  <a:pt x="156020" y="395486"/>
                </a:cubicBezTo>
                <a:cubicBezTo>
                  <a:pt x="157932" y="435824"/>
                  <a:pt x="160083" y="476639"/>
                  <a:pt x="156259" y="516977"/>
                </a:cubicBezTo>
                <a:cubicBezTo>
                  <a:pt x="155064" y="527240"/>
                  <a:pt x="156259" y="552302"/>
                  <a:pt x="148372" y="559940"/>
                </a:cubicBezTo>
                <a:cubicBezTo>
                  <a:pt x="141918" y="566623"/>
                  <a:pt x="129012" y="566862"/>
                  <a:pt x="120169" y="567578"/>
                </a:cubicBezTo>
                <a:cubicBezTo>
                  <a:pt x="114672" y="568055"/>
                  <a:pt x="110609" y="562804"/>
                  <a:pt x="110370" y="557792"/>
                </a:cubicBezTo>
                <a:cubicBezTo>
                  <a:pt x="108697" y="511009"/>
                  <a:pt x="113716" y="464466"/>
                  <a:pt x="112999" y="417684"/>
                </a:cubicBezTo>
                <a:cubicBezTo>
                  <a:pt x="108458" y="416729"/>
                  <a:pt x="103917" y="416490"/>
                  <a:pt x="99375" y="416490"/>
                </a:cubicBezTo>
                <a:cubicBezTo>
                  <a:pt x="99614" y="462795"/>
                  <a:pt x="101048" y="509100"/>
                  <a:pt x="96985" y="555405"/>
                </a:cubicBezTo>
                <a:cubicBezTo>
                  <a:pt x="96507" y="559462"/>
                  <a:pt x="94356" y="563997"/>
                  <a:pt x="89815" y="564714"/>
                </a:cubicBezTo>
                <a:cubicBezTo>
                  <a:pt x="78821" y="566384"/>
                  <a:pt x="69500" y="565430"/>
                  <a:pt x="58744" y="562327"/>
                </a:cubicBezTo>
                <a:cubicBezTo>
                  <a:pt x="54442" y="561133"/>
                  <a:pt x="51813" y="557314"/>
                  <a:pt x="51574" y="553018"/>
                </a:cubicBezTo>
                <a:cubicBezTo>
                  <a:pt x="50140" y="508145"/>
                  <a:pt x="50379" y="463272"/>
                  <a:pt x="52291" y="418400"/>
                </a:cubicBezTo>
                <a:cubicBezTo>
                  <a:pt x="53725" y="388325"/>
                  <a:pt x="57549" y="357774"/>
                  <a:pt x="57071" y="327699"/>
                </a:cubicBezTo>
                <a:cubicBezTo>
                  <a:pt x="56832" y="317436"/>
                  <a:pt x="56593" y="306695"/>
                  <a:pt x="54681" y="296432"/>
                </a:cubicBezTo>
                <a:cubicBezTo>
                  <a:pt x="52052" y="283543"/>
                  <a:pt x="47033" y="277814"/>
                  <a:pt x="42970" y="296909"/>
                </a:cubicBezTo>
                <a:cubicBezTo>
                  <a:pt x="37473" y="323164"/>
                  <a:pt x="46555" y="350136"/>
                  <a:pt x="42492" y="376869"/>
                </a:cubicBezTo>
                <a:cubicBezTo>
                  <a:pt x="41775" y="380926"/>
                  <a:pt x="36995" y="384029"/>
                  <a:pt x="33171" y="384029"/>
                </a:cubicBezTo>
                <a:cubicBezTo>
                  <a:pt x="25523" y="383790"/>
                  <a:pt x="18831" y="383074"/>
                  <a:pt x="11660" y="381165"/>
                </a:cubicBezTo>
                <a:cubicBezTo>
                  <a:pt x="7358" y="380210"/>
                  <a:pt x="4490" y="376152"/>
                  <a:pt x="4490" y="371856"/>
                </a:cubicBezTo>
                <a:cubicBezTo>
                  <a:pt x="3773" y="329370"/>
                  <a:pt x="-9133" y="273279"/>
                  <a:pt x="12377" y="233896"/>
                </a:cubicBezTo>
                <a:cubicBezTo>
                  <a:pt x="23611" y="213131"/>
                  <a:pt x="46077" y="207343"/>
                  <a:pt x="70306" y="207730"/>
                </a:cubicBezTo>
                <a:close/>
                <a:moveTo>
                  <a:pt x="492707" y="200794"/>
                </a:moveTo>
                <a:cubicBezTo>
                  <a:pt x="517207" y="204076"/>
                  <a:pt x="539675" y="214695"/>
                  <a:pt x="548997" y="235338"/>
                </a:cubicBezTo>
                <a:cubicBezTo>
                  <a:pt x="567880" y="276863"/>
                  <a:pt x="564534" y="328650"/>
                  <a:pt x="553539" y="372084"/>
                </a:cubicBezTo>
                <a:cubicBezTo>
                  <a:pt x="551626" y="379482"/>
                  <a:pt x="543499" y="380198"/>
                  <a:pt x="538719" y="376618"/>
                </a:cubicBezTo>
                <a:cubicBezTo>
                  <a:pt x="533938" y="378288"/>
                  <a:pt x="528202" y="377572"/>
                  <a:pt x="522943" y="376379"/>
                </a:cubicBezTo>
                <a:cubicBezTo>
                  <a:pt x="517685" y="375186"/>
                  <a:pt x="515294" y="369697"/>
                  <a:pt x="516251" y="364686"/>
                </a:cubicBezTo>
                <a:cubicBezTo>
                  <a:pt x="519836" y="346071"/>
                  <a:pt x="516012" y="323638"/>
                  <a:pt x="512187" y="305501"/>
                </a:cubicBezTo>
                <a:cubicBezTo>
                  <a:pt x="510514" y="296910"/>
                  <a:pt x="508841" y="287125"/>
                  <a:pt x="504777" y="279011"/>
                </a:cubicBezTo>
                <a:cubicBezTo>
                  <a:pt x="504538" y="279727"/>
                  <a:pt x="504299" y="280204"/>
                  <a:pt x="503821" y="280920"/>
                </a:cubicBezTo>
                <a:cubicBezTo>
                  <a:pt x="509797" y="315524"/>
                  <a:pt x="496889" y="353946"/>
                  <a:pt x="497367" y="388312"/>
                </a:cubicBezTo>
                <a:cubicBezTo>
                  <a:pt x="498085" y="443439"/>
                  <a:pt x="508124" y="498328"/>
                  <a:pt x="496889" y="553217"/>
                </a:cubicBezTo>
                <a:cubicBezTo>
                  <a:pt x="495933" y="557274"/>
                  <a:pt x="491870" y="559661"/>
                  <a:pt x="487806" y="559899"/>
                </a:cubicBezTo>
                <a:cubicBezTo>
                  <a:pt x="481592" y="560377"/>
                  <a:pt x="475377" y="561570"/>
                  <a:pt x="468923" y="562286"/>
                </a:cubicBezTo>
                <a:cubicBezTo>
                  <a:pt x="463904" y="562763"/>
                  <a:pt x="459840" y="557513"/>
                  <a:pt x="459840" y="552979"/>
                </a:cubicBezTo>
                <a:cubicBezTo>
                  <a:pt x="459362" y="508829"/>
                  <a:pt x="453626" y="465156"/>
                  <a:pt x="456255" y="421006"/>
                </a:cubicBezTo>
                <a:cubicBezTo>
                  <a:pt x="448606" y="420052"/>
                  <a:pt x="441196" y="420290"/>
                  <a:pt x="433548" y="420768"/>
                </a:cubicBezTo>
                <a:cubicBezTo>
                  <a:pt x="433548" y="464679"/>
                  <a:pt x="433548" y="509067"/>
                  <a:pt x="430679" y="552979"/>
                </a:cubicBezTo>
                <a:cubicBezTo>
                  <a:pt x="430440" y="557752"/>
                  <a:pt x="426855" y="561809"/>
                  <a:pt x="421835" y="561809"/>
                </a:cubicBezTo>
                <a:cubicBezTo>
                  <a:pt x="413947" y="561570"/>
                  <a:pt x="405343" y="560138"/>
                  <a:pt x="397455" y="558945"/>
                </a:cubicBezTo>
                <a:cubicBezTo>
                  <a:pt x="397216" y="558945"/>
                  <a:pt x="397216" y="558945"/>
                  <a:pt x="397216" y="558945"/>
                </a:cubicBezTo>
                <a:cubicBezTo>
                  <a:pt x="393869" y="559422"/>
                  <a:pt x="390045" y="557513"/>
                  <a:pt x="389806" y="552979"/>
                </a:cubicBezTo>
                <a:cubicBezTo>
                  <a:pt x="387177" y="516704"/>
                  <a:pt x="383352" y="480191"/>
                  <a:pt x="388850" y="444155"/>
                </a:cubicBezTo>
                <a:cubicBezTo>
                  <a:pt x="393630" y="413847"/>
                  <a:pt x="410362" y="386402"/>
                  <a:pt x="410123" y="355378"/>
                </a:cubicBezTo>
                <a:cubicBezTo>
                  <a:pt x="409884" y="318149"/>
                  <a:pt x="403430" y="280920"/>
                  <a:pt x="403908" y="243930"/>
                </a:cubicBezTo>
                <a:cubicBezTo>
                  <a:pt x="404147" y="227940"/>
                  <a:pt x="409645" y="217678"/>
                  <a:pt x="424226" y="210280"/>
                </a:cubicBezTo>
                <a:cubicBezTo>
                  <a:pt x="441674" y="201570"/>
                  <a:pt x="468206" y="197513"/>
                  <a:pt x="492707" y="200794"/>
                </a:cubicBezTo>
                <a:close/>
                <a:moveTo>
                  <a:pt x="292311" y="164681"/>
                </a:moveTo>
                <a:cubicBezTo>
                  <a:pt x="325778" y="166113"/>
                  <a:pt x="368329" y="168261"/>
                  <a:pt x="381238" y="206209"/>
                </a:cubicBezTo>
                <a:cubicBezTo>
                  <a:pt x="389844" y="231746"/>
                  <a:pt x="388888" y="261101"/>
                  <a:pt x="389366" y="287832"/>
                </a:cubicBezTo>
                <a:cubicBezTo>
                  <a:pt x="389605" y="313846"/>
                  <a:pt x="389127" y="339621"/>
                  <a:pt x="384346" y="365158"/>
                </a:cubicBezTo>
                <a:cubicBezTo>
                  <a:pt x="383150" y="371602"/>
                  <a:pt x="377413" y="373273"/>
                  <a:pt x="372393" y="371602"/>
                </a:cubicBezTo>
                <a:cubicBezTo>
                  <a:pt x="369286" y="372557"/>
                  <a:pt x="365700" y="371841"/>
                  <a:pt x="363548" y="368500"/>
                </a:cubicBezTo>
                <a:cubicBezTo>
                  <a:pt x="349444" y="346065"/>
                  <a:pt x="355182" y="316949"/>
                  <a:pt x="356377" y="291889"/>
                </a:cubicBezTo>
                <a:cubicBezTo>
                  <a:pt x="356855" y="281388"/>
                  <a:pt x="359006" y="264443"/>
                  <a:pt x="350640" y="256328"/>
                </a:cubicBezTo>
                <a:cubicBezTo>
                  <a:pt x="347293" y="252987"/>
                  <a:pt x="343229" y="251078"/>
                  <a:pt x="339165" y="249884"/>
                </a:cubicBezTo>
                <a:cubicBezTo>
                  <a:pt x="358050" y="362533"/>
                  <a:pt x="342512" y="479717"/>
                  <a:pt x="338209" y="593081"/>
                </a:cubicBezTo>
                <a:cubicBezTo>
                  <a:pt x="337970" y="598093"/>
                  <a:pt x="333428" y="599525"/>
                  <a:pt x="330081" y="597855"/>
                </a:cubicBezTo>
                <a:cubicBezTo>
                  <a:pt x="329842" y="598093"/>
                  <a:pt x="329842" y="598332"/>
                  <a:pt x="329603" y="598571"/>
                </a:cubicBezTo>
                <a:cubicBezTo>
                  <a:pt x="322910" y="604060"/>
                  <a:pt x="312870" y="601912"/>
                  <a:pt x="305220" y="598809"/>
                </a:cubicBezTo>
                <a:cubicBezTo>
                  <a:pt x="302591" y="601673"/>
                  <a:pt x="297092" y="600480"/>
                  <a:pt x="296614" y="595468"/>
                </a:cubicBezTo>
                <a:cubicBezTo>
                  <a:pt x="294224" y="565158"/>
                  <a:pt x="296614" y="534370"/>
                  <a:pt x="297092" y="504060"/>
                </a:cubicBezTo>
                <a:cubicBezTo>
                  <a:pt x="297571" y="484490"/>
                  <a:pt x="295180" y="465635"/>
                  <a:pt x="293746" y="446542"/>
                </a:cubicBezTo>
                <a:cubicBezTo>
                  <a:pt x="286574" y="444633"/>
                  <a:pt x="279642" y="444156"/>
                  <a:pt x="272231" y="445110"/>
                </a:cubicBezTo>
                <a:cubicBezTo>
                  <a:pt x="270797" y="445349"/>
                  <a:pt x="268885" y="445588"/>
                  <a:pt x="266972" y="446065"/>
                </a:cubicBezTo>
                <a:cubicBezTo>
                  <a:pt x="266972" y="446781"/>
                  <a:pt x="266972" y="447736"/>
                  <a:pt x="267211" y="448690"/>
                </a:cubicBezTo>
                <a:cubicBezTo>
                  <a:pt x="267450" y="452032"/>
                  <a:pt x="267689" y="455134"/>
                  <a:pt x="267928" y="458237"/>
                </a:cubicBezTo>
                <a:cubicBezTo>
                  <a:pt x="268645" y="471602"/>
                  <a:pt x="268406" y="485444"/>
                  <a:pt x="267450" y="498810"/>
                </a:cubicBezTo>
                <a:cubicBezTo>
                  <a:pt x="265060" y="531029"/>
                  <a:pt x="261713" y="563248"/>
                  <a:pt x="260757" y="595468"/>
                </a:cubicBezTo>
                <a:cubicBezTo>
                  <a:pt x="260518" y="601435"/>
                  <a:pt x="255498" y="604537"/>
                  <a:pt x="250000" y="603582"/>
                </a:cubicBezTo>
                <a:cubicBezTo>
                  <a:pt x="240199" y="602151"/>
                  <a:pt x="232071" y="603105"/>
                  <a:pt x="222748" y="599764"/>
                </a:cubicBezTo>
                <a:cubicBezTo>
                  <a:pt x="219879" y="598571"/>
                  <a:pt x="219162" y="595468"/>
                  <a:pt x="220118" y="593320"/>
                </a:cubicBezTo>
                <a:cubicBezTo>
                  <a:pt x="219879" y="592604"/>
                  <a:pt x="219640" y="591649"/>
                  <a:pt x="219640" y="590695"/>
                </a:cubicBezTo>
                <a:cubicBezTo>
                  <a:pt x="227529" y="528165"/>
                  <a:pt x="221075" y="463249"/>
                  <a:pt x="222270" y="400003"/>
                </a:cubicBezTo>
                <a:cubicBezTo>
                  <a:pt x="223226" y="354896"/>
                  <a:pt x="219401" y="310027"/>
                  <a:pt x="218684" y="264920"/>
                </a:cubicBezTo>
                <a:cubicBezTo>
                  <a:pt x="218445" y="262772"/>
                  <a:pt x="218445" y="261101"/>
                  <a:pt x="218923" y="258715"/>
                </a:cubicBezTo>
                <a:cubicBezTo>
                  <a:pt x="219162" y="257760"/>
                  <a:pt x="219640" y="256806"/>
                  <a:pt x="220118" y="255851"/>
                </a:cubicBezTo>
                <a:cubicBezTo>
                  <a:pt x="220118" y="254658"/>
                  <a:pt x="220118" y="253226"/>
                  <a:pt x="220118" y="251794"/>
                </a:cubicBezTo>
                <a:cubicBezTo>
                  <a:pt x="186651" y="273035"/>
                  <a:pt x="200038" y="331268"/>
                  <a:pt x="195974" y="367068"/>
                </a:cubicBezTo>
                <a:cubicBezTo>
                  <a:pt x="195735" y="371125"/>
                  <a:pt x="193106" y="374705"/>
                  <a:pt x="188564" y="374466"/>
                </a:cubicBezTo>
                <a:cubicBezTo>
                  <a:pt x="179719" y="374228"/>
                  <a:pt x="177567" y="374466"/>
                  <a:pt x="173265" y="370170"/>
                </a:cubicBezTo>
                <a:cubicBezTo>
                  <a:pt x="168962" y="374466"/>
                  <a:pt x="160117" y="372796"/>
                  <a:pt x="159400" y="364681"/>
                </a:cubicBezTo>
                <a:cubicBezTo>
                  <a:pt x="155336" y="312891"/>
                  <a:pt x="146252" y="239144"/>
                  <a:pt x="177328" y="193321"/>
                </a:cubicBezTo>
                <a:cubicBezTo>
                  <a:pt x="201233" y="157999"/>
                  <a:pt x="255498" y="163011"/>
                  <a:pt x="292311" y="164681"/>
                </a:cubicBezTo>
                <a:close/>
                <a:moveTo>
                  <a:pt x="114779" y="76260"/>
                </a:moveTo>
                <a:cubicBezTo>
                  <a:pt x="126911" y="77543"/>
                  <a:pt x="138028" y="83090"/>
                  <a:pt x="145559" y="95259"/>
                </a:cubicBezTo>
                <a:cubicBezTo>
                  <a:pt x="146754" y="97406"/>
                  <a:pt x="147950" y="99792"/>
                  <a:pt x="148906" y="101939"/>
                </a:cubicBezTo>
                <a:cubicBezTo>
                  <a:pt x="156556" y="111006"/>
                  <a:pt x="161577" y="121981"/>
                  <a:pt x="162533" y="133434"/>
                </a:cubicBezTo>
                <a:cubicBezTo>
                  <a:pt x="165163" y="167792"/>
                  <a:pt x="139582" y="205490"/>
                  <a:pt x="102287" y="204774"/>
                </a:cubicBezTo>
                <a:cubicBezTo>
                  <a:pt x="74316" y="204297"/>
                  <a:pt x="50887" y="182823"/>
                  <a:pt x="44671" y="155862"/>
                </a:cubicBezTo>
                <a:cubicBezTo>
                  <a:pt x="38216" y="126992"/>
                  <a:pt x="48974" y="95259"/>
                  <a:pt x="77902" y="82852"/>
                </a:cubicBezTo>
                <a:cubicBezTo>
                  <a:pt x="89497" y="77960"/>
                  <a:pt x="102646" y="74978"/>
                  <a:pt x="114779" y="76260"/>
                </a:cubicBezTo>
                <a:close/>
                <a:moveTo>
                  <a:pt x="460880" y="55561"/>
                </a:moveTo>
                <a:cubicBezTo>
                  <a:pt x="490576" y="55124"/>
                  <a:pt x="521987" y="80495"/>
                  <a:pt x="525572" y="110027"/>
                </a:cubicBezTo>
                <a:cubicBezTo>
                  <a:pt x="529634" y="144631"/>
                  <a:pt x="502630" y="176848"/>
                  <a:pt x="471802" y="181621"/>
                </a:cubicBezTo>
                <a:cubicBezTo>
                  <a:pt x="463677" y="184962"/>
                  <a:pt x="455312" y="186155"/>
                  <a:pt x="446948" y="183530"/>
                </a:cubicBezTo>
                <a:cubicBezTo>
                  <a:pt x="434761" y="179711"/>
                  <a:pt x="426396" y="170643"/>
                  <a:pt x="421139" y="159904"/>
                </a:cubicBezTo>
                <a:cubicBezTo>
                  <a:pt x="411580" y="146540"/>
                  <a:pt x="408473" y="128880"/>
                  <a:pt x="412297" y="112653"/>
                </a:cubicBezTo>
                <a:cubicBezTo>
                  <a:pt x="413253" y="94277"/>
                  <a:pt x="419466" y="76140"/>
                  <a:pt x="432849" y="65401"/>
                </a:cubicBezTo>
                <a:cubicBezTo>
                  <a:pt x="441273" y="58719"/>
                  <a:pt x="450981" y="55706"/>
                  <a:pt x="460880" y="55561"/>
                </a:cubicBezTo>
                <a:close/>
                <a:moveTo>
                  <a:pt x="258113" y="1217"/>
                </a:moveTo>
                <a:cubicBezTo>
                  <a:pt x="273407" y="-1408"/>
                  <a:pt x="287984" y="262"/>
                  <a:pt x="300888" y="5751"/>
                </a:cubicBezTo>
                <a:cubicBezTo>
                  <a:pt x="305429" y="6705"/>
                  <a:pt x="309969" y="8375"/>
                  <a:pt x="314270" y="11000"/>
                </a:cubicBezTo>
                <a:cubicBezTo>
                  <a:pt x="325980" y="17682"/>
                  <a:pt x="333627" y="27465"/>
                  <a:pt x="338167" y="38919"/>
                </a:cubicBezTo>
                <a:cubicBezTo>
                  <a:pt x="352744" y="63498"/>
                  <a:pt x="360630" y="98814"/>
                  <a:pt x="342707" y="123870"/>
                </a:cubicBezTo>
                <a:cubicBezTo>
                  <a:pt x="334105" y="135801"/>
                  <a:pt x="322156" y="143437"/>
                  <a:pt x="308774" y="146300"/>
                </a:cubicBezTo>
                <a:cubicBezTo>
                  <a:pt x="287028" y="156800"/>
                  <a:pt x="248316" y="150834"/>
                  <a:pt x="229915" y="140335"/>
                </a:cubicBezTo>
                <a:cubicBezTo>
                  <a:pt x="170174" y="106450"/>
                  <a:pt x="189769" y="12193"/>
                  <a:pt x="258113" y="1217"/>
                </a:cubicBezTo>
                <a:close/>
              </a:path>
            </a:pathLst>
          </a:custGeom>
          <a:solidFill>
            <a:schemeClr val="accent1"/>
          </a:solidFill>
          <a:ln>
            <a:noFill/>
          </a:ln>
        </p:spPr>
      </p:sp>
      <p:sp>
        <p:nvSpPr>
          <p:cNvPr id="77" name="teacher-reading-a-book-sitting-behind-his-desk_42916">
            <a:extLst>
              <a:ext uri="{FF2B5EF4-FFF2-40B4-BE49-F238E27FC236}">
                <a16:creationId xmlns="" xmlns:a16="http://schemas.microsoft.com/office/drawing/2014/main" id="{8CDF887C-0527-4BDE-8975-23349C4F1530}"/>
              </a:ext>
            </a:extLst>
          </p:cNvPr>
          <p:cNvSpPr>
            <a:spLocks noChangeAspect="1"/>
          </p:cNvSpPr>
          <p:nvPr/>
        </p:nvSpPr>
        <p:spPr bwMode="auto">
          <a:xfrm>
            <a:off x="10449976" y="1686209"/>
            <a:ext cx="317128" cy="368754"/>
          </a:xfrm>
          <a:custGeom>
            <a:avLst/>
            <a:gdLst>
              <a:gd name="connsiteX0" fmla="*/ 193784 w 523934"/>
              <a:gd name="connsiteY0" fmla="*/ 190536 h 609225"/>
              <a:gd name="connsiteX1" fmla="*/ 193784 w 523934"/>
              <a:gd name="connsiteY1" fmla="*/ 227817 h 609225"/>
              <a:gd name="connsiteX2" fmla="*/ 205267 w 523934"/>
              <a:gd name="connsiteY2" fmla="*/ 227817 h 609225"/>
              <a:gd name="connsiteX3" fmla="*/ 205267 w 523934"/>
              <a:gd name="connsiteY3" fmla="*/ 273700 h 609225"/>
              <a:gd name="connsiteX4" fmla="*/ 193784 w 523934"/>
              <a:gd name="connsiteY4" fmla="*/ 273700 h 609225"/>
              <a:gd name="connsiteX5" fmla="*/ 193784 w 523934"/>
              <a:gd name="connsiteY5" fmla="*/ 283737 h 609225"/>
              <a:gd name="connsiteX6" fmla="*/ 256943 w 523934"/>
              <a:gd name="connsiteY6" fmla="*/ 295208 h 609225"/>
              <a:gd name="connsiteX7" fmla="*/ 320102 w 523934"/>
              <a:gd name="connsiteY7" fmla="*/ 283737 h 609225"/>
              <a:gd name="connsiteX8" fmla="*/ 320102 w 523934"/>
              <a:gd name="connsiteY8" fmla="*/ 273700 h 609225"/>
              <a:gd name="connsiteX9" fmla="*/ 308619 w 523934"/>
              <a:gd name="connsiteY9" fmla="*/ 273700 h 609225"/>
              <a:gd name="connsiteX10" fmla="*/ 308619 w 523934"/>
              <a:gd name="connsiteY10" fmla="*/ 227817 h 609225"/>
              <a:gd name="connsiteX11" fmla="*/ 320102 w 523934"/>
              <a:gd name="connsiteY11" fmla="*/ 227817 h 609225"/>
              <a:gd name="connsiteX12" fmla="*/ 320102 w 523934"/>
              <a:gd name="connsiteY12" fmla="*/ 190536 h 609225"/>
              <a:gd name="connsiteX13" fmla="*/ 256943 w 523934"/>
              <a:gd name="connsiteY13" fmla="*/ 202007 h 609225"/>
              <a:gd name="connsiteX14" fmla="*/ 175123 w 523934"/>
              <a:gd name="connsiteY14" fmla="*/ 167594 h 609225"/>
              <a:gd name="connsiteX15" fmla="*/ 256943 w 523934"/>
              <a:gd name="connsiteY15" fmla="*/ 181933 h 609225"/>
              <a:gd name="connsiteX16" fmla="*/ 340198 w 523934"/>
              <a:gd name="connsiteY16" fmla="*/ 167594 h 609225"/>
              <a:gd name="connsiteX17" fmla="*/ 340198 w 523934"/>
              <a:gd name="connsiteY17" fmla="*/ 184801 h 609225"/>
              <a:gd name="connsiteX18" fmla="*/ 384697 w 523934"/>
              <a:gd name="connsiteY18" fmla="*/ 190536 h 609225"/>
              <a:gd name="connsiteX19" fmla="*/ 394745 w 523934"/>
              <a:gd name="connsiteY19" fmla="*/ 227817 h 609225"/>
              <a:gd name="connsiteX20" fmla="*/ 409099 w 523934"/>
              <a:gd name="connsiteY20" fmla="*/ 273700 h 609225"/>
              <a:gd name="connsiteX21" fmla="*/ 348811 w 523934"/>
              <a:gd name="connsiteY21" fmla="*/ 273700 h 609225"/>
              <a:gd name="connsiteX22" fmla="*/ 350246 w 523934"/>
              <a:gd name="connsiteY22" fmla="*/ 308113 h 609225"/>
              <a:gd name="connsiteX23" fmla="*/ 523934 w 523934"/>
              <a:gd name="connsiteY23" fmla="*/ 308113 h 609225"/>
              <a:gd name="connsiteX24" fmla="*/ 523934 w 523934"/>
              <a:gd name="connsiteY24" fmla="*/ 376939 h 609225"/>
              <a:gd name="connsiteX25" fmla="*/ 482306 w 523934"/>
              <a:gd name="connsiteY25" fmla="*/ 376939 h 609225"/>
              <a:gd name="connsiteX26" fmla="*/ 482306 w 523934"/>
              <a:gd name="connsiteY26" fmla="*/ 609225 h 609225"/>
              <a:gd name="connsiteX27" fmla="*/ 41628 w 523934"/>
              <a:gd name="connsiteY27" fmla="*/ 609225 h 609225"/>
              <a:gd name="connsiteX28" fmla="*/ 41628 w 523934"/>
              <a:gd name="connsiteY28" fmla="*/ 376939 h 609225"/>
              <a:gd name="connsiteX29" fmla="*/ 0 w 523934"/>
              <a:gd name="connsiteY29" fmla="*/ 376939 h 609225"/>
              <a:gd name="connsiteX30" fmla="*/ 0 w 523934"/>
              <a:gd name="connsiteY30" fmla="*/ 308113 h 609225"/>
              <a:gd name="connsiteX31" fmla="*/ 170817 w 523934"/>
              <a:gd name="connsiteY31" fmla="*/ 308113 h 609225"/>
              <a:gd name="connsiteX32" fmla="*/ 170817 w 523934"/>
              <a:gd name="connsiteY32" fmla="*/ 273700 h 609225"/>
              <a:gd name="connsiteX33" fmla="*/ 99045 w 523934"/>
              <a:gd name="connsiteY33" fmla="*/ 273700 h 609225"/>
              <a:gd name="connsiteX34" fmla="*/ 104787 w 523934"/>
              <a:gd name="connsiteY34" fmla="*/ 262229 h 609225"/>
              <a:gd name="connsiteX35" fmla="*/ 103351 w 523934"/>
              <a:gd name="connsiteY35" fmla="*/ 262229 h 609225"/>
              <a:gd name="connsiteX36" fmla="*/ 139237 w 523934"/>
              <a:gd name="connsiteY36" fmla="*/ 190536 h 609225"/>
              <a:gd name="connsiteX37" fmla="*/ 175123 w 523934"/>
              <a:gd name="connsiteY37" fmla="*/ 186235 h 609225"/>
              <a:gd name="connsiteX38" fmla="*/ 261393 w 523934"/>
              <a:gd name="connsiteY38" fmla="*/ 0 h 609225"/>
              <a:gd name="connsiteX39" fmla="*/ 344616 w 523934"/>
              <a:gd name="connsiteY39" fmla="*/ 83108 h 609225"/>
              <a:gd name="connsiteX40" fmla="*/ 261393 w 523934"/>
              <a:gd name="connsiteY40" fmla="*/ 166216 h 609225"/>
              <a:gd name="connsiteX41" fmla="*/ 178170 w 523934"/>
              <a:gd name="connsiteY41" fmla="*/ 83108 h 609225"/>
              <a:gd name="connsiteX42" fmla="*/ 261393 w 523934"/>
              <a:gd name="connsiteY42" fmla="*/ 0 h 60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3934" h="609225">
                <a:moveTo>
                  <a:pt x="193784" y="190536"/>
                </a:moveTo>
                <a:lnTo>
                  <a:pt x="193784" y="227817"/>
                </a:lnTo>
                <a:lnTo>
                  <a:pt x="205267" y="227817"/>
                </a:lnTo>
                <a:lnTo>
                  <a:pt x="205267" y="273700"/>
                </a:lnTo>
                <a:lnTo>
                  <a:pt x="193784" y="273700"/>
                </a:lnTo>
                <a:lnTo>
                  <a:pt x="193784" y="283737"/>
                </a:lnTo>
                <a:lnTo>
                  <a:pt x="256943" y="295208"/>
                </a:lnTo>
                <a:lnTo>
                  <a:pt x="320102" y="283737"/>
                </a:lnTo>
                <a:lnTo>
                  <a:pt x="320102" y="273700"/>
                </a:lnTo>
                <a:lnTo>
                  <a:pt x="308619" y="273700"/>
                </a:lnTo>
                <a:lnTo>
                  <a:pt x="308619" y="227817"/>
                </a:lnTo>
                <a:lnTo>
                  <a:pt x="320102" y="227817"/>
                </a:lnTo>
                <a:lnTo>
                  <a:pt x="320102" y="190536"/>
                </a:lnTo>
                <a:lnTo>
                  <a:pt x="256943" y="202007"/>
                </a:lnTo>
                <a:close/>
                <a:moveTo>
                  <a:pt x="175123" y="167594"/>
                </a:moveTo>
                <a:lnTo>
                  <a:pt x="256943" y="181933"/>
                </a:lnTo>
                <a:lnTo>
                  <a:pt x="340198" y="167594"/>
                </a:lnTo>
                <a:lnTo>
                  <a:pt x="340198" y="184801"/>
                </a:lnTo>
                <a:lnTo>
                  <a:pt x="384697" y="190536"/>
                </a:lnTo>
                <a:lnTo>
                  <a:pt x="394745" y="227817"/>
                </a:lnTo>
                <a:lnTo>
                  <a:pt x="409099" y="273700"/>
                </a:lnTo>
                <a:lnTo>
                  <a:pt x="348811" y="273700"/>
                </a:lnTo>
                <a:lnTo>
                  <a:pt x="350246" y="308113"/>
                </a:lnTo>
                <a:lnTo>
                  <a:pt x="523934" y="308113"/>
                </a:lnTo>
                <a:lnTo>
                  <a:pt x="523934" y="376939"/>
                </a:lnTo>
                <a:lnTo>
                  <a:pt x="482306" y="376939"/>
                </a:lnTo>
                <a:lnTo>
                  <a:pt x="482306" y="609225"/>
                </a:lnTo>
                <a:lnTo>
                  <a:pt x="41628" y="609225"/>
                </a:lnTo>
                <a:lnTo>
                  <a:pt x="41628" y="376939"/>
                </a:lnTo>
                <a:lnTo>
                  <a:pt x="0" y="376939"/>
                </a:lnTo>
                <a:lnTo>
                  <a:pt x="0" y="308113"/>
                </a:lnTo>
                <a:lnTo>
                  <a:pt x="170817" y="308113"/>
                </a:lnTo>
                <a:lnTo>
                  <a:pt x="170817" y="273700"/>
                </a:lnTo>
                <a:lnTo>
                  <a:pt x="99045" y="273700"/>
                </a:lnTo>
                <a:lnTo>
                  <a:pt x="104787" y="262229"/>
                </a:lnTo>
                <a:lnTo>
                  <a:pt x="103351" y="262229"/>
                </a:lnTo>
                <a:lnTo>
                  <a:pt x="139237" y="190536"/>
                </a:lnTo>
                <a:lnTo>
                  <a:pt x="175123" y="186235"/>
                </a:lnTo>
                <a:close/>
                <a:moveTo>
                  <a:pt x="261393" y="0"/>
                </a:moveTo>
                <a:cubicBezTo>
                  <a:pt x="307356" y="0"/>
                  <a:pt x="344616" y="37209"/>
                  <a:pt x="344616" y="83108"/>
                </a:cubicBezTo>
                <a:cubicBezTo>
                  <a:pt x="344616" y="129007"/>
                  <a:pt x="307356" y="166216"/>
                  <a:pt x="261393" y="166216"/>
                </a:cubicBezTo>
                <a:cubicBezTo>
                  <a:pt x="215430" y="166216"/>
                  <a:pt x="178170" y="129007"/>
                  <a:pt x="178170" y="83108"/>
                </a:cubicBezTo>
                <a:cubicBezTo>
                  <a:pt x="178170" y="37209"/>
                  <a:pt x="215430" y="0"/>
                  <a:pt x="261393" y="0"/>
                </a:cubicBezTo>
                <a:close/>
              </a:path>
            </a:pathLst>
          </a:custGeom>
          <a:solidFill>
            <a:schemeClr val="accent1"/>
          </a:solidFill>
          <a:ln>
            <a:noFill/>
          </a:ln>
        </p:spPr>
      </p:sp>
      <p:sp>
        <p:nvSpPr>
          <p:cNvPr id="78" name="school-bell_43401">
            <a:extLst>
              <a:ext uri="{FF2B5EF4-FFF2-40B4-BE49-F238E27FC236}">
                <a16:creationId xmlns="" xmlns:a16="http://schemas.microsoft.com/office/drawing/2014/main" id="{FA20F969-3671-4D43-9D36-E3506538A28E}"/>
              </a:ext>
            </a:extLst>
          </p:cNvPr>
          <p:cNvSpPr>
            <a:spLocks noChangeAspect="1"/>
          </p:cNvSpPr>
          <p:nvPr/>
        </p:nvSpPr>
        <p:spPr bwMode="auto">
          <a:xfrm>
            <a:off x="11042557" y="1686209"/>
            <a:ext cx="351632" cy="368754"/>
          </a:xfrm>
          <a:custGeom>
            <a:avLst/>
            <a:gdLst>
              <a:gd name="T0" fmla="*/ 383 w 398"/>
              <a:gd name="T1" fmla="*/ 167 h 418"/>
              <a:gd name="T2" fmla="*/ 335 w 398"/>
              <a:gd name="T3" fmla="*/ 168 h 418"/>
              <a:gd name="T4" fmla="*/ 337 w 398"/>
              <a:gd name="T5" fmla="*/ 216 h 418"/>
              <a:gd name="T6" fmla="*/ 349 w 398"/>
              <a:gd name="T7" fmla="*/ 224 h 418"/>
              <a:gd name="T8" fmla="*/ 196 w 398"/>
              <a:gd name="T9" fmla="*/ 320 h 418"/>
              <a:gd name="T10" fmla="*/ 196 w 398"/>
              <a:gd name="T11" fmla="*/ 310 h 418"/>
              <a:gd name="T12" fmla="*/ 316 w 398"/>
              <a:gd name="T13" fmla="*/ 158 h 418"/>
              <a:gd name="T14" fmla="*/ 158 w 398"/>
              <a:gd name="T15" fmla="*/ 0 h 418"/>
              <a:gd name="T16" fmla="*/ 0 w 398"/>
              <a:gd name="T17" fmla="*/ 158 h 418"/>
              <a:gd name="T18" fmla="*/ 130 w 398"/>
              <a:gd name="T19" fmla="*/ 313 h 418"/>
              <a:gd name="T20" fmla="*/ 130 w 398"/>
              <a:gd name="T21" fmla="*/ 341 h 418"/>
              <a:gd name="T22" fmla="*/ 78 w 398"/>
              <a:gd name="T23" fmla="*/ 341 h 418"/>
              <a:gd name="T24" fmla="*/ 78 w 398"/>
              <a:gd name="T25" fmla="*/ 362 h 418"/>
              <a:gd name="T26" fmla="*/ 33 w 398"/>
              <a:gd name="T27" fmla="*/ 362 h 418"/>
              <a:gd name="T28" fmla="*/ 33 w 398"/>
              <a:gd name="T29" fmla="*/ 418 h 418"/>
              <a:gd name="T30" fmla="*/ 276 w 398"/>
              <a:gd name="T31" fmla="*/ 418 h 418"/>
              <a:gd name="T32" fmla="*/ 276 w 398"/>
              <a:gd name="T33" fmla="*/ 362 h 418"/>
              <a:gd name="T34" fmla="*/ 244 w 398"/>
              <a:gd name="T35" fmla="*/ 362 h 418"/>
              <a:gd name="T36" fmla="*/ 244 w 398"/>
              <a:gd name="T37" fmla="*/ 341 h 418"/>
              <a:gd name="T38" fmla="*/ 196 w 398"/>
              <a:gd name="T39" fmla="*/ 341 h 418"/>
              <a:gd name="T40" fmla="*/ 196 w 398"/>
              <a:gd name="T41" fmla="*/ 338 h 418"/>
              <a:gd name="T42" fmla="*/ 366 w 398"/>
              <a:gd name="T43" fmla="*/ 225 h 418"/>
              <a:gd name="T44" fmla="*/ 385 w 398"/>
              <a:gd name="T45" fmla="*/ 215 h 418"/>
              <a:gd name="T46" fmla="*/ 383 w 398"/>
              <a:gd name="T47" fmla="*/ 167 h 418"/>
              <a:gd name="T48" fmla="*/ 117 w 398"/>
              <a:gd name="T49" fmla="*/ 158 h 418"/>
              <a:gd name="T50" fmla="*/ 161 w 398"/>
              <a:gd name="T51" fmla="*/ 114 h 418"/>
              <a:gd name="T52" fmla="*/ 204 w 398"/>
              <a:gd name="T53" fmla="*/ 158 h 418"/>
              <a:gd name="T54" fmla="*/ 161 w 398"/>
              <a:gd name="T55" fmla="*/ 201 h 418"/>
              <a:gd name="T56" fmla="*/ 117 w 398"/>
              <a:gd name="T57" fmla="*/ 15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8" h="418">
                <a:moveTo>
                  <a:pt x="383" y="167"/>
                </a:moveTo>
                <a:cubicBezTo>
                  <a:pt x="370" y="154"/>
                  <a:pt x="348" y="155"/>
                  <a:pt x="335" y="168"/>
                </a:cubicBezTo>
                <a:cubicBezTo>
                  <a:pt x="322" y="182"/>
                  <a:pt x="323" y="203"/>
                  <a:pt x="337" y="216"/>
                </a:cubicBezTo>
                <a:cubicBezTo>
                  <a:pt x="340" y="220"/>
                  <a:pt x="345" y="222"/>
                  <a:pt x="349" y="224"/>
                </a:cubicBezTo>
                <a:cubicBezTo>
                  <a:pt x="341" y="256"/>
                  <a:pt x="310" y="304"/>
                  <a:pt x="196" y="320"/>
                </a:cubicBezTo>
                <a:lnTo>
                  <a:pt x="196" y="310"/>
                </a:lnTo>
                <a:cubicBezTo>
                  <a:pt x="265" y="293"/>
                  <a:pt x="316" y="232"/>
                  <a:pt x="316" y="158"/>
                </a:cubicBezTo>
                <a:cubicBezTo>
                  <a:pt x="316" y="71"/>
                  <a:pt x="245" y="0"/>
                  <a:pt x="158" y="0"/>
                </a:cubicBezTo>
                <a:cubicBezTo>
                  <a:pt x="71" y="0"/>
                  <a:pt x="0" y="71"/>
                  <a:pt x="0" y="158"/>
                </a:cubicBezTo>
                <a:cubicBezTo>
                  <a:pt x="0" y="235"/>
                  <a:pt x="57" y="300"/>
                  <a:pt x="130" y="313"/>
                </a:cubicBezTo>
                <a:lnTo>
                  <a:pt x="130" y="341"/>
                </a:lnTo>
                <a:lnTo>
                  <a:pt x="78" y="341"/>
                </a:lnTo>
                <a:lnTo>
                  <a:pt x="78" y="362"/>
                </a:lnTo>
                <a:lnTo>
                  <a:pt x="33" y="362"/>
                </a:lnTo>
                <a:lnTo>
                  <a:pt x="33" y="418"/>
                </a:lnTo>
                <a:lnTo>
                  <a:pt x="276" y="418"/>
                </a:lnTo>
                <a:lnTo>
                  <a:pt x="276" y="362"/>
                </a:lnTo>
                <a:lnTo>
                  <a:pt x="244" y="362"/>
                </a:lnTo>
                <a:lnTo>
                  <a:pt x="244" y="341"/>
                </a:lnTo>
                <a:lnTo>
                  <a:pt x="196" y="341"/>
                </a:lnTo>
                <a:lnTo>
                  <a:pt x="196" y="338"/>
                </a:lnTo>
                <a:cubicBezTo>
                  <a:pt x="325" y="320"/>
                  <a:pt x="359" y="263"/>
                  <a:pt x="366" y="225"/>
                </a:cubicBezTo>
                <a:cubicBezTo>
                  <a:pt x="373" y="223"/>
                  <a:pt x="380" y="220"/>
                  <a:pt x="385" y="215"/>
                </a:cubicBezTo>
                <a:cubicBezTo>
                  <a:pt x="398" y="201"/>
                  <a:pt x="397" y="180"/>
                  <a:pt x="383" y="167"/>
                </a:cubicBezTo>
                <a:close/>
                <a:moveTo>
                  <a:pt x="117" y="158"/>
                </a:moveTo>
                <a:cubicBezTo>
                  <a:pt x="117" y="134"/>
                  <a:pt x="137" y="114"/>
                  <a:pt x="161" y="114"/>
                </a:cubicBezTo>
                <a:cubicBezTo>
                  <a:pt x="185" y="114"/>
                  <a:pt x="204" y="134"/>
                  <a:pt x="204" y="158"/>
                </a:cubicBezTo>
                <a:cubicBezTo>
                  <a:pt x="204" y="182"/>
                  <a:pt x="185" y="201"/>
                  <a:pt x="161" y="201"/>
                </a:cubicBezTo>
                <a:cubicBezTo>
                  <a:pt x="137" y="201"/>
                  <a:pt x="117" y="182"/>
                  <a:pt x="117" y="158"/>
                </a:cubicBezTo>
                <a:close/>
              </a:path>
            </a:pathLst>
          </a:custGeom>
          <a:solidFill>
            <a:schemeClr val="accent1"/>
          </a:solidFill>
          <a:ln>
            <a:noFill/>
          </a:ln>
        </p:spPr>
      </p:sp>
      <p:sp>
        <p:nvSpPr>
          <p:cNvPr id="79" name="open-book-with-bookmark_73759">
            <a:extLst>
              <a:ext uri="{FF2B5EF4-FFF2-40B4-BE49-F238E27FC236}">
                <a16:creationId xmlns="" xmlns:a16="http://schemas.microsoft.com/office/drawing/2014/main" id="{733442B7-19E4-4573-ADD5-AE49CAE250CB}"/>
              </a:ext>
            </a:extLst>
          </p:cNvPr>
          <p:cNvSpPr>
            <a:spLocks noChangeAspect="1"/>
          </p:cNvSpPr>
          <p:nvPr/>
        </p:nvSpPr>
        <p:spPr bwMode="auto">
          <a:xfrm>
            <a:off x="584554" y="2272234"/>
            <a:ext cx="368754" cy="296328"/>
          </a:xfrm>
          <a:custGeom>
            <a:avLst/>
            <a:gdLst>
              <a:gd name="T0" fmla="*/ 2631 w 2746"/>
              <a:gd name="T1" fmla="*/ 133 h 2210"/>
              <a:gd name="T2" fmla="*/ 1111 w 2746"/>
              <a:gd name="T3" fmla="*/ 67 h 2210"/>
              <a:gd name="T4" fmla="*/ 680 w 2746"/>
              <a:gd name="T5" fmla="*/ 67 h 2210"/>
              <a:gd name="T6" fmla="*/ 115 w 2746"/>
              <a:gd name="T7" fmla="*/ 231 h 2210"/>
              <a:gd name="T8" fmla="*/ 0 w 2746"/>
              <a:gd name="T9" fmla="*/ 2143 h 2210"/>
              <a:gd name="T10" fmla="*/ 2679 w 2746"/>
              <a:gd name="T11" fmla="*/ 2210 h 2210"/>
              <a:gd name="T12" fmla="*/ 2679 w 2746"/>
              <a:gd name="T13" fmla="*/ 231 h 2210"/>
              <a:gd name="T14" fmla="*/ 248 w 2746"/>
              <a:gd name="T15" fmla="*/ 200 h 2210"/>
              <a:gd name="T16" fmla="*/ 407 w 2746"/>
              <a:gd name="T17" fmla="*/ 285 h 2210"/>
              <a:gd name="T18" fmla="*/ 680 w 2746"/>
              <a:gd name="T19" fmla="*/ 418 h 2210"/>
              <a:gd name="T20" fmla="*/ 340 w 2746"/>
              <a:gd name="T21" fmla="*/ 592 h 2210"/>
              <a:gd name="T22" fmla="*/ 680 w 2746"/>
              <a:gd name="T23" fmla="*/ 687 h 2210"/>
              <a:gd name="T24" fmla="*/ 794 w 2746"/>
              <a:gd name="T25" fmla="*/ 734 h 2210"/>
              <a:gd name="T26" fmla="*/ 997 w 2746"/>
              <a:gd name="T27" fmla="*/ 730 h 2210"/>
              <a:gd name="T28" fmla="*/ 1111 w 2746"/>
              <a:gd name="T29" fmla="*/ 658 h 2210"/>
              <a:gd name="T30" fmla="*/ 1150 w 2746"/>
              <a:gd name="T31" fmla="*/ 525 h 2210"/>
              <a:gd name="T32" fmla="*/ 1150 w 2746"/>
              <a:gd name="T33" fmla="*/ 418 h 2210"/>
              <a:gd name="T34" fmla="*/ 1111 w 2746"/>
              <a:gd name="T35" fmla="*/ 285 h 2210"/>
              <a:gd name="T36" fmla="*/ 1306 w 2746"/>
              <a:gd name="T37" fmla="*/ 1912 h 2210"/>
              <a:gd name="T38" fmla="*/ 1440 w 2746"/>
              <a:gd name="T39" fmla="*/ 200 h 2210"/>
              <a:gd name="T40" fmla="*/ 1217 w 2746"/>
              <a:gd name="T41" fmla="*/ 832 h 2210"/>
              <a:gd name="T42" fmla="*/ 340 w 2746"/>
              <a:gd name="T43" fmla="*/ 832 h 2210"/>
              <a:gd name="T44" fmla="*/ 1217 w 2746"/>
              <a:gd name="T45" fmla="*/ 832 h 2210"/>
              <a:gd name="T46" fmla="*/ 407 w 2746"/>
              <a:gd name="T47" fmla="*/ 1138 h 2210"/>
              <a:gd name="T48" fmla="*/ 1150 w 2746"/>
              <a:gd name="T49" fmla="*/ 1005 h 2210"/>
              <a:gd name="T50" fmla="*/ 1150 w 2746"/>
              <a:gd name="T51" fmla="*/ 1378 h 2210"/>
              <a:gd name="T52" fmla="*/ 407 w 2746"/>
              <a:gd name="T53" fmla="*/ 1245 h 2210"/>
              <a:gd name="T54" fmla="*/ 1217 w 2746"/>
              <a:gd name="T55" fmla="*/ 1552 h 2210"/>
              <a:gd name="T56" fmla="*/ 340 w 2746"/>
              <a:gd name="T57" fmla="*/ 1552 h 2210"/>
              <a:gd name="T58" fmla="*/ 1217 w 2746"/>
              <a:gd name="T59" fmla="*/ 1552 h 2210"/>
              <a:gd name="T60" fmla="*/ 2347 w 2746"/>
              <a:gd name="T61" fmla="*/ 285 h 2210"/>
              <a:gd name="T62" fmla="*/ 1613 w 2746"/>
              <a:gd name="T63" fmla="*/ 418 h 2210"/>
              <a:gd name="T64" fmla="*/ 1613 w 2746"/>
              <a:gd name="T65" fmla="*/ 525 h 2210"/>
              <a:gd name="T66" fmla="*/ 2347 w 2746"/>
              <a:gd name="T67" fmla="*/ 658 h 2210"/>
              <a:gd name="T68" fmla="*/ 1547 w 2746"/>
              <a:gd name="T69" fmla="*/ 832 h 2210"/>
              <a:gd name="T70" fmla="*/ 2413 w 2746"/>
              <a:gd name="T71" fmla="*/ 832 h 2210"/>
              <a:gd name="T72" fmla="*/ 1547 w 2746"/>
              <a:gd name="T73" fmla="*/ 832 h 2210"/>
              <a:gd name="T74" fmla="*/ 2347 w 2746"/>
              <a:gd name="T75" fmla="*/ 1005 h 2210"/>
              <a:gd name="T76" fmla="*/ 1613 w 2746"/>
              <a:gd name="T77" fmla="*/ 1138 h 2210"/>
              <a:gd name="T78" fmla="*/ 1613 w 2746"/>
              <a:gd name="T79" fmla="*/ 1245 h 2210"/>
              <a:gd name="T80" fmla="*/ 2347 w 2746"/>
              <a:gd name="T81" fmla="*/ 1378 h 2210"/>
              <a:gd name="T82" fmla="*/ 1547 w 2746"/>
              <a:gd name="T83" fmla="*/ 1552 h 2210"/>
              <a:gd name="T84" fmla="*/ 2413 w 2746"/>
              <a:gd name="T85" fmla="*/ 1552 h 2210"/>
              <a:gd name="T86" fmla="*/ 1547 w 2746"/>
              <a:gd name="T87" fmla="*/ 1552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46" h="2210">
                <a:moveTo>
                  <a:pt x="2679" y="231"/>
                </a:moveTo>
                <a:lnTo>
                  <a:pt x="2631" y="231"/>
                </a:lnTo>
                <a:lnTo>
                  <a:pt x="2631" y="133"/>
                </a:lnTo>
                <a:cubicBezTo>
                  <a:pt x="2631" y="97"/>
                  <a:pt x="2601" y="67"/>
                  <a:pt x="2564" y="67"/>
                </a:cubicBezTo>
                <a:lnTo>
                  <a:pt x="1373" y="67"/>
                </a:lnTo>
                <a:lnTo>
                  <a:pt x="1111" y="67"/>
                </a:lnTo>
                <a:cubicBezTo>
                  <a:pt x="1111" y="30"/>
                  <a:pt x="1081" y="0"/>
                  <a:pt x="1044" y="0"/>
                </a:cubicBezTo>
                <a:lnTo>
                  <a:pt x="747" y="0"/>
                </a:lnTo>
                <a:cubicBezTo>
                  <a:pt x="710" y="0"/>
                  <a:pt x="680" y="30"/>
                  <a:pt x="680" y="67"/>
                </a:cubicBezTo>
                <a:lnTo>
                  <a:pt x="182" y="67"/>
                </a:lnTo>
                <a:cubicBezTo>
                  <a:pt x="145" y="67"/>
                  <a:pt x="115" y="97"/>
                  <a:pt x="115" y="133"/>
                </a:cubicBezTo>
                <a:lnTo>
                  <a:pt x="115" y="231"/>
                </a:lnTo>
                <a:lnTo>
                  <a:pt x="67" y="231"/>
                </a:lnTo>
                <a:cubicBezTo>
                  <a:pt x="30" y="231"/>
                  <a:pt x="0" y="261"/>
                  <a:pt x="0" y="298"/>
                </a:cubicBezTo>
                <a:lnTo>
                  <a:pt x="0" y="2143"/>
                </a:lnTo>
                <a:cubicBezTo>
                  <a:pt x="0" y="2180"/>
                  <a:pt x="30" y="2210"/>
                  <a:pt x="67" y="2210"/>
                </a:cubicBezTo>
                <a:lnTo>
                  <a:pt x="1373" y="2210"/>
                </a:lnTo>
                <a:lnTo>
                  <a:pt x="2679" y="2210"/>
                </a:lnTo>
                <a:cubicBezTo>
                  <a:pt x="2716" y="2210"/>
                  <a:pt x="2746" y="2180"/>
                  <a:pt x="2746" y="2143"/>
                </a:cubicBezTo>
                <a:lnTo>
                  <a:pt x="2746" y="298"/>
                </a:lnTo>
                <a:cubicBezTo>
                  <a:pt x="2746" y="261"/>
                  <a:pt x="2716" y="231"/>
                  <a:pt x="2679" y="231"/>
                </a:cubicBezTo>
                <a:close/>
                <a:moveTo>
                  <a:pt x="1306" y="1912"/>
                </a:moveTo>
                <a:lnTo>
                  <a:pt x="248" y="1912"/>
                </a:lnTo>
                <a:lnTo>
                  <a:pt x="248" y="200"/>
                </a:lnTo>
                <a:lnTo>
                  <a:pt x="680" y="200"/>
                </a:lnTo>
                <a:lnTo>
                  <a:pt x="680" y="285"/>
                </a:lnTo>
                <a:lnTo>
                  <a:pt x="407" y="285"/>
                </a:lnTo>
                <a:cubicBezTo>
                  <a:pt x="370" y="285"/>
                  <a:pt x="340" y="315"/>
                  <a:pt x="340" y="352"/>
                </a:cubicBezTo>
                <a:cubicBezTo>
                  <a:pt x="340" y="388"/>
                  <a:pt x="370" y="418"/>
                  <a:pt x="407" y="418"/>
                </a:cubicBezTo>
                <a:lnTo>
                  <a:pt x="680" y="418"/>
                </a:lnTo>
                <a:lnTo>
                  <a:pt x="680" y="525"/>
                </a:lnTo>
                <a:lnTo>
                  <a:pt x="407" y="525"/>
                </a:lnTo>
                <a:cubicBezTo>
                  <a:pt x="370" y="525"/>
                  <a:pt x="340" y="555"/>
                  <a:pt x="340" y="592"/>
                </a:cubicBezTo>
                <a:cubicBezTo>
                  <a:pt x="340" y="628"/>
                  <a:pt x="370" y="658"/>
                  <a:pt x="407" y="658"/>
                </a:cubicBezTo>
                <a:lnTo>
                  <a:pt x="680" y="658"/>
                </a:lnTo>
                <a:lnTo>
                  <a:pt x="680" y="687"/>
                </a:lnTo>
                <a:cubicBezTo>
                  <a:pt x="680" y="714"/>
                  <a:pt x="696" y="738"/>
                  <a:pt x="721" y="749"/>
                </a:cubicBezTo>
                <a:cubicBezTo>
                  <a:pt x="729" y="752"/>
                  <a:pt x="738" y="754"/>
                  <a:pt x="747" y="754"/>
                </a:cubicBezTo>
                <a:cubicBezTo>
                  <a:pt x="764" y="754"/>
                  <a:pt x="781" y="747"/>
                  <a:pt x="794" y="734"/>
                </a:cubicBezTo>
                <a:lnTo>
                  <a:pt x="870" y="658"/>
                </a:lnTo>
                <a:lnTo>
                  <a:pt x="926" y="658"/>
                </a:lnTo>
                <a:lnTo>
                  <a:pt x="997" y="730"/>
                </a:lnTo>
                <a:cubicBezTo>
                  <a:pt x="1016" y="749"/>
                  <a:pt x="1045" y="755"/>
                  <a:pt x="1070" y="744"/>
                </a:cubicBezTo>
                <a:cubicBezTo>
                  <a:pt x="1095" y="734"/>
                  <a:pt x="1111" y="710"/>
                  <a:pt x="1111" y="683"/>
                </a:cubicBezTo>
                <a:lnTo>
                  <a:pt x="1111" y="658"/>
                </a:lnTo>
                <a:lnTo>
                  <a:pt x="1150" y="658"/>
                </a:lnTo>
                <a:cubicBezTo>
                  <a:pt x="1187" y="658"/>
                  <a:pt x="1217" y="628"/>
                  <a:pt x="1217" y="592"/>
                </a:cubicBezTo>
                <a:cubicBezTo>
                  <a:pt x="1217" y="555"/>
                  <a:pt x="1187" y="525"/>
                  <a:pt x="1150" y="525"/>
                </a:cubicBezTo>
                <a:lnTo>
                  <a:pt x="1111" y="525"/>
                </a:lnTo>
                <a:lnTo>
                  <a:pt x="1111" y="418"/>
                </a:lnTo>
                <a:lnTo>
                  <a:pt x="1150" y="418"/>
                </a:lnTo>
                <a:cubicBezTo>
                  <a:pt x="1187" y="418"/>
                  <a:pt x="1217" y="388"/>
                  <a:pt x="1217" y="352"/>
                </a:cubicBezTo>
                <a:cubicBezTo>
                  <a:pt x="1217" y="315"/>
                  <a:pt x="1187" y="285"/>
                  <a:pt x="1150" y="285"/>
                </a:cubicBezTo>
                <a:lnTo>
                  <a:pt x="1111" y="285"/>
                </a:lnTo>
                <a:lnTo>
                  <a:pt x="1111" y="200"/>
                </a:lnTo>
                <a:lnTo>
                  <a:pt x="1306" y="200"/>
                </a:lnTo>
                <a:lnTo>
                  <a:pt x="1306" y="1912"/>
                </a:lnTo>
                <a:close/>
                <a:moveTo>
                  <a:pt x="2498" y="1912"/>
                </a:moveTo>
                <a:lnTo>
                  <a:pt x="1440" y="1912"/>
                </a:lnTo>
                <a:lnTo>
                  <a:pt x="1440" y="200"/>
                </a:lnTo>
                <a:lnTo>
                  <a:pt x="2498" y="200"/>
                </a:lnTo>
                <a:lnTo>
                  <a:pt x="2498" y="1912"/>
                </a:lnTo>
                <a:close/>
                <a:moveTo>
                  <a:pt x="1217" y="832"/>
                </a:moveTo>
                <a:cubicBezTo>
                  <a:pt x="1217" y="868"/>
                  <a:pt x="1187" y="898"/>
                  <a:pt x="1150" y="898"/>
                </a:cubicBezTo>
                <a:lnTo>
                  <a:pt x="407" y="898"/>
                </a:lnTo>
                <a:cubicBezTo>
                  <a:pt x="370" y="898"/>
                  <a:pt x="340" y="868"/>
                  <a:pt x="340" y="832"/>
                </a:cubicBezTo>
                <a:cubicBezTo>
                  <a:pt x="340" y="795"/>
                  <a:pt x="370" y="765"/>
                  <a:pt x="407" y="765"/>
                </a:cubicBezTo>
                <a:lnTo>
                  <a:pt x="1150" y="765"/>
                </a:lnTo>
                <a:cubicBezTo>
                  <a:pt x="1187" y="765"/>
                  <a:pt x="1217" y="795"/>
                  <a:pt x="1217" y="832"/>
                </a:cubicBezTo>
                <a:close/>
                <a:moveTo>
                  <a:pt x="1217" y="1072"/>
                </a:moveTo>
                <a:cubicBezTo>
                  <a:pt x="1217" y="1108"/>
                  <a:pt x="1187" y="1138"/>
                  <a:pt x="1150" y="1138"/>
                </a:cubicBezTo>
                <a:lnTo>
                  <a:pt x="407" y="1138"/>
                </a:lnTo>
                <a:cubicBezTo>
                  <a:pt x="370" y="1138"/>
                  <a:pt x="340" y="1108"/>
                  <a:pt x="340" y="1072"/>
                </a:cubicBezTo>
                <a:cubicBezTo>
                  <a:pt x="340" y="1035"/>
                  <a:pt x="370" y="1005"/>
                  <a:pt x="407" y="1005"/>
                </a:cubicBezTo>
                <a:lnTo>
                  <a:pt x="1150" y="1005"/>
                </a:lnTo>
                <a:cubicBezTo>
                  <a:pt x="1187" y="1005"/>
                  <a:pt x="1217" y="1035"/>
                  <a:pt x="1217" y="1072"/>
                </a:cubicBezTo>
                <a:close/>
                <a:moveTo>
                  <a:pt x="1217" y="1312"/>
                </a:moveTo>
                <a:cubicBezTo>
                  <a:pt x="1217" y="1348"/>
                  <a:pt x="1187" y="1378"/>
                  <a:pt x="1150" y="1378"/>
                </a:cubicBezTo>
                <a:lnTo>
                  <a:pt x="407" y="1378"/>
                </a:lnTo>
                <a:cubicBezTo>
                  <a:pt x="370" y="1378"/>
                  <a:pt x="340" y="1348"/>
                  <a:pt x="340" y="1312"/>
                </a:cubicBezTo>
                <a:cubicBezTo>
                  <a:pt x="340" y="1275"/>
                  <a:pt x="370" y="1245"/>
                  <a:pt x="407" y="1245"/>
                </a:cubicBezTo>
                <a:lnTo>
                  <a:pt x="1150" y="1245"/>
                </a:lnTo>
                <a:cubicBezTo>
                  <a:pt x="1187" y="1245"/>
                  <a:pt x="1217" y="1275"/>
                  <a:pt x="1217" y="1312"/>
                </a:cubicBezTo>
                <a:close/>
                <a:moveTo>
                  <a:pt x="1217" y="1552"/>
                </a:moveTo>
                <a:cubicBezTo>
                  <a:pt x="1217" y="1588"/>
                  <a:pt x="1187" y="1618"/>
                  <a:pt x="1150" y="1618"/>
                </a:cubicBezTo>
                <a:lnTo>
                  <a:pt x="407" y="1618"/>
                </a:lnTo>
                <a:cubicBezTo>
                  <a:pt x="370" y="1618"/>
                  <a:pt x="340" y="1588"/>
                  <a:pt x="340" y="1552"/>
                </a:cubicBezTo>
                <a:cubicBezTo>
                  <a:pt x="340" y="1515"/>
                  <a:pt x="370" y="1485"/>
                  <a:pt x="407" y="1485"/>
                </a:cubicBezTo>
                <a:lnTo>
                  <a:pt x="1150" y="1485"/>
                </a:lnTo>
                <a:cubicBezTo>
                  <a:pt x="1187" y="1485"/>
                  <a:pt x="1217" y="1515"/>
                  <a:pt x="1217" y="1552"/>
                </a:cubicBezTo>
                <a:close/>
                <a:moveTo>
                  <a:pt x="1547" y="352"/>
                </a:moveTo>
                <a:cubicBezTo>
                  <a:pt x="1547" y="315"/>
                  <a:pt x="1577" y="285"/>
                  <a:pt x="1613" y="285"/>
                </a:cubicBezTo>
                <a:lnTo>
                  <a:pt x="2347" y="285"/>
                </a:lnTo>
                <a:cubicBezTo>
                  <a:pt x="2383" y="285"/>
                  <a:pt x="2413" y="315"/>
                  <a:pt x="2413" y="352"/>
                </a:cubicBezTo>
                <a:cubicBezTo>
                  <a:pt x="2413" y="388"/>
                  <a:pt x="2383" y="418"/>
                  <a:pt x="2347" y="418"/>
                </a:cubicBezTo>
                <a:lnTo>
                  <a:pt x="1613" y="418"/>
                </a:lnTo>
                <a:cubicBezTo>
                  <a:pt x="1577" y="418"/>
                  <a:pt x="1547" y="388"/>
                  <a:pt x="1547" y="352"/>
                </a:cubicBezTo>
                <a:close/>
                <a:moveTo>
                  <a:pt x="1547" y="592"/>
                </a:moveTo>
                <a:cubicBezTo>
                  <a:pt x="1547" y="555"/>
                  <a:pt x="1577" y="525"/>
                  <a:pt x="1613" y="525"/>
                </a:cubicBezTo>
                <a:lnTo>
                  <a:pt x="2347" y="525"/>
                </a:lnTo>
                <a:cubicBezTo>
                  <a:pt x="2383" y="525"/>
                  <a:pt x="2413" y="555"/>
                  <a:pt x="2413" y="592"/>
                </a:cubicBezTo>
                <a:cubicBezTo>
                  <a:pt x="2413" y="628"/>
                  <a:pt x="2383" y="658"/>
                  <a:pt x="2347" y="658"/>
                </a:cubicBezTo>
                <a:lnTo>
                  <a:pt x="1613" y="658"/>
                </a:lnTo>
                <a:cubicBezTo>
                  <a:pt x="1577" y="658"/>
                  <a:pt x="1547" y="628"/>
                  <a:pt x="1547" y="592"/>
                </a:cubicBezTo>
                <a:close/>
                <a:moveTo>
                  <a:pt x="1547" y="832"/>
                </a:moveTo>
                <a:cubicBezTo>
                  <a:pt x="1547" y="795"/>
                  <a:pt x="1577" y="765"/>
                  <a:pt x="1613" y="765"/>
                </a:cubicBezTo>
                <a:lnTo>
                  <a:pt x="2347" y="765"/>
                </a:lnTo>
                <a:cubicBezTo>
                  <a:pt x="2383" y="765"/>
                  <a:pt x="2413" y="795"/>
                  <a:pt x="2413" y="832"/>
                </a:cubicBezTo>
                <a:cubicBezTo>
                  <a:pt x="2413" y="868"/>
                  <a:pt x="2383" y="898"/>
                  <a:pt x="2347" y="898"/>
                </a:cubicBezTo>
                <a:lnTo>
                  <a:pt x="1613" y="898"/>
                </a:lnTo>
                <a:cubicBezTo>
                  <a:pt x="1577" y="898"/>
                  <a:pt x="1547" y="868"/>
                  <a:pt x="1547" y="832"/>
                </a:cubicBezTo>
                <a:close/>
                <a:moveTo>
                  <a:pt x="1547" y="1072"/>
                </a:moveTo>
                <a:cubicBezTo>
                  <a:pt x="1547" y="1035"/>
                  <a:pt x="1577" y="1005"/>
                  <a:pt x="1613" y="1005"/>
                </a:cubicBezTo>
                <a:lnTo>
                  <a:pt x="2347" y="1005"/>
                </a:lnTo>
                <a:cubicBezTo>
                  <a:pt x="2383" y="1005"/>
                  <a:pt x="2413" y="1035"/>
                  <a:pt x="2413" y="1072"/>
                </a:cubicBezTo>
                <a:cubicBezTo>
                  <a:pt x="2413" y="1108"/>
                  <a:pt x="2383" y="1138"/>
                  <a:pt x="2347" y="1138"/>
                </a:cubicBezTo>
                <a:lnTo>
                  <a:pt x="1613" y="1138"/>
                </a:lnTo>
                <a:cubicBezTo>
                  <a:pt x="1577" y="1138"/>
                  <a:pt x="1547" y="1108"/>
                  <a:pt x="1547" y="1072"/>
                </a:cubicBezTo>
                <a:close/>
                <a:moveTo>
                  <a:pt x="1547" y="1312"/>
                </a:moveTo>
                <a:cubicBezTo>
                  <a:pt x="1547" y="1275"/>
                  <a:pt x="1577" y="1245"/>
                  <a:pt x="1613" y="1245"/>
                </a:cubicBezTo>
                <a:lnTo>
                  <a:pt x="2347" y="1245"/>
                </a:lnTo>
                <a:cubicBezTo>
                  <a:pt x="2383" y="1245"/>
                  <a:pt x="2413" y="1275"/>
                  <a:pt x="2413" y="1312"/>
                </a:cubicBezTo>
                <a:cubicBezTo>
                  <a:pt x="2413" y="1348"/>
                  <a:pt x="2383" y="1378"/>
                  <a:pt x="2347" y="1378"/>
                </a:cubicBezTo>
                <a:lnTo>
                  <a:pt x="1613" y="1378"/>
                </a:lnTo>
                <a:cubicBezTo>
                  <a:pt x="1577" y="1378"/>
                  <a:pt x="1547" y="1348"/>
                  <a:pt x="1547" y="1312"/>
                </a:cubicBezTo>
                <a:close/>
                <a:moveTo>
                  <a:pt x="1547" y="1552"/>
                </a:moveTo>
                <a:cubicBezTo>
                  <a:pt x="1547" y="1515"/>
                  <a:pt x="1577" y="1485"/>
                  <a:pt x="1613" y="1485"/>
                </a:cubicBezTo>
                <a:lnTo>
                  <a:pt x="2347" y="1485"/>
                </a:lnTo>
                <a:cubicBezTo>
                  <a:pt x="2383" y="1485"/>
                  <a:pt x="2413" y="1515"/>
                  <a:pt x="2413" y="1552"/>
                </a:cubicBezTo>
                <a:cubicBezTo>
                  <a:pt x="2413" y="1588"/>
                  <a:pt x="2383" y="1618"/>
                  <a:pt x="2347" y="1618"/>
                </a:cubicBezTo>
                <a:lnTo>
                  <a:pt x="1613" y="1618"/>
                </a:lnTo>
                <a:cubicBezTo>
                  <a:pt x="1577" y="1618"/>
                  <a:pt x="1547" y="1588"/>
                  <a:pt x="1547" y="1552"/>
                </a:cubicBezTo>
                <a:close/>
              </a:path>
            </a:pathLst>
          </a:custGeom>
          <a:solidFill>
            <a:schemeClr val="accent1"/>
          </a:solidFill>
          <a:ln>
            <a:noFill/>
          </a:ln>
        </p:spPr>
      </p:sp>
      <p:sp>
        <p:nvSpPr>
          <p:cNvPr id="80" name="economy-educational-book_43832">
            <a:extLst>
              <a:ext uri="{FF2B5EF4-FFF2-40B4-BE49-F238E27FC236}">
                <a16:creationId xmlns="" xmlns:a16="http://schemas.microsoft.com/office/drawing/2014/main" id="{FBFF40B4-B3BB-4E2D-A438-DD869B88EB01}"/>
              </a:ext>
            </a:extLst>
          </p:cNvPr>
          <p:cNvSpPr>
            <a:spLocks noChangeAspect="1"/>
          </p:cNvSpPr>
          <p:nvPr/>
        </p:nvSpPr>
        <p:spPr bwMode="auto">
          <a:xfrm>
            <a:off x="1165865" y="2265387"/>
            <a:ext cx="368754" cy="275370"/>
          </a:xfrm>
          <a:custGeom>
            <a:avLst/>
            <a:gdLst>
              <a:gd name="connsiteX0" fmla="*/ 149121 w 602788"/>
              <a:gd name="connsiteY0" fmla="*/ 303385 h 450137"/>
              <a:gd name="connsiteX1" fmla="*/ 262772 w 602788"/>
              <a:gd name="connsiteY1" fmla="*/ 332627 h 450137"/>
              <a:gd name="connsiteX2" fmla="*/ 255595 w 602788"/>
              <a:gd name="connsiteY2" fmla="*/ 345534 h 450137"/>
              <a:gd name="connsiteX3" fmla="*/ 84770 w 602788"/>
              <a:gd name="connsiteY3" fmla="*/ 324022 h 450137"/>
              <a:gd name="connsiteX4" fmla="*/ 80464 w 602788"/>
              <a:gd name="connsiteY4" fmla="*/ 311115 h 450137"/>
              <a:gd name="connsiteX5" fmla="*/ 149121 w 602788"/>
              <a:gd name="connsiteY5" fmla="*/ 303385 h 450137"/>
              <a:gd name="connsiteX6" fmla="*/ 149121 w 602788"/>
              <a:gd name="connsiteY6" fmla="*/ 264762 h 450137"/>
              <a:gd name="connsiteX7" fmla="*/ 262772 w 602788"/>
              <a:gd name="connsiteY7" fmla="*/ 294005 h 450137"/>
              <a:gd name="connsiteX8" fmla="*/ 255595 w 602788"/>
              <a:gd name="connsiteY8" fmla="*/ 306912 h 450137"/>
              <a:gd name="connsiteX9" fmla="*/ 84770 w 602788"/>
              <a:gd name="connsiteY9" fmla="*/ 285400 h 450137"/>
              <a:gd name="connsiteX10" fmla="*/ 80464 w 602788"/>
              <a:gd name="connsiteY10" fmla="*/ 272493 h 450137"/>
              <a:gd name="connsiteX11" fmla="*/ 149121 w 602788"/>
              <a:gd name="connsiteY11" fmla="*/ 264762 h 450137"/>
              <a:gd name="connsiteX12" fmla="*/ 149121 w 602788"/>
              <a:gd name="connsiteY12" fmla="*/ 225909 h 450137"/>
              <a:gd name="connsiteX13" fmla="*/ 262772 w 602788"/>
              <a:gd name="connsiteY13" fmla="*/ 255152 h 450137"/>
              <a:gd name="connsiteX14" fmla="*/ 255595 w 602788"/>
              <a:gd name="connsiteY14" fmla="*/ 268059 h 450137"/>
              <a:gd name="connsiteX15" fmla="*/ 84770 w 602788"/>
              <a:gd name="connsiteY15" fmla="*/ 246547 h 450137"/>
              <a:gd name="connsiteX16" fmla="*/ 80464 w 602788"/>
              <a:gd name="connsiteY16" fmla="*/ 233640 h 450137"/>
              <a:gd name="connsiteX17" fmla="*/ 149121 w 602788"/>
              <a:gd name="connsiteY17" fmla="*/ 225909 h 450137"/>
              <a:gd name="connsiteX18" fmla="*/ 149121 w 602788"/>
              <a:gd name="connsiteY18" fmla="*/ 188683 h 450137"/>
              <a:gd name="connsiteX19" fmla="*/ 262772 w 602788"/>
              <a:gd name="connsiteY19" fmla="*/ 217952 h 450137"/>
              <a:gd name="connsiteX20" fmla="*/ 255595 w 602788"/>
              <a:gd name="connsiteY20" fmla="*/ 229436 h 450137"/>
              <a:gd name="connsiteX21" fmla="*/ 84770 w 602788"/>
              <a:gd name="connsiteY21" fmla="*/ 209340 h 450137"/>
              <a:gd name="connsiteX22" fmla="*/ 80464 w 602788"/>
              <a:gd name="connsiteY22" fmla="*/ 196421 h 450137"/>
              <a:gd name="connsiteX23" fmla="*/ 149121 w 602788"/>
              <a:gd name="connsiteY23" fmla="*/ 188683 h 450137"/>
              <a:gd name="connsiteX24" fmla="*/ 149121 w 602788"/>
              <a:gd name="connsiteY24" fmla="*/ 147216 h 450137"/>
              <a:gd name="connsiteX25" fmla="*/ 262772 w 602788"/>
              <a:gd name="connsiteY25" fmla="*/ 176347 h 450137"/>
              <a:gd name="connsiteX26" fmla="*/ 255595 w 602788"/>
              <a:gd name="connsiteY26" fmla="*/ 189205 h 450137"/>
              <a:gd name="connsiteX27" fmla="*/ 84770 w 602788"/>
              <a:gd name="connsiteY27" fmla="*/ 169204 h 450137"/>
              <a:gd name="connsiteX28" fmla="*/ 80464 w 602788"/>
              <a:gd name="connsiteY28" fmla="*/ 154917 h 450137"/>
              <a:gd name="connsiteX29" fmla="*/ 149121 w 602788"/>
              <a:gd name="connsiteY29" fmla="*/ 147216 h 450137"/>
              <a:gd name="connsiteX30" fmla="*/ 457859 w 602788"/>
              <a:gd name="connsiteY30" fmla="*/ 129202 h 450137"/>
              <a:gd name="connsiteX31" fmla="*/ 496576 w 602788"/>
              <a:gd name="connsiteY31" fmla="*/ 140664 h 450137"/>
              <a:gd name="connsiteX32" fmla="*/ 483670 w 602788"/>
              <a:gd name="connsiteY32" fmla="*/ 169320 h 450137"/>
              <a:gd name="connsiteX33" fmla="*/ 460727 w 602788"/>
              <a:gd name="connsiteY33" fmla="*/ 162156 h 450137"/>
              <a:gd name="connsiteX34" fmla="*/ 436349 w 602788"/>
              <a:gd name="connsiteY34" fmla="*/ 179349 h 450137"/>
              <a:gd name="connsiteX35" fmla="*/ 480802 w 602788"/>
              <a:gd name="connsiteY35" fmla="*/ 179349 h 450137"/>
              <a:gd name="connsiteX36" fmla="*/ 473632 w 602788"/>
              <a:gd name="connsiteY36" fmla="*/ 196543 h 450137"/>
              <a:gd name="connsiteX37" fmla="*/ 433481 w 602788"/>
              <a:gd name="connsiteY37" fmla="*/ 196543 h 450137"/>
              <a:gd name="connsiteX38" fmla="*/ 433481 w 602788"/>
              <a:gd name="connsiteY38" fmla="*/ 197976 h 450137"/>
              <a:gd name="connsiteX39" fmla="*/ 433481 w 602788"/>
              <a:gd name="connsiteY39" fmla="*/ 200841 h 450137"/>
              <a:gd name="connsiteX40" fmla="*/ 433481 w 602788"/>
              <a:gd name="connsiteY40" fmla="*/ 203707 h 450137"/>
              <a:gd name="connsiteX41" fmla="*/ 433481 w 602788"/>
              <a:gd name="connsiteY41" fmla="*/ 205140 h 450137"/>
              <a:gd name="connsiteX42" fmla="*/ 470764 w 602788"/>
              <a:gd name="connsiteY42" fmla="*/ 205140 h 450137"/>
              <a:gd name="connsiteX43" fmla="*/ 463595 w 602788"/>
              <a:gd name="connsiteY43" fmla="*/ 222333 h 450137"/>
              <a:gd name="connsiteX44" fmla="*/ 437783 w 602788"/>
              <a:gd name="connsiteY44" fmla="*/ 222333 h 450137"/>
              <a:gd name="connsiteX45" fmla="*/ 462161 w 602788"/>
              <a:gd name="connsiteY45" fmla="*/ 239526 h 450137"/>
              <a:gd name="connsiteX46" fmla="*/ 489406 w 602788"/>
              <a:gd name="connsiteY46" fmla="*/ 229497 h 450137"/>
              <a:gd name="connsiteX47" fmla="*/ 489406 w 602788"/>
              <a:gd name="connsiteY47" fmla="*/ 265317 h 450137"/>
              <a:gd name="connsiteX48" fmla="*/ 457859 w 602788"/>
              <a:gd name="connsiteY48" fmla="*/ 271048 h 450137"/>
              <a:gd name="connsiteX49" fmla="*/ 419141 w 602788"/>
              <a:gd name="connsiteY49" fmla="*/ 258153 h 450137"/>
              <a:gd name="connsiteX50" fmla="*/ 396198 w 602788"/>
              <a:gd name="connsiteY50" fmla="*/ 222333 h 450137"/>
              <a:gd name="connsiteX51" fmla="*/ 381858 w 602788"/>
              <a:gd name="connsiteY51" fmla="*/ 222333 h 450137"/>
              <a:gd name="connsiteX52" fmla="*/ 389028 w 602788"/>
              <a:gd name="connsiteY52" fmla="*/ 205140 h 450137"/>
              <a:gd name="connsiteX53" fmla="*/ 394764 w 602788"/>
              <a:gd name="connsiteY53" fmla="*/ 205140 h 450137"/>
              <a:gd name="connsiteX54" fmla="*/ 394764 w 602788"/>
              <a:gd name="connsiteY54" fmla="*/ 203707 h 450137"/>
              <a:gd name="connsiteX55" fmla="*/ 394764 w 602788"/>
              <a:gd name="connsiteY55" fmla="*/ 200841 h 450137"/>
              <a:gd name="connsiteX56" fmla="*/ 394764 w 602788"/>
              <a:gd name="connsiteY56" fmla="*/ 197976 h 450137"/>
              <a:gd name="connsiteX57" fmla="*/ 394764 w 602788"/>
              <a:gd name="connsiteY57" fmla="*/ 196543 h 450137"/>
              <a:gd name="connsiteX58" fmla="*/ 381858 w 602788"/>
              <a:gd name="connsiteY58" fmla="*/ 196543 h 450137"/>
              <a:gd name="connsiteX59" fmla="*/ 389028 w 602788"/>
              <a:gd name="connsiteY59" fmla="*/ 179349 h 450137"/>
              <a:gd name="connsiteX60" fmla="*/ 396198 w 602788"/>
              <a:gd name="connsiteY60" fmla="*/ 179349 h 450137"/>
              <a:gd name="connsiteX61" fmla="*/ 419141 w 602788"/>
              <a:gd name="connsiteY61" fmla="*/ 143530 h 450137"/>
              <a:gd name="connsiteX62" fmla="*/ 457859 w 602788"/>
              <a:gd name="connsiteY62" fmla="*/ 129202 h 450137"/>
              <a:gd name="connsiteX63" fmla="*/ 149121 w 602788"/>
              <a:gd name="connsiteY63" fmla="*/ 110563 h 450137"/>
              <a:gd name="connsiteX64" fmla="*/ 262772 w 602788"/>
              <a:gd name="connsiteY64" fmla="*/ 140523 h 450137"/>
              <a:gd name="connsiteX65" fmla="*/ 255595 w 602788"/>
              <a:gd name="connsiteY65" fmla="*/ 151962 h 450137"/>
              <a:gd name="connsiteX66" fmla="*/ 84770 w 602788"/>
              <a:gd name="connsiteY66" fmla="*/ 131944 h 450137"/>
              <a:gd name="connsiteX67" fmla="*/ 80464 w 602788"/>
              <a:gd name="connsiteY67" fmla="*/ 117645 h 450137"/>
              <a:gd name="connsiteX68" fmla="*/ 149121 w 602788"/>
              <a:gd name="connsiteY68" fmla="*/ 110563 h 450137"/>
              <a:gd name="connsiteX69" fmla="*/ 149121 w 602788"/>
              <a:gd name="connsiteY69" fmla="*/ 71206 h 450137"/>
              <a:gd name="connsiteX70" fmla="*/ 262772 w 602788"/>
              <a:gd name="connsiteY70" fmla="*/ 100475 h 450137"/>
              <a:gd name="connsiteX71" fmla="*/ 255595 w 602788"/>
              <a:gd name="connsiteY71" fmla="*/ 111959 h 450137"/>
              <a:gd name="connsiteX72" fmla="*/ 84770 w 602788"/>
              <a:gd name="connsiteY72" fmla="*/ 91863 h 450137"/>
              <a:gd name="connsiteX73" fmla="*/ 80464 w 602788"/>
              <a:gd name="connsiteY73" fmla="*/ 78944 h 450137"/>
              <a:gd name="connsiteX74" fmla="*/ 149121 w 602788"/>
              <a:gd name="connsiteY74" fmla="*/ 71206 h 450137"/>
              <a:gd name="connsiteX75" fmla="*/ 466443 w 602788"/>
              <a:gd name="connsiteY75" fmla="*/ 17202 h 450137"/>
              <a:gd name="connsiteX76" fmla="*/ 317181 w 602788"/>
              <a:gd name="connsiteY76" fmla="*/ 68811 h 450137"/>
              <a:gd name="connsiteX77" fmla="*/ 317181 w 602788"/>
              <a:gd name="connsiteY77" fmla="*/ 279543 h 450137"/>
              <a:gd name="connsiteX78" fmla="*/ 307135 w 602788"/>
              <a:gd name="connsiteY78" fmla="*/ 268075 h 450137"/>
              <a:gd name="connsiteX79" fmla="*/ 307135 w 602788"/>
              <a:gd name="connsiteY79" fmla="*/ 407131 h 450137"/>
              <a:gd name="connsiteX80" fmla="*/ 477925 w 602788"/>
              <a:gd name="connsiteY80" fmla="*/ 368424 h 450137"/>
              <a:gd name="connsiteX81" fmla="*/ 561167 w 602788"/>
              <a:gd name="connsiteY81" fmla="*/ 382760 h 450137"/>
              <a:gd name="connsiteX82" fmla="*/ 561167 w 602788"/>
              <a:gd name="connsiteY82" fmla="*/ 31538 h 450137"/>
              <a:gd name="connsiteX83" fmla="*/ 466443 w 602788"/>
              <a:gd name="connsiteY83" fmla="*/ 17202 h 450137"/>
              <a:gd name="connsiteX84" fmla="*/ 140651 w 602788"/>
              <a:gd name="connsiteY84" fmla="*/ 17202 h 450137"/>
              <a:gd name="connsiteX85" fmla="*/ 45927 w 602788"/>
              <a:gd name="connsiteY85" fmla="*/ 31538 h 450137"/>
              <a:gd name="connsiteX86" fmla="*/ 45927 w 602788"/>
              <a:gd name="connsiteY86" fmla="*/ 382760 h 450137"/>
              <a:gd name="connsiteX87" fmla="*/ 126298 w 602788"/>
              <a:gd name="connsiteY87" fmla="*/ 369858 h 450137"/>
              <a:gd name="connsiteX88" fmla="*/ 301394 w 602788"/>
              <a:gd name="connsiteY88" fmla="*/ 407131 h 450137"/>
              <a:gd name="connsiteX89" fmla="*/ 301394 w 602788"/>
              <a:gd name="connsiteY89" fmla="*/ 268075 h 450137"/>
              <a:gd name="connsiteX90" fmla="*/ 291348 w 602788"/>
              <a:gd name="connsiteY90" fmla="*/ 279543 h 450137"/>
              <a:gd name="connsiteX91" fmla="*/ 291348 w 602788"/>
              <a:gd name="connsiteY91" fmla="*/ 68811 h 450137"/>
              <a:gd name="connsiteX92" fmla="*/ 140651 w 602788"/>
              <a:gd name="connsiteY92" fmla="*/ 17202 h 450137"/>
              <a:gd name="connsiteX93" fmla="*/ 140651 w 602788"/>
              <a:gd name="connsiteY93" fmla="*/ 0 h 450137"/>
              <a:gd name="connsiteX94" fmla="*/ 304264 w 602788"/>
              <a:gd name="connsiteY94" fmla="*/ 57342 h 450137"/>
              <a:gd name="connsiteX95" fmla="*/ 466443 w 602788"/>
              <a:gd name="connsiteY95" fmla="*/ 0 h 450137"/>
              <a:gd name="connsiteX96" fmla="*/ 572649 w 602788"/>
              <a:gd name="connsiteY96" fmla="*/ 18636 h 450137"/>
              <a:gd name="connsiteX97" fmla="*/ 578389 w 602788"/>
              <a:gd name="connsiteY97" fmla="*/ 20070 h 450137"/>
              <a:gd name="connsiteX98" fmla="*/ 578389 w 602788"/>
              <a:gd name="connsiteY98" fmla="*/ 57342 h 450137"/>
              <a:gd name="connsiteX99" fmla="*/ 602788 w 602788"/>
              <a:gd name="connsiteY99" fmla="*/ 74545 h 450137"/>
              <a:gd name="connsiteX100" fmla="*/ 602788 w 602788"/>
              <a:gd name="connsiteY100" fmla="*/ 435802 h 450137"/>
              <a:gd name="connsiteX101" fmla="*/ 341580 w 602788"/>
              <a:gd name="connsiteY101" fmla="*/ 435802 h 450137"/>
              <a:gd name="connsiteX102" fmla="*/ 304264 w 602788"/>
              <a:gd name="connsiteY102" fmla="*/ 450137 h 450137"/>
              <a:gd name="connsiteX103" fmla="*/ 266949 w 602788"/>
              <a:gd name="connsiteY103" fmla="*/ 435802 h 450137"/>
              <a:gd name="connsiteX104" fmla="*/ 0 w 602788"/>
              <a:gd name="connsiteY104" fmla="*/ 435802 h 450137"/>
              <a:gd name="connsiteX105" fmla="*/ 0 w 602788"/>
              <a:gd name="connsiteY105" fmla="*/ 74545 h 450137"/>
              <a:gd name="connsiteX106" fmla="*/ 28704 w 602788"/>
              <a:gd name="connsiteY106" fmla="*/ 55908 h 450137"/>
              <a:gd name="connsiteX107" fmla="*/ 28704 w 602788"/>
              <a:gd name="connsiteY107" fmla="*/ 20070 h 450137"/>
              <a:gd name="connsiteX108" fmla="*/ 34445 w 602788"/>
              <a:gd name="connsiteY108" fmla="*/ 18636 h 450137"/>
              <a:gd name="connsiteX109" fmla="*/ 140651 w 602788"/>
              <a:gd name="connsiteY109" fmla="*/ 0 h 4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602788" h="450137">
                <a:moveTo>
                  <a:pt x="149121" y="303385"/>
                </a:moveTo>
                <a:cubicBezTo>
                  <a:pt x="213247" y="305469"/>
                  <a:pt x="260619" y="331552"/>
                  <a:pt x="262772" y="332627"/>
                </a:cubicBezTo>
                <a:lnTo>
                  <a:pt x="255595" y="345534"/>
                </a:lnTo>
                <a:cubicBezTo>
                  <a:pt x="255595" y="345534"/>
                  <a:pt x="173771" y="301077"/>
                  <a:pt x="84770" y="324022"/>
                </a:cubicBezTo>
                <a:lnTo>
                  <a:pt x="80464" y="311115"/>
                </a:lnTo>
                <a:cubicBezTo>
                  <a:pt x="104509" y="304662"/>
                  <a:pt x="127746" y="302690"/>
                  <a:pt x="149121" y="303385"/>
                </a:cubicBezTo>
                <a:close/>
                <a:moveTo>
                  <a:pt x="149121" y="264762"/>
                </a:moveTo>
                <a:cubicBezTo>
                  <a:pt x="213247" y="266846"/>
                  <a:pt x="260619" y="292930"/>
                  <a:pt x="262772" y="294005"/>
                </a:cubicBezTo>
                <a:lnTo>
                  <a:pt x="255595" y="306912"/>
                </a:lnTo>
                <a:cubicBezTo>
                  <a:pt x="255595" y="306912"/>
                  <a:pt x="173771" y="262454"/>
                  <a:pt x="84770" y="285400"/>
                </a:cubicBezTo>
                <a:lnTo>
                  <a:pt x="80464" y="272493"/>
                </a:lnTo>
                <a:cubicBezTo>
                  <a:pt x="104509" y="266039"/>
                  <a:pt x="127746" y="264067"/>
                  <a:pt x="149121" y="264762"/>
                </a:cubicBezTo>
                <a:close/>
                <a:moveTo>
                  <a:pt x="149121" y="225909"/>
                </a:moveTo>
                <a:cubicBezTo>
                  <a:pt x="213247" y="227993"/>
                  <a:pt x="260619" y="254076"/>
                  <a:pt x="262772" y="255152"/>
                </a:cubicBezTo>
                <a:lnTo>
                  <a:pt x="255595" y="268059"/>
                </a:lnTo>
                <a:cubicBezTo>
                  <a:pt x="255595" y="266625"/>
                  <a:pt x="173771" y="223601"/>
                  <a:pt x="84770" y="246547"/>
                </a:cubicBezTo>
                <a:lnTo>
                  <a:pt x="80464" y="233640"/>
                </a:lnTo>
                <a:cubicBezTo>
                  <a:pt x="104509" y="227186"/>
                  <a:pt x="127746" y="225214"/>
                  <a:pt x="149121" y="225909"/>
                </a:cubicBezTo>
                <a:close/>
                <a:moveTo>
                  <a:pt x="149121" y="188683"/>
                </a:moveTo>
                <a:cubicBezTo>
                  <a:pt x="213247" y="190769"/>
                  <a:pt x="260619" y="216876"/>
                  <a:pt x="262772" y="217952"/>
                </a:cubicBezTo>
                <a:lnTo>
                  <a:pt x="255595" y="229436"/>
                </a:lnTo>
                <a:cubicBezTo>
                  <a:pt x="255595" y="229436"/>
                  <a:pt x="173771" y="184937"/>
                  <a:pt x="84770" y="209340"/>
                </a:cubicBezTo>
                <a:lnTo>
                  <a:pt x="80464" y="196421"/>
                </a:lnTo>
                <a:cubicBezTo>
                  <a:pt x="104509" y="189961"/>
                  <a:pt x="127746" y="187988"/>
                  <a:pt x="149121" y="188683"/>
                </a:cubicBezTo>
                <a:close/>
                <a:moveTo>
                  <a:pt x="149121" y="147216"/>
                </a:moveTo>
                <a:cubicBezTo>
                  <a:pt x="213247" y="149292"/>
                  <a:pt x="260619" y="175275"/>
                  <a:pt x="262772" y="176347"/>
                </a:cubicBezTo>
                <a:lnTo>
                  <a:pt x="255595" y="189205"/>
                </a:lnTo>
                <a:cubicBezTo>
                  <a:pt x="255595" y="189205"/>
                  <a:pt x="173771" y="144917"/>
                  <a:pt x="84770" y="169204"/>
                </a:cubicBezTo>
                <a:lnTo>
                  <a:pt x="80464" y="154917"/>
                </a:lnTo>
                <a:cubicBezTo>
                  <a:pt x="104509" y="148488"/>
                  <a:pt x="127746" y="146524"/>
                  <a:pt x="149121" y="147216"/>
                </a:cubicBezTo>
                <a:close/>
                <a:moveTo>
                  <a:pt x="457859" y="129202"/>
                </a:moveTo>
                <a:cubicBezTo>
                  <a:pt x="470764" y="129202"/>
                  <a:pt x="483670" y="133500"/>
                  <a:pt x="496576" y="140664"/>
                </a:cubicBezTo>
                <a:lnTo>
                  <a:pt x="483670" y="169320"/>
                </a:lnTo>
                <a:cubicBezTo>
                  <a:pt x="475066" y="165021"/>
                  <a:pt x="467896" y="162156"/>
                  <a:pt x="460727" y="162156"/>
                </a:cubicBezTo>
                <a:cubicBezTo>
                  <a:pt x="449255" y="162156"/>
                  <a:pt x="442085" y="167887"/>
                  <a:pt x="436349" y="179349"/>
                </a:cubicBezTo>
                <a:lnTo>
                  <a:pt x="480802" y="179349"/>
                </a:lnTo>
                <a:lnTo>
                  <a:pt x="473632" y="196543"/>
                </a:lnTo>
                <a:lnTo>
                  <a:pt x="433481" y="196543"/>
                </a:lnTo>
                <a:cubicBezTo>
                  <a:pt x="433481" y="196543"/>
                  <a:pt x="433481" y="197976"/>
                  <a:pt x="433481" y="197976"/>
                </a:cubicBezTo>
                <a:lnTo>
                  <a:pt x="433481" y="200841"/>
                </a:lnTo>
                <a:lnTo>
                  <a:pt x="433481" y="203707"/>
                </a:lnTo>
                <a:cubicBezTo>
                  <a:pt x="433481" y="203707"/>
                  <a:pt x="433481" y="203707"/>
                  <a:pt x="433481" y="205140"/>
                </a:cubicBezTo>
                <a:lnTo>
                  <a:pt x="470764" y="205140"/>
                </a:lnTo>
                <a:lnTo>
                  <a:pt x="463595" y="222333"/>
                </a:lnTo>
                <a:lnTo>
                  <a:pt x="437783" y="222333"/>
                </a:lnTo>
                <a:cubicBezTo>
                  <a:pt x="442085" y="233795"/>
                  <a:pt x="450689" y="239526"/>
                  <a:pt x="462161" y="239526"/>
                </a:cubicBezTo>
                <a:cubicBezTo>
                  <a:pt x="470764" y="239526"/>
                  <a:pt x="479368" y="236661"/>
                  <a:pt x="489406" y="229497"/>
                </a:cubicBezTo>
                <a:lnTo>
                  <a:pt x="489406" y="265317"/>
                </a:lnTo>
                <a:cubicBezTo>
                  <a:pt x="480802" y="269615"/>
                  <a:pt x="469330" y="271048"/>
                  <a:pt x="457859" y="271048"/>
                </a:cubicBezTo>
                <a:cubicBezTo>
                  <a:pt x="442085" y="271048"/>
                  <a:pt x="429179" y="266749"/>
                  <a:pt x="419141" y="258153"/>
                </a:cubicBezTo>
                <a:cubicBezTo>
                  <a:pt x="407670" y="249556"/>
                  <a:pt x="400500" y="236661"/>
                  <a:pt x="396198" y="222333"/>
                </a:cubicBezTo>
                <a:lnTo>
                  <a:pt x="381858" y="222333"/>
                </a:lnTo>
                <a:lnTo>
                  <a:pt x="389028" y="205140"/>
                </a:lnTo>
                <a:lnTo>
                  <a:pt x="394764" y="205140"/>
                </a:lnTo>
                <a:cubicBezTo>
                  <a:pt x="394764" y="205140"/>
                  <a:pt x="394764" y="203707"/>
                  <a:pt x="394764" y="203707"/>
                </a:cubicBezTo>
                <a:lnTo>
                  <a:pt x="394764" y="200841"/>
                </a:lnTo>
                <a:lnTo>
                  <a:pt x="394764" y="197976"/>
                </a:lnTo>
                <a:cubicBezTo>
                  <a:pt x="394764" y="197976"/>
                  <a:pt x="394764" y="196543"/>
                  <a:pt x="394764" y="196543"/>
                </a:cubicBezTo>
                <a:lnTo>
                  <a:pt x="381858" y="196543"/>
                </a:lnTo>
                <a:lnTo>
                  <a:pt x="389028" y="179349"/>
                </a:lnTo>
                <a:lnTo>
                  <a:pt x="396198" y="179349"/>
                </a:lnTo>
                <a:cubicBezTo>
                  <a:pt x="400500" y="163589"/>
                  <a:pt x="407670" y="152126"/>
                  <a:pt x="419141" y="143530"/>
                </a:cubicBezTo>
                <a:cubicBezTo>
                  <a:pt x="430613" y="134933"/>
                  <a:pt x="443519" y="129202"/>
                  <a:pt x="457859" y="129202"/>
                </a:cubicBezTo>
                <a:close/>
                <a:moveTo>
                  <a:pt x="149121" y="110563"/>
                </a:moveTo>
                <a:cubicBezTo>
                  <a:pt x="213247" y="112909"/>
                  <a:pt x="260619" y="138378"/>
                  <a:pt x="262772" y="140523"/>
                </a:cubicBezTo>
                <a:lnTo>
                  <a:pt x="255595" y="151962"/>
                </a:lnTo>
                <a:cubicBezTo>
                  <a:pt x="255595" y="151962"/>
                  <a:pt x="173771" y="107636"/>
                  <a:pt x="84770" y="131944"/>
                </a:cubicBezTo>
                <a:lnTo>
                  <a:pt x="80464" y="117645"/>
                </a:lnTo>
                <a:cubicBezTo>
                  <a:pt x="104509" y="111568"/>
                  <a:pt x="127746" y="109781"/>
                  <a:pt x="149121" y="110563"/>
                </a:cubicBezTo>
                <a:close/>
                <a:moveTo>
                  <a:pt x="149121" y="71206"/>
                </a:moveTo>
                <a:cubicBezTo>
                  <a:pt x="213247" y="73292"/>
                  <a:pt x="260619" y="99399"/>
                  <a:pt x="262772" y="100475"/>
                </a:cubicBezTo>
                <a:lnTo>
                  <a:pt x="255595" y="111959"/>
                </a:lnTo>
                <a:cubicBezTo>
                  <a:pt x="255595" y="111959"/>
                  <a:pt x="173771" y="67460"/>
                  <a:pt x="84770" y="91863"/>
                </a:cubicBezTo>
                <a:lnTo>
                  <a:pt x="80464" y="78944"/>
                </a:lnTo>
                <a:cubicBezTo>
                  <a:pt x="104509" y="72484"/>
                  <a:pt x="127746" y="70511"/>
                  <a:pt x="149121" y="71206"/>
                </a:cubicBezTo>
                <a:close/>
                <a:moveTo>
                  <a:pt x="466443" y="17202"/>
                </a:moveTo>
                <a:cubicBezTo>
                  <a:pt x="407600" y="17202"/>
                  <a:pt x="357367" y="34405"/>
                  <a:pt x="317181" y="68811"/>
                </a:cubicBezTo>
                <a:lnTo>
                  <a:pt x="317181" y="279543"/>
                </a:lnTo>
                <a:lnTo>
                  <a:pt x="307135" y="268075"/>
                </a:lnTo>
                <a:lnTo>
                  <a:pt x="307135" y="407131"/>
                </a:lnTo>
                <a:cubicBezTo>
                  <a:pt x="328663" y="397096"/>
                  <a:pt x="400423" y="368424"/>
                  <a:pt x="477925" y="368424"/>
                </a:cubicBezTo>
                <a:cubicBezTo>
                  <a:pt x="508064" y="368424"/>
                  <a:pt x="536768" y="374159"/>
                  <a:pt x="561167" y="382760"/>
                </a:cubicBezTo>
                <a:lnTo>
                  <a:pt x="561167" y="31538"/>
                </a:lnTo>
                <a:cubicBezTo>
                  <a:pt x="548250" y="27237"/>
                  <a:pt x="510935" y="17202"/>
                  <a:pt x="466443" y="17202"/>
                </a:cubicBezTo>
                <a:close/>
                <a:moveTo>
                  <a:pt x="140651" y="17202"/>
                </a:moveTo>
                <a:cubicBezTo>
                  <a:pt x="96159" y="17202"/>
                  <a:pt x="60279" y="27237"/>
                  <a:pt x="45927" y="31538"/>
                </a:cubicBezTo>
                <a:lnTo>
                  <a:pt x="45927" y="382760"/>
                </a:lnTo>
                <a:cubicBezTo>
                  <a:pt x="68890" y="374159"/>
                  <a:pt x="96159" y="369858"/>
                  <a:pt x="126298" y="369858"/>
                </a:cubicBezTo>
                <a:cubicBezTo>
                  <a:pt x="202365" y="369858"/>
                  <a:pt x="278431" y="398529"/>
                  <a:pt x="301394" y="407131"/>
                </a:cubicBezTo>
                <a:lnTo>
                  <a:pt x="301394" y="268075"/>
                </a:lnTo>
                <a:lnTo>
                  <a:pt x="291348" y="279543"/>
                </a:lnTo>
                <a:lnTo>
                  <a:pt x="291348" y="68811"/>
                </a:lnTo>
                <a:cubicBezTo>
                  <a:pt x="249726" y="34405"/>
                  <a:pt x="199494" y="17202"/>
                  <a:pt x="140651" y="17202"/>
                </a:cubicBezTo>
                <a:close/>
                <a:moveTo>
                  <a:pt x="140651" y="0"/>
                </a:moveTo>
                <a:cubicBezTo>
                  <a:pt x="203800" y="0"/>
                  <a:pt x="259773" y="18636"/>
                  <a:pt x="304264" y="57342"/>
                </a:cubicBezTo>
                <a:cubicBezTo>
                  <a:pt x="348756" y="18636"/>
                  <a:pt x="403294" y="0"/>
                  <a:pt x="466443" y="0"/>
                </a:cubicBezTo>
                <a:cubicBezTo>
                  <a:pt x="526722" y="0"/>
                  <a:pt x="571213" y="17202"/>
                  <a:pt x="572649" y="18636"/>
                </a:cubicBezTo>
                <a:lnTo>
                  <a:pt x="578389" y="20070"/>
                </a:lnTo>
                <a:lnTo>
                  <a:pt x="578389" y="57342"/>
                </a:lnTo>
                <a:cubicBezTo>
                  <a:pt x="592742" y="61643"/>
                  <a:pt x="602788" y="65943"/>
                  <a:pt x="602788" y="74545"/>
                </a:cubicBezTo>
                <a:lnTo>
                  <a:pt x="602788" y="435802"/>
                </a:lnTo>
                <a:lnTo>
                  <a:pt x="341580" y="435802"/>
                </a:lnTo>
                <a:cubicBezTo>
                  <a:pt x="332969" y="444403"/>
                  <a:pt x="320052" y="450137"/>
                  <a:pt x="304264" y="450137"/>
                </a:cubicBezTo>
                <a:cubicBezTo>
                  <a:pt x="289912" y="450137"/>
                  <a:pt x="275560" y="444403"/>
                  <a:pt x="266949" y="435802"/>
                </a:cubicBezTo>
                <a:lnTo>
                  <a:pt x="0" y="435802"/>
                </a:lnTo>
                <a:lnTo>
                  <a:pt x="0" y="74545"/>
                </a:lnTo>
                <a:cubicBezTo>
                  <a:pt x="0" y="64510"/>
                  <a:pt x="11482" y="58776"/>
                  <a:pt x="28704" y="55908"/>
                </a:cubicBezTo>
                <a:lnTo>
                  <a:pt x="28704" y="20070"/>
                </a:lnTo>
                <a:lnTo>
                  <a:pt x="34445" y="18636"/>
                </a:lnTo>
                <a:cubicBezTo>
                  <a:pt x="35880" y="17202"/>
                  <a:pt x="81807" y="0"/>
                  <a:pt x="140651" y="0"/>
                </a:cubicBezTo>
                <a:close/>
              </a:path>
            </a:pathLst>
          </a:custGeom>
          <a:solidFill>
            <a:schemeClr val="accent1"/>
          </a:solidFill>
          <a:ln>
            <a:noFill/>
          </a:ln>
        </p:spPr>
      </p:sp>
      <p:sp>
        <p:nvSpPr>
          <p:cNvPr id="81" name="ebook_274883">
            <a:extLst>
              <a:ext uri="{FF2B5EF4-FFF2-40B4-BE49-F238E27FC236}">
                <a16:creationId xmlns="" xmlns:a16="http://schemas.microsoft.com/office/drawing/2014/main" id="{2353342E-E906-402B-ADED-4FC75618AA4A}"/>
              </a:ext>
            </a:extLst>
          </p:cNvPr>
          <p:cNvSpPr>
            <a:spLocks noChangeAspect="1"/>
          </p:cNvSpPr>
          <p:nvPr/>
        </p:nvSpPr>
        <p:spPr bwMode="auto">
          <a:xfrm>
            <a:off x="1747176" y="2272405"/>
            <a:ext cx="368754" cy="296854"/>
          </a:xfrm>
          <a:custGeom>
            <a:avLst/>
            <a:gdLst>
              <a:gd name="connsiteX0" fmla="*/ 491833 w 607639"/>
              <a:gd name="connsiteY0" fmla="*/ 276241 h 489160"/>
              <a:gd name="connsiteX1" fmla="*/ 362432 w 607639"/>
              <a:gd name="connsiteY1" fmla="*/ 296417 h 489160"/>
              <a:gd name="connsiteX2" fmla="*/ 362432 w 607639"/>
              <a:gd name="connsiteY2" fmla="*/ 332858 h 489160"/>
              <a:gd name="connsiteX3" fmla="*/ 491833 w 607639"/>
              <a:gd name="connsiteY3" fmla="*/ 312682 h 489160"/>
              <a:gd name="connsiteX4" fmla="*/ 115717 w 607639"/>
              <a:gd name="connsiteY4" fmla="*/ 276241 h 489160"/>
              <a:gd name="connsiteX5" fmla="*/ 115717 w 607639"/>
              <a:gd name="connsiteY5" fmla="*/ 312682 h 489160"/>
              <a:gd name="connsiteX6" fmla="*/ 245207 w 607639"/>
              <a:gd name="connsiteY6" fmla="*/ 332858 h 489160"/>
              <a:gd name="connsiteX7" fmla="*/ 245207 w 607639"/>
              <a:gd name="connsiteY7" fmla="*/ 296417 h 489160"/>
              <a:gd name="connsiteX8" fmla="*/ 491833 w 607639"/>
              <a:gd name="connsiteY8" fmla="*/ 209758 h 489160"/>
              <a:gd name="connsiteX9" fmla="*/ 362432 w 607639"/>
              <a:gd name="connsiteY9" fmla="*/ 229934 h 489160"/>
              <a:gd name="connsiteX10" fmla="*/ 362432 w 607639"/>
              <a:gd name="connsiteY10" fmla="*/ 266375 h 489160"/>
              <a:gd name="connsiteX11" fmla="*/ 491833 w 607639"/>
              <a:gd name="connsiteY11" fmla="*/ 246200 h 489160"/>
              <a:gd name="connsiteX12" fmla="*/ 115717 w 607639"/>
              <a:gd name="connsiteY12" fmla="*/ 209758 h 489160"/>
              <a:gd name="connsiteX13" fmla="*/ 115717 w 607639"/>
              <a:gd name="connsiteY13" fmla="*/ 246200 h 489160"/>
              <a:gd name="connsiteX14" fmla="*/ 245207 w 607639"/>
              <a:gd name="connsiteY14" fmla="*/ 266375 h 489160"/>
              <a:gd name="connsiteX15" fmla="*/ 245207 w 607639"/>
              <a:gd name="connsiteY15" fmla="*/ 229934 h 489160"/>
              <a:gd name="connsiteX16" fmla="*/ 491833 w 607639"/>
              <a:gd name="connsiteY16" fmla="*/ 143187 h 489160"/>
              <a:gd name="connsiteX17" fmla="*/ 362432 w 607639"/>
              <a:gd name="connsiteY17" fmla="*/ 163363 h 489160"/>
              <a:gd name="connsiteX18" fmla="*/ 362432 w 607639"/>
              <a:gd name="connsiteY18" fmla="*/ 199893 h 489160"/>
              <a:gd name="connsiteX19" fmla="*/ 491833 w 607639"/>
              <a:gd name="connsiteY19" fmla="*/ 179717 h 489160"/>
              <a:gd name="connsiteX20" fmla="*/ 115717 w 607639"/>
              <a:gd name="connsiteY20" fmla="*/ 143187 h 489160"/>
              <a:gd name="connsiteX21" fmla="*/ 115717 w 607639"/>
              <a:gd name="connsiteY21" fmla="*/ 179717 h 489160"/>
              <a:gd name="connsiteX22" fmla="*/ 245207 w 607639"/>
              <a:gd name="connsiteY22" fmla="*/ 199893 h 489160"/>
              <a:gd name="connsiteX23" fmla="*/ 245207 w 607639"/>
              <a:gd name="connsiteY23" fmla="*/ 163363 h 489160"/>
              <a:gd name="connsiteX24" fmla="*/ 491833 w 607639"/>
              <a:gd name="connsiteY24" fmla="*/ 76704 h 489160"/>
              <a:gd name="connsiteX25" fmla="*/ 362432 w 607639"/>
              <a:gd name="connsiteY25" fmla="*/ 96880 h 489160"/>
              <a:gd name="connsiteX26" fmla="*/ 362432 w 607639"/>
              <a:gd name="connsiteY26" fmla="*/ 133321 h 489160"/>
              <a:gd name="connsiteX27" fmla="*/ 491833 w 607639"/>
              <a:gd name="connsiteY27" fmla="*/ 113145 h 489160"/>
              <a:gd name="connsiteX28" fmla="*/ 115717 w 607639"/>
              <a:gd name="connsiteY28" fmla="*/ 76704 h 489160"/>
              <a:gd name="connsiteX29" fmla="*/ 115717 w 607639"/>
              <a:gd name="connsiteY29" fmla="*/ 113145 h 489160"/>
              <a:gd name="connsiteX30" fmla="*/ 245207 w 607639"/>
              <a:gd name="connsiteY30" fmla="*/ 133321 h 489160"/>
              <a:gd name="connsiteX31" fmla="*/ 245207 w 607639"/>
              <a:gd name="connsiteY31" fmla="*/ 96880 h 489160"/>
              <a:gd name="connsiteX32" fmla="*/ 607639 w 607639"/>
              <a:gd name="connsiteY32" fmla="*/ 18770 h 489160"/>
              <a:gd name="connsiteX33" fmla="*/ 607639 w 607639"/>
              <a:gd name="connsiteY33" fmla="*/ 444903 h 489160"/>
              <a:gd name="connsiteX34" fmla="*/ 321849 w 607639"/>
              <a:gd name="connsiteY34" fmla="*/ 489160 h 489160"/>
              <a:gd name="connsiteX35" fmla="*/ 321849 w 607639"/>
              <a:gd name="connsiteY35" fmla="*/ 446058 h 489160"/>
              <a:gd name="connsiteX36" fmla="*/ 568478 w 607639"/>
              <a:gd name="connsiteY36" fmla="*/ 407755 h 489160"/>
              <a:gd name="connsiteX37" fmla="*/ 568478 w 607639"/>
              <a:gd name="connsiteY37" fmla="*/ 24813 h 489160"/>
              <a:gd name="connsiteX38" fmla="*/ 0 w 607639"/>
              <a:gd name="connsiteY38" fmla="*/ 18770 h 489160"/>
              <a:gd name="connsiteX39" fmla="*/ 39072 w 607639"/>
              <a:gd name="connsiteY39" fmla="*/ 24813 h 489160"/>
              <a:gd name="connsiteX40" fmla="*/ 39072 w 607639"/>
              <a:gd name="connsiteY40" fmla="*/ 407755 h 489160"/>
              <a:gd name="connsiteX41" fmla="*/ 285790 w 607639"/>
              <a:gd name="connsiteY41" fmla="*/ 446058 h 489160"/>
              <a:gd name="connsiteX42" fmla="*/ 285790 w 607639"/>
              <a:gd name="connsiteY42" fmla="*/ 489160 h 489160"/>
              <a:gd name="connsiteX43" fmla="*/ 0 w 607639"/>
              <a:gd name="connsiteY43" fmla="*/ 444903 h 489160"/>
              <a:gd name="connsiteX44" fmla="*/ 532416 w 607639"/>
              <a:gd name="connsiteY44" fmla="*/ 0 h 489160"/>
              <a:gd name="connsiteX45" fmla="*/ 532416 w 607639"/>
              <a:gd name="connsiteY45" fmla="*/ 376943 h 489160"/>
              <a:gd name="connsiteX46" fmla="*/ 321849 w 607639"/>
              <a:gd name="connsiteY46" fmla="*/ 409562 h 489160"/>
              <a:gd name="connsiteX47" fmla="*/ 321849 w 607639"/>
              <a:gd name="connsiteY47" fmla="*/ 32708 h 489160"/>
              <a:gd name="connsiteX48" fmla="*/ 75223 w 607639"/>
              <a:gd name="connsiteY48" fmla="*/ 0 h 489160"/>
              <a:gd name="connsiteX49" fmla="*/ 285790 w 607639"/>
              <a:gd name="connsiteY49" fmla="*/ 32708 h 489160"/>
              <a:gd name="connsiteX50" fmla="*/ 285790 w 607639"/>
              <a:gd name="connsiteY50" fmla="*/ 409562 h 489160"/>
              <a:gd name="connsiteX51" fmla="*/ 75223 w 607639"/>
              <a:gd name="connsiteY51" fmla="*/ 376943 h 4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39" h="489160">
                <a:moveTo>
                  <a:pt x="491833" y="276241"/>
                </a:moveTo>
                <a:lnTo>
                  <a:pt x="362432" y="296417"/>
                </a:lnTo>
                <a:lnTo>
                  <a:pt x="362432" y="332858"/>
                </a:lnTo>
                <a:lnTo>
                  <a:pt x="491833" y="312682"/>
                </a:lnTo>
                <a:close/>
                <a:moveTo>
                  <a:pt x="115717" y="276241"/>
                </a:moveTo>
                <a:lnTo>
                  <a:pt x="115717" y="312682"/>
                </a:lnTo>
                <a:lnTo>
                  <a:pt x="245207" y="332858"/>
                </a:lnTo>
                <a:lnTo>
                  <a:pt x="245207" y="296417"/>
                </a:lnTo>
                <a:close/>
                <a:moveTo>
                  <a:pt x="491833" y="209758"/>
                </a:moveTo>
                <a:lnTo>
                  <a:pt x="362432" y="229934"/>
                </a:lnTo>
                <a:lnTo>
                  <a:pt x="362432" y="266375"/>
                </a:lnTo>
                <a:lnTo>
                  <a:pt x="491833" y="246200"/>
                </a:lnTo>
                <a:close/>
                <a:moveTo>
                  <a:pt x="115717" y="209758"/>
                </a:moveTo>
                <a:lnTo>
                  <a:pt x="115717" y="246200"/>
                </a:lnTo>
                <a:lnTo>
                  <a:pt x="245207" y="266375"/>
                </a:lnTo>
                <a:lnTo>
                  <a:pt x="245207" y="229934"/>
                </a:lnTo>
                <a:close/>
                <a:moveTo>
                  <a:pt x="491833" y="143187"/>
                </a:moveTo>
                <a:lnTo>
                  <a:pt x="362432" y="163363"/>
                </a:lnTo>
                <a:lnTo>
                  <a:pt x="362432" y="199893"/>
                </a:lnTo>
                <a:lnTo>
                  <a:pt x="491833" y="179717"/>
                </a:lnTo>
                <a:close/>
                <a:moveTo>
                  <a:pt x="115717" y="143187"/>
                </a:moveTo>
                <a:lnTo>
                  <a:pt x="115717" y="179717"/>
                </a:lnTo>
                <a:lnTo>
                  <a:pt x="245207" y="199893"/>
                </a:lnTo>
                <a:lnTo>
                  <a:pt x="245207" y="163363"/>
                </a:lnTo>
                <a:close/>
                <a:moveTo>
                  <a:pt x="491833" y="76704"/>
                </a:moveTo>
                <a:lnTo>
                  <a:pt x="362432" y="96880"/>
                </a:lnTo>
                <a:lnTo>
                  <a:pt x="362432" y="133321"/>
                </a:lnTo>
                <a:lnTo>
                  <a:pt x="491833" y="113145"/>
                </a:lnTo>
                <a:close/>
                <a:moveTo>
                  <a:pt x="115717" y="76704"/>
                </a:moveTo>
                <a:lnTo>
                  <a:pt x="115717" y="113145"/>
                </a:lnTo>
                <a:lnTo>
                  <a:pt x="245207" y="133321"/>
                </a:lnTo>
                <a:lnTo>
                  <a:pt x="245207" y="96880"/>
                </a:lnTo>
                <a:close/>
                <a:moveTo>
                  <a:pt x="607639" y="18770"/>
                </a:moveTo>
                <a:lnTo>
                  <a:pt x="607639" y="444903"/>
                </a:lnTo>
                <a:lnTo>
                  <a:pt x="321849" y="489160"/>
                </a:lnTo>
                <a:lnTo>
                  <a:pt x="321849" y="446058"/>
                </a:lnTo>
                <a:lnTo>
                  <a:pt x="568478" y="407755"/>
                </a:lnTo>
                <a:lnTo>
                  <a:pt x="568478" y="24813"/>
                </a:lnTo>
                <a:close/>
                <a:moveTo>
                  <a:pt x="0" y="18770"/>
                </a:moveTo>
                <a:lnTo>
                  <a:pt x="39072" y="24813"/>
                </a:lnTo>
                <a:lnTo>
                  <a:pt x="39072" y="407755"/>
                </a:lnTo>
                <a:lnTo>
                  <a:pt x="285790" y="446058"/>
                </a:lnTo>
                <a:lnTo>
                  <a:pt x="285790" y="489160"/>
                </a:lnTo>
                <a:lnTo>
                  <a:pt x="0" y="444903"/>
                </a:lnTo>
                <a:close/>
                <a:moveTo>
                  <a:pt x="532416" y="0"/>
                </a:moveTo>
                <a:lnTo>
                  <a:pt x="532416" y="376943"/>
                </a:lnTo>
                <a:lnTo>
                  <a:pt x="321849" y="409562"/>
                </a:lnTo>
                <a:lnTo>
                  <a:pt x="321849" y="32708"/>
                </a:lnTo>
                <a:close/>
                <a:moveTo>
                  <a:pt x="75223" y="0"/>
                </a:moveTo>
                <a:lnTo>
                  <a:pt x="285790" y="32708"/>
                </a:lnTo>
                <a:lnTo>
                  <a:pt x="285790" y="409562"/>
                </a:lnTo>
                <a:lnTo>
                  <a:pt x="75223" y="376943"/>
                </a:lnTo>
                <a:close/>
              </a:path>
            </a:pathLst>
          </a:custGeom>
          <a:solidFill>
            <a:schemeClr val="accent1"/>
          </a:solidFill>
          <a:ln>
            <a:noFill/>
          </a:ln>
        </p:spPr>
      </p:sp>
      <p:sp>
        <p:nvSpPr>
          <p:cNvPr id="82" name="teacher-showing-curve-line-on-whiteboard_43251">
            <a:extLst>
              <a:ext uri="{FF2B5EF4-FFF2-40B4-BE49-F238E27FC236}">
                <a16:creationId xmlns="" xmlns:a16="http://schemas.microsoft.com/office/drawing/2014/main" id="{65CAA764-96BC-437E-83D4-0B569E5F8AA0}"/>
              </a:ext>
            </a:extLst>
          </p:cNvPr>
          <p:cNvSpPr>
            <a:spLocks noChangeAspect="1"/>
          </p:cNvSpPr>
          <p:nvPr/>
        </p:nvSpPr>
        <p:spPr bwMode="auto">
          <a:xfrm>
            <a:off x="2328487" y="2265980"/>
            <a:ext cx="368754" cy="277184"/>
          </a:xfrm>
          <a:custGeom>
            <a:avLst/>
            <a:gdLst>
              <a:gd name="connsiteX0" fmla="*/ 371868 w 581408"/>
              <a:gd name="connsiteY0" fmla="*/ 167594 h 437033"/>
              <a:gd name="connsiteX1" fmla="*/ 386226 w 581408"/>
              <a:gd name="connsiteY1" fmla="*/ 213456 h 437033"/>
              <a:gd name="connsiteX2" fmla="*/ 215368 w 581408"/>
              <a:gd name="connsiteY2" fmla="*/ 269350 h 437033"/>
              <a:gd name="connsiteX3" fmla="*/ 206753 w 581408"/>
              <a:gd name="connsiteY3" fmla="*/ 437033 h 437033"/>
              <a:gd name="connsiteX4" fmla="*/ 34459 w 581408"/>
              <a:gd name="connsiteY4" fmla="*/ 437033 h 437033"/>
              <a:gd name="connsiteX5" fmla="*/ 33023 w 581408"/>
              <a:gd name="connsiteY5" fmla="*/ 405503 h 437033"/>
              <a:gd name="connsiteX6" fmla="*/ 0 w 581408"/>
              <a:gd name="connsiteY6" fmla="*/ 405503 h 437033"/>
              <a:gd name="connsiteX7" fmla="*/ 5743 w 581408"/>
              <a:gd name="connsiteY7" fmla="*/ 232088 h 437033"/>
              <a:gd name="connsiteX8" fmla="*/ 81840 w 581408"/>
              <a:gd name="connsiteY8" fmla="*/ 219189 h 437033"/>
              <a:gd name="connsiteX9" fmla="*/ 117735 w 581408"/>
              <a:gd name="connsiteY9" fmla="*/ 262185 h 437033"/>
              <a:gd name="connsiteX10" fmla="*/ 153629 w 581408"/>
              <a:gd name="connsiteY10" fmla="*/ 219189 h 437033"/>
              <a:gd name="connsiteX11" fmla="*/ 215368 w 581408"/>
              <a:gd name="connsiteY11" fmla="*/ 219189 h 437033"/>
              <a:gd name="connsiteX12" fmla="*/ 386136 w 581408"/>
              <a:gd name="connsiteY12" fmla="*/ 63045 h 437033"/>
              <a:gd name="connsiteX13" fmla="*/ 420577 w 581408"/>
              <a:gd name="connsiteY13" fmla="*/ 101733 h 437033"/>
              <a:gd name="connsiteX14" fmla="*/ 430622 w 581408"/>
              <a:gd name="connsiteY14" fmla="*/ 126093 h 437033"/>
              <a:gd name="connsiteX15" fmla="*/ 434927 w 581408"/>
              <a:gd name="connsiteY15" fmla="*/ 111764 h 437033"/>
              <a:gd name="connsiteX16" fmla="*/ 459323 w 581408"/>
              <a:gd name="connsiteY16" fmla="*/ 78807 h 437033"/>
              <a:gd name="connsiteX17" fmla="*/ 482284 w 581408"/>
              <a:gd name="connsiteY17" fmla="*/ 110331 h 437033"/>
              <a:gd name="connsiteX18" fmla="*/ 493764 w 581408"/>
              <a:gd name="connsiteY18" fmla="*/ 133258 h 437033"/>
              <a:gd name="connsiteX19" fmla="*/ 505244 w 581408"/>
              <a:gd name="connsiteY19" fmla="*/ 133258 h 437033"/>
              <a:gd name="connsiteX20" fmla="*/ 519595 w 581408"/>
              <a:gd name="connsiteY20" fmla="*/ 133258 h 437033"/>
              <a:gd name="connsiteX21" fmla="*/ 533945 w 581408"/>
              <a:gd name="connsiteY21" fmla="*/ 140422 h 437033"/>
              <a:gd name="connsiteX22" fmla="*/ 539685 w 581408"/>
              <a:gd name="connsiteY22" fmla="*/ 143288 h 437033"/>
              <a:gd name="connsiteX23" fmla="*/ 542555 w 581408"/>
              <a:gd name="connsiteY23" fmla="*/ 166215 h 437033"/>
              <a:gd name="connsiteX24" fmla="*/ 539685 w 581408"/>
              <a:gd name="connsiteY24" fmla="*/ 166215 h 437033"/>
              <a:gd name="connsiteX25" fmla="*/ 521030 w 581408"/>
              <a:gd name="connsiteY25" fmla="*/ 160483 h 437033"/>
              <a:gd name="connsiteX26" fmla="*/ 513855 w 581408"/>
              <a:gd name="connsiteY26" fmla="*/ 156184 h 437033"/>
              <a:gd name="connsiteX27" fmla="*/ 508114 w 581408"/>
              <a:gd name="connsiteY27" fmla="*/ 156184 h 437033"/>
              <a:gd name="connsiteX28" fmla="*/ 488024 w 581408"/>
              <a:gd name="connsiteY28" fmla="*/ 156184 h 437033"/>
              <a:gd name="connsiteX29" fmla="*/ 459323 w 581408"/>
              <a:gd name="connsiteY29" fmla="*/ 114630 h 437033"/>
              <a:gd name="connsiteX30" fmla="*/ 459323 w 581408"/>
              <a:gd name="connsiteY30" fmla="*/ 110331 h 437033"/>
              <a:gd name="connsiteX31" fmla="*/ 457888 w 581408"/>
              <a:gd name="connsiteY31" fmla="*/ 117496 h 437033"/>
              <a:gd name="connsiteX32" fmla="*/ 440668 w 581408"/>
              <a:gd name="connsiteY32" fmla="*/ 147587 h 437033"/>
              <a:gd name="connsiteX33" fmla="*/ 423447 w 581408"/>
              <a:gd name="connsiteY33" fmla="*/ 147587 h 437033"/>
              <a:gd name="connsiteX34" fmla="*/ 397617 w 581408"/>
              <a:gd name="connsiteY34" fmla="*/ 110331 h 437033"/>
              <a:gd name="connsiteX35" fmla="*/ 386136 w 581408"/>
              <a:gd name="connsiteY35" fmla="*/ 85971 h 437033"/>
              <a:gd name="connsiteX36" fmla="*/ 377526 w 581408"/>
              <a:gd name="connsiteY36" fmla="*/ 111764 h 437033"/>
              <a:gd name="connsiteX37" fmla="*/ 350260 w 581408"/>
              <a:gd name="connsiteY37" fmla="*/ 154751 h 437033"/>
              <a:gd name="connsiteX38" fmla="*/ 335910 w 581408"/>
              <a:gd name="connsiteY38" fmla="*/ 151886 h 437033"/>
              <a:gd name="connsiteX39" fmla="*/ 321560 w 581408"/>
              <a:gd name="connsiteY39" fmla="*/ 120361 h 437033"/>
              <a:gd name="connsiteX40" fmla="*/ 317254 w 581408"/>
              <a:gd name="connsiteY40" fmla="*/ 107465 h 437033"/>
              <a:gd name="connsiteX41" fmla="*/ 297164 w 581408"/>
              <a:gd name="connsiteY41" fmla="*/ 146154 h 437033"/>
              <a:gd name="connsiteX42" fmla="*/ 291424 w 581408"/>
              <a:gd name="connsiteY42" fmla="*/ 160483 h 437033"/>
              <a:gd name="connsiteX43" fmla="*/ 269898 w 581408"/>
              <a:gd name="connsiteY43" fmla="*/ 150453 h 437033"/>
              <a:gd name="connsiteX44" fmla="*/ 275638 w 581408"/>
              <a:gd name="connsiteY44" fmla="*/ 136123 h 437033"/>
              <a:gd name="connsiteX45" fmla="*/ 320125 w 581408"/>
              <a:gd name="connsiteY45" fmla="*/ 83106 h 437033"/>
              <a:gd name="connsiteX46" fmla="*/ 344520 w 581408"/>
              <a:gd name="connsiteY46" fmla="*/ 116063 h 437033"/>
              <a:gd name="connsiteX47" fmla="*/ 347390 w 581408"/>
              <a:gd name="connsiteY47" fmla="*/ 130392 h 437033"/>
              <a:gd name="connsiteX48" fmla="*/ 354565 w 581408"/>
              <a:gd name="connsiteY48" fmla="*/ 106032 h 437033"/>
              <a:gd name="connsiteX49" fmla="*/ 386136 w 581408"/>
              <a:gd name="connsiteY49" fmla="*/ 63045 h 437033"/>
              <a:gd name="connsiteX50" fmla="*/ 119891 w 581408"/>
              <a:gd name="connsiteY50" fmla="*/ 14254 h 437033"/>
              <a:gd name="connsiteX51" fmla="*/ 215413 w 581408"/>
              <a:gd name="connsiteY51" fmla="*/ 109546 h 437033"/>
              <a:gd name="connsiteX52" fmla="*/ 119891 w 581408"/>
              <a:gd name="connsiteY52" fmla="*/ 204838 h 437033"/>
              <a:gd name="connsiteX53" fmla="*/ 24369 w 581408"/>
              <a:gd name="connsiteY53" fmla="*/ 109546 h 437033"/>
              <a:gd name="connsiteX54" fmla="*/ 119891 w 581408"/>
              <a:gd name="connsiteY54" fmla="*/ 14254 h 437033"/>
              <a:gd name="connsiteX55" fmla="*/ 228287 w 581408"/>
              <a:gd name="connsiteY55" fmla="*/ 0 h 437033"/>
              <a:gd name="connsiteX56" fmla="*/ 581408 w 581408"/>
              <a:gd name="connsiteY56" fmla="*/ 0 h 437033"/>
              <a:gd name="connsiteX57" fmla="*/ 581408 w 581408"/>
              <a:gd name="connsiteY57" fmla="*/ 247828 h 437033"/>
              <a:gd name="connsiteX58" fmla="*/ 343123 w 581408"/>
              <a:gd name="connsiteY58" fmla="*/ 247828 h 437033"/>
              <a:gd name="connsiteX59" fmla="*/ 401977 w 581408"/>
              <a:gd name="connsiteY59" fmla="*/ 224908 h 437033"/>
              <a:gd name="connsiteX60" fmla="*/ 558441 w 581408"/>
              <a:gd name="connsiteY60" fmla="*/ 224908 h 437033"/>
              <a:gd name="connsiteX61" fmla="*/ 558441 w 581408"/>
              <a:gd name="connsiteY61" fmla="*/ 22920 h 437033"/>
              <a:gd name="connsiteX62" fmla="*/ 251254 w 581408"/>
              <a:gd name="connsiteY62" fmla="*/ 22920 h 437033"/>
              <a:gd name="connsiteX63" fmla="*/ 251254 w 581408"/>
              <a:gd name="connsiteY63" fmla="*/ 186229 h 437033"/>
              <a:gd name="connsiteX64" fmla="*/ 228287 w 581408"/>
              <a:gd name="connsiteY64" fmla="*/ 196257 h 43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81408" h="437033">
                <a:moveTo>
                  <a:pt x="371868" y="167594"/>
                </a:moveTo>
                <a:lnTo>
                  <a:pt x="386226" y="213456"/>
                </a:lnTo>
                <a:lnTo>
                  <a:pt x="215368" y="269350"/>
                </a:lnTo>
                <a:lnTo>
                  <a:pt x="206753" y="437033"/>
                </a:lnTo>
                <a:lnTo>
                  <a:pt x="34459" y="437033"/>
                </a:lnTo>
                <a:lnTo>
                  <a:pt x="33023" y="405503"/>
                </a:lnTo>
                <a:lnTo>
                  <a:pt x="0" y="405503"/>
                </a:lnTo>
                <a:lnTo>
                  <a:pt x="5743" y="232088"/>
                </a:lnTo>
                <a:lnTo>
                  <a:pt x="81840" y="219189"/>
                </a:lnTo>
                <a:lnTo>
                  <a:pt x="117735" y="262185"/>
                </a:lnTo>
                <a:lnTo>
                  <a:pt x="153629" y="219189"/>
                </a:lnTo>
                <a:lnTo>
                  <a:pt x="215368" y="219189"/>
                </a:lnTo>
                <a:close/>
                <a:moveTo>
                  <a:pt x="386136" y="63045"/>
                </a:moveTo>
                <a:cubicBezTo>
                  <a:pt x="404792" y="63045"/>
                  <a:pt x="413402" y="84538"/>
                  <a:pt x="420577" y="101733"/>
                </a:cubicBezTo>
                <a:cubicBezTo>
                  <a:pt x="422012" y="108898"/>
                  <a:pt x="427752" y="121794"/>
                  <a:pt x="430622" y="126093"/>
                </a:cubicBezTo>
                <a:cubicBezTo>
                  <a:pt x="432057" y="121794"/>
                  <a:pt x="433492" y="116063"/>
                  <a:pt x="434927" y="111764"/>
                </a:cubicBezTo>
                <a:cubicBezTo>
                  <a:pt x="437798" y="97435"/>
                  <a:pt x="442103" y="78807"/>
                  <a:pt x="459323" y="78807"/>
                </a:cubicBezTo>
                <a:cubicBezTo>
                  <a:pt x="476544" y="80240"/>
                  <a:pt x="480849" y="97435"/>
                  <a:pt x="482284" y="110331"/>
                </a:cubicBezTo>
                <a:cubicBezTo>
                  <a:pt x="485154" y="123227"/>
                  <a:pt x="488024" y="131825"/>
                  <a:pt x="493764" y="133258"/>
                </a:cubicBezTo>
                <a:cubicBezTo>
                  <a:pt x="498069" y="134691"/>
                  <a:pt x="500939" y="134691"/>
                  <a:pt x="505244" y="133258"/>
                </a:cubicBezTo>
                <a:cubicBezTo>
                  <a:pt x="509549" y="133258"/>
                  <a:pt x="513855" y="131825"/>
                  <a:pt x="519595" y="133258"/>
                </a:cubicBezTo>
                <a:cubicBezTo>
                  <a:pt x="526770" y="136123"/>
                  <a:pt x="531075" y="138989"/>
                  <a:pt x="533945" y="140422"/>
                </a:cubicBezTo>
                <a:cubicBezTo>
                  <a:pt x="538250" y="143288"/>
                  <a:pt x="538250" y="143288"/>
                  <a:pt x="539685" y="143288"/>
                </a:cubicBezTo>
                <a:lnTo>
                  <a:pt x="542555" y="166215"/>
                </a:lnTo>
                <a:cubicBezTo>
                  <a:pt x="541120" y="166215"/>
                  <a:pt x="539685" y="166215"/>
                  <a:pt x="539685" y="166215"/>
                </a:cubicBezTo>
                <a:cubicBezTo>
                  <a:pt x="531075" y="166215"/>
                  <a:pt x="525335" y="163349"/>
                  <a:pt x="521030" y="160483"/>
                </a:cubicBezTo>
                <a:cubicBezTo>
                  <a:pt x="518160" y="157617"/>
                  <a:pt x="516725" y="156184"/>
                  <a:pt x="513855" y="156184"/>
                </a:cubicBezTo>
                <a:cubicBezTo>
                  <a:pt x="513855" y="156184"/>
                  <a:pt x="510984" y="156184"/>
                  <a:pt x="508114" y="156184"/>
                </a:cubicBezTo>
                <a:cubicBezTo>
                  <a:pt x="502374" y="157617"/>
                  <a:pt x="495199" y="159050"/>
                  <a:pt x="488024" y="156184"/>
                </a:cubicBezTo>
                <a:cubicBezTo>
                  <a:pt x="466498" y="150453"/>
                  <a:pt x="462193" y="128959"/>
                  <a:pt x="459323" y="114630"/>
                </a:cubicBezTo>
                <a:cubicBezTo>
                  <a:pt x="459323" y="113197"/>
                  <a:pt x="459323" y="111764"/>
                  <a:pt x="459323" y="110331"/>
                </a:cubicBezTo>
                <a:cubicBezTo>
                  <a:pt x="457888" y="113197"/>
                  <a:pt x="457888" y="116063"/>
                  <a:pt x="457888" y="117496"/>
                </a:cubicBezTo>
                <a:cubicBezTo>
                  <a:pt x="455018" y="130392"/>
                  <a:pt x="452148" y="143288"/>
                  <a:pt x="440668" y="147587"/>
                </a:cubicBezTo>
                <a:cubicBezTo>
                  <a:pt x="437798" y="150453"/>
                  <a:pt x="432057" y="151886"/>
                  <a:pt x="423447" y="147587"/>
                </a:cubicBezTo>
                <a:cubicBezTo>
                  <a:pt x="410532" y="143288"/>
                  <a:pt x="404792" y="127526"/>
                  <a:pt x="397617" y="110331"/>
                </a:cubicBezTo>
                <a:cubicBezTo>
                  <a:pt x="396181" y="104599"/>
                  <a:pt x="389006" y="88837"/>
                  <a:pt x="386136" y="85971"/>
                </a:cubicBezTo>
                <a:cubicBezTo>
                  <a:pt x="383266" y="90270"/>
                  <a:pt x="378961" y="103166"/>
                  <a:pt x="377526" y="111764"/>
                </a:cubicBezTo>
                <a:cubicBezTo>
                  <a:pt x="373221" y="130392"/>
                  <a:pt x="367481" y="150453"/>
                  <a:pt x="350260" y="154751"/>
                </a:cubicBezTo>
                <a:cubicBezTo>
                  <a:pt x="345955" y="156184"/>
                  <a:pt x="340215" y="154751"/>
                  <a:pt x="335910" y="151886"/>
                </a:cubicBezTo>
                <a:cubicBezTo>
                  <a:pt x="325865" y="146154"/>
                  <a:pt x="322995" y="133258"/>
                  <a:pt x="321560" y="120361"/>
                </a:cubicBezTo>
                <a:cubicBezTo>
                  <a:pt x="320125" y="117496"/>
                  <a:pt x="318690" y="110331"/>
                  <a:pt x="317254" y="107465"/>
                </a:cubicBezTo>
                <a:cubicBezTo>
                  <a:pt x="311514" y="113197"/>
                  <a:pt x="301469" y="136123"/>
                  <a:pt x="297164" y="146154"/>
                </a:cubicBezTo>
                <a:cubicBezTo>
                  <a:pt x="295729" y="150453"/>
                  <a:pt x="292859" y="156184"/>
                  <a:pt x="291424" y="160483"/>
                </a:cubicBezTo>
                <a:lnTo>
                  <a:pt x="269898" y="150453"/>
                </a:lnTo>
                <a:cubicBezTo>
                  <a:pt x="271333" y="146154"/>
                  <a:pt x="274203" y="141855"/>
                  <a:pt x="275638" y="136123"/>
                </a:cubicBezTo>
                <a:cubicBezTo>
                  <a:pt x="285684" y="111764"/>
                  <a:pt x="298599" y="83106"/>
                  <a:pt x="320125" y="83106"/>
                </a:cubicBezTo>
                <a:cubicBezTo>
                  <a:pt x="337345" y="83106"/>
                  <a:pt x="341650" y="101733"/>
                  <a:pt x="344520" y="116063"/>
                </a:cubicBezTo>
                <a:cubicBezTo>
                  <a:pt x="344520" y="120361"/>
                  <a:pt x="345955" y="126093"/>
                  <a:pt x="347390" y="130392"/>
                </a:cubicBezTo>
                <a:cubicBezTo>
                  <a:pt x="350260" y="124660"/>
                  <a:pt x="353130" y="113197"/>
                  <a:pt x="354565" y="106032"/>
                </a:cubicBezTo>
                <a:cubicBezTo>
                  <a:pt x="360306" y="84538"/>
                  <a:pt x="366046" y="61612"/>
                  <a:pt x="386136" y="63045"/>
                </a:cubicBezTo>
                <a:close/>
                <a:moveTo>
                  <a:pt x="119891" y="14254"/>
                </a:moveTo>
                <a:cubicBezTo>
                  <a:pt x="172646" y="14254"/>
                  <a:pt x="215413" y="56918"/>
                  <a:pt x="215413" y="109546"/>
                </a:cubicBezTo>
                <a:cubicBezTo>
                  <a:pt x="215413" y="162174"/>
                  <a:pt x="172646" y="204838"/>
                  <a:pt x="119891" y="204838"/>
                </a:cubicBezTo>
                <a:cubicBezTo>
                  <a:pt x="67136" y="204838"/>
                  <a:pt x="24369" y="162174"/>
                  <a:pt x="24369" y="109546"/>
                </a:cubicBezTo>
                <a:cubicBezTo>
                  <a:pt x="24369" y="56918"/>
                  <a:pt x="67136" y="14254"/>
                  <a:pt x="119891" y="14254"/>
                </a:cubicBezTo>
                <a:close/>
                <a:moveTo>
                  <a:pt x="228287" y="0"/>
                </a:moveTo>
                <a:lnTo>
                  <a:pt x="581408" y="0"/>
                </a:lnTo>
                <a:lnTo>
                  <a:pt x="581408" y="247828"/>
                </a:lnTo>
                <a:lnTo>
                  <a:pt x="343123" y="247828"/>
                </a:lnTo>
                <a:lnTo>
                  <a:pt x="401977" y="224908"/>
                </a:lnTo>
                <a:lnTo>
                  <a:pt x="558441" y="224908"/>
                </a:lnTo>
                <a:lnTo>
                  <a:pt x="558441" y="22920"/>
                </a:lnTo>
                <a:lnTo>
                  <a:pt x="251254" y="22920"/>
                </a:lnTo>
                <a:lnTo>
                  <a:pt x="251254" y="186229"/>
                </a:lnTo>
                <a:lnTo>
                  <a:pt x="228287" y="196257"/>
                </a:lnTo>
                <a:close/>
              </a:path>
            </a:pathLst>
          </a:custGeom>
          <a:solidFill>
            <a:schemeClr val="accent1"/>
          </a:solidFill>
          <a:ln>
            <a:noFill/>
          </a:ln>
        </p:spPr>
      </p:sp>
      <p:sp>
        <p:nvSpPr>
          <p:cNvPr id="83" name="student_268113">
            <a:extLst>
              <a:ext uri="{FF2B5EF4-FFF2-40B4-BE49-F238E27FC236}">
                <a16:creationId xmlns="" xmlns:a16="http://schemas.microsoft.com/office/drawing/2014/main" id="{4710D367-24AB-49B5-A30E-5BEB3FF527B7}"/>
              </a:ext>
            </a:extLst>
          </p:cNvPr>
          <p:cNvSpPr>
            <a:spLocks noChangeAspect="1"/>
          </p:cNvSpPr>
          <p:nvPr/>
        </p:nvSpPr>
        <p:spPr bwMode="auto">
          <a:xfrm>
            <a:off x="2904207" y="2295894"/>
            <a:ext cx="351642" cy="368754"/>
          </a:xfrm>
          <a:custGeom>
            <a:avLst/>
            <a:gdLst>
              <a:gd name="connsiteX0" fmla="*/ 390015 w 578566"/>
              <a:gd name="connsiteY0" fmla="*/ 339702 h 606722"/>
              <a:gd name="connsiteX1" fmla="*/ 424592 w 578566"/>
              <a:gd name="connsiteY1" fmla="*/ 339702 h 606722"/>
              <a:gd name="connsiteX2" fmla="*/ 424592 w 578566"/>
              <a:gd name="connsiteY2" fmla="*/ 522778 h 606722"/>
              <a:gd name="connsiteX3" fmla="*/ 407259 w 578566"/>
              <a:gd name="connsiteY3" fmla="*/ 540108 h 606722"/>
              <a:gd name="connsiteX4" fmla="*/ 390015 w 578566"/>
              <a:gd name="connsiteY4" fmla="*/ 522778 h 606722"/>
              <a:gd name="connsiteX5" fmla="*/ 229521 w 578566"/>
              <a:gd name="connsiteY5" fmla="*/ 339702 h 606722"/>
              <a:gd name="connsiteX6" fmla="*/ 297321 w 578566"/>
              <a:gd name="connsiteY6" fmla="*/ 339702 h 606722"/>
              <a:gd name="connsiteX7" fmla="*/ 363342 w 578566"/>
              <a:gd name="connsiteY7" fmla="*/ 339702 h 606722"/>
              <a:gd name="connsiteX8" fmla="*/ 363342 w 578566"/>
              <a:gd name="connsiteY8" fmla="*/ 548444 h 606722"/>
              <a:gd name="connsiteX9" fmla="*/ 330332 w 578566"/>
              <a:gd name="connsiteY9" fmla="*/ 581412 h 606722"/>
              <a:gd name="connsiteX10" fmla="*/ 297321 w 578566"/>
              <a:gd name="connsiteY10" fmla="*/ 548444 h 606722"/>
              <a:gd name="connsiteX11" fmla="*/ 297321 w 578566"/>
              <a:gd name="connsiteY11" fmla="*/ 344945 h 606722"/>
              <a:gd name="connsiteX12" fmla="*/ 225784 w 578566"/>
              <a:gd name="connsiteY12" fmla="*/ 558841 h 606722"/>
              <a:gd name="connsiteX13" fmla="*/ 183965 w 578566"/>
              <a:gd name="connsiteY13" fmla="*/ 579635 h 606722"/>
              <a:gd name="connsiteX14" fmla="*/ 163144 w 578566"/>
              <a:gd name="connsiteY14" fmla="*/ 537958 h 606722"/>
              <a:gd name="connsiteX15" fmla="*/ 153409 w 578566"/>
              <a:gd name="connsiteY15" fmla="*/ 339702 h 606722"/>
              <a:gd name="connsiteX16" fmla="*/ 188057 w 578566"/>
              <a:gd name="connsiteY16" fmla="*/ 339702 h 606722"/>
              <a:gd name="connsiteX17" fmla="*/ 188057 w 578566"/>
              <a:gd name="connsiteY17" fmla="*/ 379695 h 606722"/>
              <a:gd name="connsiteX18" fmla="*/ 153409 w 578566"/>
              <a:gd name="connsiteY18" fmla="*/ 483232 h 606722"/>
              <a:gd name="connsiteX19" fmla="*/ 16642 w 578566"/>
              <a:gd name="connsiteY19" fmla="*/ 281274 h 606722"/>
              <a:gd name="connsiteX20" fmla="*/ 561835 w 578566"/>
              <a:gd name="connsiteY20" fmla="*/ 281274 h 606722"/>
              <a:gd name="connsiteX21" fmla="*/ 578566 w 578566"/>
              <a:gd name="connsiteY21" fmla="*/ 297893 h 606722"/>
              <a:gd name="connsiteX22" fmla="*/ 561835 w 578566"/>
              <a:gd name="connsiteY22" fmla="*/ 314601 h 606722"/>
              <a:gd name="connsiteX23" fmla="*/ 545370 w 578566"/>
              <a:gd name="connsiteY23" fmla="*/ 314601 h 606722"/>
              <a:gd name="connsiteX24" fmla="*/ 545370 w 578566"/>
              <a:gd name="connsiteY24" fmla="*/ 581127 h 606722"/>
              <a:gd name="connsiteX25" fmla="*/ 519739 w 578566"/>
              <a:gd name="connsiteY25" fmla="*/ 606722 h 606722"/>
              <a:gd name="connsiteX26" fmla="*/ 494197 w 578566"/>
              <a:gd name="connsiteY26" fmla="*/ 581127 h 606722"/>
              <a:gd name="connsiteX27" fmla="*/ 494197 w 578566"/>
              <a:gd name="connsiteY27" fmla="*/ 314601 h 606722"/>
              <a:gd name="connsiteX28" fmla="*/ 85882 w 578566"/>
              <a:gd name="connsiteY28" fmla="*/ 314601 h 606722"/>
              <a:gd name="connsiteX29" fmla="*/ 85882 w 578566"/>
              <a:gd name="connsiteY29" fmla="*/ 581127 h 606722"/>
              <a:gd name="connsiteX30" fmla="*/ 60251 w 578566"/>
              <a:gd name="connsiteY30" fmla="*/ 606722 h 606722"/>
              <a:gd name="connsiteX31" fmla="*/ 34620 w 578566"/>
              <a:gd name="connsiteY31" fmla="*/ 581127 h 606722"/>
              <a:gd name="connsiteX32" fmla="*/ 34620 w 578566"/>
              <a:gd name="connsiteY32" fmla="*/ 314601 h 606722"/>
              <a:gd name="connsiteX33" fmla="*/ 16642 w 578566"/>
              <a:gd name="connsiteY33" fmla="*/ 314601 h 606722"/>
              <a:gd name="connsiteX34" fmla="*/ 0 w 578566"/>
              <a:gd name="connsiteY34" fmla="*/ 297893 h 606722"/>
              <a:gd name="connsiteX35" fmla="*/ 16642 w 578566"/>
              <a:gd name="connsiteY35" fmla="*/ 281274 h 606722"/>
              <a:gd name="connsiteX36" fmla="*/ 435190 w 578566"/>
              <a:gd name="connsiteY36" fmla="*/ 55757 h 606722"/>
              <a:gd name="connsiteX37" fmla="*/ 468742 w 578566"/>
              <a:gd name="connsiteY37" fmla="*/ 75485 h 606722"/>
              <a:gd name="connsiteX38" fmla="*/ 503985 w 578566"/>
              <a:gd name="connsiteY38" fmla="*/ 211620 h 606722"/>
              <a:gd name="connsiteX39" fmla="*/ 458418 w 578566"/>
              <a:gd name="connsiteY39" fmla="*/ 238723 h 606722"/>
              <a:gd name="connsiteX40" fmla="*/ 384105 w 578566"/>
              <a:gd name="connsiteY40" fmla="*/ 166034 h 606722"/>
              <a:gd name="connsiteX41" fmla="*/ 371913 w 578566"/>
              <a:gd name="connsiteY41" fmla="*/ 256140 h 606722"/>
              <a:gd name="connsiteX42" fmla="*/ 306944 w 578566"/>
              <a:gd name="connsiteY42" fmla="*/ 256140 h 606722"/>
              <a:gd name="connsiteX43" fmla="*/ 313975 w 578566"/>
              <a:gd name="connsiteY43" fmla="*/ 239167 h 606722"/>
              <a:gd name="connsiteX44" fmla="*/ 273837 w 578566"/>
              <a:gd name="connsiteY44" fmla="*/ 176431 h 606722"/>
              <a:gd name="connsiteX45" fmla="*/ 236725 w 578566"/>
              <a:gd name="connsiteY45" fmla="*/ 168345 h 606722"/>
              <a:gd name="connsiteX46" fmla="*/ 244557 w 578566"/>
              <a:gd name="connsiteY46" fmla="*/ 146574 h 606722"/>
              <a:gd name="connsiteX47" fmla="*/ 241353 w 578566"/>
              <a:gd name="connsiteY47" fmla="*/ 138221 h 606722"/>
              <a:gd name="connsiteX48" fmla="*/ 232542 w 578566"/>
              <a:gd name="connsiteY48" fmla="*/ 140176 h 606722"/>
              <a:gd name="connsiteX49" fmla="*/ 202372 w 578566"/>
              <a:gd name="connsiteY49" fmla="*/ 186561 h 606722"/>
              <a:gd name="connsiteX50" fmla="*/ 268408 w 578566"/>
              <a:gd name="connsiteY50" fmla="*/ 201046 h 606722"/>
              <a:gd name="connsiteX51" fmla="*/ 289412 w 578566"/>
              <a:gd name="connsiteY51" fmla="*/ 233747 h 606722"/>
              <a:gd name="connsiteX52" fmla="*/ 256572 w 578566"/>
              <a:gd name="connsiteY52" fmla="*/ 254718 h 606722"/>
              <a:gd name="connsiteX53" fmla="*/ 151643 w 578566"/>
              <a:gd name="connsiteY53" fmla="*/ 231703 h 606722"/>
              <a:gd name="connsiteX54" fmla="*/ 134467 w 578566"/>
              <a:gd name="connsiteY54" fmla="*/ 189938 h 606722"/>
              <a:gd name="connsiteX55" fmla="*/ 186352 w 578566"/>
              <a:gd name="connsiteY55" fmla="*/ 110229 h 606722"/>
              <a:gd name="connsiteX56" fmla="*/ 257640 w 578566"/>
              <a:gd name="connsiteY56" fmla="*/ 77617 h 606722"/>
              <a:gd name="connsiteX57" fmla="*/ 275439 w 578566"/>
              <a:gd name="connsiteY57" fmla="*/ 80016 h 606722"/>
              <a:gd name="connsiteX58" fmla="*/ 340674 w 578566"/>
              <a:gd name="connsiteY58" fmla="*/ 135466 h 606722"/>
              <a:gd name="connsiteX59" fmla="*/ 404753 w 578566"/>
              <a:gd name="connsiteY59" fmla="*/ 115383 h 606722"/>
              <a:gd name="connsiteX60" fmla="*/ 441242 w 578566"/>
              <a:gd name="connsiteY60" fmla="*/ 189050 h 606722"/>
              <a:gd name="connsiteX61" fmla="*/ 418102 w 578566"/>
              <a:gd name="connsiteY61" fmla="*/ 99477 h 606722"/>
              <a:gd name="connsiteX62" fmla="*/ 429850 w 578566"/>
              <a:gd name="connsiteY62" fmla="*/ 67576 h 606722"/>
              <a:gd name="connsiteX63" fmla="*/ 430562 w 578566"/>
              <a:gd name="connsiteY63" fmla="*/ 57446 h 606722"/>
              <a:gd name="connsiteX64" fmla="*/ 435190 w 578566"/>
              <a:gd name="connsiteY64" fmla="*/ 55757 h 606722"/>
              <a:gd name="connsiteX65" fmla="*/ 351310 w 578566"/>
              <a:gd name="connsiteY65" fmla="*/ 0 h 606722"/>
              <a:gd name="connsiteX66" fmla="*/ 408292 w 578566"/>
              <a:gd name="connsiteY66" fmla="*/ 56982 h 606722"/>
              <a:gd name="connsiteX67" fmla="*/ 351310 w 578566"/>
              <a:gd name="connsiteY67" fmla="*/ 113964 h 606722"/>
              <a:gd name="connsiteX68" fmla="*/ 294328 w 578566"/>
              <a:gd name="connsiteY68" fmla="*/ 56982 h 606722"/>
              <a:gd name="connsiteX69" fmla="*/ 351310 w 578566"/>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78566" h="606722">
                <a:moveTo>
                  <a:pt x="390015" y="339702"/>
                </a:moveTo>
                <a:lnTo>
                  <a:pt x="424592" y="339702"/>
                </a:lnTo>
                <a:lnTo>
                  <a:pt x="424592" y="522778"/>
                </a:lnTo>
                <a:cubicBezTo>
                  <a:pt x="424592" y="532376"/>
                  <a:pt x="416859" y="540108"/>
                  <a:pt x="407259" y="540108"/>
                </a:cubicBezTo>
                <a:cubicBezTo>
                  <a:pt x="397748" y="540108"/>
                  <a:pt x="390015" y="532376"/>
                  <a:pt x="390015" y="522778"/>
                </a:cubicBezTo>
                <a:close/>
                <a:moveTo>
                  <a:pt x="229521" y="339702"/>
                </a:moveTo>
                <a:lnTo>
                  <a:pt x="297321" y="339702"/>
                </a:lnTo>
                <a:lnTo>
                  <a:pt x="363342" y="339702"/>
                </a:lnTo>
                <a:lnTo>
                  <a:pt x="363342" y="548444"/>
                </a:lnTo>
                <a:cubicBezTo>
                  <a:pt x="363342" y="566572"/>
                  <a:pt x="348572" y="581412"/>
                  <a:pt x="330332" y="581412"/>
                </a:cubicBezTo>
                <a:cubicBezTo>
                  <a:pt x="312091" y="581412"/>
                  <a:pt x="297321" y="566572"/>
                  <a:pt x="297321" y="548444"/>
                </a:cubicBezTo>
                <a:lnTo>
                  <a:pt x="297321" y="344945"/>
                </a:lnTo>
                <a:lnTo>
                  <a:pt x="225784" y="558841"/>
                </a:lnTo>
                <a:cubicBezTo>
                  <a:pt x="220001" y="576081"/>
                  <a:pt x="201315" y="585411"/>
                  <a:pt x="183965" y="579635"/>
                </a:cubicBezTo>
                <a:cubicBezTo>
                  <a:pt x="166704" y="573948"/>
                  <a:pt x="157361" y="555197"/>
                  <a:pt x="163144" y="537958"/>
                </a:cubicBezTo>
                <a:close/>
                <a:moveTo>
                  <a:pt x="153409" y="339702"/>
                </a:moveTo>
                <a:lnTo>
                  <a:pt x="188057" y="339702"/>
                </a:lnTo>
                <a:lnTo>
                  <a:pt x="188057" y="379695"/>
                </a:lnTo>
                <a:lnTo>
                  <a:pt x="153409" y="483232"/>
                </a:lnTo>
                <a:close/>
                <a:moveTo>
                  <a:pt x="16642" y="281274"/>
                </a:moveTo>
                <a:lnTo>
                  <a:pt x="561835" y="281274"/>
                </a:lnTo>
                <a:cubicBezTo>
                  <a:pt x="571090" y="281274"/>
                  <a:pt x="578566" y="288739"/>
                  <a:pt x="578566" y="297893"/>
                </a:cubicBezTo>
                <a:cubicBezTo>
                  <a:pt x="578566" y="307136"/>
                  <a:pt x="571090" y="314601"/>
                  <a:pt x="561835" y="314601"/>
                </a:cubicBezTo>
                <a:lnTo>
                  <a:pt x="545370" y="314601"/>
                </a:lnTo>
                <a:lnTo>
                  <a:pt x="545370" y="581127"/>
                </a:lnTo>
                <a:cubicBezTo>
                  <a:pt x="545370" y="595258"/>
                  <a:pt x="533890" y="606722"/>
                  <a:pt x="519739" y="606722"/>
                </a:cubicBezTo>
                <a:cubicBezTo>
                  <a:pt x="505589" y="606722"/>
                  <a:pt x="494197" y="595258"/>
                  <a:pt x="494197" y="581127"/>
                </a:cubicBezTo>
                <a:lnTo>
                  <a:pt x="494197" y="314601"/>
                </a:lnTo>
                <a:lnTo>
                  <a:pt x="85882" y="314601"/>
                </a:lnTo>
                <a:lnTo>
                  <a:pt x="85882" y="581127"/>
                </a:lnTo>
                <a:cubicBezTo>
                  <a:pt x="85882" y="595258"/>
                  <a:pt x="74401" y="606722"/>
                  <a:pt x="60251" y="606722"/>
                </a:cubicBezTo>
                <a:cubicBezTo>
                  <a:pt x="46100" y="606722"/>
                  <a:pt x="34620" y="595258"/>
                  <a:pt x="34620" y="581127"/>
                </a:cubicBezTo>
                <a:lnTo>
                  <a:pt x="34620" y="314601"/>
                </a:lnTo>
                <a:lnTo>
                  <a:pt x="16642" y="314601"/>
                </a:lnTo>
                <a:cubicBezTo>
                  <a:pt x="7476" y="314601"/>
                  <a:pt x="0" y="307136"/>
                  <a:pt x="0" y="297893"/>
                </a:cubicBezTo>
                <a:cubicBezTo>
                  <a:pt x="0" y="288739"/>
                  <a:pt x="7476" y="281274"/>
                  <a:pt x="16642" y="281274"/>
                </a:cubicBezTo>
                <a:close/>
                <a:moveTo>
                  <a:pt x="435190" y="55757"/>
                </a:moveTo>
                <a:cubicBezTo>
                  <a:pt x="449875" y="51936"/>
                  <a:pt x="464915" y="60822"/>
                  <a:pt x="468742" y="75485"/>
                </a:cubicBezTo>
                <a:lnTo>
                  <a:pt x="503985" y="211620"/>
                </a:lnTo>
                <a:cubicBezTo>
                  <a:pt x="511105" y="239167"/>
                  <a:pt x="478176" y="257384"/>
                  <a:pt x="458418" y="238723"/>
                </a:cubicBezTo>
                <a:cubicBezTo>
                  <a:pt x="456905" y="237213"/>
                  <a:pt x="469454" y="249475"/>
                  <a:pt x="384105" y="166034"/>
                </a:cubicBezTo>
                <a:lnTo>
                  <a:pt x="371913" y="256140"/>
                </a:lnTo>
                <a:lnTo>
                  <a:pt x="306944" y="256140"/>
                </a:lnTo>
                <a:cubicBezTo>
                  <a:pt x="310237" y="251075"/>
                  <a:pt x="312640" y="245388"/>
                  <a:pt x="313975" y="239167"/>
                </a:cubicBezTo>
                <a:cubicBezTo>
                  <a:pt x="320294" y="210732"/>
                  <a:pt x="302227" y="182652"/>
                  <a:pt x="273837" y="176431"/>
                </a:cubicBezTo>
                <a:lnTo>
                  <a:pt x="236725" y="168345"/>
                </a:lnTo>
                <a:lnTo>
                  <a:pt x="244557" y="146574"/>
                </a:lnTo>
                <a:cubicBezTo>
                  <a:pt x="245714" y="143375"/>
                  <a:pt x="244290" y="139820"/>
                  <a:pt x="241353" y="138221"/>
                </a:cubicBezTo>
                <a:cubicBezTo>
                  <a:pt x="238327" y="136621"/>
                  <a:pt x="234589" y="137421"/>
                  <a:pt x="232542" y="140176"/>
                </a:cubicBezTo>
                <a:cubicBezTo>
                  <a:pt x="223108" y="152794"/>
                  <a:pt x="217413" y="163280"/>
                  <a:pt x="202372" y="186561"/>
                </a:cubicBezTo>
                <a:lnTo>
                  <a:pt x="268408" y="201046"/>
                </a:lnTo>
                <a:cubicBezTo>
                  <a:pt x="283271" y="204245"/>
                  <a:pt x="292616" y="218907"/>
                  <a:pt x="289412" y="233747"/>
                </a:cubicBezTo>
                <a:cubicBezTo>
                  <a:pt x="286119" y="248587"/>
                  <a:pt x="271434" y="257917"/>
                  <a:pt x="256572" y="254718"/>
                </a:cubicBezTo>
                <a:lnTo>
                  <a:pt x="151643" y="231703"/>
                </a:lnTo>
                <a:cubicBezTo>
                  <a:pt x="132954" y="227615"/>
                  <a:pt x="124054" y="206022"/>
                  <a:pt x="134467" y="189938"/>
                </a:cubicBezTo>
                <a:cubicBezTo>
                  <a:pt x="140608" y="180519"/>
                  <a:pt x="177809" y="123381"/>
                  <a:pt x="186352" y="110229"/>
                </a:cubicBezTo>
                <a:cubicBezTo>
                  <a:pt x="201749" y="86592"/>
                  <a:pt x="229694" y="73796"/>
                  <a:pt x="257640" y="77617"/>
                </a:cubicBezTo>
                <a:lnTo>
                  <a:pt x="275439" y="80016"/>
                </a:lnTo>
                <a:cubicBezTo>
                  <a:pt x="284072" y="108363"/>
                  <a:pt x="308546" y="131112"/>
                  <a:pt x="340674" y="135466"/>
                </a:cubicBezTo>
                <a:cubicBezTo>
                  <a:pt x="364615" y="138665"/>
                  <a:pt x="387754" y="130845"/>
                  <a:pt x="404753" y="115383"/>
                </a:cubicBezTo>
                <a:lnTo>
                  <a:pt x="441242" y="189050"/>
                </a:lnTo>
                <a:lnTo>
                  <a:pt x="418102" y="99477"/>
                </a:lnTo>
                <a:cubicBezTo>
                  <a:pt x="424154" y="90058"/>
                  <a:pt x="428248" y="79306"/>
                  <a:pt x="429850" y="67576"/>
                </a:cubicBezTo>
                <a:cubicBezTo>
                  <a:pt x="430295" y="64199"/>
                  <a:pt x="430562" y="60822"/>
                  <a:pt x="430562" y="57446"/>
                </a:cubicBezTo>
                <a:cubicBezTo>
                  <a:pt x="432075" y="56735"/>
                  <a:pt x="433588" y="56202"/>
                  <a:pt x="435190" y="55757"/>
                </a:cubicBezTo>
                <a:close/>
                <a:moveTo>
                  <a:pt x="351310" y="0"/>
                </a:moveTo>
                <a:cubicBezTo>
                  <a:pt x="382780" y="0"/>
                  <a:pt x="408292" y="25512"/>
                  <a:pt x="408292" y="56982"/>
                </a:cubicBezTo>
                <a:cubicBezTo>
                  <a:pt x="408292" y="88452"/>
                  <a:pt x="382780" y="113964"/>
                  <a:pt x="351310" y="113964"/>
                </a:cubicBezTo>
                <a:cubicBezTo>
                  <a:pt x="319840" y="113964"/>
                  <a:pt x="294328" y="88452"/>
                  <a:pt x="294328" y="56982"/>
                </a:cubicBezTo>
                <a:cubicBezTo>
                  <a:pt x="294328" y="25512"/>
                  <a:pt x="319840" y="0"/>
                  <a:pt x="351310" y="0"/>
                </a:cubicBezTo>
                <a:close/>
              </a:path>
            </a:pathLst>
          </a:custGeom>
          <a:solidFill>
            <a:schemeClr val="accent1"/>
          </a:solidFill>
          <a:ln>
            <a:noFill/>
          </a:ln>
        </p:spPr>
      </p:sp>
      <p:sp>
        <p:nvSpPr>
          <p:cNvPr id="84" name="science-book_71286">
            <a:extLst>
              <a:ext uri="{FF2B5EF4-FFF2-40B4-BE49-F238E27FC236}">
                <a16:creationId xmlns="" xmlns:a16="http://schemas.microsoft.com/office/drawing/2014/main" id="{14F5F899-31F1-42C5-837B-7804056ECAFF}"/>
              </a:ext>
            </a:extLst>
          </p:cNvPr>
          <p:cNvSpPr>
            <a:spLocks noChangeAspect="1"/>
          </p:cNvSpPr>
          <p:nvPr/>
        </p:nvSpPr>
        <p:spPr bwMode="auto">
          <a:xfrm>
            <a:off x="3491109" y="2287934"/>
            <a:ext cx="368754" cy="344386"/>
          </a:xfrm>
          <a:custGeom>
            <a:avLst/>
            <a:gdLst>
              <a:gd name="connsiteX0" fmla="*/ 420884 w 608697"/>
              <a:gd name="connsiteY0" fmla="*/ 485137 h 568475"/>
              <a:gd name="connsiteX1" fmla="*/ 589080 w 608697"/>
              <a:gd name="connsiteY1" fmla="*/ 485137 h 568475"/>
              <a:gd name="connsiteX2" fmla="*/ 608697 w 608697"/>
              <a:gd name="connsiteY2" fmla="*/ 504650 h 568475"/>
              <a:gd name="connsiteX3" fmla="*/ 608697 w 608697"/>
              <a:gd name="connsiteY3" fmla="*/ 511203 h 568475"/>
              <a:gd name="connsiteX4" fmla="*/ 589080 w 608697"/>
              <a:gd name="connsiteY4" fmla="*/ 530716 h 568475"/>
              <a:gd name="connsiteX5" fmla="*/ 418721 w 608697"/>
              <a:gd name="connsiteY5" fmla="*/ 530716 h 568475"/>
              <a:gd name="connsiteX6" fmla="*/ 330483 w 608697"/>
              <a:gd name="connsiteY6" fmla="*/ 564900 h 568475"/>
              <a:gd name="connsiteX7" fmla="*/ 320861 w 608697"/>
              <a:gd name="connsiteY7" fmla="*/ 568475 h 568475"/>
              <a:gd name="connsiteX8" fmla="*/ 320861 w 608697"/>
              <a:gd name="connsiteY8" fmla="*/ 526992 h 568475"/>
              <a:gd name="connsiteX9" fmla="*/ 328096 w 608697"/>
              <a:gd name="connsiteY9" fmla="*/ 513438 h 568475"/>
              <a:gd name="connsiteX10" fmla="*/ 420884 w 608697"/>
              <a:gd name="connsiteY10" fmla="*/ 485137 h 568475"/>
              <a:gd name="connsiteX11" fmla="*/ 19622 w 608697"/>
              <a:gd name="connsiteY11" fmla="*/ 485137 h 568475"/>
              <a:gd name="connsiteX12" fmla="*/ 187860 w 608697"/>
              <a:gd name="connsiteY12" fmla="*/ 485137 h 568475"/>
              <a:gd name="connsiteX13" fmla="*/ 280670 w 608697"/>
              <a:gd name="connsiteY13" fmla="*/ 513438 h 568475"/>
              <a:gd name="connsiteX14" fmla="*/ 287907 w 608697"/>
              <a:gd name="connsiteY14" fmla="*/ 526992 h 568475"/>
              <a:gd name="connsiteX15" fmla="*/ 287907 w 608697"/>
              <a:gd name="connsiteY15" fmla="*/ 568475 h 568475"/>
              <a:gd name="connsiteX16" fmla="*/ 278134 w 608697"/>
              <a:gd name="connsiteY16" fmla="*/ 564826 h 568475"/>
              <a:gd name="connsiteX17" fmla="*/ 187860 w 608697"/>
              <a:gd name="connsiteY17" fmla="*/ 530716 h 568475"/>
              <a:gd name="connsiteX18" fmla="*/ 19622 w 608697"/>
              <a:gd name="connsiteY18" fmla="*/ 530716 h 568475"/>
              <a:gd name="connsiteX19" fmla="*/ 0 w 608697"/>
              <a:gd name="connsiteY19" fmla="*/ 511203 h 568475"/>
              <a:gd name="connsiteX20" fmla="*/ 0 w 608697"/>
              <a:gd name="connsiteY20" fmla="*/ 504650 h 568475"/>
              <a:gd name="connsiteX21" fmla="*/ 19622 w 608697"/>
              <a:gd name="connsiteY21" fmla="*/ 485137 h 568475"/>
              <a:gd name="connsiteX22" fmla="*/ 420884 w 608697"/>
              <a:gd name="connsiteY22" fmla="*/ 29920 h 568475"/>
              <a:gd name="connsiteX23" fmla="*/ 438710 w 608697"/>
              <a:gd name="connsiteY23" fmla="*/ 29920 h 568475"/>
              <a:gd name="connsiteX24" fmla="*/ 438710 w 608697"/>
              <a:gd name="connsiteY24" fmla="*/ 162804 h 568475"/>
              <a:gd name="connsiteX25" fmla="*/ 450421 w 608697"/>
              <a:gd name="connsiteY25" fmla="*/ 193343 h 568475"/>
              <a:gd name="connsiteX26" fmla="*/ 473469 w 608697"/>
              <a:gd name="connsiteY26" fmla="*/ 218817 h 568475"/>
              <a:gd name="connsiteX27" fmla="*/ 500097 w 608697"/>
              <a:gd name="connsiteY27" fmla="*/ 230661 h 568475"/>
              <a:gd name="connsiteX28" fmla="*/ 526799 w 608697"/>
              <a:gd name="connsiteY28" fmla="*/ 218817 h 568475"/>
              <a:gd name="connsiteX29" fmla="*/ 549772 w 608697"/>
              <a:gd name="connsiteY29" fmla="*/ 193343 h 568475"/>
              <a:gd name="connsiteX30" fmla="*/ 561557 w 608697"/>
              <a:gd name="connsiteY30" fmla="*/ 162804 h 568475"/>
              <a:gd name="connsiteX31" fmla="*/ 561557 w 608697"/>
              <a:gd name="connsiteY31" fmla="*/ 29920 h 568475"/>
              <a:gd name="connsiteX32" fmla="*/ 589080 w 608697"/>
              <a:gd name="connsiteY32" fmla="*/ 29920 h 568475"/>
              <a:gd name="connsiteX33" fmla="*/ 608697 w 608697"/>
              <a:gd name="connsiteY33" fmla="*/ 49435 h 568475"/>
              <a:gd name="connsiteX34" fmla="*/ 608697 w 608697"/>
              <a:gd name="connsiteY34" fmla="*/ 440489 h 568475"/>
              <a:gd name="connsiteX35" fmla="*/ 589080 w 608697"/>
              <a:gd name="connsiteY35" fmla="*/ 460004 h 568475"/>
              <a:gd name="connsiteX36" fmla="*/ 420884 w 608697"/>
              <a:gd name="connsiteY36" fmla="*/ 460004 h 568475"/>
              <a:gd name="connsiteX37" fmla="*/ 320861 w 608697"/>
              <a:gd name="connsiteY37" fmla="*/ 497769 h 568475"/>
              <a:gd name="connsiteX38" fmla="*/ 320861 w 608697"/>
              <a:gd name="connsiteY38" fmla="*/ 67610 h 568475"/>
              <a:gd name="connsiteX39" fmla="*/ 420884 w 608697"/>
              <a:gd name="connsiteY39" fmla="*/ 29920 h 568475"/>
              <a:gd name="connsiteX40" fmla="*/ 19622 w 608697"/>
              <a:gd name="connsiteY40" fmla="*/ 29920 h 568475"/>
              <a:gd name="connsiteX41" fmla="*/ 187860 w 608697"/>
              <a:gd name="connsiteY41" fmla="*/ 29920 h 568475"/>
              <a:gd name="connsiteX42" fmla="*/ 287907 w 608697"/>
              <a:gd name="connsiteY42" fmla="*/ 67610 h 568475"/>
              <a:gd name="connsiteX43" fmla="*/ 287907 w 608697"/>
              <a:gd name="connsiteY43" fmla="*/ 497769 h 568475"/>
              <a:gd name="connsiteX44" fmla="*/ 187860 w 608697"/>
              <a:gd name="connsiteY44" fmla="*/ 460004 h 568475"/>
              <a:gd name="connsiteX45" fmla="*/ 19622 w 608697"/>
              <a:gd name="connsiteY45" fmla="*/ 460004 h 568475"/>
              <a:gd name="connsiteX46" fmla="*/ 0 w 608697"/>
              <a:gd name="connsiteY46" fmla="*/ 440489 h 568475"/>
              <a:gd name="connsiteX47" fmla="*/ 0 w 608697"/>
              <a:gd name="connsiteY47" fmla="*/ 49435 h 568475"/>
              <a:gd name="connsiteX48" fmla="*/ 19622 w 608697"/>
              <a:gd name="connsiteY48" fmla="*/ 29920 h 568475"/>
              <a:gd name="connsiteX49" fmla="*/ 484356 w 608697"/>
              <a:gd name="connsiteY49" fmla="*/ 0 h 568475"/>
              <a:gd name="connsiteX50" fmla="*/ 515833 w 608697"/>
              <a:gd name="connsiteY50" fmla="*/ 0 h 568475"/>
              <a:gd name="connsiteX51" fmla="*/ 535450 w 608697"/>
              <a:gd name="connsiteY51" fmla="*/ 19586 h 568475"/>
              <a:gd name="connsiteX52" fmla="*/ 535450 w 608697"/>
              <a:gd name="connsiteY52" fmla="*/ 29937 h 568475"/>
              <a:gd name="connsiteX53" fmla="*/ 535450 w 608697"/>
              <a:gd name="connsiteY53" fmla="*/ 162791 h 568475"/>
              <a:gd name="connsiteX54" fmla="*/ 530378 w 608697"/>
              <a:gd name="connsiteY54" fmla="*/ 175898 h 568475"/>
              <a:gd name="connsiteX55" fmla="*/ 507404 w 608697"/>
              <a:gd name="connsiteY55" fmla="*/ 201367 h 568475"/>
              <a:gd name="connsiteX56" fmla="*/ 500095 w 608697"/>
              <a:gd name="connsiteY56" fmla="*/ 204569 h 568475"/>
              <a:gd name="connsiteX57" fmla="*/ 492860 w 608697"/>
              <a:gd name="connsiteY57" fmla="*/ 201367 h 568475"/>
              <a:gd name="connsiteX58" fmla="*/ 469811 w 608697"/>
              <a:gd name="connsiteY58" fmla="*/ 175898 h 568475"/>
              <a:gd name="connsiteX59" fmla="*/ 464814 w 608697"/>
              <a:gd name="connsiteY59" fmla="*/ 162791 h 568475"/>
              <a:gd name="connsiteX60" fmla="*/ 464814 w 608697"/>
              <a:gd name="connsiteY60" fmla="*/ 29937 h 568475"/>
              <a:gd name="connsiteX61" fmla="*/ 464814 w 608697"/>
              <a:gd name="connsiteY61" fmla="*/ 19586 h 568475"/>
              <a:gd name="connsiteX62" fmla="*/ 484356 w 608697"/>
              <a:gd name="connsiteY62" fmla="*/ 0 h 56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697" h="568475">
                <a:moveTo>
                  <a:pt x="420884" y="485137"/>
                </a:moveTo>
                <a:lnTo>
                  <a:pt x="589080" y="485137"/>
                </a:lnTo>
                <a:cubicBezTo>
                  <a:pt x="599896" y="485137"/>
                  <a:pt x="608697" y="493851"/>
                  <a:pt x="608697" y="504650"/>
                </a:cubicBezTo>
                <a:lnTo>
                  <a:pt x="608697" y="511203"/>
                </a:lnTo>
                <a:cubicBezTo>
                  <a:pt x="608697" y="522002"/>
                  <a:pt x="599896" y="530716"/>
                  <a:pt x="589080" y="530716"/>
                </a:cubicBezTo>
                <a:lnTo>
                  <a:pt x="418721" y="530716"/>
                </a:lnTo>
                <a:cubicBezTo>
                  <a:pt x="386051" y="530716"/>
                  <a:pt x="355172" y="543526"/>
                  <a:pt x="330483" y="564900"/>
                </a:cubicBezTo>
                <a:cubicBezTo>
                  <a:pt x="327723" y="567283"/>
                  <a:pt x="324292" y="568475"/>
                  <a:pt x="320861" y="568475"/>
                </a:cubicBezTo>
                <a:lnTo>
                  <a:pt x="320861" y="526992"/>
                </a:lnTo>
                <a:cubicBezTo>
                  <a:pt x="320861" y="521556"/>
                  <a:pt x="323621" y="516491"/>
                  <a:pt x="328096" y="513438"/>
                </a:cubicBezTo>
                <a:cubicBezTo>
                  <a:pt x="355395" y="495042"/>
                  <a:pt x="387617" y="485137"/>
                  <a:pt x="420884" y="485137"/>
                </a:cubicBezTo>
                <a:close/>
                <a:moveTo>
                  <a:pt x="19622" y="485137"/>
                </a:moveTo>
                <a:lnTo>
                  <a:pt x="187860" y="485137"/>
                </a:lnTo>
                <a:cubicBezTo>
                  <a:pt x="221134" y="485137"/>
                  <a:pt x="253364" y="495042"/>
                  <a:pt x="280670" y="513438"/>
                </a:cubicBezTo>
                <a:cubicBezTo>
                  <a:pt x="285147" y="516491"/>
                  <a:pt x="287907" y="521556"/>
                  <a:pt x="287907" y="526992"/>
                </a:cubicBezTo>
                <a:lnTo>
                  <a:pt x="287907" y="568475"/>
                </a:lnTo>
                <a:cubicBezTo>
                  <a:pt x="284400" y="568475"/>
                  <a:pt x="280969" y="567283"/>
                  <a:pt x="278134" y="564826"/>
                </a:cubicBezTo>
                <a:cubicBezTo>
                  <a:pt x="253215" y="542856"/>
                  <a:pt x="221134" y="530716"/>
                  <a:pt x="187860" y="530716"/>
                </a:cubicBezTo>
                <a:lnTo>
                  <a:pt x="19622" y="530716"/>
                </a:lnTo>
                <a:cubicBezTo>
                  <a:pt x="8804" y="530716"/>
                  <a:pt x="0" y="522002"/>
                  <a:pt x="0" y="511203"/>
                </a:cubicBezTo>
                <a:lnTo>
                  <a:pt x="0" y="504650"/>
                </a:lnTo>
                <a:cubicBezTo>
                  <a:pt x="0" y="493851"/>
                  <a:pt x="8804" y="485137"/>
                  <a:pt x="19622" y="485137"/>
                </a:cubicBezTo>
                <a:close/>
                <a:moveTo>
                  <a:pt x="420884" y="29920"/>
                </a:moveTo>
                <a:lnTo>
                  <a:pt x="438710" y="29920"/>
                </a:lnTo>
                <a:lnTo>
                  <a:pt x="438710" y="162804"/>
                </a:lnTo>
                <a:cubicBezTo>
                  <a:pt x="438710" y="174126"/>
                  <a:pt x="442887" y="184926"/>
                  <a:pt x="450421" y="193343"/>
                </a:cubicBezTo>
                <a:lnTo>
                  <a:pt x="473469" y="218817"/>
                </a:lnTo>
                <a:cubicBezTo>
                  <a:pt x="480256" y="226341"/>
                  <a:pt x="489953" y="230661"/>
                  <a:pt x="500097" y="230661"/>
                </a:cubicBezTo>
                <a:cubicBezTo>
                  <a:pt x="510241" y="230661"/>
                  <a:pt x="520012" y="226341"/>
                  <a:pt x="526799" y="218817"/>
                </a:cubicBezTo>
                <a:lnTo>
                  <a:pt x="549772" y="193343"/>
                </a:lnTo>
                <a:cubicBezTo>
                  <a:pt x="557380" y="184926"/>
                  <a:pt x="561557" y="174126"/>
                  <a:pt x="561557" y="162804"/>
                </a:cubicBezTo>
                <a:lnTo>
                  <a:pt x="561557" y="29920"/>
                </a:lnTo>
                <a:lnTo>
                  <a:pt x="589080" y="29920"/>
                </a:lnTo>
                <a:cubicBezTo>
                  <a:pt x="599896" y="29920"/>
                  <a:pt x="608697" y="38635"/>
                  <a:pt x="608697" y="49435"/>
                </a:cubicBezTo>
                <a:lnTo>
                  <a:pt x="608697" y="440489"/>
                </a:lnTo>
                <a:cubicBezTo>
                  <a:pt x="608697" y="451289"/>
                  <a:pt x="599896" y="460004"/>
                  <a:pt x="589080" y="460004"/>
                </a:cubicBezTo>
                <a:lnTo>
                  <a:pt x="420884" y="460004"/>
                </a:lnTo>
                <a:cubicBezTo>
                  <a:pt x="384037" y="460004"/>
                  <a:pt x="348533" y="473412"/>
                  <a:pt x="320861" y="497769"/>
                </a:cubicBezTo>
                <a:lnTo>
                  <a:pt x="320861" y="67610"/>
                </a:lnTo>
                <a:cubicBezTo>
                  <a:pt x="348533" y="43327"/>
                  <a:pt x="384037" y="29920"/>
                  <a:pt x="420884" y="29920"/>
                </a:cubicBezTo>
                <a:close/>
                <a:moveTo>
                  <a:pt x="19622" y="29920"/>
                </a:moveTo>
                <a:lnTo>
                  <a:pt x="187860" y="29920"/>
                </a:lnTo>
                <a:cubicBezTo>
                  <a:pt x="224715" y="29920"/>
                  <a:pt x="260228" y="43327"/>
                  <a:pt x="287907" y="67610"/>
                </a:cubicBezTo>
                <a:lnTo>
                  <a:pt x="287907" y="497769"/>
                </a:lnTo>
                <a:cubicBezTo>
                  <a:pt x="260228" y="473412"/>
                  <a:pt x="224715" y="460004"/>
                  <a:pt x="187860" y="460004"/>
                </a:cubicBezTo>
                <a:lnTo>
                  <a:pt x="19622" y="460004"/>
                </a:lnTo>
                <a:cubicBezTo>
                  <a:pt x="8804" y="460004"/>
                  <a:pt x="0" y="451289"/>
                  <a:pt x="0" y="440489"/>
                </a:cubicBezTo>
                <a:lnTo>
                  <a:pt x="0" y="49435"/>
                </a:lnTo>
                <a:cubicBezTo>
                  <a:pt x="0" y="38635"/>
                  <a:pt x="8804" y="29920"/>
                  <a:pt x="19622" y="29920"/>
                </a:cubicBezTo>
                <a:close/>
                <a:moveTo>
                  <a:pt x="484356" y="0"/>
                </a:moveTo>
                <a:lnTo>
                  <a:pt x="515833" y="0"/>
                </a:lnTo>
                <a:cubicBezTo>
                  <a:pt x="526648" y="0"/>
                  <a:pt x="535450" y="8787"/>
                  <a:pt x="535450" y="19586"/>
                </a:cubicBezTo>
                <a:lnTo>
                  <a:pt x="535450" y="29937"/>
                </a:lnTo>
                <a:lnTo>
                  <a:pt x="535450" y="162791"/>
                </a:lnTo>
                <a:cubicBezTo>
                  <a:pt x="535450" y="167632"/>
                  <a:pt x="533660" y="172249"/>
                  <a:pt x="530378" y="175898"/>
                </a:cubicBezTo>
                <a:lnTo>
                  <a:pt x="507404" y="201367"/>
                </a:lnTo>
                <a:cubicBezTo>
                  <a:pt x="505465" y="203526"/>
                  <a:pt x="502780" y="204569"/>
                  <a:pt x="500095" y="204569"/>
                </a:cubicBezTo>
                <a:cubicBezTo>
                  <a:pt x="497409" y="204569"/>
                  <a:pt x="494799" y="203526"/>
                  <a:pt x="492860" y="201367"/>
                </a:cubicBezTo>
                <a:lnTo>
                  <a:pt x="469811" y="175898"/>
                </a:lnTo>
                <a:cubicBezTo>
                  <a:pt x="466604" y="172249"/>
                  <a:pt x="464814" y="167632"/>
                  <a:pt x="464814" y="162791"/>
                </a:cubicBezTo>
                <a:lnTo>
                  <a:pt x="464814" y="29937"/>
                </a:lnTo>
                <a:lnTo>
                  <a:pt x="464814" y="19586"/>
                </a:lnTo>
                <a:cubicBezTo>
                  <a:pt x="464814" y="8787"/>
                  <a:pt x="473541" y="0"/>
                  <a:pt x="484356" y="0"/>
                </a:cubicBezTo>
                <a:close/>
              </a:path>
            </a:pathLst>
          </a:custGeom>
          <a:solidFill>
            <a:schemeClr val="accent1"/>
          </a:solidFill>
          <a:ln>
            <a:noFill/>
          </a:ln>
        </p:spPr>
      </p:sp>
      <p:sp>
        <p:nvSpPr>
          <p:cNvPr id="85" name="teacher_57345">
            <a:extLst>
              <a:ext uri="{FF2B5EF4-FFF2-40B4-BE49-F238E27FC236}">
                <a16:creationId xmlns="" xmlns:a16="http://schemas.microsoft.com/office/drawing/2014/main" id="{E5D7A83D-F54E-4B4B-A542-68F7D62EF6A7}"/>
              </a:ext>
            </a:extLst>
          </p:cNvPr>
          <p:cNvSpPr>
            <a:spLocks noChangeAspect="1"/>
          </p:cNvSpPr>
          <p:nvPr/>
        </p:nvSpPr>
        <p:spPr bwMode="auto">
          <a:xfrm>
            <a:off x="4047387" y="2295894"/>
            <a:ext cx="292124" cy="368754"/>
          </a:xfrm>
          <a:custGeom>
            <a:avLst/>
            <a:gdLst>
              <a:gd name="connsiteX0" fmla="*/ 313224 w 481752"/>
              <a:gd name="connsiteY0" fmla="*/ 359983 h 608123"/>
              <a:gd name="connsiteX1" fmla="*/ 389955 w 481752"/>
              <a:gd name="connsiteY1" fmla="*/ 407549 h 608123"/>
              <a:gd name="connsiteX2" fmla="*/ 466218 w 481752"/>
              <a:gd name="connsiteY2" fmla="*/ 510414 h 608123"/>
              <a:gd name="connsiteX3" fmla="*/ 467391 w 481752"/>
              <a:gd name="connsiteY3" fmla="*/ 597813 h 608123"/>
              <a:gd name="connsiteX4" fmla="*/ 466452 w 481752"/>
              <a:gd name="connsiteY4" fmla="*/ 598516 h 608123"/>
              <a:gd name="connsiteX5" fmla="*/ 461055 w 481752"/>
              <a:gd name="connsiteY5" fmla="*/ 602968 h 608123"/>
              <a:gd name="connsiteX6" fmla="*/ 354757 w 481752"/>
              <a:gd name="connsiteY6" fmla="*/ 606249 h 608123"/>
              <a:gd name="connsiteX7" fmla="*/ 240012 w 481752"/>
              <a:gd name="connsiteY7" fmla="*/ 599688 h 608123"/>
              <a:gd name="connsiteX8" fmla="*/ 113065 w 481752"/>
              <a:gd name="connsiteY8" fmla="*/ 599454 h 608123"/>
              <a:gd name="connsiteX9" fmla="*/ 4655 w 481752"/>
              <a:gd name="connsiteY9" fmla="*/ 589847 h 608123"/>
              <a:gd name="connsiteX10" fmla="*/ 2543 w 481752"/>
              <a:gd name="connsiteY10" fmla="*/ 577662 h 608123"/>
              <a:gd name="connsiteX11" fmla="*/ 28824 w 481752"/>
              <a:gd name="connsiteY11" fmla="*/ 465425 h 608123"/>
              <a:gd name="connsiteX12" fmla="*/ 117289 w 481752"/>
              <a:gd name="connsiteY12" fmla="*/ 372168 h 608123"/>
              <a:gd name="connsiteX13" fmla="*/ 184399 w 481752"/>
              <a:gd name="connsiteY13" fmla="*/ 386695 h 608123"/>
              <a:gd name="connsiteX14" fmla="*/ 251041 w 481752"/>
              <a:gd name="connsiteY14" fmla="*/ 500104 h 608123"/>
              <a:gd name="connsiteX15" fmla="*/ 285066 w 481752"/>
              <a:gd name="connsiteY15" fmla="*/ 410830 h 608123"/>
              <a:gd name="connsiteX16" fmla="*/ 313224 w 481752"/>
              <a:gd name="connsiteY16" fmla="*/ 359983 h 608123"/>
              <a:gd name="connsiteX17" fmla="*/ 272410 w 481752"/>
              <a:gd name="connsiteY17" fmla="*/ 257285 h 608123"/>
              <a:gd name="connsiteX18" fmla="*/ 281531 w 481752"/>
              <a:gd name="connsiteY18" fmla="*/ 266250 h 608123"/>
              <a:gd name="connsiteX19" fmla="*/ 193782 w 481752"/>
              <a:gd name="connsiteY19" fmla="*/ 266250 h 608123"/>
              <a:gd name="connsiteX20" fmla="*/ 207859 w 481752"/>
              <a:gd name="connsiteY20" fmla="*/ 264375 h 608123"/>
              <a:gd name="connsiteX21" fmla="*/ 236014 w 481752"/>
              <a:gd name="connsiteY21" fmla="*/ 288048 h 608123"/>
              <a:gd name="connsiteX22" fmla="*/ 262761 w 481752"/>
              <a:gd name="connsiteY22" fmla="*/ 266250 h 608123"/>
              <a:gd name="connsiteX23" fmla="*/ 272410 w 481752"/>
              <a:gd name="connsiteY23" fmla="*/ 257285 h 608123"/>
              <a:gd name="connsiteX24" fmla="*/ 171247 w 481752"/>
              <a:gd name="connsiteY24" fmla="*/ 214915 h 608123"/>
              <a:gd name="connsiteX25" fmla="*/ 184629 w 481752"/>
              <a:gd name="connsiteY25" fmla="*/ 215150 h 608123"/>
              <a:gd name="connsiteX26" fmla="*/ 184629 w 481752"/>
              <a:gd name="connsiteY26" fmla="*/ 228999 h 608123"/>
              <a:gd name="connsiteX27" fmla="*/ 173830 w 481752"/>
              <a:gd name="connsiteY27" fmla="*/ 233694 h 608123"/>
              <a:gd name="connsiteX28" fmla="*/ 164204 w 481752"/>
              <a:gd name="connsiteY28" fmla="*/ 224070 h 608123"/>
              <a:gd name="connsiteX29" fmla="*/ 171247 w 481752"/>
              <a:gd name="connsiteY29" fmla="*/ 214915 h 608123"/>
              <a:gd name="connsiteX30" fmla="*/ 299584 w 481752"/>
              <a:gd name="connsiteY30" fmla="*/ 213237 h 608123"/>
              <a:gd name="connsiteX31" fmla="*/ 305053 w 481752"/>
              <a:gd name="connsiteY31" fmla="*/ 221945 h 608123"/>
              <a:gd name="connsiteX32" fmla="*/ 286941 w 481752"/>
              <a:gd name="connsiteY32" fmla="*/ 227340 h 608123"/>
              <a:gd name="connsiteX33" fmla="*/ 285295 w 481752"/>
              <a:gd name="connsiteY33" fmla="*/ 224056 h 608123"/>
              <a:gd name="connsiteX34" fmla="*/ 288353 w 481752"/>
              <a:gd name="connsiteY34" fmla="*/ 214908 h 608123"/>
              <a:gd name="connsiteX35" fmla="*/ 288823 w 481752"/>
              <a:gd name="connsiteY35" fmla="*/ 214439 h 608123"/>
              <a:gd name="connsiteX36" fmla="*/ 289293 w 481752"/>
              <a:gd name="connsiteY36" fmla="*/ 214204 h 608123"/>
              <a:gd name="connsiteX37" fmla="*/ 289529 w 481752"/>
              <a:gd name="connsiteY37" fmla="*/ 214204 h 608123"/>
              <a:gd name="connsiteX38" fmla="*/ 299584 w 481752"/>
              <a:gd name="connsiteY38" fmla="*/ 213237 h 608123"/>
              <a:gd name="connsiteX39" fmla="*/ 300790 w 481752"/>
              <a:gd name="connsiteY39" fmla="*/ 144092 h 608123"/>
              <a:gd name="connsiteX40" fmla="*/ 279446 w 481752"/>
              <a:gd name="connsiteY40" fmla="*/ 144880 h 608123"/>
              <a:gd name="connsiteX41" fmla="*/ 220310 w 481752"/>
              <a:gd name="connsiteY41" fmla="*/ 180499 h 608123"/>
              <a:gd name="connsiteX42" fmla="*/ 106732 w 481752"/>
              <a:gd name="connsiteY42" fmla="*/ 196434 h 608123"/>
              <a:gd name="connsiteX43" fmla="*/ 133484 w 481752"/>
              <a:gd name="connsiteY43" fmla="*/ 295559 h 608123"/>
              <a:gd name="connsiteX44" fmla="*/ 224065 w 481752"/>
              <a:gd name="connsiteY44" fmla="*/ 338443 h 608123"/>
              <a:gd name="connsiteX45" fmla="*/ 335531 w 481752"/>
              <a:gd name="connsiteY45" fmla="*/ 286889 h 608123"/>
              <a:gd name="connsiteX46" fmla="*/ 355713 w 481752"/>
              <a:gd name="connsiteY46" fmla="*/ 201121 h 608123"/>
              <a:gd name="connsiteX47" fmla="*/ 352897 w 481752"/>
              <a:gd name="connsiteY47" fmla="*/ 197840 h 608123"/>
              <a:gd name="connsiteX48" fmla="*/ 300790 w 481752"/>
              <a:gd name="connsiteY48" fmla="*/ 144092 h 608123"/>
              <a:gd name="connsiteX49" fmla="*/ 217259 w 481752"/>
              <a:gd name="connsiteY49" fmla="*/ 2168 h 608123"/>
              <a:gd name="connsiteX50" fmla="*/ 428928 w 481752"/>
              <a:gd name="connsiteY50" fmla="*/ 303292 h 608123"/>
              <a:gd name="connsiteX51" fmla="*/ 427051 w 481752"/>
              <a:gd name="connsiteY51" fmla="*/ 307276 h 608123"/>
              <a:gd name="connsiteX52" fmla="*/ 420950 w 481752"/>
              <a:gd name="connsiteY52" fmla="*/ 313603 h 608123"/>
              <a:gd name="connsiteX53" fmla="*/ 381526 w 481752"/>
              <a:gd name="connsiteY53" fmla="*/ 314072 h 608123"/>
              <a:gd name="connsiteX54" fmla="*/ 341867 w 481752"/>
              <a:gd name="connsiteY54" fmla="*/ 310791 h 608123"/>
              <a:gd name="connsiteX55" fmla="*/ 339521 w 481752"/>
              <a:gd name="connsiteY55" fmla="*/ 309385 h 608123"/>
              <a:gd name="connsiteX56" fmla="*/ 331542 w 481752"/>
              <a:gd name="connsiteY56" fmla="*/ 316884 h 608123"/>
              <a:gd name="connsiteX57" fmla="*/ 210219 w 481752"/>
              <a:gd name="connsiteY57" fmla="*/ 354847 h 608123"/>
              <a:gd name="connsiteX58" fmla="*/ 122689 w 481752"/>
              <a:gd name="connsiteY58" fmla="*/ 309619 h 608123"/>
              <a:gd name="connsiteX59" fmla="*/ 97345 w 481752"/>
              <a:gd name="connsiteY59" fmla="*/ 312666 h 608123"/>
              <a:gd name="connsiteX60" fmla="*/ 52758 w 481752"/>
              <a:gd name="connsiteY60" fmla="*/ 311260 h 608123"/>
              <a:gd name="connsiteX61" fmla="*/ 48065 w 481752"/>
              <a:gd name="connsiteY61" fmla="*/ 306339 h 608123"/>
              <a:gd name="connsiteX62" fmla="*/ 47126 w 481752"/>
              <a:gd name="connsiteY62" fmla="*/ 304933 h 608123"/>
              <a:gd name="connsiteX63" fmla="*/ 64961 w 481752"/>
              <a:gd name="connsiteY63" fmla="*/ 114650 h 608123"/>
              <a:gd name="connsiteX64" fmla="*/ 217259 w 481752"/>
              <a:gd name="connsiteY64" fmla="*/ 2168 h 608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1752" h="608123">
                <a:moveTo>
                  <a:pt x="313224" y="359983"/>
                </a:moveTo>
                <a:cubicBezTo>
                  <a:pt x="339740" y="348502"/>
                  <a:pt x="372826" y="390210"/>
                  <a:pt x="389955" y="407549"/>
                </a:cubicBezTo>
                <a:cubicBezTo>
                  <a:pt x="419287" y="437542"/>
                  <a:pt x="447680" y="472455"/>
                  <a:pt x="466218" y="510414"/>
                </a:cubicBezTo>
                <a:cubicBezTo>
                  <a:pt x="479124" y="536891"/>
                  <a:pt x="492968" y="574148"/>
                  <a:pt x="467391" y="597813"/>
                </a:cubicBezTo>
                <a:cubicBezTo>
                  <a:pt x="466922" y="598048"/>
                  <a:pt x="466687" y="598282"/>
                  <a:pt x="466452" y="598516"/>
                </a:cubicBezTo>
                <a:cubicBezTo>
                  <a:pt x="465514" y="600625"/>
                  <a:pt x="463871" y="602265"/>
                  <a:pt x="461055" y="602968"/>
                </a:cubicBezTo>
                <a:cubicBezTo>
                  <a:pt x="427265" y="610935"/>
                  <a:pt x="389017" y="607655"/>
                  <a:pt x="354757" y="606249"/>
                </a:cubicBezTo>
                <a:cubicBezTo>
                  <a:pt x="316509" y="604608"/>
                  <a:pt x="278261" y="601797"/>
                  <a:pt x="240012" y="599688"/>
                </a:cubicBezTo>
                <a:cubicBezTo>
                  <a:pt x="197540" y="597345"/>
                  <a:pt x="155537" y="598751"/>
                  <a:pt x="113065" y="599454"/>
                </a:cubicBezTo>
                <a:cubicBezTo>
                  <a:pt x="76928" y="600157"/>
                  <a:pt x="39384" y="601094"/>
                  <a:pt x="4655" y="589847"/>
                </a:cubicBezTo>
                <a:cubicBezTo>
                  <a:pt x="-742" y="588206"/>
                  <a:pt x="-1446" y="580474"/>
                  <a:pt x="2543" y="577662"/>
                </a:cubicBezTo>
                <a:cubicBezTo>
                  <a:pt x="-5435" y="538766"/>
                  <a:pt x="7940" y="498464"/>
                  <a:pt x="28824" y="465425"/>
                </a:cubicBezTo>
                <a:cubicBezTo>
                  <a:pt x="50647" y="430981"/>
                  <a:pt x="80917" y="392319"/>
                  <a:pt x="117289" y="372168"/>
                </a:cubicBezTo>
                <a:cubicBezTo>
                  <a:pt x="144274" y="357406"/>
                  <a:pt x="166566" y="360452"/>
                  <a:pt x="184399" y="386695"/>
                </a:cubicBezTo>
                <a:cubicBezTo>
                  <a:pt x="209038" y="423014"/>
                  <a:pt x="226168" y="463785"/>
                  <a:pt x="251041" y="500104"/>
                </a:cubicBezTo>
                <a:cubicBezTo>
                  <a:pt x="267701" y="473158"/>
                  <a:pt x="273568" y="440119"/>
                  <a:pt x="285066" y="410830"/>
                </a:cubicBezTo>
                <a:cubicBezTo>
                  <a:pt x="290697" y="397005"/>
                  <a:pt x="297502" y="366779"/>
                  <a:pt x="313224" y="359983"/>
                </a:cubicBezTo>
                <a:close/>
                <a:moveTo>
                  <a:pt x="272410" y="257285"/>
                </a:moveTo>
                <a:cubicBezTo>
                  <a:pt x="277074" y="257285"/>
                  <a:pt x="281649" y="260274"/>
                  <a:pt x="281531" y="266250"/>
                </a:cubicBezTo>
                <a:cubicBezTo>
                  <a:pt x="280124" y="319923"/>
                  <a:pt x="188620" y="318048"/>
                  <a:pt x="193782" y="266250"/>
                </a:cubicBezTo>
                <a:cubicBezTo>
                  <a:pt x="194486" y="258516"/>
                  <a:pt x="205513" y="256172"/>
                  <a:pt x="207859" y="264375"/>
                </a:cubicBezTo>
                <a:cubicBezTo>
                  <a:pt x="211613" y="277735"/>
                  <a:pt x="221233" y="287813"/>
                  <a:pt x="236014" y="288048"/>
                </a:cubicBezTo>
                <a:cubicBezTo>
                  <a:pt x="250092" y="288048"/>
                  <a:pt x="262058" y="281485"/>
                  <a:pt x="262761" y="266250"/>
                </a:cubicBezTo>
                <a:cubicBezTo>
                  <a:pt x="262996" y="260274"/>
                  <a:pt x="267747" y="257285"/>
                  <a:pt x="272410" y="257285"/>
                </a:cubicBezTo>
                <a:close/>
                <a:moveTo>
                  <a:pt x="171247" y="214915"/>
                </a:moveTo>
                <a:cubicBezTo>
                  <a:pt x="175003" y="211394"/>
                  <a:pt x="181107" y="211394"/>
                  <a:pt x="184629" y="215150"/>
                </a:cubicBezTo>
                <a:cubicBezTo>
                  <a:pt x="188385" y="218906"/>
                  <a:pt x="188620" y="225243"/>
                  <a:pt x="184629" y="228999"/>
                </a:cubicBezTo>
                <a:cubicBezTo>
                  <a:pt x="181577" y="232051"/>
                  <a:pt x="178290" y="233224"/>
                  <a:pt x="173830" y="233694"/>
                </a:cubicBezTo>
                <a:cubicBezTo>
                  <a:pt x="168665" y="234398"/>
                  <a:pt x="164204" y="228999"/>
                  <a:pt x="164204" y="224070"/>
                </a:cubicBezTo>
                <a:cubicBezTo>
                  <a:pt x="164204" y="219140"/>
                  <a:pt x="167256" y="216089"/>
                  <a:pt x="171247" y="214915"/>
                </a:cubicBezTo>
                <a:close/>
                <a:moveTo>
                  <a:pt x="299584" y="213237"/>
                </a:moveTo>
                <a:cubicBezTo>
                  <a:pt x="302701" y="214615"/>
                  <a:pt x="305053" y="217606"/>
                  <a:pt x="305053" y="221945"/>
                </a:cubicBezTo>
                <a:cubicBezTo>
                  <a:pt x="305053" y="231797"/>
                  <a:pt x="291881" y="235315"/>
                  <a:pt x="286941" y="227340"/>
                </a:cubicBezTo>
                <a:cubicBezTo>
                  <a:pt x="286000" y="226402"/>
                  <a:pt x="285530" y="225463"/>
                  <a:pt x="285295" y="224056"/>
                </a:cubicBezTo>
                <a:cubicBezTo>
                  <a:pt x="284589" y="220537"/>
                  <a:pt x="285530" y="217254"/>
                  <a:pt x="288353" y="214908"/>
                </a:cubicBezTo>
                <a:cubicBezTo>
                  <a:pt x="288588" y="214908"/>
                  <a:pt x="288823" y="214673"/>
                  <a:pt x="288823" y="214439"/>
                </a:cubicBezTo>
                <a:cubicBezTo>
                  <a:pt x="289058" y="214439"/>
                  <a:pt x="289058" y="214204"/>
                  <a:pt x="289293" y="214204"/>
                </a:cubicBezTo>
                <a:cubicBezTo>
                  <a:pt x="289293" y="214204"/>
                  <a:pt x="289529" y="214204"/>
                  <a:pt x="289529" y="214204"/>
                </a:cubicBezTo>
                <a:cubicBezTo>
                  <a:pt x="292586" y="212093"/>
                  <a:pt x="296468" y="211859"/>
                  <a:pt x="299584" y="213237"/>
                </a:cubicBezTo>
                <a:close/>
                <a:moveTo>
                  <a:pt x="300790" y="144092"/>
                </a:moveTo>
                <a:cubicBezTo>
                  <a:pt x="293438" y="141394"/>
                  <a:pt x="286134" y="141189"/>
                  <a:pt x="279446" y="144880"/>
                </a:cubicBezTo>
                <a:cubicBezTo>
                  <a:pt x="259265" y="156128"/>
                  <a:pt x="241195" y="170423"/>
                  <a:pt x="220310" y="180499"/>
                </a:cubicBezTo>
                <a:cubicBezTo>
                  <a:pt x="184171" y="197606"/>
                  <a:pt x="145686" y="206745"/>
                  <a:pt x="106732" y="196434"/>
                </a:cubicBezTo>
                <a:cubicBezTo>
                  <a:pt x="100396" y="233459"/>
                  <a:pt x="106262" y="267673"/>
                  <a:pt x="133484" y="295559"/>
                </a:cubicBezTo>
                <a:cubicBezTo>
                  <a:pt x="156950" y="319462"/>
                  <a:pt x="189334" y="339146"/>
                  <a:pt x="224065" y="338443"/>
                </a:cubicBezTo>
                <a:cubicBezTo>
                  <a:pt x="263958" y="337271"/>
                  <a:pt x="312769" y="322742"/>
                  <a:pt x="335531" y="286889"/>
                </a:cubicBezTo>
                <a:cubicBezTo>
                  <a:pt x="352427" y="260408"/>
                  <a:pt x="354305" y="231350"/>
                  <a:pt x="355713" y="201121"/>
                </a:cubicBezTo>
                <a:cubicBezTo>
                  <a:pt x="354774" y="200418"/>
                  <a:pt x="353601" y="199246"/>
                  <a:pt x="352897" y="197840"/>
                </a:cubicBezTo>
                <a:cubicBezTo>
                  <a:pt x="345329" y="182725"/>
                  <a:pt x="322845" y="152188"/>
                  <a:pt x="300790" y="144092"/>
                </a:cubicBezTo>
                <a:close/>
                <a:moveTo>
                  <a:pt x="217259" y="2168"/>
                </a:moveTo>
                <a:cubicBezTo>
                  <a:pt x="380353" y="-22672"/>
                  <a:pt x="453099" y="171360"/>
                  <a:pt x="428928" y="303292"/>
                </a:cubicBezTo>
                <a:cubicBezTo>
                  <a:pt x="428694" y="304933"/>
                  <a:pt x="427990" y="306339"/>
                  <a:pt x="427051" y="307276"/>
                </a:cubicBezTo>
                <a:cubicBezTo>
                  <a:pt x="426347" y="310322"/>
                  <a:pt x="424235" y="312900"/>
                  <a:pt x="420950" y="313603"/>
                </a:cubicBezTo>
                <a:cubicBezTo>
                  <a:pt x="408043" y="315478"/>
                  <a:pt x="394433" y="314072"/>
                  <a:pt x="381526" y="314072"/>
                </a:cubicBezTo>
                <a:cubicBezTo>
                  <a:pt x="368854" y="313837"/>
                  <a:pt x="354070" y="314775"/>
                  <a:pt x="341867" y="310791"/>
                </a:cubicBezTo>
                <a:cubicBezTo>
                  <a:pt x="340929" y="310557"/>
                  <a:pt x="340225" y="310088"/>
                  <a:pt x="339521" y="309385"/>
                </a:cubicBezTo>
                <a:cubicBezTo>
                  <a:pt x="337174" y="311963"/>
                  <a:pt x="334358" y="314540"/>
                  <a:pt x="331542" y="316884"/>
                </a:cubicBezTo>
                <a:cubicBezTo>
                  <a:pt x="297515" y="344770"/>
                  <a:pt x="254337" y="359299"/>
                  <a:pt x="210219" y="354847"/>
                </a:cubicBezTo>
                <a:cubicBezTo>
                  <a:pt x="179009" y="351566"/>
                  <a:pt x="146625" y="334225"/>
                  <a:pt x="122689" y="309619"/>
                </a:cubicBezTo>
                <a:cubicBezTo>
                  <a:pt x="115180" y="312900"/>
                  <a:pt x="105089" y="312197"/>
                  <a:pt x="97345" y="312666"/>
                </a:cubicBezTo>
                <a:cubicBezTo>
                  <a:pt x="82561" y="313837"/>
                  <a:pt x="67308" y="313603"/>
                  <a:pt x="52758" y="311260"/>
                </a:cubicBezTo>
                <a:cubicBezTo>
                  <a:pt x="49942" y="310791"/>
                  <a:pt x="48300" y="308682"/>
                  <a:pt x="48065" y="306339"/>
                </a:cubicBezTo>
                <a:cubicBezTo>
                  <a:pt x="47596" y="305870"/>
                  <a:pt x="47361" y="305401"/>
                  <a:pt x="47126" y="304933"/>
                </a:cubicBezTo>
                <a:cubicBezTo>
                  <a:pt x="22721" y="244708"/>
                  <a:pt x="35628" y="170891"/>
                  <a:pt x="64961" y="114650"/>
                </a:cubicBezTo>
                <a:cubicBezTo>
                  <a:pt x="97345" y="52551"/>
                  <a:pt x="147094" y="12947"/>
                  <a:pt x="217259" y="2168"/>
                </a:cubicBezTo>
                <a:close/>
              </a:path>
            </a:pathLst>
          </a:custGeom>
          <a:solidFill>
            <a:schemeClr val="accent1"/>
          </a:solidFill>
          <a:ln>
            <a:noFill/>
          </a:ln>
        </p:spPr>
      </p:sp>
      <p:sp>
        <p:nvSpPr>
          <p:cNvPr id="86" name="students-cap_46955">
            <a:extLst>
              <a:ext uri="{FF2B5EF4-FFF2-40B4-BE49-F238E27FC236}">
                <a16:creationId xmlns="" xmlns:a16="http://schemas.microsoft.com/office/drawing/2014/main" id="{60D63F79-6460-4A14-B845-61279BF4689D}"/>
              </a:ext>
            </a:extLst>
          </p:cNvPr>
          <p:cNvSpPr>
            <a:spLocks noChangeAspect="1"/>
          </p:cNvSpPr>
          <p:nvPr/>
        </p:nvSpPr>
        <p:spPr bwMode="auto">
          <a:xfrm>
            <a:off x="4653731" y="2245158"/>
            <a:ext cx="368754" cy="213448"/>
          </a:xfrm>
          <a:custGeom>
            <a:avLst/>
            <a:gdLst>
              <a:gd name="connsiteX0" fmla="*/ 122643 w 608203"/>
              <a:gd name="connsiteY0" fmla="*/ 180930 h 352051"/>
              <a:gd name="connsiteX1" fmla="*/ 304144 w 608203"/>
              <a:gd name="connsiteY1" fmla="*/ 236743 h 352051"/>
              <a:gd name="connsiteX2" fmla="*/ 485587 w 608203"/>
              <a:gd name="connsiteY2" fmla="*/ 180930 h 352051"/>
              <a:gd name="connsiteX3" fmla="*/ 485587 w 608203"/>
              <a:gd name="connsiteY3" fmla="*/ 273108 h 352051"/>
              <a:gd name="connsiteX4" fmla="*/ 485702 w 608203"/>
              <a:gd name="connsiteY4" fmla="*/ 274086 h 352051"/>
              <a:gd name="connsiteX5" fmla="*/ 304201 w 608203"/>
              <a:gd name="connsiteY5" fmla="*/ 352051 h 352051"/>
              <a:gd name="connsiteX6" fmla="*/ 122643 w 608203"/>
              <a:gd name="connsiteY6" fmla="*/ 274086 h 352051"/>
              <a:gd name="connsiteX7" fmla="*/ 122643 w 608203"/>
              <a:gd name="connsiteY7" fmla="*/ 235822 h 352051"/>
              <a:gd name="connsiteX8" fmla="*/ 304130 w 608203"/>
              <a:gd name="connsiteY8" fmla="*/ 0 h 352051"/>
              <a:gd name="connsiteX9" fmla="*/ 608203 w 608203"/>
              <a:gd name="connsiteY9" fmla="*/ 116841 h 352051"/>
              <a:gd name="connsiteX10" fmla="*/ 485548 w 608203"/>
              <a:gd name="connsiteY10" fmla="*/ 160621 h 352051"/>
              <a:gd name="connsiteX11" fmla="*/ 304130 w 608203"/>
              <a:gd name="connsiteY11" fmla="*/ 216424 h 352051"/>
              <a:gd name="connsiteX12" fmla="*/ 122655 w 608203"/>
              <a:gd name="connsiteY12" fmla="*/ 160621 h 352051"/>
              <a:gd name="connsiteX13" fmla="*/ 107906 w 608203"/>
              <a:gd name="connsiteY13" fmla="*/ 155386 h 352051"/>
              <a:gd name="connsiteX14" fmla="*/ 139823 w 608203"/>
              <a:gd name="connsiteY14" fmla="*/ 144973 h 352051"/>
              <a:gd name="connsiteX15" fmla="*/ 142876 w 608203"/>
              <a:gd name="connsiteY15" fmla="*/ 137552 h 352051"/>
              <a:gd name="connsiteX16" fmla="*/ 100013 w 608203"/>
              <a:gd name="connsiteY16" fmla="*/ 147216 h 352051"/>
              <a:gd name="connsiteX17" fmla="*/ 100013 w 608203"/>
              <a:gd name="connsiteY17" fmla="*/ 157917 h 352051"/>
              <a:gd name="connsiteX18" fmla="*/ 92351 w 608203"/>
              <a:gd name="connsiteY18" fmla="*/ 286781 h 352051"/>
              <a:gd name="connsiteX19" fmla="*/ 34740 w 608203"/>
              <a:gd name="connsiteY19" fmla="*/ 286781 h 352051"/>
              <a:gd name="connsiteX20" fmla="*/ 74146 w 608203"/>
              <a:gd name="connsiteY20" fmla="*/ 143304 h 352051"/>
              <a:gd name="connsiteX21" fmla="*/ 77142 w 608203"/>
              <a:gd name="connsiteY21" fmla="*/ 134503 h 352051"/>
              <a:gd name="connsiteX22" fmla="*/ 97536 w 608203"/>
              <a:gd name="connsiteY22" fmla="*/ 129670 h 352051"/>
              <a:gd name="connsiteX23" fmla="*/ 94137 w 608203"/>
              <a:gd name="connsiteY23" fmla="*/ 126161 h 352051"/>
              <a:gd name="connsiteX24" fmla="*/ 70343 w 608203"/>
              <a:gd name="connsiteY24" fmla="*/ 128174 h 352051"/>
              <a:gd name="connsiteX25" fmla="*/ 64813 w 608203"/>
              <a:gd name="connsiteY25" fmla="*/ 139968 h 352051"/>
              <a:gd name="connsiteX26" fmla="*/ 0 w 608203"/>
              <a:gd name="connsiteY26" fmla="*/ 116841 h 35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8203" h="352051">
                <a:moveTo>
                  <a:pt x="122643" y="180930"/>
                </a:moveTo>
                <a:lnTo>
                  <a:pt x="304144" y="236743"/>
                </a:lnTo>
                <a:lnTo>
                  <a:pt x="485587" y="180930"/>
                </a:lnTo>
                <a:lnTo>
                  <a:pt x="485587" y="273108"/>
                </a:lnTo>
                <a:cubicBezTo>
                  <a:pt x="485587" y="273395"/>
                  <a:pt x="485702" y="273740"/>
                  <a:pt x="485702" y="274086"/>
                </a:cubicBezTo>
                <a:cubicBezTo>
                  <a:pt x="485702" y="317182"/>
                  <a:pt x="404401" y="352051"/>
                  <a:pt x="304201" y="352051"/>
                </a:cubicBezTo>
                <a:cubicBezTo>
                  <a:pt x="203944" y="352051"/>
                  <a:pt x="122643" y="317182"/>
                  <a:pt x="122643" y="274086"/>
                </a:cubicBezTo>
                <a:lnTo>
                  <a:pt x="122643" y="235822"/>
                </a:lnTo>
                <a:close/>
                <a:moveTo>
                  <a:pt x="304130" y="0"/>
                </a:moveTo>
                <a:lnTo>
                  <a:pt x="608203" y="116841"/>
                </a:lnTo>
                <a:lnTo>
                  <a:pt x="485548" y="160621"/>
                </a:lnTo>
                <a:lnTo>
                  <a:pt x="304130" y="216424"/>
                </a:lnTo>
                <a:lnTo>
                  <a:pt x="122655" y="160621"/>
                </a:lnTo>
                <a:lnTo>
                  <a:pt x="107906" y="155386"/>
                </a:lnTo>
                <a:lnTo>
                  <a:pt x="139823" y="144973"/>
                </a:lnTo>
                <a:lnTo>
                  <a:pt x="142876" y="137552"/>
                </a:lnTo>
                <a:lnTo>
                  <a:pt x="100013" y="147216"/>
                </a:lnTo>
                <a:lnTo>
                  <a:pt x="100013" y="157917"/>
                </a:lnTo>
                <a:lnTo>
                  <a:pt x="92351" y="286781"/>
                </a:lnTo>
                <a:cubicBezTo>
                  <a:pt x="63545" y="303925"/>
                  <a:pt x="34740" y="286781"/>
                  <a:pt x="34740" y="286781"/>
                </a:cubicBezTo>
                <a:cubicBezTo>
                  <a:pt x="27999" y="239665"/>
                  <a:pt x="74146" y="143304"/>
                  <a:pt x="74146" y="143304"/>
                </a:cubicBezTo>
                <a:lnTo>
                  <a:pt x="77142" y="134503"/>
                </a:lnTo>
                <a:lnTo>
                  <a:pt x="97536" y="129670"/>
                </a:lnTo>
                <a:lnTo>
                  <a:pt x="94137" y="126161"/>
                </a:lnTo>
                <a:lnTo>
                  <a:pt x="70343" y="128174"/>
                </a:lnTo>
                <a:lnTo>
                  <a:pt x="64813" y="139968"/>
                </a:lnTo>
                <a:lnTo>
                  <a:pt x="0" y="116841"/>
                </a:lnTo>
                <a:close/>
              </a:path>
            </a:pathLst>
          </a:custGeom>
          <a:solidFill>
            <a:schemeClr val="accent1"/>
          </a:solidFill>
          <a:ln>
            <a:noFill/>
          </a:ln>
        </p:spPr>
      </p:sp>
      <p:sp>
        <p:nvSpPr>
          <p:cNvPr id="87" name="intelligence_66143">
            <a:extLst>
              <a:ext uri="{FF2B5EF4-FFF2-40B4-BE49-F238E27FC236}">
                <a16:creationId xmlns="" xmlns:a16="http://schemas.microsoft.com/office/drawing/2014/main" id="{4FF62A52-7CFE-43E4-A5E3-967BA2C54A15}"/>
              </a:ext>
            </a:extLst>
          </p:cNvPr>
          <p:cNvSpPr>
            <a:spLocks noChangeAspect="1"/>
          </p:cNvSpPr>
          <p:nvPr/>
        </p:nvSpPr>
        <p:spPr bwMode="auto">
          <a:xfrm>
            <a:off x="5217439" y="2295894"/>
            <a:ext cx="314870" cy="368754"/>
          </a:xfrm>
          <a:custGeom>
            <a:avLst/>
            <a:gdLst>
              <a:gd name="connsiteX0" fmla="*/ 220247 w 519074"/>
              <a:gd name="connsiteY0" fmla="*/ 135608 h 607902"/>
              <a:gd name="connsiteX1" fmla="*/ 265974 w 519074"/>
              <a:gd name="connsiteY1" fmla="*/ 181264 h 607902"/>
              <a:gd name="connsiteX2" fmla="*/ 220247 w 519074"/>
              <a:gd name="connsiteY2" fmla="*/ 226920 h 607902"/>
              <a:gd name="connsiteX3" fmla="*/ 174521 w 519074"/>
              <a:gd name="connsiteY3" fmla="*/ 181264 h 607902"/>
              <a:gd name="connsiteX4" fmla="*/ 220247 w 519074"/>
              <a:gd name="connsiteY4" fmla="*/ 135608 h 607902"/>
              <a:gd name="connsiteX5" fmla="*/ 212236 w 519074"/>
              <a:gd name="connsiteY5" fmla="*/ 59615 h 607902"/>
              <a:gd name="connsiteX6" fmla="*/ 202277 w 519074"/>
              <a:gd name="connsiteY6" fmla="*/ 66210 h 607902"/>
              <a:gd name="connsiteX7" fmla="*/ 191760 w 519074"/>
              <a:gd name="connsiteY7" fmla="*/ 91321 h 607902"/>
              <a:gd name="connsiteX8" fmla="*/ 185714 w 519074"/>
              <a:gd name="connsiteY8" fmla="*/ 97206 h 607902"/>
              <a:gd name="connsiteX9" fmla="*/ 185054 w 519074"/>
              <a:gd name="connsiteY9" fmla="*/ 97459 h 607902"/>
              <a:gd name="connsiteX10" fmla="*/ 176924 w 519074"/>
              <a:gd name="connsiteY10" fmla="*/ 97459 h 607902"/>
              <a:gd name="connsiteX11" fmla="*/ 151521 w 519074"/>
              <a:gd name="connsiteY11" fmla="*/ 87263 h 607902"/>
              <a:gd name="connsiteX12" fmla="*/ 139886 w 519074"/>
              <a:gd name="connsiteY12" fmla="*/ 89647 h 607902"/>
              <a:gd name="connsiteX13" fmla="*/ 128403 w 519074"/>
              <a:gd name="connsiteY13" fmla="*/ 101061 h 607902"/>
              <a:gd name="connsiteX14" fmla="*/ 126066 w 519074"/>
              <a:gd name="connsiteY14" fmla="*/ 112780 h 607902"/>
              <a:gd name="connsiteX15" fmla="*/ 136329 w 519074"/>
              <a:gd name="connsiteY15" fmla="*/ 137739 h 607902"/>
              <a:gd name="connsiteX16" fmla="*/ 136329 w 519074"/>
              <a:gd name="connsiteY16" fmla="*/ 145906 h 607902"/>
              <a:gd name="connsiteX17" fmla="*/ 136024 w 519074"/>
              <a:gd name="connsiteY17" fmla="*/ 146870 h 607902"/>
              <a:gd name="connsiteX18" fmla="*/ 130181 w 519074"/>
              <a:gd name="connsiteY18" fmla="*/ 152806 h 607902"/>
              <a:gd name="connsiteX19" fmla="*/ 105133 w 519074"/>
              <a:gd name="connsiteY19" fmla="*/ 163510 h 607902"/>
              <a:gd name="connsiteX20" fmla="*/ 98528 w 519074"/>
              <a:gd name="connsiteY20" fmla="*/ 173351 h 607902"/>
              <a:gd name="connsiteX21" fmla="*/ 98528 w 519074"/>
              <a:gd name="connsiteY21" fmla="*/ 173402 h 607902"/>
              <a:gd name="connsiteX22" fmla="*/ 98630 w 519074"/>
              <a:gd name="connsiteY22" fmla="*/ 173402 h 607902"/>
              <a:gd name="connsiteX23" fmla="*/ 98630 w 519074"/>
              <a:gd name="connsiteY23" fmla="*/ 189534 h 607902"/>
              <a:gd name="connsiteX24" fmla="*/ 105235 w 519074"/>
              <a:gd name="connsiteY24" fmla="*/ 199477 h 607902"/>
              <a:gd name="connsiteX25" fmla="*/ 130181 w 519074"/>
              <a:gd name="connsiteY25" fmla="*/ 209826 h 607902"/>
              <a:gd name="connsiteX26" fmla="*/ 136075 w 519074"/>
              <a:gd name="connsiteY26" fmla="*/ 215812 h 607902"/>
              <a:gd name="connsiteX27" fmla="*/ 136482 w 519074"/>
              <a:gd name="connsiteY27" fmla="*/ 216725 h 607902"/>
              <a:gd name="connsiteX28" fmla="*/ 136532 w 519074"/>
              <a:gd name="connsiteY28" fmla="*/ 224943 h 607902"/>
              <a:gd name="connsiteX29" fmla="*/ 126371 w 519074"/>
              <a:gd name="connsiteY29" fmla="*/ 250156 h 607902"/>
              <a:gd name="connsiteX30" fmla="*/ 128759 w 519074"/>
              <a:gd name="connsiteY30" fmla="*/ 261773 h 607902"/>
              <a:gd name="connsiteX31" fmla="*/ 140191 w 519074"/>
              <a:gd name="connsiteY31" fmla="*/ 273238 h 607902"/>
              <a:gd name="connsiteX32" fmla="*/ 151927 w 519074"/>
              <a:gd name="connsiteY32" fmla="*/ 275572 h 607902"/>
              <a:gd name="connsiteX33" fmla="*/ 177077 w 519074"/>
              <a:gd name="connsiteY33" fmla="*/ 265223 h 607902"/>
              <a:gd name="connsiteX34" fmla="*/ 185206 w 519074"/>
              <a:gd name="connsiteY34" fmla="*/ 265223 h 607902"/>
              <a:gd name="connsiteX35" fmla="*/ 185867 w 519074"/>
              <a:gd name="connsiteY35" fmla="*/ 265476 h 607902"/>
              <a:gd name="connsiteX36" fmla="*/ 191964 w 519074"/>
              <a:gd name="connsiteY36" fmla="*/ 271310 h 607902"/>
              <a:gd name="connsiteX37" fmla="*/ 202735 w 519074"/>
              <a:gd name="connsiteY37" fmla="*/ 296472 h 607902"/>
              <a:gd name="connsiteX38" fmla="*/ 212642 w 519074"/>
              <a:gd name="connsiteY38" fmla="*/ 303016 h 607902"/>
              <a:gd name="connsiteX39" fmla="*/ 228799 w 519074"/>
              <a:gd name="connsiteY39" fmla="*/ 303016 h 607902"/>
              <a:gd name="connsiteX40" fmla="*/ 238757 w 519074"/>
              <a:gd name="connsiteY40" fmla="*/ 296421 h 607902"/>
              <a:gd name="connsiteX41" fmla="*/ 249224 w 519074"/>
              <a:gd name="connsiteY41" fmla="*/ 271057 h 607902"/>
              <a:gd name="connsiteX42" fmla="*/ 255117 w 519074"/>
              <a:gd name="connsiteY42" fmla="*/ 265223 h 607902"/>
              <a:gd name="connsiteX43" fmla="*/ 255575 w 519074"/>
              <a:gd name="connsiteY43" fmla="*/ 265020 h 607902"/>
              <a:gd name="connsiteX44" fmla="*/ 263704 w 519074"/>
              <a:gd name="connsiteY44" fmla="*/ 264969 h 607902"/>
              <a:gd name="connsiteX45" fmla="*/ 289463 w 519074"/>
              <a:gd name="connsiteY45" fmla="*/ 275216 h 607902"/>
              <a:gd name="connsiteX46" fmla="*/ 301098 w 519074"/>
              <a:gd name="connsiteY46" fmla="*/ 272883 h 607902"/>
              <a:gd name="connsiteX47" fmla="*/ 312530 w 519074"/>
              <a:gd name="connsiteY47" fmla="*/ 261418 h 607902"/>
              <a:gd name="connsiteX48" fmla="*/ 314918 w 519074"/>
              <a:gd name="connsiteY48" fmla="*/ 249750 h 607902"/>
              <a:gd name="connsiteX49" fmla="*/ 304350 w 519074"/>
              <a:gd name="connsiteY49" fmla="*/ 224284 h 607902"/>
              <a:gd name="connsiteX50" fmla="*/ 304299 w 519074"/>
              <a:gd name="connsiteY50" fmla="*/ 216268 h 607902"/>
              <a:gd name="connsiteX51" fmla="*/ 304401 w 519074"/>
              <a:gd name="connsiteY51" fmla="*/ 215913 h 607902"/>
              <a:gd name="connsiteX52" fmla="*/ 310244 w 519074"/>
              <a:gd name="connsiteY52" fmla="*/ 209978 h 607902"/>
              <a:gd name="connsiteX53" fmla="*/ 335851 w 519074"/>
              <a:gd name="connsiteY53" fmla="*/ 199071 h 607902"/>
              <a:gd name="connsiteX54" fmla="*/ 342405 w 519074"/>
              <a:gd name="connsiteY54" fmla="*/ 189179 h 607902"/>
              <a:gd name="connsiteX55" fmla="*/ 342405 w 519074"/>
              <a:gd name="connsiteY55" fmla="*/ 173047 h 607902"/>
              <a:gd name="connsiteX56" fmla="*/ 335800 w 519074"/>
              <a:gd name="connsiteY56" fmla="*/ 163104 h 607902"/>
              <a:gd name="connsiteX57" fmla="*/ 310295 w 519074"/>
              <a:gd name="connsiteY57" fmla="*/ 152450 h 607902"/>
              <a:gd name="connsiteX58" fmla="*/ 304401 w 519074"/>
              <a:gd name="connsiteY58" fmla="*/ 146464 h 607902"/>
              <a:gd name="connsiteX59" fmla="*/ 304350 w 519074"/>
              <a:gd name="connsiteY59" fmla="*/ 146261 h 607902"/>
              <a:gd name="connsiteX60" fmla="*/ 304248 w 519074"/>
              <a:gd name="connsiteY60" fmla="*/ 138145 h 607902"/>
              <a:gd name="connsiteX61" fmla="*/ 314562 w 519074"/>
              <a:gd name="connsiteY61" fmla="*/ 112425 h 607902"/>
              <a:gd name="connsiteX62" fmla="*/ 312174 w 519074"/>
              <a:gd name="connsiteY62" fmla="*/ 100808 h 607902"/>
              <a:gd name="connsiteX63" fmla="*/ 300743 w 519074"/>
              <a:gd name="connsiteY63" fmla="*/ 89343 h 607902"/>
              <a:gd name="connsiteX64" fmla="*/ 289006 w 519074"/>
              <a:gd name="connsiteY64" fmla="*/ 87009 h 607902"/>
              <a:gd name="connsiteX65" fmla="*/ 263704 w 519074"/>
              <a:gd name="connsiteY65" fmla="*/ 97409 h 607902"/>
              <a:gd name="connsiteX66" fmla="*/ 255422 w 519074"/>
              <a:gd name="connsiteY66" fmla="*/ 97409 h 607902"/>
              <a:gd name="connsiteX67" fmla="*/ 255016 w 519074"/>
              <a:gd name="connsiteY67" fmla="*/ 97257 h 607902"/>
              <a:gd name="connsiteX68" fmla="*/ 249122 w 519074"/>
              <a:gd name="connsiteY68" fmla="*/ 91524 h 607902"/>
              <a:gd name="connsiteX69" fmla="*/ 238300 w 519074"/>
              <a:gd name="connsiteY69" fmla="*/ 66159 h 607902"/>
              <a:gd name="connsiteX70" fmla="*/ 228393 w 519074"/>
              <a:gd name="connsiteY70" fmla="*/ 59615 h 607902"/>
              <a:gd name="connsiteX71" fmla="*/ 227935 w 519074"/>
              <a:gd name="connsiteY71" fmla="*/ 8 h 607902"/>
              <a:gd name="connsiteX72" fmla="*/ 459669 w 519074"/>
              <a:gd name="connsiteY72" fmla="*/ 229458 h 607902"/>
              <a:gd name="connsiteX73" fmla="*/ 474099 w 519074"/>
              <a:gd name="connsiteY73" fmla="*/ 287341 h 607902"/>
              <a:gd name="connsiteX74" fmla="*/ 516625 w 519074"/>
              <a:gd name="connsiteY74" fmla="*/ 367443 h 607902"/>
              <a:gd name="connsiteX75" fmla="*/ 498689 w 519074"/>
              <a:gd name="connsiteY75" fmla="*/ 397779 h 607902"/>
              <a:gd name="connsiteX76" fmla="*/ 459720 w 519074"/>
              <a:gd name="connsiteY76" fmla="*/ 398540 h 607902"/>
              <a:gd name="connsiteX77" fmla="*/ 459720 w 519074"/>
              <a:gd name="connsiteY77" fmla="*/ 483107 h 607902"/>
              <a:gd name="connsiteX78" fmla="*/ 411402 w 519074"/>
              <a:gd name="connsiteY78" fmla="*/ 531402 h 607902"/>
              <a:gd name="connsiteX79" fmla="*/ 344844 w 519074"/>
              <a:gd name="connsiteY79" fmla="*/ 531402 h 607902"/>
              <a:gd name="connsiteX80" fmla="*/ 344844 w 519074"/>
              <a:gd name="connsiteY80" fmla="*/ 590958 h 607902"/>
              <a:gd name="connsiteX81" fmla="*/ 327925 w 519074"/>
              <a:gd name="connsiteY81" fmla="*/ 607902 h 607902"/>
              <a:gd name="connsiteX82" fmla="*/ 89688 w 519074"/>
              <a:gd name="connsiteY82" fmla="*/ 607902 h 607902"/>
              <a:gd name="connsiteX83" fmla="*/ 72718 w 519074"/>
              <a:gd name="connsiteY83" fmla="*/ 590958 h 607902"/>
              <a:gd name="connsiteX84" fmla="*/ 72718 w 519074"/>
              <a:gd name="connsiteY84" fmla="*/ 529829 h 607902"/>
              <a:gd name="connsiteX85" fmla="*/ 25111 w 519074"/>
              <a:gd name="connsiteY85" fmla="*/ 333657 h 607902"/>
              <a:gd name="connsiteX86" fmla="*/ 12 w 519074"/>
              <a:gd name="connsiteY86" fmla="*/ 231792 h 607902"/>
              <a:gd name="connsiteX87" fmla="*/ 227935 w 519074"/>
              <a:gd name="connsiteY87" fmla="*/ 8 h 60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chemeClr val="accent1"/>
          </a:solidFill>
          <a:ln>
            <a:noFill/>
          </a:ln>
        </p:spPr>
      </p:sp>
      <p:sp>
        <p:nvSpPr>
          <p:cNvPr id="88" name="students-group_43742">
            <a:extLst>
              <a:ext uri="{FF2B5EF4-FFF2-40B4-BE49-F238E27FC236}">
                <a16:creationId xmlns="" xmlns:a16="http://schemas.microsoft.com/office/drawing/2014/main" id="{67D11DCC-9D96-4422-82EC-29D623918AF4}"/>
              </a:ext>
            </a:extLst>
          </p:cNvPr>
          <p:cNvSpPr>
            <a:spLocks noChangeAspect="1"/>
          </p:cNvSpPr>
          <p:nvPr/>
        </p:nvSpPr>
        <p:spPr bwMode="auto">
          <a:xfrm>
            <a:off x="5816353" y="2229085"/>
            <a:ext cx="368752" cy="164246"/>
          </a:xfrm>
          <a:custGeom>
            <a:avLst/>
            <a:gdLst>
              <a:gd name="connsiteX0" fmla="*/ 165066 w 608536"/>
              <a:gd name="connsiteY0" fmla="*/ 185067 h 271048"/>
              <a:gd name="connsiteX1" fmla="*/ 175114 w 608536"/>
              <a:gd name="connsiteY1" fmla="*/ 185067 h 271048"/>
              <a:gd name="connsiteX2" fmla="*/ 188032 w 608536"/>
              <a:gd name="connsiteY2" fmla="*/ 185067 h 271048"/>
              <a:gd name="connsiteX3" fmla="*/ 205257 w 608536"/>
              <a:gd name="connsiteY3" fmla="*/ 185067 h 271048"/>
              <a:gd name="connsiteX4" fmla="*/ 222482 w 608536"/>
              <a:gd name="connsiteY4" fmla="*/ 205129 h 271048"/>
              <a:gd name="connsiteX5" fmla="*/ 238271 w 608536"/>
              <a:gd name="connsiteY5" fmla="*/ 185067 h 271048"/>
              <a:gd name="connsiteX6" fmla="*/ 255495 w 608536"/>
              <a:gd name="connsiteY6" fmla="*/ 185067 h 271048"/>
              <a:gd name="connsiteX7" fmla="*/ 266979 w 608536"/>
              <a:gd name="connsiteY7" fmla="*/ 185067 h 271048"/>
              <a:gd name="connsiteX8" fmla="*/ 275591 w 608536"/>
              <a:gd name="connsiteY8" fmla="*/ 185067 h 271048"/>
              <a:gd name="connsiteX9" fmla="*/ 277026 w 608536"/>
              <a:gd name="connsiteY9" fmla="*/ 271048 h 271048"/>
              <a:gd name="connsiteX10" fmla="*/ 165066 w 608536"/>
              <a:gd name="connsiteY10" fmla="*/ 271048 h 271048"/>
              <a:gd name="connsiteX11" fmla="*/ 0 w 608536"/>
              <a:gd name="connsiteY11" fmla="*/ 185067 h 271048"/>
              <a:gd name="connsiteX12" fmla="*/ 10047 w 608536"/>
              <a:gd name="connsiteY12" fmla="*/ 185067 h 271048"/>
              <a:gd name="connsiteX13" fmla="*/ 21531 w 608536"/>
              <a:gd name="connsiteY13" fmla="*/ 185067 h 271048"/>
              <a:gd name="connsiteX14" fmla="*/ 40191 w 608536"/>
              <a:gd name="connsiteY14" fmla="*/ 185067 h 271048"/>
              <a:gd name="connsiteX15" fmla="*/ 57415 w 608536"/>
              <a:gd name="connsiteY15" fmla="*/ 205129 h 271048"/>
              <a:gd name="connsiteX16" fmla="*/ 73204 w 608536"/>
              <a:gd name="connsiteY16" fmla="*/ 185067 h 271048"/>
              <a:gd name="connsiteX17" fmla="*/ 90429 w 608536"/>
              <a:gd name="connsiteY17" fmla="*/ 185067 h 271048"/>
              <a:gd name="connsiteX18" fmla="*/ 100477 w 608536"/>
              <a:gd name="connsiteY18" fmla="*/ 185067 h 271048"/>
              <a:gd name="connsiteX19" fmla="*/ 109089 w 608536"/>
              <a:gd name="connsiteY19" fmla="*/ 185067 h 271048"/>
              <a:gd name="connsiteX20" fmla="*/ 111960 w 608536"/>
              <a:gd name="connsiteY20" fmla="*/ 271048 h 271048"/>
              <a:gd name="connsiteX21" fmla="*/ 0 w 608536"/>
              <a:gd name="connsiteY21" fmla="*/ 271048 h 271048"/>
              <a:gd name="connsiteX22" fmla="*/ 495197 w 608536"/>
              <a:gd name="connsiteY22" fmla="*/ 183457 h 271048"/>
              <a:gd name="connsiteX23" fmla="*/ 505240 w 608536"/>
              <a:gd name="connsiteY23" fmla="*/ 183457 h 271048"/>
              <a:gd name="connsiteX24" fmla="*/ 518152 w 608536"/>
              <a:gd name="connsiteY24" fmla="*/ 183457 h 271048"/>
              <a:gd name="connsiteX25" fmla="*/ 535368 w 608536"/>
              <a:gd name="connsiteY25" fmla="*/ 183457 h 271048"/>
              <a:gd name="connsiteX26" fmla="*/ 552584 w 608536"/>
              <a:gd name="connsiteY26" fmla="*/ 203573 h 271048"/>
              <a:gd name="connsiteX27" fmla="*/ 568365 w 608536"/>
              <a:gd name="connsiteY27" fmla="*/ 183457 h 271048"/>
              <a:gd name="connsiteX28" fmla="*/ 585582 w 608536"/>
              <a:gd name="connsiteY28" fmla="*/ 183457 h 271048"/>
              <a:gd name="connsiteX29" fmla="*/ 597059 w 608536"/>
              <a:gd name="connsiteY29" fmla="*/ 183457 h 271048"/>
              <a:gd name="connsiteX30" fmla="*/ 605667 w 608536"/>
              <a:gd name="connsiteY30" fmla="*/ 183457 h 271048"/>
              <a:gd name="connsiteX31" fmla="*/ 608536 w 608536"/>
              <a:gd name="connsiteY31" fmla="*/ 269668 h 271048"/>
              <a:gd name="connsiteX32" fmla="*/ 495197 w 608536"/>
              <a:gd name="connsiteY32" fmla="*/ 269668 h 271048"/>
              <a:gd name="connsiteX33" fmla="*/ 325763 w 608536"/>
              <a:gd name="connsiteY33" fmla="*/ 183457 h 271048"/>
              <a:gd name="connsiteX34" fmla="*/ 335811 w 608536"/>
              <a:gd name="connsiteY34" fmla="*/ 183457 h 271048"/>
              <a:gd name="connsiteX35" fmla="*/ 348729 w 608536"/>
              <a:gd name="connsiteY35" fmla="*/ 183457 h 271048"/>
              <a:gd name="connsiteX36" fmla="*/ 365954 w 608536"/>
              <a:gd name="connsiteY36" fmla="*/ 183457 h 271048"/>
              <a:gd name="connsiteX37" fmla="*/ 383179 w 608536"/>
              <a:gd name="connsiteY37" fmla="*/ 203573 h 271048"/>
              <a:gd name="connsiteX38" fmla="*/ 398968 w 608536"/>
              <a:gd name="connsiteY38" fmla="*/ 183457 h 271048"/>
              <a:gd name="connsiteX39" fmla="*/ 416192 w 608536"/>
              <a:gd name="connsiteY39" fmla="*/ 183457 h 271048"/>
              <a:gd name="connsiteX40" fmla="*/ 427676 w 608536"/>
              <a:gd name="connsiteY40" fmla="*/ 183457 h 271048"/>
              <a:gd name="connsiteX41" fmla="*/ 436288 w 608536"/>
              <a:gd name="connsiteY41" fmla="*/ 183457 h 271048"/>
              <a:gd name="connsiteX42" fmla="*/ 437723 w 608536"/>
              <a:gd name="connsiteY42" fmla="*/ 269668 h 271048"/>
              <a:gd name="connsiteX43" fmla="*/ 325763 w 608536"/>
              <a:gd name="connsiteY43" fmla="*/ 269668 h 271048"/>
              <a:gd name="connsiteX44" fmla="*/ 268398 w 608536"/>
              <a:gd name="connsiteY44" fmla="*/ 108971 h 271048"/>
              <a:gd name="connsiteX45" fmla="*/ 275578 w 608536"/>
              <a:gd name="connsiteY45" fmla="*/ 108971 h 271048"/>
              <a:gd name="connsiteX46" fmla="*/ 288500 w 608536"/>
              <a:gd name="connsiteY46" fmla="*/ 108971 h 271048"/>
              <a:gd name="connsiteX47" fmla="*/ 301423 w 608536"/>
              <a:gd name="connsiteY47" fmla="*/ 123340 h 271048"/>
              <a:gd name="connsiteX48" fmla="*/ 312909 w 608536"/>
              <a:gd name="connsiteY48" fmla="*/ 108971 h 271048"/>
              <a:gd name="connsiteX49" fmla="*/ 325832 w 608536"/>
              <a:gd name="connsiteY49" fmla="*/ 108971 h 271048"/>
              <a:gd name="connsiteX50" fmla="*/ 333011 w 608536"/>
              <a:gd name="connsiteY50" fmla="*/ 108971 h 271048"/>
              <a:gd name="connsiteX51" fmla="*/ 337319 w 608536"/>
              <a:gd name="connsiteY51" fmla="*/ 108971 h 271048"/>
              <a:gd name="connsiteX52" fmla="*/ 331575 w 608536"/>
              <a:gd name="connsiteY52" fmla="*/ 133398 h 271048"/>
              <a:gd name="connsiteX53" fmla="*/ 341626 w 608536"/>
              <a:gd name="connsiteY53" fmla="*/ 169319 h 271048"/>
              <a:gd name="connsiteX54" fmla="*/ 341626 w 608536"/>
              <a:gd name="connsiteY54" fmla="*/ 172193 h 271048"/>
              <a:gd name="connsiteX55" fmla="*/ 259783 w 608536"/>
              <a:gd name="connsiteY55" fmla="*/ 172193 h 271048"/>
              <a:gd name="connsiteX56" fmla="*/ 274142 w 608536"/>
              <a:gd name="connsiteY56" fmla="*/ 133398 h 271048"/>
              <a:gd name="connsiteX57" fmla="*/ 268398 w 608536"/>
              <a:gd name="connsiteY57" fmla="*/ 108971 h 271048"/>
              <a:gd name="connsiteX58" fmla="*/ 103332 w 608536"/>
              <a:gd name="connsiteY58" fmla="*/ 108971 h 271048"/>
              <a:gd name="connsiteX59" fmla="*/ 110512 w 608536"/>
              <a:gd name="connsiteY59" fmla="*/ 108971 h 271048"/>
              <a:gd name="connsiteX60" fmla="*/ 123434 w 608536"/>
              <a:gd name="connsiteY60" fmla="*/ 108971 h 271048"/>
              <a:gd name="connsiteX61" fmla="*/ 136357 w 608536"/>
              <a:gd name="connsiteY61" fmla="*/ 123340 h 271048"/>
              <a:gd name="connsiteX62" fmla="*/ 147843 w 608536"/>
              <a:gd name="connsiteY62" fmla="*/ 108971 h 271048"/>
              <a:gd name="connsiteX63" fmla="*/ 160766 w 608536"/>
              <a:gd name="connsiteY63" fmla="*/ 108971 h 271048"/>
              <a:gd name="connsiteX64" fmla="*/ 167945 w 608536"/>
              <a:gd name="connsiteY64" fmla="*/ 108971 h 271048"/>
              <a:gd name="connsiteX65" fmla="*/ 170817 w 608536"/>
              <a:gd name="connsiteY65" fmla="*/ 108971 h 271048"/>
              <a:gd name="connsiteX66" fmla="*/ 166509 w 608536"/>
              <a:gd name="connsiteY66" fmla="*/ 133398 h 271048"/>
              <a:gd name="connsiteX67" fmla="*/ 176560 w 608536"/>
              <a:gd name="connsiteY67" fmla="*/ 169319 h 271048"/>
              <a:gd name="connsiteX68" fmla="*/ 176560 w 608536"/>
              <a:gd name="connsiteY68" fmla="*/ 172193 h 271048"/>
              <a:gd name="connsiteX69" fmla="*/ 94717 w 608536"/>
              <a:gd name="connsiteY69" fmla="*/ 172193 h 271048"/>
              <a:gd name="connsiteX70" fmla="*/ 109076 w 608536"/>
              <a:gd name="connsiteY70" fmla="*/ 133398 h 271048"/>
              <a:gd name="connsiteX71" fmla="*/ 103332 w 608536"/>
              <a:gd name="connsiteY71" fmla="*/ 108971 h 271048"/>
              <a:gd name="connsiteX72" fmla="*/ 429096 w 608536"/>
              <a:gd name="connsiteY72" fmla="*/ 107592 h 271048"/>
              <a:gd name="connsiteX73" fmla="*/ 436276 w 608536"/>
              <a:gd name="connsiteY73" fmla="*/ 107592 h 271048"/>
              <a:gd name="connsiteX74" fmla="*/ 449198 w 608536"/>
              <a:gd name="connsiteY74" fmla="*/ 107592 h 271048"/>
              <a:gd name="connsiteX75" fmla="*/ 462121 w 608536"/>
              <a:gd name="connsiteY75" fmla="*/ 121908 h 271048"/>
              <a:gd name="connsiteX76" fmla="*/ 473607 w 608536"/>
              <a:gd name="connsiteY76" fmla="*/ 107592 h 271048"/>
              <a:gd name="connsiteX77" fmla="*/ 486530 w 608536"/>
              <a:gd name="connsiteY77" fmla="*/ 107592 h 271048"/>
              <a:gd name="connsiteX78" fmla="*/ 493709 w 608536"/>
              <a:gd name="connsiteY78" fmla="*/ 107592 h 271048"/>
              <a:gd name="connsiteX79" fmla="*/ 498017 w 608536"/>
              <a:gd name="connsiteY79" fmla="*/ 107592 h 271048"/>
              <a:gd name="connsiteX80" fmla="*/ 492273 w 608536"/>
              <a:gd name="connsiteY80" fmla="*/ 131930 h 271048"/>
              <a:gd name="connsiteX81" fmla="*/ 502324 w 608536"/>
              <a:gd name="connsiteY81" fmla="*/ 169152 h 271048"/>
              <a:gd name="connsiteX82" fmla="*/ 502324 w 608536"/>
              <a:gd name="connsiteY82" fmla="*/ 170584 h 271048"/>
              <a:gd name="connsiteX83" fmla="*/ 420481 w 608536"/>
              <a:gd name="connsiteY83" fmla="*/ 170584 h 271048"/>
              <a:gd name="connsiteX84" fmla="*/ 434840 w 608536"/>
              <a:gd name="connsiteY84" fmla="*/ 131930 h 271048"/>
              <a:gd name="connsiteX85" fmla="*/ 429096 w 608536"/>
              <a:gd name="connsiteY85" fmla="*/ 107592 h 271048"/>
              <a:gd name="connsiteX86" fmla="*/ 221736 w 608536"/>
              <a:gd name="connsiteY86" fmla="*/ 88970 h 271048"/>
              <a:gd name="connsiteX87" fmla="*/ 266911 w 608536"/>
              <a:gd name="connsiteY87" fmla="*/ 133455 h 271048"/>
              <a:gd name="connsiteX88" fmla="*/ 221736 w 608536"/>
              <a:gd name="connsiteY88" fmla="*/ 177940 h 271048"/>
              <a:gd name="connsiteX89" fmla="*/ 176561 w 608536"/>
              <a:gd name="connsiteY89" fmla="*/ 133455 h 271048"/>
              <a:gd name="connsiteX90" fmla="*/ 221736 w 608536"/>
              <a:gd name="connsiteY90" fmla="*/ 88970 h 271048"/>
              <a:gd name="connsiteX91" fmla="*/ 55980 w 608536"/>
              <a:gd name="connsiteY91" fmla="*/ 88970 h 271048"/>
              <a:gd name="connsiteX92" fmla="*/ 100465 w 608536"/>
              <a:gd name="connsiteY92" fmla="*/ 133455 h 271048"/>
              <a:gd name="connsiteX93" fmla="*/ 55980 w 608536"/>
              <a:gd name="connsiteY93" fmla="*/ 177940 h 271048"/>
              <a:gd name="connsiteX94" fmla="*/ 11495 w 608536"/>
              <a:gd name="connsiteY94" fmla="*/ 133455 h 271048"/>
              <a:gd name="connsiteX95" fmla="*/ 55980 w 608536"/>
              <a:gd name="connsiteY95" fmla="*/ 88970 h 271048"/>
              <a:gd name="connsiteX96" fmla="*/ 547614 w 608536"/>
              <a:gd name="connsiteY96" fmla="*/ 87591 h 271048"/>
              <a:gd name="connsiteX97" fmla="*/ 592904 w 608536"/>
              <a:gd name="connsiteY97" fmla="*/ 131961 h 271048"/>
              <a:gd name="connsiteX98" fmla="*/ 547614 w 608536"/>
              <a:gd name="connsiteY98" fmla="*/ 176331 h 271048"/>
              <a:gd name="connsiteX99" fmla="*/ 502324 w 608536"/>
              <a:gd name="connsiteY99" fmla="*/ 131961 h 271048"/>
              <a:gd name="connsiteX100" fmla="*/ 547614 w 608536"/>
              <a:gd name="connsiteY100" fmla="*/ 87591 h 271048"/>
              <a:gd name="connsiteX101" fmla="*/ 382548 w 608536"/>
              <a:gd name="connsiteY101" fmla="*/ 87591 h 271048"/>
              <a:gd name="connsiteX102" fmla="*/ 427838 w 608536"/>
              <a:gd name="connsiteY102" fmla="*/ 131961 h 271048"/>
              <a:gd name="connsiteX103" fmla="*/ 382548 w 608536"/>
              <a:gd name="connsiteY103" fmla="*/ 176331 h 271048"/>
              <a:gd name="connsiteX104" fmla="*/ 337258 w 608536"/>
              <a:gd name="connsiteY104" fmla="*/ 131961 h 271048"/>
              <a:gd name="connsiteX105" fmla="*/ 382548 w 608536"/>
              <a:gd name="connsiteY105" fmla="*/ 87591 h 271048"/>
              <a:gd name="connsiteX106" fmla="*/ 300015 w 608536"/>
              <a:gd name="connsiteY106" fmla="*/ 37473 h 271048"/>
              <a:gd name="connsiteX107" fmla="*/ 333120 w 608536"/>
              <a:gd name="connsiteY107" fmla="*/ 70348 h 271048"/>
              <a:gd name="connsiteX108" fmla="*/ 300015 w 608536"/>
              <a:gd name="connsiteY108" fmla="*/ 103223 h 271048"/>
              <a:gd name="connsiteX109" fmla="*/ 266910 w 608536"/>
              <a:gd name="connsiteY109" fmla="*/ 70348 h 271048"/>
              <a:gd name="connsiteX110" fmla="*/ 300015 w 608536"/>
              <a:gd name="connsiteY110" fmla="*/ 37473 h 271048"/>
              <a:gd name="connsiteX111" fmla="*/ 134949 w 608536"/>
              <a:gd name="connsiteY111" fmla="*/ 37473 h 271048"/>
              <a:gd name="connsiteX112" fmla="*/ 168054 w 608536"/>
              <a:gd name="connsiteY112" fmla="*/ 70348 h 271048"/>
              <a:gd name="connsiteX113" fmla="*/ 134949 w 608536"/>
              <a:gd name="connsiteY113" fmla="*/ 103223 h 271048"/>
              <a:gd name="connsiteX114" fmla="*/ 101844 w 608536"/>
              <a:gd name="connsiteY114" fmla="*/ 70348 h 271048"/>
              <a:gd name="connsiteX115" fmla="*/ 134949 w 608536"/>
              <a:gd name="connsiteY115" fmla="*/ 37473 h 271048"/>
              <a:gd name="connsiteX116" fmla="*/ 461518 w 608536"/>
              <a:gd name="connsiteY116" fmla="*/ 35864 h 271048"/>
              <a:gd name="connsiteX117" fmla="*/ 493819 w 608536"/>
              <a:gd name="connsiteY117" fmla="*/ 68854 h 271048"/>
              <a:gd name="connsiteX118" fmla="*/ 461518 w 608536"/>
              <a:gd name="connsiteY118" fmla="*/ 101844 h 271048"/>
              <a:gd name="connsiteX119" fmla="*/ 429217 w 608536"/>
              <a:gd name="connsiteY119" fmla="*/ 68854 h 271048"/>
              <a:gd name="connsiteX120" fmla="*/ 461518 w 608536"/>
              <a:gd name="connsiteY120" fmla="*/ 35864 h 271048"/>
              <a:gd name="connsiteX121" fmla="*/ 551981 w 608536"/>
              <a:gd name="connsiteY121" fmla="*/ 2989 h 271048"/>
              <a:gd name="connsiteX122" fmla="*/ 582787 w 608536"/>
              <a:gd name="connsiteY122" fmla="*/ 34485 h 271048"/>
              <a:gd name="connsiteX123" fmla="*/ 551981 w 608536"/>
              <a:gd name="connsiteY123" fmla="*/ 65981 h 271048"/>
              <a:gd name="connsiteX124" fmla="*/ 521175 w 608536"/>
              <a:gd name="connsiteY124" fmla="*/ 34485 h 271048"/>
              <a:gd name="connsiteX125" fmla="*/ 551981 w 608536"/>
              <a:gd name="connsiteY125" fmla="*/ 2989 h 271048"/>
              <a:gd name="connsiteX126" fmla="*/ 382548 w 608536"/>
              <a:gd name="connsiteY126" fmla="*/ 2989 h 271048"/>
              <a:gd name="connsiteX127" fmla="*/ 413354 w 608536"/>
              <a:gd name="connsiteY127" fmla="*/ 34485 h 271048"/>
              <a:gd name="connsiteX128" fmla="*/ 382548 w 608536"/>
              <a:gd name="connsiteY128" fmla="*/ 65981 h 271048"/>
              <a:gd name="connsiteX129" fmla="*/ 351742 w 608536"/>
              <a:gd name="connsiteY129" fmla="*/ 34485 h 271048"/>
              <a:gd name="connsiteX130" fmla="*/ 382548 w 608536"/>
              <a:gd name="connsiteY130" fmla="*/ 2989 h 271048"/>
              <a:gd name="connsiteX131" fmla="*/ 218861 w 608536"/>
              <a:gd name="connsiteY131" fmla="*/ 0 h 271048"/>
              <a:gd name="connsiteX132" fmla="*/ 249667 w 608536"/>
              <a:gd name="connsiteY132" fmla="*/ 31611 h 271048"/>
              <a:gd name="connsiteX133" fmla="*/ 218861 w 608536"/>
              <a:gd name="connsiteY133" fmla="*/ 63222 h 271048"/>
              <a:gd name="connsiteX134" fmla="*/ 188055 w 608536"/>
              <a:gd name="connsiteY134" fmla="*/ 31611 h 271048"/>
              <a:gd name="connsiteX135" fmla="*/ 218861 w 608536"/>
              <a:gd name="connsiteY135" fmla="*/ 0 h 271048"/>
              <a:gd name="connsiteX136" fmla="*/ 55980 w 608536"/>
              <a:gd name="connsiteY136" fmla="*/ 0 h 271048"/>
              <a:gd name="connsiteX137" fmla="*/ 87591 w 608536"/>
              <a:gd name="connsiteY137" fmla="*/ 31611 h 271048"/>
              <a:gd name="connsiteX138" fmla="*/ 55980 w 608536"/>
              <a:gd name="connsiteY138" fmla="*/ 63222 h 271048"/>
              <a:gd name="connsiteX139" fmla="*/ 24369 w 608536"/>
              <a:gd name="connsiteY139" fmla="*/ 31611 h 271048"/>
              <a:gd name="connsiteX140" fmla="*/ 55980 w 608536"/>
              <a:gd name="connsiteY140" fmla="*/ 0 h 27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8536" h="271048">
                <a:moveTo>
                  <a:pt x="165066" y="185067"/>
                </a:moveTo>
                <a:lnTo>
                  <a:pt x="175114" y="185067"/>
                </a:lnTo>
                <a:lnTo>
                  <a:pt x="188032" y="185067"/>
                </a:lnTo>
                <a:lnTo>
                  <a:pt x="205257" y="185067"/>
                </a:lnTo>
                <a:lnTo>
                  <a:pt x="222482" y="205129"/>
                </a:lnTo>
                <a:lnTo>
                  <a:pt x="238271" y="185067"/>
                </a:lnTo>
                <a:lnTo>
                  <a:pt x="255495" y="185067"/>
                </a:lnTo>
                <a:lnTo>
                  <a:pt x="266979" y="185067"/>
                </a:lnTo>
                <a:lnTo>
                  <a:pt x="275591" y="185067"/>
                </a:lnTo>
                <a:lnTo>
                  <a:pt x="277026" y="271048"/>
                </a:lnTo>
                <a:lnTo>
                  <a:pt x="165066" y="271048"/>
                </a:lnTo>
                <a:close/>
                <a:moveTo>
                  <a:pt x="0" y="185067"/>
                </a:moveTo>
                <a:lnTo>
                  <a:pt x="10047" y="185067"/>
                </a:lnTo>
                <a:lnTo>
                  <a:pt x="21531" y="185067"/>
                </a:lnTo>
                <a:lnTo>
                  <a:pt x="40191" y="185067"/>
                </a:lnTo>
                <a:lnTo>
                  <a:pt x="57415" y="205129"/>
                </a:lnTo>
                <a:lnTo>
                  <a:pt x="73204" y="185067"/>
                </a:lnTo>
                <a:lnTo>
                  <a:pt x="90429" y="185067"/>
                </a:lnTo>
                <a:lnTo>
                  <a:pt x="100477" y="185067"/>
                </a:lnTo>
                <a:lnTo>
                  <a:pt x="109089" y="185067"/>
                </a:lnTo>
                <a:lnTo>
                  <a:pt x="111960" y="271048"/>
                </a:lnTo>
                <a:lnTo>
                  <a:pt x="0" y="271048"/>
                </a:lnTo>
                <a:close/>
                <a:moveTo>
                  <a:pt x="495197" y="183457"/>
                </a:moveTo>
                <a:lnTo>
                  <a:pt x="505240" y="183457"/>
                </a:lnTo>
                <a:lnTo>
                  <a:pt x="518152" y="183457"/>
                </a:lnTo>
                <a:lnTo>
                  <a:pt x="535368" y="183457"/>
                </a:lnTo>
                <a:lnTo>
                  <a:pt x="552584" y="203573"/>
                </a:lnTo>
                <a:lnTo>
                  <a:pt x="568365" y="183457"/>
                </a:lnTo>
                <a:lnTo>
                  <a:pt x="585582" y="183457"/>
                </a:lnTo>
                <a:lnTo>
                  <a:pt x="597059" y="183457"/>
                </a:lnTo>
                <a:lnTo>
                  <a:pt x="605667" y="183457"/>
                </a:lnTo>
                <a:lnTo>
                  <a:pt x="608536" y="269668"/>
                </a:lnTo>
                <a:lnTo>
                  <a:pt x="495197" y="269668"/>
                </a:lnTo>
                <a:close/>
                <a:moveTo>
                  <a:pt x="325763" y="183457"/>
                </a:moveTo>
                <a:lnTo>
                  <a:pt x="335811" y="183457"/>
                </a:lnTo>
                <a:lnTo>
                  <a:pt x="348729" y="183457"/>
                </a:lnTo>
                <a:lnTo>
                  <a:pt x="365954" y="183457"/>
                </a:lnTo>
                <a:lnTo>
                  <a:pt x="383179" y="203573"/>
                </a:lnTo>
                <a:lnTo>
                  <a:pt x="398968" y="183457"/>
                </a:lnTo>
                <a:lnTo>
                  <a:pt x="416192" y="183457"/>
                </a:lnTo>
                <a:lnTo>
                  <a:pt x="427676" y="183457"/>
                </a:lnTo>
                <a:lnTo>
                  <a:pt x="436288" y="183457"/>
                </a:lnTo>
                <a:lnTo>
                  <a:pt x="437723" y="269668"/>
                </a:lnTo>
                <a:lnTo>
                  <a:pt x="325763" y="269668"/>
                </a:lnTo>
                <a:close/>
                <a:moveTo>
                  <a:pt x="268398" y="108971"/>
                </a:moveTo>
                <a:lnTo>
                  <a:pt x="275578" y="108971"/>
                </a:lnTo>
                <a:lnTo>
                  <a:pt x="288500" y="108971"/>
                </a:lnTo>
                <a:lnTo>
                  <a:pt x="301423" y="123340"/>
                </a:lnTo>
                <a:lnTo>
                  <a:pt x="312909" y="108971"/>
                </a:lnTo>
                <a:lnTo>
                  <a:pt x="325832" y="108971"/>
                </a:lnTo>
                <a:lnTo>
                  <a:pt x="333011" y="108971"/>
                </a:lnTo>
                <a:lnTo>
                  <a:pt x="337319" y="108971"/>
                </a:lnTo>
                <a:cubicBezTo>
                  <a:pt x="334447" y="116155"/>
                  <a:pt x="331575" y="124777"/>
                  <a:pt x="331575" y="133398"/>
                </a:cubicBezTo>
                <a:cubicBezTo>
                  <a:pt x="331575" y="146330"/>
                  <a:pt x="335883" y="159261"/>
                  <a:pt x="341626" y="169319"/>
                </a:cubicBezTo>
                <a:lnTo>
                  <a:pt x="341626" y="172193"/>
                </a:lnTo>
                <a:lnTo>
                  <a:pt x="259783" y="172193"/>
                </a:lnTo>
                <a:cubicBezTo>
                  <a:pt x="268398" y="160698"/>
                  <a:pt x="274142" y="147766"/>
                  <a:pt x="274142" y="133398"/>
                </a:cubicBezTo>
                <a:cubicBezTo>
                  <a:pt x="274142" y="124777"/>
                  <a:pt x="271270" y="116155"/>
                  <a:pt x="268398" y="108971"/>
                </a:cubicBezTo>
                <a:close/>
                <a:moveTo>
                  <a:pt x="103332" y="108971"/>
                </a:moveTo>
                <a:lnTo>
                  <a:pt x="110512" y="108971"/>
                </a:lnTo>
                <a:lnTo>
                  <a:pt x="123434" y="108971"/>
                </a:lnTo>
                <a:lnTo>
                  <a:pt x="136357" y="123340"/>
                </a:lnTo>
                <a:lnTo>
                  <a:pt x="147843" y="108971"/>
                </a:lnTo>
                <a:lnTo>
                  <a:pt x="160766" y="108971"/>
                </a:lnTo>
                <a:lnTo>
                  <a:pt x="167945" y="108971"/>
                </a:lnTo>
                <a:lnTo>
                  <a:pt x="170817" y="108971"/>
                </a:lnTo>
                <a:cubicBezTo>
                  <a:pt x="169381" y="116155"/>
                  <a:pt x="166509" y="124777"/>
                  <a:pt x="166509" y="133398"/>
                </a:cubicBezTo>
                <a:cubicBezTo>
                  <a:pt x="166509" y="146330"/>
                  <a:pt x="170817" y="159261"/>
                  <a:pt x="176560" y="169319"/>
                </a:cubicBezTo>
                <a:lnTo>
                  <a:pt x="176560" y="172193"/>
                </a:lnTo>
                <a:lnTo>
                  <a:pt x="94717" y="172193"/>
                </a:lnTo>
                <a:cubicBezTo>
                  <a:pt x="103332" y="160698"/>
                  <a:pt x="109076" y="147766"/>
                  <a:pt x="109076" y="133398"/>
                </a:cubicBezTo>
                <a:cubicBezTo>
                  <a:pt x="109076" y="124777"/>
                  <a:pt x="106204" y="116155"/>
                  <a:pt x="103332" y="108971"/>
                </a:cubicBezTo>
                <a:close/>
                <a:moveTo>
                  <a:pt x="429096" y="107592"/>
                </a:moveTo>
                <a:lnTo>
                  <a:pt x="436276" y="107592"/>
                </a:lnTo>
                <a:lnTo>
                  <a:pt x="449198" y="107592"/>
                </a:lnTo>
                <a:lnTo>
                  <a:pt x="462121" y="121908"/>
                </a:lnTo>
                <a:lnTo>
                  <a:pt x="473607" y="107592"/>
                </a:lnTo>
                <a:lnTo>
                  <a:pt x="486530" y="107592"/>
                </a:lnTo>
                <a:lnTo>
                  <a:pt x="493709" y="107592"/>
                </a:lnTo>
                <a:lnTo>
                  <a:pt x="498017" y="107592"/>
                </a:lnTo>
                <a:cubicBezTo>
                  <a:pt x="495145" y="114750"/>
                  <a:pt x="492273" y="123340"/>
                  <a:pt x="492273" y="131930"/>
                </a:cubicBezTo>
                <a:cubicBezTo>
                  <a:pt x="492273" y="144815"/>
                  <a:pt x="496581" y="157699"/>
                  <a:pt x="502324" y="169152"/>
                </a:cubicBezTo>
                <a:lnTo>
                  <a:pt x="502324" y="170584"/>
                </a:lnTo>
                <a:lnTo>
                  <a:pt x="420481" y="170584"/>
                </a:lnTo>
                <a:cubicBezTo>
                  <a:pt x="429096" y="159131"/>
                  <a:pt x="434840" y="146246"/>
                  <a:pt x="434840" y="131930"/>
                </a:cubicBezTo>
                <a:cubicBezTo>
                  <a:pt x="434840" y="123340"/>
                  <a:pt x="433404" y="114750"/>
                  <a:pt x="429096" y="107592"/>
                </a:cubicBezTo>
                <a:close/>
                <a:moveTo>
                  <a:pt x="221736" y="88970"/>
                </a:moveTo>
                <a:cubicBezTo>
                  <a:pt x="246685" y="88970"/>
                  <a:pt x="266911" y="108887"/>
                  <a:pt x="266911" y="133455"/>
                </a:cubicBezTo>
                <a:cubicBezTo>
                  <a:pt x="266911" y="158023"/>
                  <a:pt x="246685" y="177940"/>
                  <a:pt x="221736" y="177940"/>
                </a:cubicBezTo>
                <a:cubicBezTo>
                  <a:pt x="196787" y="177940"/>
                  <a:pt x="176561" y="158023"/>
                  <a:pt x="176561" y="133455"/>
                </a:cubicBezTo>
                <a:cubicBezTo>
                  <a:pt x="176561" y="108887"/>
                  <a:pt x="196787" y="88970"/>
                  <a:pt x="221736" y="88970"/>
                </a:cubicBezTo>
                <a:close/>
                <a:moveTo>
                  <a:pt x="55980" y="88970"/>
                </a:moveTo>
                <a:cubicBezTo>
                  <a:pt x="80548" y="88970"/>
                  <a:pt x="100465" y="108887"/>
                  <a:pt x="100465" y="133455"/>
                </a:cubicBezTo>
                <a:cubicBezTo>
                  <a:pt x="100465" y="158023"/>
                  <a:pt x="80548" y="177940"/>
                  <a:pt x="55980" y="177940"/>
                </a:cubicBezTo>
                <a:cubicBezTo>
                  <a:pt x="31412" y="177940"/>
                  <a:pt x="11495" y="158023"/>
                  <a:pt x="11495" y="133455"/>
                </a:cubicBezTo>
                <a:cubicBezTo>
                  <a:pt x="11495" y="108887"/>
                  <a:pt x="31412" y="88970"/>
                  <a:pt x="55980" y="88970"/>
                </a:cubicBezTo>
                <a:close/>
                <a:moveTo>
                  <a:pt x="547614" y="87591"/>
                </a:moveTo>
                <a:cubicBezTo>
                  <a:pt x="572627" y="87591"/>
                  <a:pt x="592904" y="107456"/>
                  <a:pt x="592904" y="131961"/>
                </a:cubicBezTo>
                <a:cubicBezTo>
                  <a:pt x="592904" y="156466"/>
                  <a:pt x="572627" y="176331"/>
                  <a:pt x="547614" y="176331"/>
                </a:cubicBezTo>
                <a:cubicBezTo>
                  <a:pt x="522601" y="176331"/>
                  <a:pt x="502324" y="156466"/>
                  <a:pt x="502324" y="131961"/>
                </a:cubicBezTo>
                <a:cubicBezTo>
                  <a:pt x="502324" y="107456"/>
                  <a:pt x="522601" y="87591"/>
                  <a:pt x="547614" y="87591"/>
                </a:cubicBezTo>
                <a:close/>
                <a:moveTo>
                  <a:pt x="382548" y="87591"/>
                </a:moveTo>
                <a:cubicBezTo>
                  <a:pt x="407561" y="87591"/>
                  <a:pt x="427838" y="107456"/>
                  <a:pt x="427838" y="131961"/>
                </a:cubicBezTo>
                <a:cubicBezTo>
                  <a:pt x="427838" y="156466"/>
                  <a:pt x="407561" y="176331"/>
                  <a:pt x="382548" y="176331"/>
                </a:cubicBezTo>
                <a:cubicBezTo>
                  <a:pt x="357535" y="176331"/>
                  <a:pt x="337258" y="156466"/>
                  <a:pt x="337258" y="131961"/>
                </a:cubicBezTo>
                <a:cubicBezTo>
                  <a:pt x="337258" y="107456"/>
                  <a:pt x="357535" y="87591"/>
                  <a:pt x="382548" y="87591"/>
                </a:cubicBezTo>
                <a:close/>
                <a:moveTo>
                  <a:pt x="300015" y="37473"/>
                </a:moveTo>
                <a:cubicBezTo>
                  <a:pt x="318298" y="37473"/>
                  <a:pt x="333120" y="52192"/>
                  <a:pt x="333120" y="70348"/>
                </a:cubicBezTo>
                <a:cubicBezTo>
                  <a:pt x="333120" y="88504"/>
                  <a:pt x="318298" y="103223"/>
                  <a:pt x="300015" y="103223"/>
                </a:cubicBezTo>
                <a:cubicBezTo>
                  <a:pt x="281732" y="103223"/>
                  <a:pt x="266910" y="88504"/>
                  <a:pt x="266910" y="70348"/>
                </a:cubicBezTo>
                <a:cubicBezTo>
                  <a:pt x="266910" y="52192"/>
                  <a:pt x="281732" y="37473"/>
                  <a:pt x="300015" y="37473"/>
                </a:cubicBezTo>
                <a:close/>
                <a:moveTo>
                  <a:pt x="134949" y="37473"/>
                </a:moveTo>
                <a:cubicBezTo>
                  <a:pt x="153232" y="37473"/>
                  <a:pt x="168054" y="52192"/>
                  <a:pt x="168054" y="70348"/>
                </a:cubicBezTo>
                <a:cubicBezTo>
                  <a:pt x="168054" y="88504"/>
                  <a:pt x="153232" y="103223"/>
                  <a:pt x="134949" y="103223"/>
                </a:cubicBezTo>
                <a:cubicBezTo>
                  <a:pt x="116666" y="103223"/>
                  <a:pt x="101844" y="88504"/>
                  <a:pt x="101844" y="70348"/>
                </a:cubicBezTo>
                <a:cubicBezTo>
                  <a:pt x="101844" y="52192"/>
                  <a:pt x="116666" y="37473"/>
                  <a:pt x="134949" y="37473"/>
                </a:cubicBezTo>
                <a:close/>
                <a:moveTo>
                  <a:pt x="461518" y="35864"/>
                </a:moveTo>
                <a:cubicBezTo>
                  <a:pt x="479357" y="35864"/>
                  <a:pt x="493819" y="50634"/>
                  <a:pt x="493819" y="68854"/>
                </a:cubicBezTo>
                <a:cubicBezTo>
                  <a:pt x="493819" y="87074"/>
                  <a:pt x="479357" y="101844"/>
                  <a:pt x="461518" y="101844"/>
                </a:cubicBezTo>
                <a:cubicBezTo>
                  <a:pt x="443679" y="101844"/>
                  <a:pt x="429217" y="87074"/>
                  <a:pt x="429217" y="68854"/>
                </a:cubicBezTo>
                <a:cubicBezTo>
                  <a:pt x="429217" y="50634"/>
                  <a:pt x="443679" y="35864"/>
                  <a:pt x="461518" y="35864"/>
                </a:cubicBezTo>
                <a:close/>
                <a:moveTo>
                  <a:pt x="551981" y="2989"/>
                </a:moveTo>
                <a:cubicBezTo>
                  <a:pt x="568995" y="2989"/>
                  <a:pt x="582787" y="17090"/>
                  <a:pt x="582787" y="34485"/>
                </a:cubicBezTo>
                <a:cubicBezTo>
                  <a:pt x="582787" y="51880"/>
                  <a:pt x="568995" y="65981"/>
                  <a:pt x="551981" y="65981"/>
                </a:cubicBezTo>
                <a:cubicBezTo>
                  <a:pt x="534967" y="65981"/>
                  <a:pt x="521175" y="51880"/>
                  <a:pt x="521175" y="34485"/>
                </a:cubicBezTo>
                <a:cubicBezTo>
                  <a:pt x="521175" y="17090"/>
                  <a:pt x="534967" y="2989"/>
                  <a:pt x="551981" y="2989"/>
                </a:cubicBezTo>
                <a:close/>
                <a:moveTo>
                  <a:pt x="382548" y="2989"/>
                </a:moveTo>
                <a:cubicBezTo>
                  <a:pt x="399562" y="2989"/>
                  <a:pt x="413354" y="17090"/>
                  <a:pt x="413354" y="34485"/>
                </a:cubicBezTo>
                <a:cubicBezTo>
                  <a:pt x="413354" y="51880"/>
                  <a:pt x="399562" y="65981"/>
                  <a:pt x="382548" y="65981"/>
                </a:cubicBezTo>
                <a:cubicBezTo>
                  <a:pt x="365534" y="65981"/>
                  <a:pt x="351742" y="51880"/>
                  <a:pt x="351742" y="34485"/>
                </a:cubicBezTo>
                <a:cubicBezTo>
                  <a:pt x="351742" y="17090"/>
                  <a:pt x="365534" y="2989"/>
                  <a:pt x="382548" y="2989"/>
                </a:cubicBezTo>
                <a:close/>
                <a:moveTo>
                  <a:pt x="218861" y="0"/>
                </a:moveTo>
                <a:cubicBezTo>
                  <a:pt x="235875" y="0"/>
                  <a:pt x="249667" y="14153"/>
                  <a:pt x="249667" y="31611"/>
                </a:cubicBezTo>
                <a:cubicBezTo>
                  <a:pt x="249667" y="49069"/>
                  <a:pt x="235875" y="63222"/>
                  <a:pt x="218861" y="63222"/>
                </a:cubicBezTo>
                <a:cubicBezTo>
                  <a:pt x="201847" y="63222"/>
                  <a:pt x="188055" y="49069"/>
                  <a:pt x="188055" y="31611"/>
                </a:cubicBezTo>
                <a:cubicBezTo>
                  <a:pt x="188055" y="14153"/>
                  <a:pt x="201847" y="0"/>
                  <a:pt x="218861" y="0"/>
                </a:cubicBezTo>
                <a:close/>
                <a:moveTo>
                  <a:pt x="55980" y="0"/>
                </a:moveTo>
                <a:cubicBezTo>
                  <a:pt x="73438" y="0"/>
                  <a:pt x="87591" y="14153"/>
                  <a:pt x="87591" y="31611"/>
                </a:cubicBezTo>
                <a:cubicBezTo>
                  <a:pt x="87591" y="49069"/>
                  <a:pt x="73438" y="63222"/>
                  <a:pt x="55980" y="63222"/>
                </a:cubicBezTo>
                <a:cubicBezTo>
                  <a:pt x="38522" y="63222"/>
                  <a:pt x="24369" y="49069"/>
                  <a:pt x="24369" y="31611"/>
                </a:cubicBezTo>
                <a:cubicBezTo>
                  <a:pt x="24369" y="14153"/>
                  <a:pt x="38522" y="0"/>
                  <a:pt x="55980" y="0"/>
                </a:cubicBezTo>
                <a:close/>
              </a:path>
            </a:pathLst>
          </a:custGeom>
          <a:solidFill>
            <a:schemeClr val="accent1"/>
          </a:solidFill>
          <a:ln>
            <a:noFill/>
          </a:ln>
        </p:spPr>
      </p:sp>
      <p:sp>
        <p:nvSpPr>
          <p:cNvPr id="89" name="laptop-with-messages_43379">
            <a:extLst>
              <a:ext uri="{FF2B5EF4-FFF2-40B4-BE49-F238E27FC236}">
                <a16:creationId xmlns="" xmlns:a16="http://schemas.microsoft.com/office/drawing/2014/main" id="{C99D07C2-669F-47DF-AB6B-15EF7BACB623}"/>
              </a:ext>
            </a:extLst>
          </p:cNvPr>
          <p:cNvSpPr>
            <a:spLocks noChangeAspect="1"/>
          </p:cNvSpPr>
          <p:nvPr/>
        </p:nvSpPr>
        <p:spPr bwMode="auto">
          <a:xfrm>
            <a:off x="6397663" y="2290382"/>
            <a:ext cx="368752" cy="351878"/>
          </a:xfrm>
          <a:custGeom>
            <a:avLst/>
            <a:gdLst>
              <a:gd name="connsiteX0" fmla="*/ 180877 w 582787"/>
              <a:gd name="connsiteY0" fmla="*/ 491613 h 556119"/>
              <a:gd name="connsiteX1" fmla="*/ 149298 w 582787"/>
              <a:gd name="connsiteY1" fmla="*/ 494480 h 556119"/>
              <a:gd name="connsiteX2" fmla="*/ 213891 w 582787"/>
              <a:gd name="connsiteY2" fmla="*/ 518849 h 556119"/>
              <a:gd name="connsiteX3" fmla="*/ 252646 w 582787"/>
              <a:gd name="connsiteY3" fmla="*/ 514548 h 556119"/>
              <a:gd name="connsiteX4" fmla="*/ 390487 w 582787"/>
              <a:gd name="connsiteY4" fmla="*/ 411469 h 556119"/>
              <a:gd name="connsiteX5" fmla="*/ 380455 w 582787"/>
              <a:gd name="connsiteY5" fmla="*/ 450153 h 556119"/>
              <a:gd name="connsiteX6" fmla="*/ 430611 w 582787"/>
              <a:gd name="connsiteY6" fmla="*/ 414334 h 556119"/>
              <a:gd name="connsiteX7" fmla="*/ 409116 w 582787"/>
              <a:gd name="connsiteY7" fmla="*/ 379948 h 556119"/>
              <a:gd name="connsiteX8" fmla="*/ 354661 w 582787"/>
              <a:gd name="connsiteY8" fmla="*/ 418632 h 556119"/>
              <a:gd name="connsiteX9" fmla="*/ 377589 w 582787"/>
              <a:gd name="connsiteY9" fmla="*/ 450153 h 556119"/>
              <a:gd name="connsiteX10" fmla="*/ 389054 w 582787"/>
              <a:gd name="connsiteY10" fmla="*/ 408603 h 556119"/>
              <a:gd name="connsiteX11" fmla="*/ 432044 w 582787"/>
              <a:gd name="connsiteY11" fmla="*/ 411469 h 556119"/>
              <a:gd name="connsiteX12" fmla="*/ 33012 w 582787"/>
              <a:gd name="connsiteY12" fmla="*/ 378356 h 556119"/>
              <a:gd name="connsiteX13" fmla="*/ 35875 w 582787"/>
              <a:gd name="connsiteY13" fmla="*/ 404246 h 556119"/>
              <a:gd name="connsiteX14" fmla="*/ 63066 w 582787"/>
              <a:gd name="connsiteY14" fmla="*/ 405684 h 556119"/>
              <a:gd name="connsiteX15" fmla="*/ 30150 w 582787"/>
              <a:gd name="connsiteY15" fmla="*/ 378356 h 556119"/>
              <a:gd name="connsiteX16" fmla="*/ 12977 w 582787"/>
              <a:gd name="connsiteY16" fmla="*/ 397054 h 556119"/>
              <a:gd name="connsiteX17" fmla="*/ 45892 w 582787"/>
              <a:gd name="connsiteY17" fmla="*/ 427259 h 556119"/>
              <a:gd name="connsiteX18" fmla="*/ 63066 w 582787"/>
              <a:gd name="connsiteY18" fmla="*/ 408561 h 556119"/>
              <a:gd name="connsiteX19" fmla="*/ 34444 w 582787"/>
              <a:gd name="connsiteY19" fmla="*/ 407123 h 556119"/>
              <a:gd name="connsiteX20" fmla="*/ 410549 w 582787"/>
              <a:gd name="connsiteY20" fmla="*/ 375650 h 556119"/>
              <a:gd name="connsiteX21" fmla="*/ 436343 w 582787"/>
              <a:gd name="connsiteY21" fmla="*/ 414334 h 556119"/>
              <a:gd name="connsiteX22" fmla="*/ 377589 w 582787"/>
              <a:gd name="connsiteY22" fmla="*/ 455884 h 556119"/>
              <a:gd name="connsiteX23" fmla="*/ 350362 w 582787"/>
              <a:gd name="connsiteY23" fmla="*/ 418632 h 556119"/>
              <a:gd name="connsiteX24" fmla="*/ 31581 w 582787"/>
              <a:gd name="connsiteY24" fmla="*/ 374041 h 556119"/>
              <a:gd name="connsiteX25" fmla="*/ 67359 w 582787"/>
              <a:gd name="connsiteY25" fmla="*/ 407123 h 556119"/>
              <a:gd name="connsiteX26" fmla="*/ 45892 w 582787"/>
              <a:gd name="connsiteY26" fmla="*/ 430136 h 556119"/>
              <a:gd name="connsiteX27" fmla="*/ 10115 w 582787"/>
              <a:gd name="connsiteY27" fmla="*/ 397054 h 556119"/>
              <a:gd name="connsiteX28" fmla="*/ 156387 w 582787"/>
              <a:gd name="connsiteY28" fmla="*/ 313967 h 556119"/>
              <a:gd name="connsiteX29" fmla="*/ 154950 w 582787"/>
              <a:gd name="connsiteY29" fmla="*/ 339751 h 556119"/>
              <a:gd name="connsiteX30" fmla="*/ 180813 w 582787"/>
              <a:gd name="connsiteY30" fmla="*/ 344048 h 556119"/>
              <a:gd name="connsiteX31" fmla="*/ 153513 w 582787"/>
              <a:gd name="connsiteY31" fmla="*/ 313967 h 556119"/>
              <a:gd name="connsiteX32" fmla="*/ 134834 w 582787"/>
              <a:gd name="connsiteY32" fmla="*/ 328292 h 556119"/>
              <a:gd name="connsiteX33" fmla="*/ 160697 w 582787"/>
              <a:gd name="connsiteY33" fmla="*/ 362670 h 556119"/>
              <a:gd name="connsiteX34" fmla="*/ 180813 w 582787"/>
              <a:gd name="connsiteY34" fmla="*/ 346913 h 556119"/>
              <a:gd name="connsiteX35" fmla="*/ 153513 w 582787"/>
              <a:gd name="connsiteY35" fmla="*/ 341184 h 556119"/>
              <a:gd name="connsiteX36" fmla="*/ 154950 w 582787"/>
              <a:gd name="connsiteY36" fmla="*/ 309670 h 556119"/>
              <a:gd name="connsiteX37" fmla="*/ 183687 w 582787"/>
              <a:gd name="connsiteY37" fmla="*/ 346913 h 556119"/>
              <a:gd name="connsiteX38" fmla="*/ 160697 w 582787"/>
              <a:gd name="connsiteY38" fmla="*/ 365535 h 556119"/>
              <a:gd name="connsiteX39" fmla="*/ 131960 w 582787"/>
              <a:gd name="connsiteY39" fmla="*/ 328292 h 556119"/>
              <a:gd name="connsiteX40" fmla="*/ 444955 w 582787"/>
              <a:gd name="connsiteY40" fmla="*/ 292420 h 556119"/>
              <a:gd name="connsiteX41" fmla="*/ 450690 w 582787"/>
              <a:gd name="connsiteY41" fmla="*/ 331162 h 556119"/>
              <a:gd name="connsiteX42" fmla="*/ 489406 w 582787"/>
              <a:gd name="connsiteY42" fmla="*/ 332597 h 556119"/>
              <a:gd name="connsiteX43" fmla="*/ 442087 w 582787"/>
              <a:gd name="connsiteY43" fmla="*/ 292420 h 556119"/>
              <a:gd name="connsiteX44" fmla="*/ 416276 w 582787"/>
              <a:gd name="connsiteY44" fmla="*/ 321118 h 556119"/>
              <a:gd name="connsiteX45" fmla="*/ 465030 w 582787"/>
              <a:gd name="connsiteY45" fmla="*/ 365598 h 556119"/>
              <a:gd name="connsiteX46" fmla="*/ 490840 w 582787"/>
              <a:gd name="connsiteY46" fmla="*/ 336901 h 556119"/>
              <a:gd name="connsiteX47" fmla="*/ 447822 w 582787"/>
              <a:gd name="connsiteY47" fmla="*/ 334031 h 556119"/>
              <a:gd name="connsiteX48" fmla="*/ 324374 w 582787"/>
              <a:gd name="connsiteY48" fmla="*/ 291062 h 556119"/>
              <a:gd name="connsiteX49" fmla="*/ 338720 w 582787"/>
              <a:gd name="connsiteY49" fmla="*/ 361302 h 556119"/>
              <a:gd name="connsiteX50" fmla="*/ 360238 w 582787"/>
              <a:gd name="connsiteY50" fmla="*/ 319732 h 556119"/>
              <a:gd name="connsiteX51" fmla="*/ 442087 w 582787"/>
              <a:gd name="connsiteY51" fmla="*/ 286681 h 556119"/>
              <a:gd name="connsiteX52" fmla="*/ 496576 w 582787"/>
              <a:gd name="connsiteY52" fmla="*/ 335466 h 556119"/>
              <a:gd name="connsiteX53" fmla="*/ 465030 w 582787"/>
              <a:gd name="connsiteY53" fmla="*/ 369903 h 556119"/>
              <a:gd name="connsiteX54" fmla="*/ 411974 w 582787"/>
              <a:gd name="connsiteY54" fmla="*/ 321118 h 556119"/>
              <a:gd name="connsiteX55" fmla="*/ 370280 w 582787"/>
              <a:gd name="connsiteY55" fmla="*/ 276727 h 556119"/>
              <a:gd name="connsiteX56" fmla="*/ 325809 w 582787"/>
              <a:gd name="connsiteY56" fmla="*/ 286762 h 556119"/>
              <a:gd name="connsiteX57" fmla="*/ 365977 w 582787"/>
              <a:gd name="connsiteY57" fmla="*/ 318298 h 556119"/>
              <a:gd name="connsiteX58" fmla="*/ 341589 w 582787"/>
              <a:gd name="connsiteY58" fmla="*/ 364169 h 556119"/>
              <a:gd name="connsiteX59" fmla="*/ 386060 w 582787"/>
              <a:gd name="connsiteY59" fmla="*/ 355568 h 556119"/>
              <a:gd name="connsiteX60" fmla="*/ 373149 w 582787"/>
              <a:gd name="connsiteY60" fmla="*/ 272427 h 556119"/>
              <a:gd name="connsiteX61" fmla="*/ 390364 w 582787"/>
              <a:gd name="connsiteY61" fmla="*/ 358435 h 556119"/>
              <a:gd name="connsiteX62" fmla="*/ 335851 w 582787"/>
              <a:gd name="connsiteY62" fmla="*/ 369903 h 556119"/>
              <a:gd name="connsiteX63" fmla="*/ 318636 w 582787"/>
              <a:gd name="connsiteY63" fmla="*/ 283895 h 556119"/>
              <a:gd name="connsiteX64" fmla="*/ 272742 w 582787"/>
              <a:gd name="connsiteY64" fmla="*/ 212086 h 556119"/>
              <a:gd name="connsiteX65" fmla="*/ 231115 w 582787"/>
              <a:gd name="connsiteY65" fmla="*/ 427107 h 556119"/>
              <a:gd name="connsiteX66" fmla="*/ 489487 w 582787"/>
              <a:gd name="connsiteY66" fmla="*/ 498780 h 556119"/>
              <a:gd name="connsiteX67" fmla="*/ 549773 w 582787"/>
              <a:gd name="connsiteY67" fmla="*/ 245056 h 556119"/>
              <a:gd name="connsiteX68" fmla="*/ 259823 w 582787"/>
              <a:gd name="connsiteY68" fmla="*/ 190584 h 556119"/>
              <a:gd name="connsiteX69" fmla="*/ 582787 w 582787"/>
              <a:gd name="connsiteY69" fmla="*/ 222120 h 556119"/>
              <a:gd name="connsiteX70" fmla="*/ 511017 w 582787"/>
              <a:gd name="connsiteY70" fmla="*/ 524583 h 556119"/>
              <a:gd name="connsiteX71" fmla="*/ 278483 w 582787"/>
              <a:gd name="connsiteY71" fmla="*/ 556119 h 556119"/>
              <a:gd name="connsiteX72" fmla="*/ 17242 w 582787"/>
              <a:gd name="connsiteY72" fmla="*/ 462943 h 556119"/>
              <a:gd name="connsiteX73" fmla="*/ 212455 w 582787"/>
              <a:gd name="connsiteY73" fmla="*/ 432841 h 556119"/>
              <a:gd name="connsiteX74" fmla="*/ 152167 w 582787"/>
              <a:gd name="connsiteY74" fmla="*/ 174969 h 556119"/>
              <a:gd name="connsiteX75" fmla="*/ 100487 w 582787"/>
              <a:gd name="connsiteY75" fmla="*/ 256618 h 556119"/>
              <a:gd name="connsiteX76" fmla="*/ 10049 w 582787"/>
              <a:gd name="connsiteY76" fmla="*/ 220807 h 556119"/>
              <a:gd name="connsiteX77" fmla="*/ 37324 w 582787"/>
              <a:gd name="connsiteY77" fmla="*/ 302455 h 556119"/>
              <a:gd name="connsiteX78" fmla="*/ 179442 w 582787"/>
              <a:gd name="connsiteY78" fmla="*/ 256618 h 556119"/>
              <a:gd name="connsiteX79" fmla="*/ 144989 w 582787"/>
              <a:gd name="connsiteY79" fmla="*/ 172104 h 556119"/>
              <a:gd name="connsiteX80" fmla="*/ 14355 w 582787"/>
              <a:gd name="connsiteY80" fmla="*/ 215077 h 556119"/>
              <a:gd name="connsiteX81" fmla="*/ 97616 w 582787"/>
              <a:gd name="connsiteY81" fmla="*/ 248023 h 556119"/>
              <a:gd name="connsiteX82" fmla="*/ 156473 w 582787"/>
              <a:gd name="connsiteY82" fmla="*/ 162077 h 556119"/>
              <a:gd name="connsiteX83" fmla="*/ 188055 w 582787"/>
              <a:gd name="connsiteY83" fmla="*/ 260915 h 556119"/>
              <a:gd name="connsiteX84" fmla="*/ 31582 w 582787"/>
              <a:gd name="connsiteY84" fmla="*/ 311050 h 556119"/>
              <a:gd name="connsiteX85" fmla="*/ 0 w 582787"/>
              <a:gd name="connsiteY85" fmla="*/ 212212 h 556119"/>
              <a:gd name="connsiteX86" fmla="*/ 463550 w 582787"/>
              <a:gd name="connsiteY86" fmla="*/ 130556 h 556119"/>
              <a:gd name="connsiteX87" fmla="*/ 440592 w 582787"/>
              <a:gd name="connsiteY87" fmla="*/ 166318 h 556119"/>
              <a:gd name="connsiteX88" fmla="*/ 400416 w 582787"/>
              <a:gd name="connsiteY88" fmla="*/ 149152 h 556119"/>
              <a:gd name="connsiteX89" fmla="*/ 411895 w 582787"/>
              <a:gd name="connsiteY89" fmla="*/ 186344 h 556119"/>
              <a:gd name="connsiteX90" fmla="*/ 475029 w 582787"/>
              <a:gd name="connsiteY90" fmla="*/ 166318 h 556119"/>
              <a:gd name="connsiteX91" fmla="*/ 460680 w 582787"/>
              <a:gd name="connsiteY91" fmla="*/ 129125 h 556119"/>
              <a:gd name="connsiteX92" fmla="*/ 403285 w 582787"/>
              <a:gd name="connsiteY92" fmla="*/ 146291 h 556119"/>
              <a:gd name="connsiteX93" fmla="*/ 439157 w 582787"/>
              <a:gd name="connsiteY93" fmla="*/ 162026 h 556119"/>
              <a:gd name="connsiteX94" fmla="*/ 464985 w 582787"/>
              <a:gd name="connsiteY94" fmla="*/ 124834 h 556119"/>
              <a:gd name="connsiteX95" fmla="*/ 479333 w 582787"/>
              <a:gd name="connsiteY95" fmla="*/ 169178 h 556119"/>
              <a:gd name="connsiteX96" fmla="*/ 409025 w 582787"/>
              <a:gd name="connsiteY96" fmla="*/ 189205 h 556119"/>
              <a:gd name="connsiteX97" fmla="*/ 396111 w 582787"/>
              <a:gd name="connsiteY97" fmla="*/ 144861 h 556119"/>
              <a:gd name="connsiteX98" fmla="*/ 268320 w 582787"/>
              <a:gd name="connsiteY98" fmla="*/ 113268 h 556119"/>
              <a:gd name="connsiteX99" fmla="*/ 268320 w 582787"/>
              <a:gd name="connsiteY99" fmla="*/ 139052 h 556119"/>
              <a:gd name="connsiteX100" fmla="*/ 292720 w 582787"/>
              <a:gd name="connsiteY100" fmla="*/ 143349 h 556119"/>
              <a:gd name="connsiteX101" fmla="*/ 266885 w 582787"/>
              <a:gd name="connsiteY101" fmla="*/ 113268 h 556119"/>
              <a:gd name="connsiteX102" fmla="*/ 246790 w 582787"/>
              <a:gd name="connsiteY102" fmla="*/ 127593 h 556119"/>
              <a:gd name="connsiteX103" fmla="*/ 274061 w 582787"/>
              <a:gd name="connsiteY103" fmla="*/ 161971 h 556119"/>
              <a:gd name="connsiteX104" fmla="*/ 292720 w 582787"/>
              <a:gd name="connsiteY104" fmla="*/ 146214 h 556119"/>
              <a:gd name="connsiteX105" fmla="*/ 265449 w 582787"/>
              <a:gd name="connsiteY105" fmla="*/ 140485 h 556119"/>
              <a:gd name="connsiteX106" fmla="*/ 30174 w 582787"/>
              <a:gd name="connsiteY106" fmla="*/ 113268 h 556119"/>
              <a:gd name="connsiteX107" fmla="*/ 28737 w 582787"/>
              <a:gd name="connsiteY107" fmla="*/ 139052 h 556119"/>
              <a:gd name="connsiteX108" fmla="*/ 53163 w 582787"/>
              <a:gd name="connsiteY108" fmla="*/ 143349 h 556119"/>
              <a:gd name="connsiteX109" fmla="*/ 27300 w 582787"/>
              <a:gd name="connsiteY109" fmla="*/ 113268 h 556119"/>
              <a:gd name="connsiteX110" fmla="*/ 8621 w 582787"/>
              <a:gd name="connsiteY110" fmla="*/ 127593 h 556119"/>
              <a:gd name="connsiteX111" fmla="*/ 34484 w 582787"/>
              <a:gd name="connsiteY111" fmla="*/ 161971 h 556119"/>
              <a:gd name="connsiteX112" fmla="*/ 54600 w 582787"/>
              <a:gd name="connsiteY112" fmla="*/ 146214 h 556119"/>
              <a:gd name="connsiteX113" fmla="*/ 27300 w 582787"/>
              <a:gd name="connsiteY113" fmla="*/ 140485 h 556119"/>
              <a:gd name="connsiteX114" fmla="*/ 268320 w 582787"/>
              <a:gd name="connsiteY114" fmla="*/ 108971 h 556119"/>
              <a:gd name="connsiteX115" fmla="*/ 297026 w 582787"/>
              <a:gd name="connsiteY115" fmla="*/ 146214 h 556119"/>
              <a:gd name="connsiteX116" fmla="*/ 274061 w 582787"/>
              <a:gd name="connsiteY116" fmla="*/ 164836 h 556119"/>
              <a:gd name="connsiteX117" fmla="*/ 243920 w 582787"/>
              <a:gd name="connsiteY117" fmla="*/ 127593 h 556119"/>
              <a:gd name="connsiteX118" fmla="*/ 28737 w 582787"/>
              <a:gd name="connsiteY118" fmla="*/ 108971 h 556119"/>
              <a:gd name="connsiteX119" fmla="*/ 57474 w 582787"/>
              <a:gd name="connsiteY119" fmla="*/ 146214 h 556119"/>
              <a:gd name="connsiteX120" fmla="*/ 34484 w 582787"/>
              <a:gd name="connsiteY120" fmla="*/ 164836 h 556119"/>
              <a:gd name="connsiteX121" fmla="*/ 5747 w 582787"/>
              <a:gd name="connsiteY121" fmla="*/ 127593 h 556119"/>
              <a:gd name="connsiteX122" fmla="*/ 123452 w 582787"/>
              <a:gd name="connsiteY122" fmla="*/ 67438 h 556119"/>
              <a:gd name="connsiteX123" fmla="*/ 63155 w 582787"/>
              <a:gd name="connsiteY123" fmla="*/ 80332 h 556119"/>
              <a:gd name="connsiteX124" fmla="*/ 147857 w 582787"/>
              <a:gd name="connsiteY124" fmla="*/ 124744 h 556119"/>
              <a:gd name="connsiteX125" fmla="*/ 496646 w 582787"/>
              <a:gd name="connsiteY125" fmla="*/ 51688 h 556119"/>
              <a:gd name="connsiteX126" fmla="*/ 506696 w 582787"/>
              <a:gd name="connsiteY126" fmla="*/ 116131 h 556119"/>
              <a:gd name="connsiteX127" fmla="*/ 571302 w 582787"/>
              <a:gd name="connsiteY127" fmla="*/ 117563 h 556119"/>
              <a:gd name="connsiteX128" fmla="*/ 490903 w 582787"/>
              <a:gd name="connsiteY128" fmla="*/ 50256 h 556119"/>
              <a:gd name="connsiteX129" fmla="*/ 449269 w 582787"/>
              <a:gd name="connsiteY129" fmla="*/ 97514 h 556119"/>
              <a:gd name="connsiteX130" fmla="*/ 531103 w 582787"/>
              <a:gd name="connsiteY130" fmla="*/ 170550 h 556119"/>
              <a:gd name="connsiteX131" fmla="*/ 572737 w 582787"/>
              <a:gd name="connsiteY131" fmla="*/ 123292 h 556119"/>
              <a:gd name="connsiteX132" fmla="*/ 502389 w 582787"/>
              <a:gd name="connsiteY132" fmla="*/ 120428 h 556119"/>
              <a:gd name="connsiteX133" fmla="*/ 493775 w 582787"/>
              <a:gd name="connsiteY133" fmla="*/ 40232 h 556119"/>
              <a:gd name="connsiteX134" fmla="*/ 582787 w 582787"/>
              <a:gd name="connsiteY134" fmla="*/ 120428 h 556119"/>
              <a:gd name="connsiteX135" fmla="*/ 531103 w 582787"/>
              <a:gd name="connsiteY135" fmla="*/ 177710 h 556119"/>
              <a:gd name="connsiteX136" fmla="*/ 442090 w 582787"/>
              <a:gd name="connsiteY136" fmla="*/ 97514 h 556119"/>
              <a:gd name="connsiteX137" fmla="*/ 87561 w 582787"/>
              <a:gd name="connsiteY137" fmla="*/ 21594 h 556119"/>
              <a:gd name="connsiteX138" fmla="*/ 60284 w 582787"/>
              <a:gd name="connsiteY138" fmla="*/ 76034 h 556119"/>
              <a:gd name="connsiteX139" fmla="*/ 126323 w 582787"/>
              <a:gd name="connsiteY139" fmla="*/ 61708 h 556119"/>
              <a:gd name="connsiteX140" fmla="*/ 153600 w 582787"/>
              <a:gd name="connsiteY140" fmla="*/ 123311 h 556119"/>
              <a:gd name="connsiteX141" fmla="*/ 180877 w 582787"/>
              <a:gd name="connsiteY141" fmla="*/ 70304 h 556119"/>
              <a:gd name="connsiteX142" fmla="*/ 86125 w 582787"/>
              <a:gd name="connsiteY142" fmla="*/ 15863 h 556119"/>
              <a:gd name="connsiteX143" fmla="*/ 188055 w 582787"/>
              <a:gd name="connsiteY143" fmla="*/ 67438 h 556119"/>
              <a:gd name="connsiteX144" fmla="*/ 155035 w 582787"/>
              <a:gd name="connsiteY144" fmla="*/ 133340 h 556119"/>
              <a:gd name="connsiteX145" fmla="*/ 53106 w 582787"/>
              <a:gd name="connsiteY145" fmla="*/ 80332 h 556119"/>
              <a:gd name="connsiteX146" fmla="*/ 295647 w 582787"/>
              <a:gd name="connsiteY146" fmla="*/ 10028 h 556119"/>
              <a:gd name="connsiteX147" fmla="*/ 312889 w 582787"/>
              <a:gd name="connsiteY147" fmla="*/ 75929 h 556119"/>
              <a:gd name="connsiteX148" fmla="*/ 381858 w 582787"/>
              <a:gd name="connsiteY148" fmla="*/ 70198 h 556119"/>
              <a:gd name="connsiteX149" fmla="*/ 289899 w 582787"/>
              <a:gd name="connsiteY149" fmla="*/ 10028 h 556119"/>
              <a:gd name="connsiteX150" fmla="*/ 252541 w 582787"/>
              <a:gd name="connsiteY150" fmla="*/ 64468 h 556119"/>
              <a:gd name="connsiteX151" fmla="*/ 345937 w 582787"/>
              <a:gd name="connsiteY151" fmla="*/ 128936 h 556119"/>
              <a:gd name="connsiteX152" fmla="*/ 383295 w 582787"/>
              <a:gd name="connsiteY152" fmla="*/ 74496 h 556119"/>
              <a:gd name="connsiteX153" fmla="*/ 310015 w 582787"/>
              <a:gd name="connsiteY153" fmla="*/ 81659 h 556119"/>
              <a:gd name="connsiteX154" fmla="*/ 289899 w 582787"/>
              <a:gd name="connsiteY154" fmla="*/ 0 h 556119"/>
              <a:gd name="connsiteX155" fmla="*/ 393353 w 582787"/>
              <a:gd name="connsiteY155" fmla="*/ 71631 h 556119"/>
              <a:gd name="connsiteX156" fmla="*/ 347374 w 582787"/>
              <a:gd name="connsiteY156" fmla="*/ 136099 h 556119"/>
              <a:gd name="connsiteX157" fmla="*/ 243920 w 582787"/>
              <a:gd name="connsiteY157" fmla="*/ 65901 h 55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582787" h="556119">
                <a:moveTo>
                  <a:pt x="180877" y="491613"/>
                </a:moveTo>
                <a:lnTo>
                  <a:pt x="149298" y="494480"/>
                </a:lnTo>
                <a:lnTo>
                  <a:pt x="213891" y="518849"/>
                </a:lnTo>
                <a:lnTo>
                  <a:pt x="252646" y="514548"/>
                </a:lnTo>
                <a:close/>
                <a:moveTo>
                  <a:pt x="390487" y="411469"/>
                </a:moveTo>
                <a:lnTo>
                  <a:pt x="380455" y="450153"/>
                </a:lnTo>
                <a:lnTo>
                  <a:pt x="430611" y="414334"/>
                </a:lnTo>
                <a:close/>
                <a:moveTo>
                  <a:pt x="409116" y="379948"/>
                </a:moveTo>
                <a:lnTo>
                  <a:pt x="354661" y="418632"/>
                </a:lnTo>
                <a:lnTo>
                  <a:pt x="377589" y="450153"/>
                </a:lnTo>
                <a:lnTo>
                  <a:pt x="389054" y="408603"/>
                </a:lnTo>
                <a:lnTo>
                  <a:pt x="432044" y="411469"/>
                </a:lnTo>
                <a:close/>
                <a:moveTo>
                  <a:pt x="33012" y="378356"/>
                </a:moveTo>
                <a:lnTo>
                  <a:pt x="35875" y="404246"/>
                </a:lnTo>
                <a:lnTo>
                  <a:pt x="63066" y="405684"/>
                </a:lnTo>
                <a:close/>
                <a:moveTo>
                  <a:pt x="30150" y="378356"/>
                </a:moveTo>
                <a:lnTo>
                  <a:pt x="12977" y="397054"/>
                </a:lnTo>
                <a:lnTo>
                  <a:pt x="45892" y="427259"/>
                </a:lnTo>
                <a:lnTo>
                  <a:pt x="63066" y="408561"/>
                </a:lnTo>
                <a:lnTo>
                  <a:pt x="34444" y="407123"/>
                </a:lnTo>
                <a:close/>
                <a:moveTo>
                  <a:pt x="410549" y="375650"/>
                </a:moveTo>
                <a:lnTo>
                  <a:pt x="436343" y="414334"/>
                </a:lnTo>
                <a:lnTo>
                  <a:pt x="377589" y="455884"/>
                </a:lnTo>
                <a:lnTo>
                  <a:pt x="350362" y="418632"/>
                </a:lnTo>
                <a:close/>
                <a:moveTo>
                  <a:pt x="31581" y="374041"/>
                </a:moveTo>
                <a:lnTo>
                  <a:pt x="67359" y="407123"/>
                </a:lnTo>
                <a:lnTo>
                  <a:pt x="45892" y="430136"/>
                </a:lnTo>
                <a:lnTo>
                  <a:pt x="10115" y="397054"/>
                </a:lnTo>
                <a:close/>
                <a:moveTo>
                  <a:pt x="156387" y="313967"/>
                </a:moveTo>
                <a:lnTo>
                  <a:pt x="154950" y="339751"/>
                </a:lnTo>
                <a:lnTo>
                  <a:pt x="180813" y="344048"/>
                </a:lnTo>
                <a:close/>
                <a:moveTo>
                  <a:pt x="153513" y="313967"/>
                </a:moveTo>
                <a:lnTo>
                  <a:pt x="134834" y="328292"/>
                </a:lnTo>
                <a:lnTo>
                  <a:pt x="160697" y="362670"/>
                </a:lnTo>
                <a:lnTo>
                  <a:pt x="180813" y="346913"/>
                </a:lnTo>
                <a:lnTo>
                  <a:pt x="153513" y="341184"/>
                </a:lnTo>
                <a:close/>
                <a:moveTo>
                  <a:pt x="154950" y="309670"/>
                </a:moveTo>
                <a:lnTo>
                  <a:pt x="183687" y="346913"/>
                </a:lnTo>
                <a:lnTo>
                  <a:pt x="160697" y="365535"/>
                </a:lnTo>
                <a:lnTo>
                  <a:pt x="131960" y="328292"/>
                </a:lnTo>
                <a:close/>
                <a:moveTo>
                  <a:pt x="444955" y="292420"/>
                </a:moveTo>
                <a:lnTo>
                  <a:pt x="450690" y="331162"/>
                </a:lnTo>
                <a:lnTo>
                  <a:pt x="489406" y="332597"/>
                </a:lnTo>
                <a:close/>
                <a:moveTo>
                  <a:pt x="442087" y="292420"/>
                </a:moveTo>
                <a:lnTo>
                  <a:pt x="416276" y="321118"/>
                </a:lnTo>
                <a:lnTo>
                  <a:pt x="465030" y="365598"/>
                </a:lnTo>
                <a:lnTo>
                  <a:pt x="490840" y="336901"/>
                </a:lnTo>
                <a:lnTo>
                  <a:pt x="447822" y="334031"/>
                </a:lnTo>
                <a:close/>
                <a:moveTo>
                  <a:pt x="324374" y="291062"/>
                </a:moveTo>
                <a:lnTo>
                  <a:pt x="338720" y="361302"/>
                </a:lnTo>
                <a:lnTo>
                  <a:pt x="360238" y="319732"/>
                </a:lnTo>
                <a:close/>
                <a:moveTo>
                  <a:pt x="442087" y="286681"/>
                </a:moveTo>
                <a:lnTo>
                  <a:pt x="496576" y="335466"/>
                </a:lnTo>
                <a:lnTo>
                  <a:pt x="465030" y="369903"/>
                </a:lnTo>
                <a:lnTo>
                  <a:pt x="411974" y="321118"/>
                </a:lnTo>
                <a:close/>
                <a:moveTo>
                  <a:pt x="370280" y="276727"/>
                </a:moveTo>
                <a:lnTo>
                  <a:pt x="325809" y="286762"/>
                </a:lnTo>
                <a:lnTo>
                  <a:pt x="365977" y="318298"/>
                </a:lnTo>
                <a:lnTo>
                  <a:pt x="341589" y="364169"/>
                </a:lnTo>
                <a:lnTo>
                  <a:pt x="386060" y="355568"/>
                </a:lnTo>
                <a:close/>
                <a:moveTo>
                  <a:pt x="373149" y="272427"/>
                </a:moveTo>
                <a:lnTo>
                  <a:pt x="390364" y="358435"/>
                </a:lnTo>
                <a:lnTo>
                  <a:pt x="335851" y="369903"/>
                </a:lnTo>
                <a:lnTo>
                  <a:pt x="318636" y="283895"/>
                </a:lnTo>
                <a:close/>
                <a:moveTo>
                  <a:pt x="272742" y="212086"/>
                </a:moveTo>
                <a:lnTo>
                  <a:pt x="231115" y="427107"/>
                </a:lnTo>
                <a:lnTo>
                  <a:pt x="489487" y="498780"/>
                </a:lnTo>
                <a:lnTo>
                  <a:pt x="549773" y="245056"/>
                </a:lnTo>
                <a:close/>
                <a:moveTo>
                  <a:pt x="259823" y="190584"/>
                </a:moveTo>
                <a:lnTo>
                  <a:pt x="582787" y="222120"/>
                </a:lnTo>
                <a:lnTo>
                  <a:pt x="511017" y="524583"/>
                </a:lnTo>
                <a:lnTo>
                  <a:pt x="278483" y="556119"/>
                </a:lnTo>
                <a:lnTo>
                  <a:pt x="17242" y="462943"/>
                </a:lnTo>
                <a:lnTo>
                  <a:pt x="212455" y="432841"/>
                </a:lnTo>
                <a:close/>
                <a:moveTo>
                  <a:pt x="152167" y="174969"/>
                </a:moveTo>
                <a:lnTo>
                  <a:pt x="100487" y="256618"/>
                </a:lnTo>
                <a:lnTo>
                  <a:pt x="10049" y="220807"/>
                </a:lnTo>
                <a:lnTo>
                  <a:pt x="37324" y="302455"/>
                </a:lnTo>
                <a:lnTo>
                  <a:pt x="179442" y="256618"/>
                </a:lnTo>
                <a:close/>
                <a:moveTo>
                  <a:pt x="144989" y="172104"/>
                </a:moveTo>
                <a:lnTo>
                  <a:pt x="14355" y="215077"/>
                </a:lnTo>
                <a:lnTo>
                  <a:pt x="97616" y="248023"/>
                </a:lnTo>
                <a:close/>
                <a:moveTo>
                  <a:pt x="156473" y="162077"/>
                </a:moveTo>
                <a:lnTo>
                  <a:pt x="188055" y="260915"/>
                </a:lnTo>
                <a:lnTo>
                  <a:pt x="31582" y="311050"/>
                </a:lnTo>
                <a:lnTo>
                  <a:pt x="0" y="212212"/>
                </a:lnTo>
                <a:close/>
                <a:moveTo>
                  <a:pt x="463550" y="130556"/>
                </a:moveTo>
                <a:lnTo>
                  <a:pt x="440592" y="166318"/>
                </a:lnTo>
                <a:lnTo>
                  <a:pt x="400416" y="149152"/>
                </a:lnTo>
                <a:lnTo>
                  <a:pt x="411895" y="186344"/>
                </a:lnTo>
                <a:lnTo>
                  <a:pt x="475029" y="166318"/>
                </a:lnTo>
                <a:close/>
                <a:moveTo>
                  <a:pt x="460680" y="129125"/>
                </a:moveTo>
                <a:lnTo>
                  <a:pt x="403285" y="146291"/>
                </a:lnTo>
                <a:lnTo>
                  <a:pt x="439157" y="162026"/>
                </a:lnTo>
                <a:close/>
                <a:moveTo>
                  <a:pt x="464985" y="124834"/>
                </a:moveTo>
                <a:lnTo>
                  <a:pt x="479333" y="169178"/>
                </a:lnTo>
                <a:lnTo>
                  <a:pt x="409025" y="189205"/>
                </a:lnTo>
                <a:lnTo>
                  <a:pt x="396111" y="144861"/>
                </a:lnTo>
                <a:close/>
                <a:moveTo>
                  <a:pt x="268320" y="113268"/>
                </a:moveTo>
                <a:lnTo>
                  <a:pt x="268320" y="139052"/>
                </a:lnTo>
                <a:lnTo>
                  <a:pt x="292720" y="143349"/>
                </a:lnTo>
                <a:close/>
                <a:moveTo>
                  <a:pt x="266885" y="113268"/>
                </a:moveTo>
                <a:lnTo>
                  <a:pt x="246790" y="127593"/>
                </a:lnTo>
                <a:lnTo>
                  <a:pt x="274061" y="161971"/>
                </a:lnTo>
                <a:lnTo>
                  <a:pt x="292720" y="146214"/>
                </a:lnTo>
                <a:lnTo>
                  <a:pt x="265449" y="140485"/>
                </a:lnTo>
                <a:close/>
                <a:moveTo>
                  <a:pt x="30174" y="113268"/>
                </a:moveTo>
                <a:lnTo>
                  <a:pt x="28737" y="139052"/>
                </a:lnTo>
                <a:lnTo>
                  <a:pt x="53163" y="143349"/>
                </a:lnTo>
                <a:close/>
                <a:moveTo>
                  <a:pt x="27300" y="113268"/>
                </a:moveTo>
                <a:lnTo>
                  <a:pt x="8621" y="127593"/>
                </a:lnTo>
                <a:lnTo>
                  <a:pt x="34484" y="161971"/>
                </a:lnTo>
                <a:lnTo>
                  <a:pt x="54600" y="146214"/>
                </a:lnTo>
                <a:lnTo>
                  <a:pt x="27300" y="140485"/>
                </a:lnTo>
                <a:close/>
                <a:moveTo>
                  <a:pt x="268320" y="108971"/>
                </a:moveTo>
                <a:lnTo>
                  <a:pt x="297026" y="146214"/>
                </a:lnTo>
                <a:lnTo>
                  <a:pt x="274061" y="164836"/>
                </a:lnTo>
                <a:lnTo>
                  <a:pt x="243920" y="127593"/>
                </a:lnTo>
                <a:close/>
                <a:moveTo>
                  <a:pt x="28737" y="108971"/>
                </a:moveTo>
                <a:lnTo>
                  <a:pt x="57474" y="146214"/>
                </a:lnTo>
                <a:lnTo>
                  <a:pt x="34484" y="164836"/>
                </a:lnTo>
                <a:lnTo>
                  <a:pt x="5747" y="127593"/>
                </a:lnTo>
                <a:close/>
                <a:moveTo>
                  <a:pt x="123452" y="67438"/>
                </a:moveTo>
                <a:lnTo>
                  <a:pt x="63155" y="80332"/>
                </a:lnTo>
                <a:lnTo>
                  <a:pt x="147857" y="124744"/>
                </a:lnTo>
                <a:close/>
                <a:moveTo>
                  <a:pt x="496646" y="51688"/>
                </a:moveTo>
                <a:lnTo>
                  <a:pt x="506696" y="116131"/>
                </a:lnTo>
                <a:lnTo>
                  <a:pt x="571302" y="117563"/>
                </a:lnTo>
                <a:close/>
                <a:moveTo>
                  <a:pt x="490903" y="50256"/>
                </a:moveTo>
                <a:lnTo>
                  <a:pt x="449269" y="97514"/>
                </a:lnTo>
                <a:lnTo>
                  <a:pt x="531103" y="170550"/>
                </a:lnTo>
                <a:lnTo>
                  <a:pt x="572737" y="123292"/>
                </a:lnTo>
                <a:lnTo>
                  <a:pt x="502389" y="120428"/>
                </a:lnTo>
                <a:close/>
                <a:moveTo>
                  <a:pt x="493775" y="40232"/>
                </a:moveTo>
                <a:lnTo>
                  <a:pt x="582787" y="120428"/>
                </a:lnTo>
                <a:lnTo>
                  <a:pt x="531103" y="177710"/>
                </a:lnTo>
                <a:lnTo>
                  <a:pt x="442090" y="97514"/>
                </a:lnTo>
                <a:close/>
                <a:moveTo>
                  <a:pt x="87561" y="21594"/>
                </a:moveTo>
                <a:lnTo>
                  <a:pt x="60284" y="76034"/>
                </a:lnTo>
                <a:lnTo>
                  <a:pt x="126323" y="61708"/>
                </a:lnTo>
                <a:lnTo>
                  <a:pt x="153600" y="123311"/>
                </a:lnTo>
                <a:lnTo>
                  <a:pt x="180877" y="70304"/>
                </a:lnTo>
                <a:close/>
                <a:moveTo>
                  <a:pt x="86125" y="15863"/>
                </a:moveTo>
                <a:lnTo>
                  <a:pt x="188055" y="67438"/>
                </a:lnTo>
                <a:lnTo>
                  <a:pt x="155035" y="133340"/>
                </a:lnTo>
                <a:lnTo>
                  <a:pt x="53106" y="80332"/>
                </a:lnTo>
                <a:close/>
                <a:moveTo>
                  <a:pt x="295647" y="10028"/>
                </a:moveTo>
                <a:lnTo>
                  <a:pt x="312889" y="75929"/>
                </a:lnTo>
                <a:lnTo>
                  <a:pt x="381858" y="70198"/>
                </a:lnTo>
                <a:close/>
                <a:moveTo>
                  <a:pt x="289899" y="10028"/>
                </a:moveTo>
                <a:lnTo>
                  <a:pt x="252541" y="64468"/>
                </a:lnTo>
                <a:lnTo>
                  <a:pt x="345937" y="128936"/>
                </a:lnTo>
                <a:lnTo>
                  <a:pt x="383295" y="74496"/>
                </a:lnTo>
                <a:lnTo>
                  <a:pt x="310015" y="81659"/>
                </a:lnTo>
                <a:close/>
                <a:moveTo>
                  <a:pt x="289899" y="0"/>
                </a:moveTo>
                <a:lnTo>
                  <a:pt x="393353" y="71631"/>
                </a:lnTo>
                <a:lnTo>
                  <a:pt x="347374" y="136099"/>
                </a:lnTo>
                <a:lnTo>
                  <a:pt x="243920" y="65901"/>
                </a:lnTo>
                <a:close/>
              </a:path>
            </a:pathLst>
          </a:custGeom>
          <a:solidFill>
            <a:schemeClr val="accent1"/>
          </a:solidFill>
          <a:ln>
            <a:noFill/>
          </a:ln>
        </p:spPr>
      </p:sp>
      <p:sp>
        <p:nvSpPr>
          <p:cNvPr id="90" name="draft_46064">
            <a:extLst>
              <a:ext uri="{FF2B5EF4-FFF2-40B4-BE49-F238E27FC236}">
                <a16:creationId xmlns="" xmlns:a16="http://schemas.microsoft.com/office/drawing/2014/main" id="{A7207B43-8582-442F-89F7-D786782ACF5C}"/>
              </a:ext>
            </a:extLst>
          </p:cNvPr>
          <p:cNvSpPr>
            <a:spLocks noChangeAspect="1"/>
          </p:cNvSpPr>
          <p:nvPr/>
        </p:nvSpPr>
        <p:spPr bwMode="auto">
          <a:xfrm>
            <a:off x="6976337" y="2295894"/>
            <a:ext cx="360682" cy="368754"/>
          </a:xfrm>
          <a:custGeom>
            <a:avLst/>
            <a:gdLst>
              <a:gd name="T0" fmla="*/ 192 w 415"/>
              <a:gd name="T1" fmla="*/ 171 h 425"/>
              <a:gd name="T2" fmla="*/ 50 w 415"/>
              <a:gd name="T3" fmla="*/ 156 h 425"/>
              <a:gd name="T4" fmla="*/ 192 w 415"/>
              <a:gd name="T5" fmla="*/ 142 h 425"/>
              <a:gd name="T6" fmla="*/ 281 w 415"/>
              <a:gd name="T7" fmla="*/ 148 h 425"/>
              <a:gd name="T8" fmla="*/ 201 w 415"/>
              <a:gd name="T9" fmla="*/ 380 h 425"/>
              <a:gd name="T10" fmla="*/ 281 w 415"/>
              <a:gd name="T11" fmla="*/ 148 h 425"/>
              <a:gd name="T12" fmla="*/ 260 w 415"/>
              <a:gd name="T13" fmla="*/ 215 h 425"/>
              <a:gd name="T14" fmla="*/ 248 w 415"/>
              <a:gd name="T15" fmla="*/ 216 h 425"/>
              <a:gd name="T16" fmla="*/ 168 w 415"/>
              <a:gd name="T17" fmla="*/ 319 h 425"/>
              <a:gd name="T18" fmla="*/ 180 w 415"/>
              <a:gd name="T19" fmla="*/ 319 h 425"/>
              <a:gd name="T20" fmla="*/ 261 w 415"/>
              <a:gd name="T21" fmla="*/ 216 h 425"/>
              <a:gd name="T22" fmla="*/ 274 w 415"/>
              <a:gd name="T23" fmla="*/ 188 h 425"/>
              <a:gd name="T24" fmla="*/ 274 w 415"/>
              <a:gd name="T25" fmla="*/ 200 h 425"/>
              <a:gd name="T26" fmla="*/ 281 w 415"/>
              <a:gd name="T27" fmla="*/ 202 h 425"/>
              <a:gd name="T28" fmla="*/ 296 w 415"/>
              <a:gd name="T29" fmla="*/ 189 h 425"/>
              <a:gd name="T30" fmla="*/ 278 w 415"/>
              <a:gd name="T31" fmla="*/ 183 h 425"/>
              <a:gd name="T32" fmla="*/ 359 w 415"/>
              <a:gd name="T33" fmla="*/ 204 h 425"/>
              <a:gd name="T34" fmla="*/ 305 w 415"/>
              <a:gd name="T35" fmla="*/ 121 h 425"/>
              <a:gd name="T36" fmla="*/ 408 w 415"/>
              <a:gd name="T37" fmla="*/ 149 h 425"/>
              <a:gd name="T38" fmla="*/ 312 w 415"/>
              <a:gd name="T39" fmla="*/ 114 h 425"/>
              <a:gd name="T40" fmla="*/ 350 w 415"/>
              <a:gd name="T41" fmla="*/ 79 h 425"/>
              <a:gd name="T42" fmla="*/ 407 w 415"/>
              <a:gd name="T43" fmla="*/ 123 h 425"/>
              <a:gd name="T44" fmla="*/ 394 w 415"/>
              <a:gd name="T45" fmla="*/ 137 h 425"/>
              <a:gd name="T46" fmla="*/ 338 w 415"/>
              <a:gd name="T47" fmla="*/ 112 h 425"/>
              <a:gd name="T48" fmla="*/ 394 w 415"/>
              <a:gd name="T49" fmla="*/ 137 h 425"/>
              <a:gd name="T50" fmla="*/ 193 w 415"/>
              <a:gd name="T51" fmla="*/ 390 h 425"/>
              <a:gd name="T52" fmla="*/ 99 w 415"/>
              <a:gd name="T53" fmla="*/ 422 h 425"/>
              <a:gd name="T54" fmla="*/ 121 w 415"/>
              <a:gd name="T55" fmla="*/ 326 h 425"/>
              <a:gd name="T56" fmla="*/ 118 w 415"/>
              <a:gd name="T57" fmla="*/ 382 h 425"/>
              <a:gd name="T58" fmla="*/ 169 w 415"/>
              <a:gd name="T59" fmla="*/ 386 h 425"/>
              <a:gd name="T60" fmla="*/ 104 w 415"/>
              <a:gd name="T61" fmla="*/ 324 h 425"/>
              <a:gd name="T62" fmla="*/ 32 w 415"/>
              <a:gd name="T63" fmla="*/ 353 h 425"/>
              <a:gd name="T64" fmla="*/ 0 w 415"/>
              <a:gd name="T65" fmla="*/ 87 h 425"/>
              <a:gd name="T66" fmla="*/ 71 w 415"/>
              <a:gd name="T67" fmla="*/ 54 h 425"/>
              <a:gd name="T68" fmla="*/ 83 w 415"/>
              <a:gd name="T69" fmla="*/ 40 h 425"/>
              <a:gd name="T70" fmla="*/ 93 w 415"/>
              <a:gd name="T71" fmla="*/ 35 h 425"/>
              <a:gd name="T72" fmla="*/ 164 w 415"/>
              <a:gd name="T73" fmla="*/ 35 h 425"/>
              <a:gd name="T74" fmla="*/ 173 w 415"/>
              <a:gd name="T75" fmla="*/ 40 h 425"/>
              <a:gd name="T76" fmla="*/ 185 w 415"/>
              <a:gd name="T77" fmla="*/ 54 h 425"/>
              <a:gd name="T78" fmla="*/ 256 w 415"/>
              <a:gd name="T79" fmla="*/ 87 h 425"/>
              <a:gd name="T80" fmla="*/ 227 w 415"/>
              <a:gd name="T81" fmla="*/ 180 h 425"/>
              <a:gd name="T82" fmla="*/ 210 w 415"/>
              <a:gd name="T83" fmla="*/ 83 h 425"/>
              <a:gd name="T84" fmla="*/ 185 w 415"/>
              <a:gd name="T85" fmla="*/ 99 h 425"/>
              <a:gd name="T86" fmla="*/ 83 w 415"/>
              <a:gd name="T87" fmla="*/ 111 h 425"/>
              <a:gd name="T88" fmla="*/ 71 w 415"/>
              <a:gd name="T89" fmla="*/ 83 h 425"/>
              <a:gd name="T90" fmla="*/ 29 w 415"/>
              <a:gd name="T91" fmla="*/ 100 h 425"/>
              <a:gd name="T92" fmla="*/ 46 w 415"/>
              <a:gd name="T93" fmla="*/ 324 h 425"/>
              <a:gd name="T94" fmla="*/ 114 w 415"/>
              <a:gd name="T95" fmla="*/ 35 h 425"/>
              <a:gd name="T96" fmla="*/ 142 w 415"/>
              <a:gd name="T97" fmla="*/ 40 h 425"/>
              <a:gd name="T98" fmla="*/ 128 w 415"/>
              <a:gd name="T99" fmla="*/ 21 h 425"/>
              <a:gd name="T100" fmla="*/ 193 w 415"/>
              <a:gd name="T101" fmla="*/ 218 h 425"/>
              <a:gd name="T102" fmla="*/ 192 w 415"/>
              <a:gd name="T103" fmla="*/ 189 h 425"/>
              <a:gd name="T104" fmla="*/ 50 w 415"/>
              <a:gd name="T105" fmla="*/ 204 h 425"/>
              <a:gd name="T106" fmla="*/ 192 w 415"/>
              <a:gd name="T107" fmla="*/ 218 h 425"/>
              <a:gd name="T108" fmla="*/ 50 w 415"/>
              <a:gd name="T109" fmla="*/ 251 h 425"/>
              <a:gd name="T110" fmla="*/ 151 w 415"/>
              <a:gd name="T111" fmla="*/ 265 h 425"/>
              <a:gd name="T112" fmla="*/ 65 w 415"/>
              <a:gd name="T113" fmla="*/ 23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5" h="425">
                <a:moveTo>
                  <a:pt x="207" y="156"/>
                </a:moveTo>
                <a:cubicBezTo>
                  <a:pt x="207" y="164"/>
                  <a:pt x="200" y="171"/>
                  <a:pt x="192" y="171"/>
                </a:cubicBezTo>
                <a:lnTo>
                  <a:pt x="65" y="171"/>
                </a:lnTo>
                <a:cubicBezTo>
                  <a:pt x="57" y="171"/>
                  <a:pt x="50" y="164"/>
                  <a:pt x="50" y="156"/>
                </a:cubicBezTo>
                <a:cubicBezTo>
                  <a:pt x="50" y="149"/>
                  <a:pt x="57" y="142"/>
                  <a:pt x="65" y="142"/>
                </a:cubicBezTo>
                <a:lnTo>
                  <a:pt x="192" y="142"/>
                </a:lnTo>
                <a:cubicBezTo>
                  <a:pt x="200" y="142"/>
                  <a:pt x="207" y="149"/>
                  <a:pt x="207" y="156"/>
                </a:cubicBezTo>
                <a:close/>
                <a:moveTo>
                  <a:pt x="281" y="148"/>
                </a:moveTo>
                <a:lnTo>
                  <a:pt x="352" y="212"/>
                </a:lnTo>
                <a:lnTo>
                  <a:pt x="201" y="380"/>
                </a:lnTo>
                <a:lnTo>
                  <a:pt x="130" y="316"/>
                </a:lnTo>
                <a:lnTo>
                  <a:pt x="281" y="148"/>
                </a:lnTo>
                <a:close/>
                <a:moveTo>
                  <a:pt x="261" y="216"/>
                </a:moveTo>
                <a:lnTo>
                  <a:pt x="260" y="215"/>
                </a:lnTo>
                <a:cubicBezTo>
                  <a:pt x="259" y="214"/>
                  <a:pt x="256" y="213"/>
                  <a:pt x="254" y="213"/>
                </a:cubicBezTo>
                <a:cubicBezTo>
                  <a:pt x="252" y="213"/>
                  <a:pt x="250" y="214"/>
                  <a:pt x="248" y="216"/>
                </a:cubicBezTo>
                <a:lnTo>
                  <a:pt x="167" y="306"/>
                </a:lnTo>
                <a:cubicBezTo>
                  <a:pt x="164" y="310"/>
                  <a:pt x="164" y="316"/>
                  <a:pt x="168" y="319"/>
                </a:cubicBezTo>
                <a:cubicBezTo>
                  <a:pt x="170" y="321"/>
                  <a:pt x="172" y="322"/>
                  <a:pt x="174" y="321"/>
                </a:cubicBezTo>
                <a:cubicBezTo>
                  <a:pt x="176" y="321"/>
                  <a:pt x="178" y="320"/>
                  <a:pt x="180" y="319"/>
                </a:cubicBezTo>
                <a:lnTo>
                  <a:pt x="261" y="228"/>
                </a:lnTo>
                <a:cubicBezTo>
                  <a:pt x="265" y="224"/>
                  <a:pt x="264" y="219"/>
                  <a:pt x="261" y="216"/>
                </a:cubicBezTo>
                <a:close/>
                <a:moveTo>
                  <a:pt x="278" y="183"/>
                </a:moveTo>
                <a:lnTo>
                  <a:pt x="274" y="188"/>
                </a:lnTo>
                <a:cubicBezTo>
                  <a:pt x="272" y="190"/>
                  <a:pt x="271" y="192"/>
                  <a:pt x="271" y="194"/>
                </a:cubicBezTo>
                <a:cubicBezTo>
                  <a:pt x="272" y="196"/>
                  <a:pt x="273" y="198"/>
                  <a:pt x="274" y="200"/>
                </a:cubicBezTo>
                <a:lnTo>
                  <a:pt x="275" y="200"/>
                </a:lnTo>
                <a:cubicBezTo>
                  <a:pt x="276" y="202"/>
                  <a:pt x="279" y="203"/>
                  <a:pt x="281" y="202"/>
                </a:cubicBezTo>
                <a:cubicBezTo>
                  <a:pt x="283" y="202"/>
                  <a:pt x="285" y="201"/>
                  <a:pt x="287" y="200"/>
                </a:cubicBezTo>
                <a:lnTo>
                  <a:pt x="296" y="189"/>
                </a:lnTo>
                <a:lnTo>
                  <a:pt x="290" y="183"/>
                </a:lnTo>
                <a:cubicBezTo>
                  <a:pt x="286" y="180"/>
                  <a:pt x="281" y="180"/>
                  <a:pt x="278" y="183"/>
                </a:cubicBezTo>
                <a:close/>
                <a:moveTo>
                  <a:pt x="288" y="140"/>
                </a:moveTo>
                <a:lnTo>
                  <a:pt x="359" y="204"/>
                </a:lnTo>
                <a:lnTo>
                  <a:pt x="377" y="185"/>
                </a:lnTo>
                <a:lnTo>
                  <a:pt x="305" y="121"/>
                </a:lnTo>
                <a:lnTo>
                  <a:pt x="288" y="140"/>
                </a:lnTo>
                <a:close/>
                <a:moveTo>
                  <a:pt x="408" y="149"/>
                </a:moveTo>
                <a:lnTo>
                  <a:pt x="383" y="177"/>
                </a:lnTo>
                <a:lnTo>
                  <a:pt x="312" y="114"/>
                </a:lnTo>
                <a:lnTo>
                  <a:pt x="337" y="86"/>
                </a:lnTo>
                <a:cubicBezTo>
                  <a:pt x="340" y="82"/>
                  <a:pt x="345" y="80"/>
                  <a:pt x="350" y="79"/>
                </a:cubicBezTo>
                <a:cubicBezTo>
                  <a:pt x="355" y="79"/>
                  <a:pt x="360" y="81"/>
                  <a:pt x="363" y="84"/>
                </a:cubicBezTo>
                <a:lnTo>
                  <a:pt x="407" y="123"/>
                </a:lnTo>
                <a:cubicBezTo>
                  <a:pt x="414" y="130"/>
                  <a:pt x="415" y="142"/>
                  <a:pt x="408" y="149"/>
                </a:cubicBezTo>
                <a:close/>
                <a:moveTo>
                  <a:pt x="394" y="137"/>
                </a:moveTo>
                <a:lnTo>
                  <a:pt x="351" y="98"/>
                </a:lnTo>
                <a:lnTo>
                  <a:pt x="338" y="112"/>
                </a:lnTo>
                <a:lnTo>
                  <a:pt x="381" y="151"/>
                </a:lnTo>
                <a:lnTo>
                  <a:pt x="394" y="137"/>
                </a:lnTo>
                <a:close/>
                <a:moveTo>
                  <a:pt x="121" y="326"/>
                </a:moveTo>
                <a:lnTo>
                  <a:pt x="193" y="390"/>
                </a:lnTo>
                <a:lnTo>
                  <a:pt x="108" y="424"/>
                </a:lnTo>
                <a:cubicBezTo>
                  <a:pt x="105" y="425"/>
                  <a:pt x="102" y="425"/>
                  <a:pt x="99" y="422"/>
                </a:cubicBezTo>
                <a:cubicBezTo>
                  <a:pt x="96" y="420"/>
                  <a:pt x="95" y="416"/>
                  <a:pt x="96" y="413"/>
                </a:cubicBezTo>
                <a:lnTo>
                  <a:pt x="121" y="326"/>
                </a:lnTo>
                <a:close/>
                <a:moveTo>
                  <a:pt x="128" y="348"/>
                </a:moveTo>
                <a:lnTo>
                  <a:pt x="118" y="382"/>
                </a:lnTo>
                <a:lnTo>
                  <a:pt x="137" y="399"/>
                </a:lnTo>
                <a:lnTo>
                  <a:pt x="169" y="386"/>
                </a:lnTo>
                <a:lnTo>
                  <a:pt x="128" y="348"/>
                </a:lnTo>
                <a:close/>
                <a:moveTo>
                  <a:pt x="104" y="324"/>
                </a:moveTo>
                <a:lnTo>
                  <a:pt x="95" y="353"/>
                </a:lnTo>
                <a:lnTo>
                  <a:pt x="32" y="353"/>
                </a:lnTo>
                <a:cubicBezTo>
                  <a:pt x="14" y="353"/>
                  <a:pt x="0" y="338"/>
                  <a:pt x="0" y="320"/>
                </a:cubicBezTo>
                <a:lnTo>
                  <a:pt x="0" y="87"/>
                </a:lnTo>
                <a:cubicBezTo>
                  <a:pt x="0" y="69"/>
                  <a:pt x="14" y="54"/>
                  <a:pt x="32" y="54"/>
                </a:cubicBezTo>
                <a:lnTo>
                  <a:pt x="71" y="54"/>
                </a:lnTo>
                <a:lnTo>
                  <a:pt x="71" y="52"/>
                </a:lnTo>
                <a:cubicBezTo>
                  <a:pt x="71" y="46"/>
                  <a:pt x="77" y="40"/>
                  <a:pt x="83" y="40"/>
                </a:cubicBezTo>
                <a:lnTo>
                  <a:pt x="93" y="40"/>
                </a:lnTo>
                <a:cubicBezTo>
                  <a:pt x="93" y="39"/>
                  <a:pt x="93" y="37"/>
                  <a:pt x="93" y="35"/>
                </a:cubicBezTo>
                <a:cubicBezTo>
                  <a:pt x="93" y="16"/>
                  <a:pt x="109" y="0"/>
                  <a:pt x="128" y="0"/>
                </a:cubicBezTo>
                <a:cubicBezTo>
                  <a:pt x="148" y="0"/>
                  <a:pt x="164" y="16"/>
                  <a:pt x="164" y="35"/>
                </a:cubicBezTo>
                <a:cubicBezTo>
                  <a:pt x="164" y="37"/>
                  <a:pt x="164" y="39"/>
                  <a:pt x="163" y="40"/>
                </a:cubicBezTo>
                <a:lnTo>
                  <a:pt x="173" y="40"/>
                </a:lnTo>
                <a:cubicBezTo>
                  <a:pt x="180" y="40"/>
                  <a:pt x="185" y="46"/>
                  <a:pt x="185" y="52"/>
                </a:cubicBezTo>
                <a:lnTo>
                  <a:pt x="185" y="54"/>
                </a:lnTo>
                <a:lnTo>
                  <a:pt x="224" y="54"/>
                </a:lnTo>
                <a:cubicBezTo>
                  <a:pt x="241" y="54"/>
                  <a:pt x="256" y="69"/>
                  <a:pt x="256" y="87"/>
                </a:cubicBezTo>
                <a:lnTo>
                  <a:pt x="256" y="148"/>
                </a:lnTo>
                <a:lnTo>
                  <a:pt x="227" y="180"/>
                </a:lnTo>
                <a:lnTo>
                  <a:pt x="227" y="100"/>
                </a:lnTo>
                <a:cubicBezTo>
                  <a:pt x="227" y="91"/>
                  <a:pt x="220" y="83"/>
                  <a:pt x="210" y="83"/>
                </a:cubicBezTo>
                <a:lnTo>
                  <a:pt x="185" y="83"/>
                </a:lnTo>
                <a:lnTo>
                  <a:pt x="185" y="99"/>
                </a:lnTo>
                <a:cubicBezTo>
                  <a:pt x="185" y="106"/>
                  <a:pt x="180" y="111"/>
                  <a:pt x="173" y="111"/>
                </a:cubicBezTo>
                <a:lnTo>
                  <a:pt x="83" y="111"/>
                </a:lnTo>
                <a:cubicBezTo>
                  <a:pt x="77" y="111"/>
                  <a:pt x="71" y="106"/>
                  <a:pt x="71" y="99"/>
                </a:cubicBezTo>
                <a:lnTo>
                  <a:pt x="71" y="83"/>
                </a:lnTo>
                <a:lnTo>
                  <a:pt x="46" y="83"/>
                </a:lnTo>
                <a:cubicBezTo>
                  <a:pt x="36" y="83"/>
                  <a:pt x="29" y="91"/>
                  <a:pt x="29" y="100"/>
                </a:cubicBezTo>
                <a:lnTo>
                  <a:pt x="29" y="307"/>
                </a:lnTo>
                <a:cubicBezTo>
                  <a:pt x="29" y="316"/>
                  <a:pt x="36" y="324"/>
                  <a:pt x="46" y="324"/>
                </a:cubicBezTo>
                <a:lnTo>
                  <a:pt x="104" y="324"/>
                </a:lnTo>
                <a:close/>
                <a:moveTo>
                  <a:pt x="114" y="35"/>
                </a:moveTo>
                <a:cubicBezTo>
                  <a:pt x="114" y="37"/>
                  <a:pt x="114" y="39"/>
                  <a:pt x="115" y="40"/>
                </a:cubicBezTo>
                <a:lnTo>
                  <a:pt x="142" y="40"/>
                </a:lnTo>
                <a:cubicBezTo>
                  <a:pt x="142" y="39"/>
                  <a:pt x="142" y="37"/>
                  <a:pt x="142" y="35"/>
                </a:cubicBezTo>
                <a:cubicBezTo>
                  <a:pt x="142" y="28"/>
                  <a:pt x="136" y="21"/>
                  <a:pt x="128" y="21"/>
                </a:cubicBezTo>
                <a:cubicBezTo>
                  <a:pt x="120" y="21"/>
                  <a:pt x="114" y="28"/>
                  <a:pt x="114" y="35"/>
                </a:cubicBezTo>
                <a:close/>
                <a:moveTo>
                  <a:pt x="193" y="218"/>
                </a:moveTo>
                <a:lnTo>
                  <a:pt x="207" y="203"/>
                </a:lnTo>
                <a:cubicBezTo>
                  <a:pt x="206" y="195"/>
                  <a:pt x="200" y="189"/>
                  <a:pt x="192" y="189"/>
                </a:cubicBezTo>
                <a:lnTo>
                  <a:pt x="65" y="189"/>
                </a:lnTo>
                <a:cubicBezTo>
                  <a:pt x="57" y="189"/>
                  <a:pt x="50" y="196"/>
                  <a:pt x="50" y="204"/>
                </a:cubicBezTo>
                <a:cubicBezTo>
                  <a:pt x="50" y="211"/>
                  <a:pt x="57" y="218"/>
                  <a:pt x="65" y="218"/>
                </a:cubicBezTo>
                <a:lnTo>
                  <a:pt x="192" y="218"/>
                </a:lnTo>
                <a:cubicBezTo>
                  <a:pt x="193" y="218"/>
                  <a:pt x="193" y="218"/>
                  <a:pt x="193" y="218"/>
                </a:cubicBezTo>
                <a:close/>
                <a:moveTo>
                  <a:pt x="50" y="251"/>
                </a:moveTo>
                <a:cubicBezTo>
                  <a:pt x="50" y="258"/>
                  <a:pt x="57" y="265"/>
                  <a:pt x="65" y="265"/>
                </a:cubicBezTo>
                <a:lnTo>
                  <a:pt x="151" y="265"/>
                </a:lnTo>
                <a:lnTo>
                  <a:pt x="177" y="236"/>
                </a:lnTo>
                <a:lnTo>
                  <a:pt x="65" y="236"/>
                </a:lnTo>
                <a:cubicBezTo>
                  <a:pt x="57" y="236"/>
                  <a:pt x="50" y="243"/>
                  <a:pt x="50" y="251"/>
                </a:cubicBezTo>
                <a:close/>
              </a:path>
            </a:pathLst>
          </a:custGeom>
          <a:solidFill>
            <a:schemeClr val="accent1"/>
          </a:solidFill>
          <a:ln>
            <a:noFill/>
          </a:ln>
        </p:spPr>
      </p:sp>
      <p:sp>
        <p:nvSpPr>
          <p:cNvPr id="91" name="student-working-at-desk_73915">
            <a:extLst>
              <a:ext uri="{FF2B5EF4-FFF2-40B4-BE49-F238E27FC236}">
                <a16:creationId xmlns="" xmlns:a16="http://schemas.microsoft.com/office/drawing/2014/main" id="{42C604A5-D14B-4052-9E93-728C5ADC563A}"/>
              </a:ext>
            </a:extLst>
          </p:cNvPr>
          <p:cNvSpPr>
            <a:spLocks noChangeAspect="1"/>
          </p:cNvSpPr>
          <p:nvPr/>
        </p:nvSpPr>
        <p:spPr bwMode="auto">
          <a:xfrm>
            <a:off x="7560285" y="2279252"/>
            <a:ext cx="368754" cy="317810"/>
          </a:xfrm>
          <a:custGeom>
            <a:avLst/>
            <a:gdLst>
              <a:gd name="T0" fmla="*/ 2937 w 2937"/>
              <a:gd name="T1" fmla="*/ 1232 h 2535"/>
              <a:gd name="T2" fmla="*/ 2870 w 2937"/>
              <a:gd name="T3" fmla="*/ 1298 h 2535"/>
              <a:gd name="T4" fmla="*/ 2651 w 2937"/>
              <a:gd name="T5" fmla="*/ 1298 h 2535"/>
              <a:gd name="T6" fmla="*/ 2651 w 2937"/>
              <a:gd name="T7" fmla="*/ 2454 h 2535"/>
              <a:gd name="T8" fmla="*/ 2584 w 2937"/>
              <a:gd name="T9" fmla="*/ 2521 h 2535"/>
              <a:gd name="T10" fmla="*/ 1809 w 2937"/>
              <a:gd name="T11" fmla="*/ 2521 h 2535"/>
              <a:gd name="T12" fmla="*/ 1742 w 2937"/>
              <a:gd name="T13" fmla="*/ 2454 h 2535"/>
              <a:gd name="T14" fmla="*/ 1742 w 2937"/>
              <a:gd name="T15" fmla="*/ 1298 h 2535"/>
              <a:gd name="T16" fmla="*/ 1261 w 2937"/>
              <a:gd name="T17" fmla="*/ 1298 h 2535"/>
              <a:gd name="T18" fmla="*/ 1194 w 2937"/>
              <a:gd name="T19" fmla="*/ 1232 h 2535"/>
              <a:gd name="T20" fmla="*/ 1209 w 2937"/>
              <a:gd name="T21" fmla="*/ 1191 h 2535"/>
              <a:gd name="T22" fmla="*/ 1002 w 2937"/>
              <a:gd name="T23" fmla="*/ 1018 h 2535"/>
              <a:gd name="T24" fmla="*/ 996 w 2937"/>
              <a:gd name="T25" fmla="*/ 1012 h 2535"/>
              <a:gd name="T26" fmla="*/ 983 w 2937"/>
              <a:gd name="T27" fmla="*/ 1007 h 2535"/>
              <a:gd name="T28" fmla="*/ 967 w 2937"/>
              <a:gd name="T29" fmla="*/ 1019 h 2535"/>
              <a:gd name="T30" fmla="*/ 966 w 2937"/>
              <a:gd name="T31" fmla="*/ 1020 h 2535"/>
              <a:gd name="T32" fmla="*/ 800 w 2937"/>
              <a:gd name="T33" fmla="*/ 1458 h 2535"/>
              <a:gd name="T34" fmla="*/ 808 w 2937"/>
              <a:gd name="T35" fmla="*/ 1510 h 2535"/>
              <a:gd name="T36" fmla="*/ 855 w 2937"/>
              <a:gd name="T37" fmla="*/ 1534 h 2535"/>
              <a:gd name="T38" fmla="*/ 1156 w 2937"/>
              <a:gd name="T39" fmla="*/ 1534 h 2535"/>
              <a:gd name="T40" fmla="*/ 1354 w 2937"/>
              <a:gd name="T41" fmla="*/ 1704 h 2535"/>
              <a:gd name="T42" fmla="*/ 1463 w 2937"/>
              <a:gd name="T43" fmla="*/ 2364 h 2535"/>
              <a:gd name="T44" fmla="*/ 1429 w 2937"/>
              <a:gd name="T45" fmla="*/ 2483 h 2535"/>
              <a:gd name="T46" fmla="*/ 1317 w 2937"/>
              <a:gd name="T47" fmla="*/ 2535 h 2535"/>
              <a:gd name="T48" fmla="*/ 1170 w 2937"/>
              <a:gd name="T49" fmla="*/ 2411 h 2535"/>
              <a:gd name="T50" fmla="*/ 1076 w 2937"/>
              <a:gd name="T51" fmla="*/ 1914 h 2535"/>
              <a:gd name="T52" fmla="*/ 1011 w 2937"/>
              <a:gd name="T53" fmla="*/ 1858 h 2535"/>
              <a:gd name="T54" fmla="*/ 813 w 2937"/>
              <a:gd name="T55" fmla="*/ 1858 h 2535"/>
              <a:gd name="T56" fmla="*/ 813 w 2937"/>
              <a:gd name="T57" fmla="*/ 2454 h 2535"/>
              <a:gd name="T58" fmla="*/ 747 w 2937"/>
              <a:gd name="T59" fmla="*/ 2521 h 2535"/>
              <a:gd name="T60" fmla="*/ 176 w 2937"/>
              <a:gd name="T61" fmla="*/ 2521 h 2535"/>
              <a:gd name="T62" fmla="*/ 109 w 2937"/>
              <a:gd name="T63" fmla="*/ 2454 h 2535"/>
              <a:gd name="T64" fmla="*/ 109 w 2937"/>
              <a:gd name="T65" fmla="*/ 1842 h 2535"/>
              <a:gd name="T66" fmla="*/ 5 w 2937"/>
              <a:gd name="T67" fmla="*/ 1045 h 2535"/>
              <a:gd name="T68" fmla="*/ 62 w 2937"/>
              <a:gd name="T69" fmla="*/ 970 h 2535"/>
              <a:gd name="T70" fmla="*/ 137 w 2937"/>
              <a:gd name="T71" fmla="*/ 1028 h 2535"/>
              <a:gd name="T72" fmla="*/ 230 w 2937"/>
              <a:gd name="T73" fmla="*/ 1739 h 2535"/>
              <a:gd name="T74" fmla="*/ 345 w 2937"/>
              <a:gd name="T75" fmla="*/ 1739 h 2535"/>
              <a:gd name="T76" fmla="*/ 330 w 2937"/>
              <a:gd name="T77" fmla="*/ 1663 h 2535"/>
              <a:gd name="T78" fmla="*/ 340 w 2937"/>
              <a:gd name="T79" fmla="*/ 1601 h 2535"/>
              <a:gd name="T80" fmla="*/ 621 w 2937"/>
              <a:gd name="T81" fmla="*/ 805 h 2535"/>
              <a:gd name="T82" fmla="*/ 785 w 2937"/>
              <a:gd name="T83" fmla="*/ 636 h 2535"/>
              <a:gd name="T84" fmla="*/ 655 w 2937"/>
              <a:gd name="T85" fmla="*/ 360 h 2535"/>
              <a:gd name="T86" fmla="*/ 1015 w 2937"/>
              <a:gd name="T87" fmla="*/ 0 h 2535"/>
              <a:gd name="T88" fmla="*/ 1375 w 2937"/>
              <a:gd name="T89" fmla="*/ 360 h 2535"/>
              <a:gd name="T90" fmla="*/ 1141 w 2937"/>
              <a:gd name="T91" fmla="*/ 697 h 2535"/>
              <a:gd name="T92" fmla="*/ 1395 w 2937"/>
              <a:gd name="T93" fmla="*/ 919 h 2535"/>
              <a:gd name="T94" fmla="*/ 1748 w 2937"/>
              <a:gd name="T95" fmla="*/ 946 h 2535"/>
              <a:gd name="T96" fmla="*/ 1767 w 2937"/>
              <a:gd name="T97" fmla="*/ 950 h 2535"/>
              <a:gd name="T98" fmla="*/ 1858 w 2937"/>
              <a:gd name="T99" fmla="*/ 1083 h 2535"/>
              <a:gd name="T100" fmla="*/ 1832 w 2937"/>
              <a:gd name="T101" fmla="*/ 1165 h 2535"/>
              <a:gd name="T102" fmla="*/ 2022 w 2937"/>
              <a:gd name="T103" fmla="*/ 1165 h 2535"/>
              <a:gd name="T104" fmla="*/ 1978 w 2937"/>
              <a:gd name="T105" fmla="*/ 1103 h 2535"/>
              <a:gd name="T106" fmla="*/ 2045 w 2937"/>
              <a:gd name="T107" fmla="*/ 1036 h 2535"/>
              <a:gd name="T108" fmla="*/ 2522 w 2937"/>
              <a:gd name="T109" fmla="*/ 1036 h 2535"/>
              <a:gd name="T110" fmla="*/ 2650 w 2937"/>
              <a:gd name="T111" fmla="*/ 571 h 2535"/>
              <a:gd name="T112" fmla="*/ 2732 w 2937"/>
              <a:gd name="T113" fmla="*/ 525 h 2535"/>
              <a:gd name="T114" fmla="*/ 2779 w 2937"/>
              <a:gd name="T115" fmla="*/ 607 h 2535"/>
              <a:gd name="T116" fmla="*/ 2637 w 2937"/>
              <a:gd name="T117" fmla="*/ 1120 h 2535"/>
              <a:gd name="T118" fmla="*/ 2596 w 2937"/>
              <a:gd name="T119" fmla="*/ 1165 h 2535"/>
              <a:gd name="T120" fmla="*/ 2870 w 2937"/>
              <a:gd name="T121" fmla="*/ 1165 h 2535"/>
              <a:gd name="T122" fmla="*/ 2937 w 2937"/>
              <a:gd name="T123" fmla="*/ 1232 h 2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37" h="2535">
                <a:moveTo>
                  <a:pt x="2937" y="1232"/>
                </a:moveTo>
                <a:cubicBezTo>
                  <a:pt x="2937" y="1268"/>
                  <a:pt x="2907" y="1298"/>
                  <a:pt x="2870" y="1298"/>
                </a:cubicBezTo>
                <a:lnTo>
                  <a:pt x="2651" y="1298"/>
                </a:lnTo>
                <a:lnTo>
                  <a:pt x="2651" y="2454"/>
                </a:lnTo>
                <a:cubicBezTo>
                  <a:pt x="2651" y="2491"/>
                  <a:pt x="2621" y="2521"/>
                  <a:pt x="2584" y="2521"/>
                </a:cubicBezTo>
                <a:lnTo>
                  <a:pt x="1809" y="2521"/>
                </a:lnTo>
                <a:cubicBezTo>
                  <a:pt x="1772" y="2521"/>
                  <a:pt x="1742" y="2491"/>
                  <a:pt x="1742" y="2454"/>
                </a:cubicBezTo>
                <a:lnTo>
                  <a:pt x="1742" y="1298"/>
                </a:lnTo>
                <a:lnTo>
                  <a:pt x="1261" y="1298"/>
                </a:lnTo>
                <a:cubicBezTo>
                  <a:pt x="1224" y="1298"/>
                  <a:pt x="1194" y="1268"/>
                  <a:pt x="1194" y="1232"/>
                </a:cubicBezTo>
                <a:cubicBezTo>
                  <a:pt x="1194" y="1216"/>
                  <a:pt x="1200" y="1202"/>
                  <a:pt x="1209" y="1191"/>
                </a:cubicBezTo>
                <a:lnTo>
                  <a:pt x="1002" y="1018"/>
                </a:lnTo>
                <a:cubicBezTo>
                  <a:pt x="1000" y="1016"/>
                  <a:pt x="998" y="1014"/>
                  <a:pt x="996" y="1012"/>
                </a:cubicBezTo>
                <a:cubicBezTo>
                  <a:pt x="992" y="1009"/>
                  <a:pt x="988" y="1007"/>
                  <a:pt x="983" y="1007"/>
                </a:cubicBezTo>
                <a:cubicBezTo>
                  <a:pt x="981" y="1007"/>
                  <a:pt x="970" y="1007"/>
                  <a:pt x="967" y="1019"/>
                </a:cubicBezTo>
                <a:cubicBezTo>
                  <a:pt x="966" y="1019"/>
                  <a:pt x="966" y="1020"/>
                  <a:pt x="966" y="1020"/>
                </a:cubicBezTo>
                <a:lnTo>
                  <a:pt x="800" y="1458"/>
                </a:lnTo>
                <a:cubicBezTo>
                  <a:pt x="794" y="1476"/>
                  <a:pt x="797" y="1495"/>
                  <a:pt x="808" y="1510"/>
                </a:cubicBezTo>
                <a:cubicBezTo>
                  <a:pt x="819" y="1525"/>
                  <a:pt x="836" y="1534"/>
                  <a:pt x="855" y="1534"/>
                </a:cubicBezTo>
                <a:lnTo>
                  <a:pt x="1156" y="1534"/>
                </a:lnTo>
                <a:cubicBezTo>
                  <a:pt x="1255" y="1534"/>
                  <a:pt x="1339" y="1607"/>
                  <a:pt x="1354" y="1704"/>
                </a:cubicBezTo>
                <a:lnTo>
                  <a:pt x="1463" y="2364"/>
                </a:lnTo>
                <a:cubicBezTo>
                  <a:pt x="1470" y="2408"/>
                  <a:pt x="1457" y="2451"/>
                  <a:pt x="1429" y="2483"/>
                </a:cubicBezTo>
                <a:cubicBezTo>
                  <a:pt x="1401" y="2516"/>
                  <a:pt x="1360" y="2535"/>
                  <a:pt x="1317" y="2535"/>
                </a:cubicBezTo>
                <a:cubicBezTo>
                  <a:pt x="1244" y="2535"/>
                  <a:pt x="1183" y="2483"/>
                  <a:pt x="1170" y="2411"/>
                </a:cubicBezTo>
                <a:lnTo>
                  <a:pt x="1076" y="1914"/>
                </a:lnTo>
                <a:cubicBezTo>
                  <a:pt x="1071" y="1881"/>
                  <a:pt x="1043" y="1858"/>
                  <a:pt x="1011" y="1858"/>
                </a:cubicBezTo>
                <a:lnTo>
                  <a:pt x="813" y="1858"/>
                </a:lnTo>
                <a:lnTo>
                  <a:pt x="813" y="2454"/>
                </a:lnTo>
                <a:cubicBezTo>
                  <a:pt x="813" y="2491"/>
                  <a:pt x="784" y="2521"/>
                  <a:pt x="747" y="2521"/>
                </a:cubicBezTo>
                <a:lnTo>
                  <a:pt x="176" y="2521"/>
                </a:lnTo>
                <a:cubicBezTo>
                  <a:pt x="139" y="2521"/>
                  <a:pt x="109" y="2491"/>
                  <a:pt x="109" y="2454"/>
                </a:cubicBezTo>
                <a:lnTo>
                  <a:pt x="109" y="1842"/>
                </a:lnTo>
                <a:lnTo>
                  <a:pt x="5" y="1045"/>
                </a:lnTo>
                <a:cubicBezTo>
                  <a:pt x="0" y="1008"/>
                  <a:pt x="26" y="975"/>
                  <a:pt x="62" y="970"/>
                </a:cubicBezTo>
                <a:cubicBezTo>
                  <a:pt x="99" y="965"/>
                  <a:pt x="132" y="991"/>
                  <a:pt x="137" y="1028"/>
                </a:cubicBezTo>
                <a:lnTo>
                  <a:pt x="230" y="1739"/>
                </a:lnTo>
                <a:lnTo>
                  <a:pt x="345" y="1739"/>
                </a:lnTo>
                <a:cubicBezTo>
                  <a:pt x="335" y="1716"/>
                  <a:pt x="330" y="1690"/>
                  <a:pt x="330" y="1663"/>
                </a:cubicBezTo>
                <a:cubicBezTo>
                  <a:pt x="330" y="1642"/>
                  <a:pt x="333" y="1621"/>
                  <a:pt x="340" y="1601"/>
                </a:cubicBezTo>
                <a:lnTo>
                  <a:pt x="621" y="805"/>
                </a:lnTo>
                <a:cubicBezTo>
                  <a:pt x="648" y="725"/>
                  <a:pt x="709" y="664"/>
                  <a:pt x="785" y="636"/>
                </a:cubicBezTo>
                <a:cubicBezTo>
                  <a:pt x="706" y="570"/>
                  <a:pt x="655" y="471"/>
                  <a:pt x="655" y="360"/>
                </a:cubicBezTo>
                <a:cubicBezTo>
                  <a:pt x="655" y="161"/>
                  <a:pt x="817" y="0"/>
                  <a:pt x="1015" y="0"/>
                </a:cubicBezTo>
                <a:cubicBezTo>
                  <a:pt x="1213" y="0"/>
                  <a:pt x="1375" y="161"/>
                  <a:pt x="1375" y="360"/>
                </a:cubicBezTo>
                <a:cubicBezTo>
                  <a:pt x="1375" y="514"/>
                  <a:pt x="1277" y="646"/>
                  <a:pt x="1141" y="697"/>
                </a:cubicBezTo>
                <a:lnTo>
                  <a:pt x="1395" y="919"/>
                </a:lnTo>
                <a:lnTo>
                  <a:pt x="1748" y="946"/>
                </a:lnTo>
                <a:cubicBezTo>
                  <a:pt x="1755" y="946"/>
                  <a:pt x="1761" y="948"/>
                  <a:pt x="1767" y="950"/>
                </a:cubicBezTo>
                <a:cubicBezTo>
                  <a:pt x="1822" y="971"/>
                  <a:pt x="1858" y="1024"/>
                  <a:pt x="1858" y="1083"/>
                </a:cubicBezTo>
                <a:cubicBezTo>
                  <a:pt x="1858" y="1113"/>
                  <a:pt x="1849" y="1142"/>
                  <a:pt x="1832" y="1165"/>
                </a:cubicBezTo>
                <a:lnTo>
                  <a:pt x="2022" y="1165"/>
                </a:lnTo>
                <a:cubicBezTo>
                  <a:pt x="1996" y="1155"/>
                  <a:pt x="1978" y="1131"/>
                  <a:pt x="1978" y="1103"/>
                </a:cubicBezTo>
                <a:cubicBezTo>
                  <a:pt x="1978" y="1066"/>
                  <a:pt x="2008" y="1036"/>
                  <a:pt x="2045" y="1036"/>
                </a:cubicBezTo>
                <a:lnTo>
                  <a:pt x="2522" y="1036"/>
                </a:lnTo>
                <a:lnTo>
                  <a:pt x="2650" y="571"/>
                </a:lnTo>
                <a:cubicBezTo>
                  <a:pt x="2660" y="536"/>
                  <a:pt x="2697" y="515"/>
                  <a:pt x="2732" y="525"/>
                </a:cubicBezTo>
                <a:cubicBezTo>
                  <a:pt x="2768" y="534"/>
                  <a:pt x="2789" y="571"/>
                  <a:pt x="2779" y="607"/>
                </a:cubicBezTo>
                <a:lnTo>
                  <a:pt x="2637" y="1120"/>
                </a:lnTo>
                <a:cubicBezTo>
                  <a:pt x="2631" y="1141"/>
                  <a:pt x="2616" y="1158"/>
                  <a:pt x="2596" y="1165"/>
                </a:cubicBezTo>
                <a:lnTo>
                  <a:pt x="2870" y="1165"/>
                </a:lnTo>
                <a:cubicBezTo>
                  <a:pt x="2907" y="1165"/>
                  <a:pt x="2937" y="1195"/>
                  <a:pt x="2937" y="1232"/>
                </a:cubicBezTo>
                <a:close/>
              </a:path>
            </a:pathLst>
          </a:custGeom>
          <a:solidFill>
            <a:schemeClr val="accent1"/>
          </a:solidFill>
          <a:ln>
            <a:noFill/>
          </a:ln>
        </p:spPr>
      </p:sp>
      <p:sp>
        <p:nvSpPr>
          <p:cNvPr id="92" name="school-material_352989">
            <a:extLst>
              <a:ext uri="{FF2B5EF4-FFF2-40B4-BE49-F238E27FC236}">
                <a16:creationId xmlns="" xmlns:a16="http://schemas.microsoft.com/office/drawing/2014/main" id="{A117494D-FC49-4FF8-BCB7-98B98744DC0C}"/>
              </a:ext>
            </a:extLst>
          </p:cNvPr>
          <p:cNvSpPr>
            <a:spLocks noChangeAspect="1"/>
          </p:cNvSpPr>
          <p:nvPr/>
        </p:nvSpPr>
        <p:spPr bwMode="auto">
          <a:xfrm>
            <a:off x="8141596" y="2295339"/>
            <a:ext cx="368754" cy="367056"/>
          </a:xfrm>
          <a:custGeom>
            <a:avLst/>
            <a:gdLst>
              <a:gd name="T0" fmla="*/ 6215 w 6887"/>
              <a:gd name="T1" fmla="*/ 4656 h 6866"/>
              <a:gd name="T2" fmla="*/ 6161 w 6887"/>
              <a:gd name="T3" fmla="*/ 4568 h 6866"/>
              <a:gd name="T4" fmla="*/ 5045 w 6887"/>
              <a:gd name="T5" fmla="*/ 3452 h 6866"/>
              <a:gd name="T6" fmla="*/ 6799 w 6887"/>
              <a:gd name="T7" fmla="*/ 1699 h 6866"/>
              <a:gd name="T8" fmla="*/ 6799 w 6887"/>
              <a:gd name="T9" fmla="*/ 1380 h 6866"/>
              <a:gd name="T10" fmla="*/ 5523 w 6887"/>
              <a:gd name="T11" fmla="*/ 105 h 6866"/>
              <a:gd name="T12" fmla="*/ 5364 w 6887"/>
              <a:gd name="T13" fmla="*/ 39 h 6866"/>
              <a:gd name="T14" fmla="*/ 5205 w 6887"/>
              <a:gd name="T15" fmla="*/ 105 h 6866"/>
              <a:gd name="T16" fmla="*/ 4726 w 6887"/>
              <a:gd name="T17" fmla="*/ 583 h 6866"/>
              <a:gd name="T18" fmla="*/ 5364 w 6887"/>
              <a:gd name="T19" fmla="*/ 1221 h 6866"/>
              <a:gd name="T20" fmla="*/ 5364 w 6887"/>
              <a:gd name="T21" fmla="*/ 1540 h 6866"/>
              <a:gd name="T22" fmla="*/ 5205 w 6887"/>
              <a:gd name="T23" fmla="*/ 1606 h 6866"/>
              <a:gd name="T24" fmla="*/ 5045 w 6887"/>
              <a:gd name="T25" fmla="*/ 1540 h 6866"/>
              <a:gd name="T26" fmla="*/ 4408 w 6887"/>
              <a:gd name="T27" fmla="*/ 902 h 6866"/>
              <a:gd name="T28" fmla="*/ 4089 w 6887"/>
              <a:gd name="T29" fmla="*/ 1221 h 6866"/>
              <a:gd name="T30" fmla="*/ 4726 w 6887"/>
              <a:gd name="T31" fmla="*/ 1858 h 6866"/>
              <a:gd name="T32" fmla="*/ 4726 w 6887"/>
              <a:gd name="T33" fmla="*/ 2177 h 6866"/>
              <a:gd name="T34" fmla="*/ 4567 w 6887"/>
              <a:gd name="T35" fmla="*/ 2243 h 6866"/>
              <a:gd name="T36" fmla="*/ 4408 w 6887"/>
              <a:gd name="T37" fmla="*/ 2177 h 6866"/>
              <a:gd name="T38" fmla="*/ 3770 w 6887"/>
              <a:gd name="T39" fmla="*/ 1540 h 6866"/>
              <a:gd name="T40" fmla="*/ 3451 w 6887"/>
              <a:gd name="T41" fmla="*/ 1858 h 6866"/>
              <a:gd name="T42" fmla="*/ 1857 w 6887"/>
              <a:gd name="T43" fmla="*/ 265 h 6866"/>
              <a:gd name="T44" fmla="*/ 901 w 6887"/>
              <a:gd name="T45" fmla="*/ 265 h 6866"/>
              <a:gd name="T46" fmla="*/ 263 w 6887"/>
              <a:gd name="T47" fmla="*/ 902 h 6866"/>
              <a:gd name="T48" fmla="*/ 263 w 6887"/>
              <a:gd name="T49" fmla="*/ 1858 h 6866"/>
              <a:gd name="T50" fmla="*/ 1857 w 6887"/>
              <a:gd name="T51" fmla="*/ 3452 h 6866"/>
              <a:gd name="T52" fmla="*/ 1539 w 6887"/>
              <a:gd name="T53" fmla="*/ 3771 h 6866"/>
              <a:gd name="T54" fmla="*/ 2176 w 6887"/>
              <a:gd name="T55" fmla="*/ 4409 h 6866"/>
              <a:gd name="T56" fmla="*/ 2176 w 6887"/>
              <a:gd name="T57" fmla="*/ 4727 h 6866"/>
              <a:gd name="T58" fmla="*/ 2017 w 6887"/>
              <a:gd name="T59" fmla="*/ 4794 h 6866"/>
              <a:gd name="T60" fmla="*/ 1857 w 6887"/>
              <a:gd name="T61" fmla="*/ 4727 h 6866"/>
              <a:gd name="T62" fmla="*/ 1220 w 6887"/>
              <a:gd name="T63" fmla="*/ 4090 h 6866"/>
              <a:gd name="T64" fmla="*/ 901 w 6887"/>
              <a:gd name="T65" fmla="*/ 4409 h 6866"/>
              <a:gd name="T66" fmla="*/ 1539 w 6887"/>
              <a:gd name="T67" fmla="*/ 5046 h 6866"/>
              <a:gd name="T68" fmla="*/ 1539 w 6887"/>
              <a:gd name="T69" fmla="*/ 5365 h 6866"/>
              <a:gd name="T70" fmla="*/ 1379 w 6887"/>
              <a:gd name="T71" fmla="*/ 5431 h 6866"/>
              <a:gd name="T72" fmla="*/ 1220 w 6887"/>
              <a:gd name="T73" fmla="*/ 5365 h 6866"/>
              <a:gd name="T74" fmla="*/ 582 w 6887"/>
              <a:gd name="T75" fmla="*/ 4728 h 6866"/>
              <a:gd name="T76" fmla="*/ 104 w 6887"/>
              <a:gd name="T77" fmla="*/ 5206 h 6866"/>
              <a:gd name="T78" fmla="*/ 104 w 6887"/>
              <a:gd name="T79" fmla="*/ 5525 h 6866"/>
              <a:gd name="T80" fmla="*/ 1379 w 6887"/>
              <a:gd name="T81" fmla="*/ 6800 h 6866"/>
              <a:gd name="T82" fmla="*/ 1539 w 6887"/>
              <a:gd name="T83" fmla="*/ 6866 h 6866"/>
              <a:gd name="T84" fmla="*/ 1698 w 6887"/>
              <a:gd name="T85" fmla="*/ 6800 h 6866"/>
              <a:gd name="T86" fmla="*/ 3451 w 6887"/>
              <a:gd name="T87" fmla="*/ 5046 h 6866"/>
              <a:gd name="T88" fmla="*/ 4567 w 6887"/>
              <a:gd name="T89" fmla="*/ 6162 h 6866"/>
              <a:gd name="T90" fmla="*/ 4655 w 6887"/>
              <a:gd name="T91" fmla="*/ 6217 h 6866"/>
              <a:gd name="T92" fmla="*/ 6568 w 6887"/>
              <a:gd name="T93" fmla="*/ 6854 h 6866"/>
              <a:gd name="T94" fmla="*/ 6639 w 6887"/>
              <a:gd name="T95" fmla="*/ 6866 h 6866"/>
              <a:gd name="T96" fmla="*/ 6799 w 6887"/>
              <a:gd name="T97" fmla="*/ 6800 h 6866"/>
              <a:gd name="T98" fmla="*/ 6853 w 6887"/>
              <a:gd name="T99" fmla="*/ 6569 h 6866"/>
              <a:gd name="T100" fmla="*/ 6215 w 6887"/>
              <a:gd name="T101" fmla="*/ 4656 h 6866"/>
              <a:gd name="T102" fmla="*/ 4726 w 6887"/>
              <a:gd name="T103" fmla="*/ 5684 h 6866"/>
              <a:gd name="T104" fmla="*/ 1379 w 6887"/>
              <a:gd name="T105" fmla="*/ 2337 h 6866"/>
              <a:gd name="T106" fmla="*/ 1698 w 6887"/>
              <a:gd name="T107" fmla="*/ 2018 h 6866"/>
              <a:gd name="T108" fmla="*/ 5045 w 6887"/>
              <a:gd name="T109" fmla="*/ 5365 h 6866"/>
              <a:gd name="T110" fmla="*/ 4726 w 6887"/>
              <a:gd name="T111" fmla="*/ 5684 h 6866"/>
              <a:gd name="T112" fmla="*/ 5364 w 6887"/>
              <a:gd name="T113" fmla="*/ 5046 h 6866"/>
              <a:gd name="T114" fmla="*/ 2017 w 6887"/>
              <a:gd name="T115" fmla="*/ 1699 h 6866"/>
              <a:gd name="T116" fmla="*/ 2336 w 6887"/>
              <a:gd name="T117" fmla="*/ 1380 h 6866"/>
              <a:gd name="T118" fmla="*/ 5683 w 6887"/>
              <a:gd name="T119" fmla="*/ 4728 h 6866"/>
              <a:gd name="T120" fmla="*/ 5364 w 6887"/>
              <a:gd name="T121" fmla="*/ 5046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87" h="6866">
                <a:moveTo>
                  <a:pt x="6215" y="4656"/>
                </a:moveTo>
                <a:cubicBezTo>
                  <a:pt x="6205" y="4626"/>
                  <a:pt x="6186" y="4593"/>
                  <a:pt x="6161" y="4568"/>
                </a:cubicBezTo>
                <a:lnTo>
                  <a:pt x="5045" y="3452"/>
                </a:lnTo>
                <a:lnTo>
                  <a:pt x="6799" y="1699"/>
                </a:lnTo>
                <a:cubicBezTo>
                  <a:pt x="6887" y="1611"/>
                  <a:pt x="6887" y="1468"/>
                  <a:pt x="6799" y="1380"/>
                </a:cubicBezTo>
                <a:lnTo>
                  <a:pt x="5523" y="105"/>
                </a:lnTo>
                <a:cubicBezTo>
                  <a:pt x="5481" y="63"/>
                  <a:pt x="5424" y="39"/>
                  <a:pt x="5364" y="39"/>
                </a:cubicBezTo>
                <a:cubicBezTo>
                  <a:pt x="5304" y="39"/>
                  <a:pt x="5247" y="63"/>
                  <a:pt x="5205" y="105"/>
                </a:cubicBezTo>
                <a:lnTo>
                  <a:pt x="4726" y="583"/>
                </a:lnTo>
                <a:lnTo>
                  <a:pt x="5364" y="1221"/>
                </a:lnTo>
                <a:cubicBezTo>
                  <a:pt x="5452" y="1309"/>
                  <a:pt x="5452" y="1452"/>
                  <a:pt x="5364" y="1540"/>
                </a:cubicBezTo>
                <a:cubicBezTo>
                  <a:pt x="5320" y="1584"/>
                  <a:pt x="5262" y="1606"/>
                  <a:pt x="5205" y="1606"/>
                </a:cubicBezTo>
                <a:cubicBezTo>
                  <a:pt x="5147" y="1606"/>
                  <a:pt x="5089" y="1584"/>
                  <a:pt x="5045" y="1540"/>
                </a:cubicBezTo>
                <a:lnTo>
                  <a:pt x="4408" y="902"/>
                </a:lnTo>
                <a:lnTo>
                  <a:pt x="4089" y="1221"/>
                </a:lnTo>
                <a:lnTo>
                  <a:pt x="4726" y="1858"/>
                </a:lnTo>
                <a:cubicBezTo>
                  <a:pt x="4815" y="1946"/>
                  <a:pt x="4815" y="2089"/>
                  <a:pt x="4726" y="2177"/>
                </a:cubicBezTo>
                <a:cubicBezTo>
                  <a:pt x="4682" y="2221"/>
                  <a:pt x="4625" y="2243"/>
                  <a:pt x="4567" y="2243"/>
                </a:cubicBezTo>
                <a:cubicBezTo>
                  <a:pt x="4509" y="2243"/>
                  <a:pt x="4452" y="2221"/>
                  <a:pt x="4408" y="2177"/>
                </a:cubicBezTo>
                <a:lnTo>
                  <a:pt x="3770" y="1540"/>
                </a:lnTo>
                <a:lnTo>
                  <a:pt x="3451" y="1858"/>
                </a:lnTo>
                <a:cubicBezTo>
                  <a:pt x="2668" y="1075"/>
                  <a:pt x="1987" y="394"/>
                  <a:pt x="1857" y="265"/>
                </a:cubicBezTo>
                <a:cubicBezTo>
                  <a:pt x="1593" y="0"/>
                  <a:pt x="1165" y="0"/>
                  <a:pt x="901" y="265"/>
                </a:cubicBezTo>
                <a:lnTo>
                  <a:pt x="263" y="902"/>
                </a:lnTo>
                <a:cubicBezTo>
                  <a:pt x="0" y="1166"/>
                  <a:pt x="0" y="1595"/>
                  <a:pt x="263" y="1858"/>
                </a:cubicBezTo>
                <a:lnTo>
                  <a:pt x="1857" y="3452"/>
                </a:lnTo>
                <a:lnTo>
                  <a:pt x="1539" y="3771"/>
                </a:lnTo>
                <a:lnTo>
                  <a:pt x="2176" y="4409"/>
                </a:lnTo>
                <a:cubicBezTo>
                  <a:pt x="2264" y="4497"/>
                  <a:pt x="2264" y="4639"/>
                  <a:pt x="2176" y="4727"/>
                </a:cubicBezTo>
                <a:cubicBezTo>
                  <a:pt x="2132" y="4772"/>
                  <a:pt x="2074" y="4794"/>
                  <a:pt x="2017" y="4794"/>
                </a:cubicBezTo>
                <a:cubicBezTo>
                  <a:pt x="1959" y="4794"/>
                  <a:pt x="1901" y="4772"/>
                  <a:pt x="1857" y="4727"/>
                </a:cubicBezTo>
                <a:lnTo>
                  <a:pt x="1220" y="4090"/>
                </a:lnTo>
                <a:lnTo>
                  <a:pt x="901" y="4409"/>
                </a:lnTo>
                <a:lnTo>
                  <a:pt x="1539" y="5046"/>
                </a:lnTo>
                <a:cubicBezTo>
                  <a:pt x="1627" y="5134"/>
                  <a:pt x="1627" y="5277"/>
                  <a:pt x="1539" y="5365"/>
                </a:cubicBezTo>
                <a:cubicBezTo>
                  <a:pt x="1495" y="5409"/>
                  <a:pt x="1437" y="5431"/>
                  <a:pt x="1379" y="5431"/>
                </a:cubicBezTo>
                <a:cubicBezTo>
                  <a:pt x="1322" y="5431"/>
                  <a:pt x="1264" y="5409"/>
                  <a:pt x="1220" y="5365"/>
                </a:cubicBezTo>
                <a:lnTo>
                  <a:pt x="582" y="4728"/>
                </a:lnTo>
                <a:lnTo>
                  <a:pt x="104" y="5206"/>
                </a:lnTo>
                <a:cubicBezTo>
                  <a:pt x="16" y="5294"/>
                  <a:pt x="16" y="5436"/>
                  <a:pt x="104" y="5525"/>
                </a:cubicBezTo>
                <a:lnTo>
                  <a:pt x="1379" y="6800"/>
                </a:lnTo>
                <a:cubicBezTo>
                  <a:pt x="1421" y="6842"/>
                  <a:pt x="1479" y="6866"/>
                  <a:pt x="1539" y="6866"/>
                </a:cubicBezTo>
                <a:cubicBezTo>
                  <a:pt x="1598" y="6866"/>
                  <a:pt x="1656" y="6842"/>
                  <a:pt x="1698" y="6800"/>
                </a:cubicBezTo>
                <a:lnTo>
                  <a:pt x="3451" y="5046"/>
                </a:lnTo>
                <a:lnTo>
                  <a:pt x="4567" y="6162"/>
                </a:lnTo>
                <a:cubicBezTo>
                  <a:pt x="4592" y="6187"/>
                  <a:pt x="4624" y="6206"/>
                  <a:pt x="4655" y="6217"/>
                </a:cubicBezTo>
                <a:lnTo>
                  <a:pt x="6568" y="6854"/>
                </a:lnTo>
                <a:cubicBezTo>
                  <a:pt x="6591" y="6862"/>
                  <a:pt x="6615" y="6866"/>
                  <a:pt x="6639" y="6866"/>
                </a:cubicBezTo>
                <a:cubicBezTo>
                  <a:pt x="6698" y="6866"/>
                  <a:pt x="6756" y="6843"/>
                  <a:pt x="6799" y="6800"/>
                </a:cubicBezTo>
                <a:cubicBezTo>
                  <a:pt x="6859" y="6739"/>
                  <a:pt x="6880" y="6650"/>
                  <a:pt x="6853" y="6569"/>
                </a:cubicBezTo>
                <a:lnTo>
                  <a:pt x="6215" y="4656"/>
                </a:lnTo>
                <a:close/>
                <a:moveTo>
                  <a:pt x="4726" y="5684"/>
                </a:moveTo>
                <a:lnTo>
                  <a:pt x="1379" y="2337"/>
                </a:lnTo>
                <a:lnTo>
                  <a:pt x="1698" y="2018"/>
                </a:lnTo>
                <a:lnTo>
                  <a:pt x="5045" y="5365"/>
                </a:lnTo>
                <a:lnTo>
                  <a:pt x="4726" y="5684"/>
                </a:lnTo>
                <a:close/>
                <a:moveTo>
                  <a:pt x="5364" y="5046"/>
                </a:moveTo>
                <a:lnTo>
                  <a:pt x="2017" y="1699"/>
                </a:lnTo>
                <a:lnTo>
                  <a:pt x="2336" y="1380"/>
                </a:lnTo>
                <a:lnTo>
                  <a:pt x="5683" y="4728"/>
                </a:lnTo>
                <a:lnTo>
                  <a:pt x="5364" y="5046"/>
                </a:lnTo>
                <a:close/>
              </a:path>
            </a:pathLst>
          </a:custGeom>
          <a:solidFill>
            <a:schemeClr val="accent1"/>
          </a:solidFill>
          <a:ln>
            <a:noFill/>
          </a:ln>
        </p:spPr>
      </p:sp>
      <p:sp>
        <p:nvSpPr>
          <p:cNvPr id="93" name="graduation-student-cap_42920">
            <a:extLst>
              <a:ext uri="{FF2B5EF4-FFF2-40B4-BE49-F238E27FC236}">
                <a16:creationId xmlns="" xmlns:a16="http://schemas.microsoft.com/office/drawing/2014/main" id="{C5630D1B-F815-42EB-A7A6-45F2962A8FDF}"/>
              </a:ext>
            </a:extLst>
          </p:cNvPr>
          <p:cNvSpPr>
            <a:spLocks noChangeAspect="1"/>
          </p:cNvSpPr>
          <p:nvPr/>
        </p:nvSpPr>
        <p:spPr bwMode="auto">
          <a:xfrm>
            <a:off x="8722907" y="2261057"/>
            <a:ext cx="368756" cy="262118"/>
          </a:xfrm>
          <a:custGeom>
            <a:avLst/>
            <a:gdLst>
              <a:gd name="connsiteX0" fmla="*/ 139317 w 597041"/>
              <a:gd name="connsiteY0" fmla="*/ 213573 h 424388"/>
              <a:gd name="connsiteX1" fmla="*/ 394782 w 597041"/>
              <a:gd name="connsiteY1" fmla="*/ 299620 h 424388"/>
              <a:gd name="connsiteX2" fmla="*/ 488070 w 597041"/>
              <a:gd name="connsiteY2" fmla="*/ 216441 h 424388"/>
              <a:gd name="connsiteX3" fmla="*/ 488070 w 597041"/>
              <a:gd name="connsiteY3" fmla="*/ 326868 h 424388"/>
              <a:gd name="connsiteX4" fmla="*/ 434968 w 597041"/>
              <a:gd name="connsiteY4" fmla="*/ 362721 h 424388"/>
              <a:gd name="connsiteX5" fmla="*/ 377560 w 597041"/>
              <a:gd name="connsiteY5" fmla="*/ 424388 h 424388"/>
              <a:gd name="connsiteX6" fmla="*/ 241216 w 597041"/>
              <a:gd name="connsiteY6" fmla="*/ 355550 h 424388"/>
              <a:gd name="connsiteX7" fmla="*/ 139317 w 597041"/>
              <a:gd name="connsiteY7" fmla="*/ 355550 h 424388"/>
              <a:gd name="connsiteX8" fmla="*/ 262641 w 597041"/>
              <a:gd name="connsiteY8" fmla="*/ 0 h 424388"/>
              <a:gd name="connsiteX9" fmla="*/ 597041 w 597041"/>
              <a:gd name="connsiteY9" fmla="*/ 96010 h 424388"/>
              <a:gd name="connsiteX10" fmla="*/ 391808 w 597041"/>
              <a:gd name="connsiteY10" fmla="*/ 279433 h 424388"/>
              <a:gd name="connsiteX11" fmla="*/ 68889 w 597041"/>
              <a:gd name="connsiteY11" fmla="*/ 174825 h 424388"/>
              <a:gd name="connsiteX12" fmla="*/ 68889 w 597041"/>
              <a:gd name="connsiteY12" fmla="*/ 283732 h 424388"/>
              <a:gd name="connsiteX13" fmla="*/ 87547 w 597041"/>
              <a:gd name="connsiteY13" fmla="*/ 283732 h 424388"/>
              <a:gd name="connsiteX14" fmla="*/ 87547 w 597041"/>
              <a:gd name="connsiteY14" fmla="*/ 362546 h 424388"/>
              <a:gd name="connsiteX15" fmla="*/ 22963 w 597041"/>
              <a:gd name="connsiteY15" fmla="*/ 362546 h 424388"/>
              <a:gd name="connsiteX16" fmla="*/ 22963 w 597041"/>
              <a:gd name="connsiteY16" fmla="*/ 283732 h 424388"/>
              <a:gd name="connsiteX17" fmla="*/ 41621 w 597041"/>
              <a:gd name="connsiteY17" fmla="*/ 283732 h 424388"/>
              <a:gd name="connsiteX18" fmla="*/ 41621 w 597041"/>
              <a:gd name="connsiteY18" fmla="*/ 166227 h 424388"/>
              <a:gd name="connsiteX19" fmla="*/ 0 w 597041"/>
              <a:gd name="connsiteY19" fmla="*/ 153330 h 42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7041" h="424388">
                <a:moveTo>
                  <a:pt x="139317" y="213573"/>
                </a:moveTo>
                <a:lnTo>
                  <a:pt x="394782" y="299620"/>
                </a:lnTo>
                <a:lnTo>
                  <a:pt x="488070" y="216441"/>
                </a:lnTo>
                <a:lnTo>
                  <a:pt x="488070" y="326868"/>
                </a:lnTo>
                <a:cubicBezTo>
                  <a:pt x="488070" y="326868"/>
                  <a:pt x="465107" y="342643"/>
                  <a:pt x="434968" y="362721"/>
                </a:cubicBezTo>
                <a:cubicBezTo>
                  <a:pt x="403393" y="381365"/>
                  <a:pt x="377560" y="424388"/>
                  <a:pt x="377560" y="424388"/>
                </a:cubicBezTo>
                <a:cubicBezTo>
                  <a:pt x="377560" y="424388"/>
                  <a:pt x="292883" y="372760"/>
                  <a:pt x="241216" y="355550"/>
                </a:cubicBezTo>
                <a:cubicBezTo>
                  <a:pt x="190984" y="338341"/>
                  <a:pt x="139317" y="355550"/>
                  <a:pt x="139317" y="355550"/>
                </a:cubicBezTo>
                <a:close/>
                <a:moveTo>
                  <a:pt x="262641" y="0"/>
                </a:moveTo>
                <a:lnTo>
                  <a:pt x="597041" y="96010"/>
                </a:lnTo>
                <a:lnTo>
                  <a:pt x="391808" y="279433"/>
                </a:lnTo>
                <a:lnTo>
                  <a:pt x="68889" y="174825"/>
                </a:lnTo>
                <a:lnTo>
                  <a:pt x="68889" y="283732"/>
                </a:lnTo>
                <a:lnTo>
                  <a:pt x="87547" y="283732"/>
                </a:lnTo>
                <a:lnTo>
                  <a:pt x="87547" y="362546"/>
                </a:lnTo>
                <a:lnTo>
                  <a:pt x="22963" y="362546"/>
                </a:lnTo>
                <a:lnTo>
                  <a:pt x="22963" y="283732"/>
                </a:lnTo>
                <a:lnTo>
                  <a:pt x="41621" y="283732"/>
                </a:lnTo>
                <a:lnTo>
                  <a:pt x="41621" y="166227"/>
                </a:lnTo>
                <a:lnTo>
                  <a:pt x="0" y="153330"/>
                </a:lnTo>
                <a:close/>
              </a:path>
            </a:pathLst>
          </a:custGeom>
          <a:solidFill>
            <a:schemeClr val="accent1"/>
          </a:solidFill>
          <a:ln>
            <a:noFill/>
          </a:ln>
        </p:spPr>
      </p:sp>
      <p:sp>
        <p:nvSpPr>
          <p:cNvPr id="94" name="student-with-graduation-cap_47003">
            <a:extLst>
              <a:ext uri="{FF2B5EF4-FFF2-40B4-BE49-F238E27FC236}">
                <a16:creationId xmlns="" xmlns:a16="http://schemas.microsoft.com/office/drawing/2014/main" id="{9267893C-A2E8-43BF-91C3-C179CC08EBE8}"/>
              </a:ext>
            </a:extLst>
          </p:cNvPr>
          <p:cNvSpPr>
            <a:spLocks noChangeAspect="1"/>
          </p:cNvSpPr>
          <p:nvPr/>
        </p:nvSpPr>
        <p:spPr bwMode="auto">
          <a:xfrm>
            <a:off x="9304219" y="2293626"/>
            <a:ext cx="368754" cy="361810"/>
          </a:xfrm>
          <a:custGeom>
            <a:avLst/>
            <a:gdLst>
              <a:gd name="T0" fmla="*/ 10234 w 10586"/>
              <a:gd name="T1" fmla="*/ 8579 h 10403"/>
              <a:gd name="T2" fmla="*/ 7877 w 10586"/>
              <a:gd name="T3" fmla="*/ 7605 h 10403"/>
              <a:gd name="T4" fmla="*/ 7647 w 10586"/>
              <a:gd name="T5" fmla="*/ 5423 h 10403"/>
              <a:gd name="T6" fmla="*/ 7758 w 10586"/>
              <a:gd name="T7" fmla="*/ 3791 h 10403"/>
              <a:gd name="T8" fmla="*/ 7679 w 10586"/>
              <a:gd name="T9" fmla="*/ 2943 h 10403"/>
              <a:gd name="T10" fmla="*/ 8116 w 10586"/>
              <a:gd name="T11" fmla="*/ 1246 h 10403"/>
              <a:gd name="T12" fmla="*/ 7943 w 10586"/>
              <a:gd name="T13" fmla="*/ 2955 h 10403"/>
              <a:gd name="T14" fmla="*/ 9242 w 10586"/>
              <a:gd name="T15" fmla="*/ 3318 h 10403"/>
              <a:gd name="T16" fmla="*/ 8888 w 10586"/>
              <a:gd name="T17" fmla="*/ 1967 h 10403"/>
              <a:gd name="T18" fmla="*/ 9573 w 10586"/>
              <a:gd name="T19" fmla="*/ 1246 h 10403"/>
              <a:gd name="T20" fmla="*/ 8421 w 10586"/>
              <a:gd name="T21" fmla="*/ 233 h 10403"/>
              <a:gd name="T22" fmla="*/ 5631 w 10586"/>
              <a:gd name="T23" fmla="*/ 0 h 10403"/>
              <a:gd name="T24" fmla="*/ 1013 w 10586"/>
              <a:gd name="T25" fmla="*/ 233 h 10403"/>
              <a:gd name="T26" fmla="*/ 2907 w 10586"/>
              <a:gd name="T27" fmla="*/ 1246 h 10403"/>
              <a:gd name="T28" fmla="*/ 2984 w 10586"/>
              <a:gd name="T29" fmla="*/ 2943 h 10403"/>
              <a:gd name="T30" fmla="*/ 2510 w 10586"/>
              <a:gd name="T31" fmla="*/ 4799 h 10403"/>
              <a:gd name="T32" fmla="*/ 3672 w 10586"/>
              <a:gd name="T33" fmla="*/ 7122 h 10403"/>
              <a:gd name="T34" fmla="*/ 826 w 10586"/>
              <a:gd name="T35" fmla="*/ 8270 h 10403"/>
              <a:gd name="T36" fmla="*/ 0 w 10586"/>
              <a:gd name="T37" fmla="*/ 10403 h 10403"/>
              <a:gd name="T38" fmla="*/ 10586 w 10586"/>
              <a:gd name="T39" fmla="*/ 10066 h 10403"/>
              <a:gd name="T40" fmla="*/ 937 w 10586"/>
              <a:gd name="T41" fmla="*/ 8940 h 10403"/>
              <a:gd name="T42" fmla="*/ 4360 w 10586"/>
              <a:gd name="T43" fmla="*/ 7212 h 10403"/>
              <a:gd name="T44" fmla="*/ 3604 w 10586"/>
              <a:gd name="T45" fmla="*/ 5223 h 10403"/>
              <a:gd name="T46" fmla="*/ 3417 w 10586"/>
              <a:gd name="T47" fmla="*/ 4921 h 10403"/>
              <a:gd name="T48" fmla="*/ 3400 w 10586"/>
              <a:gd name="T49" fmla="*/ 4158 h 10403"/>
              <a:gd name="T50" fmla="*/ 3490 w 10586"/>
              <a:gd name="T51" fmla="*/ 3960 h 10403"/>
              <a:gd name="T52" fmla="*/ 6902 w 10586"/>
              <a:gd name="T53" fmla="*/ 2943 h 10403"/>
              <a:gd name="T54" fmla="*/ 7107 w 10586"/>
              <a:gd name="T55" fmla="*/ 4074 h 10403"/>
              <a:gd name="T56" fmla="*/ 7410 w 10586"/>
              <a:gd name="T57" fmla="*/ 4679 h 10403"/>
              <a:gd name="T58" fmla="*/ 6982 w 10586"/>
              <a:gd name="T59" fmla="*/ 5014 h 10403"/>
              <a:gd name="T60" fmla="*/ 6433 w 10586"/>
              <a:gd name="T61" fmla="*/ 6649 h 10403"/>
              <a:gd name="T62" fmla="*/ 7658 w 10586"/>
              <a:gd name="T63" fmla="*/ 8245 h 10403"/>
              <a:gd name="T64" fmla="*/ 9649 w 10586"/>
              <a:gd name="T65" fmla="*/ 8940 h 10403"/>
              <a:gd name="T66" fmla="*/ 688 w 10586"/>
              <a:gd name="T67" fmla="*/ 9728 h 10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586" h="10403">
                <a:moveTo>
                  <a:pt x="10586" y="10066"/>
                </a:moveTo>
                <a:cubicBezTo>
                  <a:pt x="10586" y="9382"/>
                  <a:pt x="10468" y="8882"/>
                  <a:pt x="10234" y="8579"/>
                </a:cubicBezTo>
                <a:cubicBezTo>
                  <a:pt x="10084" y="8384"/>
                  <a:pt x="9904" y="8294"/>
                  <a:pt x="9762" y="8270"/>
                </a:cubicBezTo>
                <a:lnTo>
                  <a:pt x="7877" y="7605"/>
                </a:lnTo>
                <a:cubicBezTo>
                  <a:pt x="7193" y="7377"/>
                  <a:pt x="6978" y="7196"/>
                  <a:pt x="6914" y="7122"/>
                </a:cubicBezTo>
                <a:cubicBezTo>
                  <a:pt x="7474" y="6578"/>
                  <a:pt x="7613" y="5789"/>
                  <a:pt x="7647" y="5423"/>
                </a:cubicBezTo>
                <a:cubicBezTo>
                  <a:pt x="7940" y="5222"/>
                  <a:pt x="8043" y="4979"/>
                  <a:pt x="8075" y="4799"/>
                </a:cubicBezTo>
                <a:cubicBezTo>
                  <a:pt x="8153" y="4366"/>
                  <a:pt x="7897" y="3968"/>
                  <a:pt x="7758" y="3791"/>
                </a:cubicBezTo>
                <a:cubicBezTo>
                  <a:pt x="7725" y="3484"/>
                  <a:pt x="7671" y="3203"/>
                  <a:pt x="7602" y="2943"/>
                </a:cubicBezTo>
                <a:lnTo>
                  <a:pt x="7679" y="2943"/>
                </a:lnTo>
                <a:lnTo>
                  <a:pt x="7679" y="1246"/>
                </a:lnTo>
                <a:lnTo>
                  <a:pt x="8116" y="1246"/>
                </a:lnTo>
                <a:cubicBezTo>
                  <a:pt x="8151" y="1413"/>
                  <a:pt x="8182" y="1625"/>
                  <a:pt x="8205" y="1894"/>
                </a:cubicBezTo>
                <a:cubicBezTo>
                  <a:pt x="8105" y="2037"/>
                  <a:pt x="7989" y="2328"/>
                  <a:pt x="7943" y="2955"/>
                </a:cubicBezTo>
                <a:lnTo>
                  <a:pt x="7916" y="3318"/>
                </a:lnTo>
                <a:lnTo>
                  <a:pt x="9242" y="3318"/>
                </a:lnTo>
                <a:lnTo>
                  <a:pt x="9212" y="2952"/>
                </a:lnTo>
                <a:cubicBezTo>
                  <a:pt x="9173" y="2474"/>
                  <a:pt x="9006" y="2146"/>
                  <a:pt x="8888" y="1967"/>
                </a:cubicBezTo>
                <a:cubicBezTo>
                  <a:pt x="8868" y="1689"/>
                  <a:pt x="8838" y="1453"/>
                  <a:pt x="8801" y="1246"/>
                </a:cubicBezTo>
                <a:lnTo>
                  <a:pt x="9573" y="1246"/>
                </a:lnTo>
                <a:lnTo>
                  <a:pt x="9573" y="233"/>
                </a:lnTo>
                <a:lnTo>
                  <a:pt x="8421" y="233"/>
                </a:lnTo>
                <a:cubicBezTo>
                  <a:pt x="8272" y="51"/>
                  <a:pt x="8113" y="0"/>
                  <a:pt x="7986" y="0"/>
                </a:cubicBezTo>
                <a:lnTo>
                  <a:pt x="5631" y="0"/>
                </a:lnTo>
                <a:lnTo>
                  <a:pt x="5631" y="233"/>
                </a:lnTo>
                <a:lnTo>
                  <a:pt x="1013" y="233"/>
                </a:lnTo>
                <a:lnTo>
                  <a:pt x="1013" y="1246"/>
                </a:lnTo>
                <a:lnTo>
                  <a:pt x="2907" y="1246"/>
                </a:lnTo>
                <a:lnTo>
                  <a:pt x="2907" y="2943"/>
                </a:lnTo>
                <a:lnTo>
                  <a:pt x="2984" y="2943"/>
                </a:lnTo>
                <a:cubicBezTo>
                  <a:pt x="2915" y="3203"/>
                  <a:pt x="2861" y="3484"/>
                  <a:pt x="2828" y="3791"/>
                </a:cubicBezTo>
                <a:cubicBezTo>
                  <a:pt x="2689" y="3968"/>
                  <a:pt x="2433" y="4366"/>
                  <a:pt x="2510" y="4799"/>
                </a:cubicBezTo>
                <a:cubicBezTo>
                  <a:pt x="2543" y="4979"/>
                  <a:pt x="2646" y="5222"/>
                  <a:pt x="2939" y="5423"/>
                </a:cubicBezTo>
                <a:cubicBezTo>
                  <a:pt x="2974" y="5788"/>
                  <a:pt x="3112" y="6575"/>
                  <a:pt x="3672" y="7122"/>
                </a:cubicBezTo>
                <a:cubicBezTo>
                  <a:pt x="3608" y="7195"/>
                  <a:pt x="3392" y="7378"/>
                  <a:pt x="2703" y="7607"/>
                </a:cubicBezTo>
                <a:lnTo>
                  <a:pt x="826" y="8270"/>
                </a:lnTo>
                <a:cubicBezTo>
                  <a:pt x="586" y="8306"/>
                  <a:pt x="0" y="8550"/>
                  <a:pt x="0" y="10066"/>
                </a:cubicBezTo>
                <a:lnTo>
                  <a:pt x="0" y="10403"/>
                </a:lnTo>
                <a:lnTo>
                  <a:pt x="10586" y="10403"/>
                </a:lnTo>
                <a:lnTo>
                  <a:pt x="10586" y="10066"/>
                </a:lnTo>
                <a:close/>
                <a:moveTo>
                  <a:pt x="688" y="9728"/>
                </a:moveTo>
                <a:cubicBezTo>
                  <a:pt x="731" y="9184"/>
                  <a:pt x="872" y="8979"/>
                  <a:pt x="937" y="8940"/>
                </a:cubicBezTo>
                <a:lnTo>
                  <a:pt x="2922" y="8247"/>
                </a:lnTo>
                <a:cubicBezTo>
                  <a:pt x="3832" y="7943"/>
                  <a:pt x="4288" y="7615"/>
                  <a:pt x="4360" y="7212"/>
                </a:cubicBezTo>
                <a:cubicBezTo>
                  <a:pt x="4406" y="6955"/>
                  <a:pt x="4277" y="6748"/>
                  <a:pt x="4170" y="6663"/>
                </a:cubicBezTo>
                <a:cubicBezTo>
                  <a:pt x="3615" y="6155"/>
                  <a:pt x="3604" y="5232"/>
                  <a:pt x="3604" y="5223"/>
                </a:cubicBezTo>
                <a:lnTo>
                  <a:pt x="3604" y="5014"/>
                </a:lnTo>
                <a:lnTo>
                  <a:pt x="3417" y="4921"/>
                </a:lnTo>
                <a:cubicBezTo>
                  <a:pt x="3273" y="4849"/>
                  <a:pt x="3192" y="4768"/>
                  <a:pt x="3176" y="4680"/>
                </a:cubicBezTo>
                <a:cubicBezTo>
                  <a:pt x="3144" y="4506"/>
                  <a:pt x="3314" y="4253"/>
                  <a:pt x="3400" y="4158"/>
                </a:cubicBezTo>
                <a:lnTo>
                  <a:pt x="3479" y="4074"/>
                </a:lnTo>
                <a:lnTo>
                  <a:pt x="3490" y="3960"/>
                </a:lnTo>
                <a:cubicBezTo>
                  <a:pt x="3526" y="3578"/>
                  <a:pt x="3591" y="3237"/>
                  <a:pt x="3684" y="2943"/>
                </a:cubicBezTo>
                <a:lnTo>
                  <a:pt x="6902" y="2943"/>
                </a:lnTo>
                <a:cubicBezTo>
                  <a:pt x="6995" y="3237"/>
                  <a:pt x="7060" y="3578"/>
                  <a:pt x="7096" y="3960"/>
                </a:cubicBezTo>
                <a:lnTo>
                  <a:pt x="7107" y="4074"/>
                </a:lnTo>
                <a:lnTo>
                  <a:pt x="7186" y="4158"/>
                </a:lnTo>
                <a:cubicBezTo>
                  <a:pt x="7269" y="4248"/>
                  <a:pt x="7442" y="4504"/>
                  <a:pt x="7410" y="4679"/>
                </a:cubicBezTo>
                <a:cubicBezTo>
                  <a:pt x="7394" y="4767"/>
                  <a:pt x="7313" y="4849"/>
                  <a:pt x="7169" y="4921"/>
                </a:cubicBezTo>
                <a:lnTo>
                  <a:pt x="6982" y="5014"/>
                </a:lnTo>
                <a:lnTo>
                  <a:pt x="6982" y="5223"/>
                </a:lnTo>
                <a:cubicBezTo>
                  <a:pt x="6982" y="5232"/>
                  <a:pt x="6967" y="6159"/>
                  <a:pt x="6433" y="6649"/>
                </a:cubicBezTo>
                <a:cubicBezTo>
                  <a:pt x="6309" y="6748"/>
                  <a:pt x="6180" y="6955"/>
                  <a:pt x="6226" y="7212"/>
                </a:cubicBezTo>
                <a:cubicBezTo>
                  <a:pt x="6298" y="7615"/>
                  <a:pt x="6754" y="7943"/>
                  <a:pt x="7658" y="8245"/>
                </a:cubicBezTo>
                <a:lnTo>
                  <a:pt x="9627" y="8940"/>
                </a:lnTo>
                <a:lnTo>
                  <a:pt x="9649" y="8940"/>
                </a:lnTo>
                <a:cubicBezTo>
                  <a:pt x="9714" y="8979"/>
                  <a:pt x="9855" y="9184"/>
                  <a:pt x="9898" y="9728"/>
                </a:cubicBezTo>
                <a:lnTo>
                  <a:pt x="688" y="9728"/>
                </a:lnTo>
                <a:lnTo>
                  <a:pt x="688" y="9728"/>
                </a:lnTo>
                <a:close/>
              </a:path>
            </a:pathLst>
          </a:custGeom>
          <a:solidFill>
            <a:schemeClr val="accent1"/>
          </a:solidFill>
          <a:ln>
            <a:noFill/>
          </a:ln>
        </p:spPr>
      </p:sp>
      <p:sp>
        <p:nvSpPr>
          <p:cNvPr id="95" name="students-couple-hand-drawn-persons_57299">
            <a:extLst>
              <a:ext uri="{FF2B5EF4-FFF2-40B4-BE49-F238E27FC236}">
                <a16:creationId xmlns="" xmlns:a16="http://schemas.microsoft.com/office/drawing/2014/main" id="{8E8D48A9-D675-45E1-A185-67649BFD7ECA}"/>
              </a:ext>
            </a:extLst>
          </p:cNvPr>
          <p:cNvSpPr>
            <a:spLocks noChangeAspect="1"/>
          </p:cNvSpPr>
          <p:nvPr/>
        </p:nvSpPr>
        <p:spPr bwMode="auto">
          <a:xfrm>
            <a:off x="9885530" y="2257698"/>
            <a:ext cx="368754" cy="251834"/>
          </a:xfrm>
          <a:custGeom>
            <a:avLst/>
            <a:gdLst>
              <a:gd name="connsiteX0" fmla="*/ 344500 w 605815"/>
              <a:gd name="connsiteY0" fmla="*/ 253820 h 413732"/>
              <a:gd name="connsiteX1" fmla="*/ 363856 w 605815"/>
              <a:gd name="connsiteY1" fmla="*/ 255737 h 413732"/>
              <a:gd name="connsiteX2" fmla="*/ 365529 w 605815"/>
              <a:gd name="connsiteY2" fmla="*/ 267909 h 413732"/>
              <a:gd name="connsiteX3" fmla="*/ 370071 w 605815"/>
              <a:gd name="connsiteY3" fmla="*/ 344756 h 413732"/>
              <a:gd name="connsiteX4" fmla="*/ 483600 w 605815"/>
              <a:gd name="connsiteY4" fmla="*/ 342847 h 413732"/>
              <a:gd name="connsiteX5" fmla="*/ 489098 w 605815"/>
              <a:gd name="connsiteY5" fmla="*/ 291774 h 413732"/>
              <a:gd name="connsiteX6" fmla="*/ 497463 w 605815"/>
              <a:gd name="connsiteY6" fmla="*/ 259317 h 413732"/>
              <a:gd name="connsiteX7" fmla="*/ 507023 w 605815"/>
              <a:gd name="connsiteY7" fmla="*/ 258601 h 413732"/>
              <a:gd name="connsiteX8" fmla="*/ 584941 w 605815"/>
              <a:gd name="connsiteY8" fmla="*/ 319697 h 413732"/>
              <a:gd name="connsiteX9" fmla="*/ 595696 w 605815"/>
              <a:gd name="connsiteY9" fmla="*/ 398454 h 413732"/>
              <a:gd name="connsiteX10" fmla="*/ 591872 w 605815"/>
              <a:gd name="connsiteY10" fmla="*/ 405375 h 413732"/>
              <a:gd name="connsiteX11" fmla="*/ 539051 w 605815"/>
              <a:gd name="connsiteY11" fmla="*/ 413489 h 413732"/>
              <a:gd name="connsiteX12" fmla="*/ 464958 w 605815"/>
              <a:gd name="connsiteY12" fmla="*/ 411819 h 413732"/>
              <a:gd name="connsiteX13" fmla="*/ 313664 w 605815"/>
              <a:gd name="connsiteY13" fmla="*/ 406568 h 413732"/>
              <a:gd name="connsiteX14" fmla="*/ 156396 w 605815"/>
              <a:gd name="connsiteY14" fmla="*/ 401079 h 413732"/>
              <a:gd name="connsiteX15" fmla="*/ 54577 w 605815"/>
              <a:gd name="connsiteY15" fmla="*/ 404659 h 413732"/>
              <a:gd name="connsiteX16" fmla="*/ 2234 w 605815"/>
              <a:gd name="connsiteY16" fmla="*/ 386998 h 413732"/>
              <a:gd name="connsiteX17" fmla="*/ 15141 w 605815"/>
              <a:gd name="connsiteY17" fmla="*/ 318742 h 413732"/>
              <a:gd name="connsiteX18" fmla="*/ 68440 w 605815"/>
              <a:gd name="connsiteY18" fmla="*/ 271250 h 413732"/>
              <a:gd name="connsiteX19" fmla="*/ 93297 w 605815"/>
              <a:gd name="connsiteY19" fmla="*/ 271966 h 413732"/>
              <a:gd name="connsiteX20" fmla="*/ 93536 w 605815"/>
              <a:gd name="connsiteY20" fmla="*/ 271966 h 413732"/>
              <a:gd name="connsiteX21" fmla="*/ 94253 w 605815"/>
              <a:gd name="connsiteY21" fmla="*/ 272204 h 413732"/>
              <a:gd name="connsiteX22" fmla="*/ 95448 w 605815"/>
              <a:gd name="connsiteY22" fmla="*/ 272443 h 413732"/>
              <a:gd name="connsiteX23" fmla="*/ 95687 w 605815"/>
              <a:gd name="connsiteY23" fmla="*/ 272682 h 413732"/>
              <a:gd name="connsiteX24" fmla="*/ 96165 w 605815"/>
              <a:gd name="connsiteY24" fmla="*/ 272920 h 413732"/>
              <a:gd name="connsiteX25" fmla="*/ 100228 w 605815"/>
              <a:gd name="connsiteY25" fmla="*/ 291536 h 413732"/>
              <a:gd name="connsiteX26" fmla="*/ 101423 w 605815"/>
              <a:gd name="connsiteY26" fmla="*/ 333300 h 413732"/>
              <a:gd name="connsiteX27" fmla="*/ 151615 w 605815"/>
              <a:gd name="connsiteY27" fmla="*/ 334494 h 413732"/>
              <a:gd name="connsiteX28" fmla="*/ 183882 w 605815"/>
              <a:gd name="connsiteY28" fmla="*/ 317788 h 413732"/>
              <a:gd name="connsiteX29" fmla="*/ 185316 w 605815"/>
              <a:gd name="connsiteY29" fmla="*/ 281512 h 413732"/>
              <a:gd name="connsiteX30" fmla="*/ 199417 w 605815"/>
              <a:gd name="connsiteY30" fmla="*/ 275068 h 413732"/>
              <a:gd name="connsiteX31" fmla="*/ 275184 w 605815"/>
              <a:gd name="connsiteY31" fmla="*/ 320890 h 413732"/>
              <a:gd name="connsiteX32" fmla="*/ 293109 w 605815"/>
              <a:gd name="connsiteY32" fmla="*/ 296309 h 413732"/>
              <a:gd name="connsiteX33" fmla="*/ 344500 w 605815"/>
              <a:gd name="connsiteY33" fmla="*/ 253820 h 413732"/>
              <a:gd name="connsiteX34" fmla="*/ 448475 w 605815"/>
              <a:gd name="connsiteY34" fmla="*/ 122111 h 413732"/>
              <a:gd name="connsiteX35" fmla="*/ 524008 w 605815"/>
              <a:gd name="connsiteY35" fmla="*/ 166259 h 413732"/>
              <a:gd name="connsiteX36" fmla="*/ 522574 w 605815"/>
              <a:gd name="connsiteY36" fmla="*/ 169122 h 413732"/>
              <a:gd name="connsiteX37" fmla="*/ 523052 w 605815"/>
              <a:gd name="connsiteY37" fmla="*/ 172940 h 413732"/>
              <a:gd name="connsiteX38" fmla="*/ 468793 w 605815"/>
              <a:gd name="connsiteY38" fmla="*/ 235462 h 413732"/>
              <a:gd name="connsiteX39" fmla="*/ 468315 w 605815"/>
              <a:gd name="connsiteY39" fmla="*/ 260042 h 413732"/>
              <a:gd name="connsiteX40" fmla="*/ 468076 w 605815"/>
              <a:gd name="connsiteY40" fmla="*/ 304905 h 413732"/>
              <a:gd name="connsiteX41" fmla="*/ 462339 w 605815"/>
              <a:gd name="connsiteY41" fmla="*/ 312780 h 413732"/>
              <a:gd name="connsiteX42" fmla="*/ 400669 w 605815"/>
              <a:gd name="connsiteY42" fmla="*/ 297746 h 413732"/>
              <a:gd name="connsiteX43" fmla="*/ 394933 w 605815"/>
              <a:gd name="connsiteY43" fmla="*/ 255269 h 413732"/>
              <a:gd name="connsiteX44" fmla="*/ 395889 w 605815"/>
              <a:gd name="connsiteY44" fmla="*/ 237371 h 413732"/>
              <a:gd name="connsiteX45" fmla="*/ 324419 w 605815"/>
              <a:gd name="connsiteY45" fmla="*/ 151702 h 413732"/>
              <a:gd name="connsiteX46" fmla="*/ 325853 w 605815"/>
              <a:gd name="connsiteY46" fmla="*/ 145975 h 413732"/>
              <a:gd name="connsiteX47" fmla="*/ 448475 w 605815"/>
              <a:gd name="connsiteY47" fmla="*/ 122111 h 413732"/>
              <a:gd name="connsiteX48" fmla="*/ 423343 w 605815"/>
              <a:gd name="connsiteY48" fmla="*/ 10198 h 413732"/>
              <a:gd name="connsiteX49" fmla="*/ 514159 w 605815"/>
              <a:gd name="connsiteY49" fmla="*/ 45039 h 413732"/>
              <a:gd name="connsiteX50" fmla="*/ 550964 w 605815"/>
              <a:gd name="connsiteY50" fmla="*/ 123311 h 413732"/>
              <a:gd name="connsiteX51" fmla="*/ 544272 w 605815"/>
              <a:gd name="connsiteY51" fmla="*/ 126414 h 413732"/>
              <a:gd name="connsiteX52" fmla="*/ 534712 w 605815"/>
              <a:gd name="connsiteY52" fmla="*/ 134527 h 413732"/>
              <a:gd name="connsiteX53" fmla="*/ 528737 w 605815"/>
              <a:gd name="connsiteY53" fmla="*/ 128084 h 413732"/>
              <a:gd name="connsiteX54" fmla="*/ 526587 w 605815"/>
              <a:gd name="connsiteY54" fmla="*/ 126652 h 413732"/>
              <a:gd name="connsiteX55" fmla="*/ 520134 w 605815"/>
              <a:gd name="connsiteY55" fmla="*/ 122834 h 413732"/>
              <a:gd name="connsiteX56" fmla="*/ 503643 w 605815"/>
              <a:gd name="connsiteY56" fmla="*/ 114482 h 413732"/>
              <a:gd name="connsiteX57" fmla="*/ 463015 w 605815"/>
              <a:gd name="connsiteY57" fmla="*/ 98971 h 413732"/>
              <a:gd name="connsiteX58" fmla="*/ 320576 w 605815"/>
              <a:gd name="connsiteY58" fmla="*/ 123550 h 413732"/>
              <a:gd name="connsiteX59" fmla="*/ 315558 w 605815"/>
              <a:gd name="connsiteY59" fmla="*/ 119971 h 413732"/>
              <a:gd name="connsiteX60" fmla="*/ 314363 w 605815"/>
              <a:gd name="connsiteY60" fmla="*/ 118539 h 413732"/>
              <a:gd name="connsiteX61" fmla="*/ 423343 w 605815"/>
              <a:gd name="connsiteY61" fmla="*/ 10198 h 413732"/>
              <a:gd name="connsiteX62" fmla="*/ 127416 w 605815"/>
              <a:gd name="connsiteY62" fmla="*/ 1400 h 413732"/>
              <a:gd name="connsiteX63" fmla="*/ 238621 w 605815"/>
              <a:gd name="connsiteY63" fmla="*/ 41418 h 413732"/>
              <a:gd name="connsiteX64" fmla="*/ 276153 w 605815"/>
              <a:gd name="connsiteY64" fmla="*/ 198741 h 413732"/>
              <a:gd name="connsiteX65" fmla="*/ 267547 w 605815"/>
              <a:gd name="connsiteY65" fmla="*/ 206142 h 413732"/>
              <a:gd name="connsiteX66" fmla="*/ 263961 w 605815"/>
              <a:gd name="connsiteY66" fmla="*/ 208052 h 413732"/>
              <a:gd name="connsiteX67" fmla="*/ 221170 w 605815"/>
              <a:gd name="connsiteY67" fmla="*/ 211155 h 413732"/>
              <a:gd name="connsiteX68" fmla="*/ 215911 w 605815"/>
              <a:gd name="connsiteY68" fmla="*/ 219033 h 413732"/>
              <a:gd name="connsiteX69" fmla="*/ 151605 w 605815"/>
              <a:gd name="connsiteY69" fmla="*/ 246726 h 413732"/>
              <a:gd name="connsiteX70" fmla="*/ 66741 w 605815"/>
              <a:gd name="connsiteY70" fmla="*/ 207097 h 413732"/>
              <a:gd name="connsiteX71" fmla="*/ 13671 w 605815"/>
              <a:gd name="connsiteY71" fmla="*/ 200890 h 413732"/>
              <a:gd name="connsiteX72" fmla="*/ 13671 w 605815"/>
              <a:gd name="connsiteY72" fmla="*/ 192296 h 413732"/>
              <a:gd name="connsiteX73" fmla="*/ 13910 w 605815"/>
              <a:gd name="connsiteY73" fmla="*/ 192057 h 413732"/>
              <a:gd name="connsiteX74" fmla="*/ 13910 w 605815"/>
              <a:gd name="connsiteY74" fmla="*/ 191102 h 413732"/>
              <a:gd name="connsiteX75" fmla="*/ 12715 w 605815"/>
              <a:gd name="connsiteY75" fmla="*/ 188237 h 413732"/>
              <a:gd name="connsiteX76" fmla="*/ 17018 w 605815"/>
              <a:gd name="connsiteY76" fmla="*/ 128077 h 413732"/>
              <a:gd name="connsiteX77" fmla="*/ 88256 w 605815"/>
              <a:gd name="connsiteY77" fmla="*/ 13247 h 413732"/>
              <a:gd name="connsiteX78" fmla="*/ 127416 w 605815"/>
              <a:gd name="connsiteY78" fmla="*/ 1400 h 41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5815" h="413732">
                <a:moveTo>
                  <a:pt x="344500" y="253820"/>
                </a:moveTo>
                <a:cubicBezTo>
                  <a:pt x="351263" y="251874"/>
                  <a:pt x="357881" y="252098"/>
                  <a:pt x="363856" y="255737"/>
                </a:cubicBezTo>
                <a:cubicBezTo>
                  <a:pt x="367681" y="258362"/>
                  <a:pt x="368637" y="264567"/>
                  <a:pt x="365529" y="267909"/>
                </a:cubicBezTo>
                <a:cubicBezTo>
                  <a:pt x="371266" y="293206"/>
                  <a:pt x="370310" y="318981"/>
                  <a:pt x="370071" y="344756"/>
                </a:cubicBezTo>
                <a:cubicBezTo>
                  <a:pt x="407834" y="349290"/>
                  <a:pt x="445598" y="339028"/>
                  <a:pt x="483600" y="342847"/>
                </a:cubicBezTo>
                <a:cubicBezTo>
                  <a:pt x="486947" y="325902"/>
                  <a:pt x="487425" y="308719"/>
                  <a:pt x="489098" y="291774"/>
                </a:cubicBezTo>
                <a:cubicBezTo>
                  <a:pt x="490293" y="281035"/>
                  <a:pt x="490054" y="267670"/>
                  <a:pt x="497463" y="259317"/>
                </a:cubicBezTo>
                <a:cubicBezTo>
                  <a:pt x="500092" y="256214"/>
                  <a:pt x="504155" y="256453"/>
                  <a:pt x="507023" y="258601"/>
                </a:cubicBezTo>
                <a:cubicBezTo>
                  <a:pt x="534270" y="251680"/>
                  <a:pt x="574424" y="302991"/>
                  <a:pt x="584941" y="319697"/>
                </a:cubicBezTo>
                <a:cubicBezTo>
                  <a:pt x="598564" y="340460"/>
                  <a:pt x="617924" y="378168"/>
                  <a:pt x="595696" y="398454"/>
                </a:cubicBezTo>
                <a:cubicBezTo>
                  <a:pt x="595935" y="401079"/>
                  <a:pt x="594979" y="403466"/>
                  <a:pt x="591872" y="405375"/>
                </a:cubicBezTo>
                <a:cubicBezTo>
                  <a:pt x="577053" y="413966"/>
                  <a:pt x="555542" y="413012"/>
                  <a:pt x="539051" y="413489"/>
                </a:cubicBezTo>
                <a:cubicBezTo>
                  <a:pt x="514433" y="414205"/>
                  <a:pt x="489576" y="413250"/>
                  <a:pt x="464958" y="411819"/>
                </a:cubicBezTo>
                <a:cubicBezTo>
                  <a:pt x="414526" y="408716"/>
                  <a:pt x="364334" y="408000"/>
                  <a:pt x="313664" y="406568"/>
                </a:cubicBezTo>
                <a:cubicBezTo>
                  <a:pt x="261321" y="404897"/>
                  <a:pt x="208978" y="402034"/>
                  <a:pt x="156396" y="401079"/>
                </a:cubicBezTo>
                <a:cubicBezTo>
                  <a:pt x="121978" y="400363"/>
                  <a:pt x="88756" y="403704"/>
                  <a:pt x="54577" y="404659"/>
                </a:cubicBezTo>
                <a:cubicBezTo>
                  <a:pt x="38325" y="405375"/>
                  <a:pt x="7731" y="408239"/>
                  <a:pt x="2234" y="386998"/>
                </a:cubicBezTo>
                <a:cubicBezTo>
                  <a:pt x="-3263" y="365519"/>
                  <a:pt x="1517" y="336642"/>
                  <a:pt x="15141" y="318742"/>
                </a:cubicBezTo>
                <a:cubicBezTo>
                  <a:pt x="28047" y="301559"/>
                  <a:pt x="48363" y="280080"/>
                  <a:pt x="68440" y="271250"/>
                </a:cubicBezTo>
                <a:cubicBezTo>
                  <a:pt x="75610" y="268386"/>
                  <a:pt x="89712" y="263851"/>
                  <a:pt x="93297" y="271966"/>
                </a:cubicBezTo>
                <a:cubicBezTo>
                  <a:pt x="93536" y="271966"/>
                  <a:pt x="93536" y="271966"/>
                  <a:pt x="93536" y="271966"/>
                </a:cubicBezTo>
                <a:cubicBezTo>
                  <a:pt x="93775" y="271966"/>
                  <a:pt x="94014" y="271966"/>
                  <a:pt x="94253" y="272204"/>
                </a:cubicBezTo>
                <a:cubicBezTo>
                  <a:pt x="94731" y="272204"/>
                  <a:pt x="94970" y="272204"/>
                  <a:pt x="95448" y="272443"/>
                </a:cubicBezTo>
                <a:cubicBezTo>
                  <a:pt x="95448" y="272443"/>
                  <a:pt x="95687" y="272443"/>
                  <a:pt x="95687" y="272682"/>
                </a:cubicBezTo>
                <a:cubicBezTo>
                  <a:pt x="95926" y="272682"/>
                  <a:pt x="95926" y="272682"/>
                  <a:pt x="96165" y="272920"/>
                </a:cubicBezTo>
                <a:cubicBezTo>
                  <a:pt x="101184" y="276500"/>
                  <a:pt x="99989" y="286524"/>
                  <a:pt x="100228" y="291536"/>
                </a:cubicBezTo>
                <a:cubicBezTo>
                  <a:pt x="100706" y="305378"/>
                  <a:pt x="100945" y="319458"/>
                  <a:pt x="101423" y="333300"/>
                </a:cubicBezTo>
                <a:cubicBezTo>
                  <a:pt x="117915" y="330914"/>
                  <a:pt x="134885" y="334255"/>
                  <a:pt x="151615" y="334494"/>
                </a:cubicBezTo>
                <a:cubicBezTo>
                  <a:pt x="164761" y="334971"/>
                  <a:pt x="181253" y="334732"/>
                  <a:pt x="183882" y="317788"/>
                </a:cubicBezTo>
                <a:cubicBezTo>
                  <a:pt x="185555" y="305855"/>
                  <a:pt x="184599" y="293684"/>
                  <a:pt x="185316" y="281512"/>
                </a:cubicBezTo>
                <a:cubicBezTo>
                  <a:pt x="185794" y="273875"/>
                  <a:pt x="194637" y="271488"/>
                  <a:pt x="199417" y="275068"/>
                </a:cubicBezTo>
                <a:cubicBezTo>
                  <a:pt x="228816" y="273636"/>
                  <a:pt x="258931" y="294399"/>
                  <a:pt x="275184" y="320890"/>
                </a:cubicBezTo>
                <a:cubicBezTo>
                  <a:pt x="281398" y="310628"/>
                  <a:pt x="289763" y="300366"/>
                  <a:pt x="293109" y="296309"/>
                </a:cubicBezTo>
                <a:cubicBezTo>
                  <a:pt x="302610" y="285032"/>
                  <a:pt x="324210" y="259660"/>
                  <a:pt x="344500" y="253820"/>
                </a:cubicBezTo>
                <a:close/>
                <a:moveTo>
                  <a:pt x="448475" y="122111"/>
                </a:moveTo>
                <a:cubicBezTo>
                  <a:pt x="472139" y="123305"/>
                  <a:pt x="529506" y="130464"/>
                  <a:pt x="524008" y="166259"/>
                </a:cubicBezTo>
                <a:cubicBezTo>
                  <a:pt x="523769" y="167452"/>
                  <a:pt x="523291" y="168406"/>
                  <a:pt x="522574" y="169122"/>
                </a:cubicBezTo>
                <a:cubicBezTo>
                  <a:pt x="523052" y="170315"/>
                  <a:pt x="523291" y="171509"/>
                  <a:pt x="523052" y="172940"/>
                </a:cubicBezTo>
                <a:cubicBezTo>
                  <a:pt x="517794" y="206826"/>
                  <a:pt x="496042" y="226633"/>
                  <a:pt x="468793" y="235462"/>
                </a:cubicBezTo>
                <a:cubicBezTo>
                  <a:pt x="468793" y="243815"/>
                  <a:pt x="468315" y="252167"/>
                  <a:pt x="468315" y="260042"/>
                </a:cubicBezTo>
                <a:cubicBezTo>
                  <a:pt x="468315" y="275076"/>
                  <a:pt x="468076" y="289871"/>
                  <a:pt x="468076" y="304905"/>
                </a:cubicBezTo>
                <a:cubicBezTo>
                  <a:pt x="468076" y="308246"/>
                  <a:pt x="465685" y="312064"/>
                  <a:pt x="462339" y="312780"/>
                </a:cubicBezTo>
                <a:cubicBezTo>
                  <a:pt x="438675" y="317075"/>
                  <a:pt x="412621" y="324234"/>
                  <a:pt x="400669" y="297746"/>
                </a:cubicBezTo>
                <a:cubicBezTo>
                  <a:pt x="394933" y="284621"/>
                  <a:pt x="394216" y="269348"/>
                  <a:pt x="394933" y="255269"/>
                </a:cubicBezTo>
                <a:cubicBezTo>
                  <a:pt x="395172" y="250019"/>
                  <a:pt x="394216" y="243099"/>
                  <a:pt x="395889" y="237371"/>
                </a:cubicBezTo>
                <a:cubicBezTo>
                  <a:pt x="346888" y="226394"/>
                  <a:pt x="306731" y="192747"/>
                  <a:pt x="324419" y="151702"/>
                </a:cubicBezTo>
                <a:cubicBezTo>
                  <a:pt x="323463" y="149793"/>
                  <a:pt x="323702" y="147168"/>
                  <a:pt x="325853" y="145975"/>
                </a:cubicBezTo>
                <a:cubicBezTo>
                  <a:pt x="360273" y="125930"/>
                  <a:pt x="409513" y="120441"/>
                  <a:pt x="448475" y="122111"/>
                </a:cubicBezTo>
                <a:close/>
                <a:moveTo>
                  <a:pt x="423343" y="10198"/>
                </a:moveTo>
                <a:cubicBezTo>
                  <a:pt x="455845" y="6619"/>
                  <a:pt x="490021" y="24517"/>
                  <a:pt x="514159" y="45039"/>
                </a:cubicBezTo>
                <a:cubicBezTo>
                  <a:pt x="533278" y="61028"/>
                  <a:pt x="566976" y="95630"/>
                  <a:pt x="550964" y="123311"/>
                </a:cubicBezTo>
                <a:cubicBezTo>
                  <a:pt x="549530" y="125698"/>
                  <a:pt x="546662" y="126652"/>
                  <a:pt x="544272" y="126414"/>
                </a:cubicBezTo>
                <a:cubicBezTo>
                  <a:pt x="544033" y="130948"/>
                  <a:pt x="541165" y="134766"/>
                  <a:pt x="534712" y="134527"/>
                </a:cubicBezTo>
                <a:cubicBezTo>
                  <a:pt x="530888" y="134289"/>
                  <a:pt x="528498" y="131425"/>
                  <a:pt x="528737" y="128084"/>
                </a:cubicBezTo>
                <a:cubicBezTo>
                  <a:pt x="528020" y="127846"/>
                  <a:pt x="527304" y="127368"/>
                  <a:pt x="526587" y="126652"/>
                </a:cubicBezTo>
                <a:cubicBezTo>
                  <a:pt x="524436" y="125221"/>
                  <a:pt x="522285" y="124027"/>
                  <a:pt x="520134" y="122834"/>
                </a:cubicBezTo>
                <a:cubicBezTo>
                  <a:pt x="514876" y="119971"/>
                  <a:pt x="509379" y="117107"/>
                  <a:pt x="503643" y="114482"/>
                </a:cubicBezTo>
                <a:cubicBezTo>
                  <a:pt x="490738" y="108516"/>
                  <a:pt x="477115" y="102312"/>
                  <a:pt x="463015" y="98971"/>
                </a:cubicBezTo>
                <a:cubicBezTo>
                  <a:pt x="415934" y="87755"/>
                  <a:pt x="365029" y="111618"/>
                  <a:pt x="320576" y="123550"/>
                </a:cubicBezTo>
                <a:cubicBezTo>
                  <a:pt x="317948" y="124266"/>
                  <a:pt x="315797" y="122357"/>
                  <a:pt x="315558" y="119971"/>
                </a:cubicBezTo>
                <a:cubicBezTo>
                  <a:pt x="315080" y="119732"/>
                  <a:pt x="314841" y="119255"/>
                  <a:pt x="314363" y="118539"/>
                </a:cubicBezTo>
                <a:cubicBezTo>
                  <a:pt x="280904" y="61266"/>
                  <a:pt x="380085" y="14733"/>
                  <a:pt x="423343" y="10198"/>
                </a:cubicBezTo>
                <a:close/>
                <a:moveTo>
                  <a:pt x="127416" y="1400"/>
                </a:moveTo>
                <a:cubicBezTo>
                  <a:pt x="168518" y="-4464"/>
                  <a:pt x="212982" y="7936"/>
                  <a:pt x="238621" y="41418"/>
                </a:cubicBezTo>
                <a:cubicBezTo>
                  <a:pt x="272328" y="85344"/>
                  <a:pt x="277587" y="145027"/>
                  <a:pt x="276153" y="198741"/>
                </a:cubicBezTo>
                <a:cubicBezTo>
                  <a:pt x="276153" y="203993"/>
                  <a:pt x="271611" y="206381"/>
                  <a:pt x="267547" y="206142"/>
                </a:cubicBezTo>
                <a:cubicBezTo>
                  <a:pt x="266590" y="207097"/>
                  <a:pt x="265634" y="207813"/>
                  <a:pt x="263961" y="208052"/>
                </a:cubicBezTo>
                <a:cubicBezTo>
                  <a:pt x="250096" y="210439"/>
                  <a:pt x="235752" y="211155"/>
                  <a:pt x="221170" y="211155"/>
                </a:cubicBezTo>
                <a:cubicBezTo>
                  <a:pt x="219497" y="214020"/>
                  <a:pt x="217823" y="216646"/>
                  <a:pt x="215911" y="219033"/>
                </a:cubicBezTo>
                <a:cubicBezTo>
                  <a:pt x="200612" y="238132"/>
                  <a:pt x="175511" y="246965"/>
                  <a:pt x="151605" y="246726"/>
                </a:cubicBezTo>
                <a:cubicBezTo>
                  <a:pt x="121245" y="246726"/>
                  <a:pt x="83236" y="232402"/>
                  <a:pt x="66741" y="207097"/>
                </a:cubicBezTo>
                <a:cubicBezTo>
                  <a:pt x="48812" y="206381"/>
                  <a:pt x="30644" y="204948"/>
                  <a:pt x="13671" y="200890"/>
                </a:cubicBezTo>
                <a:cubicBezTo>
                  <a:pt x="9368" y="199935"/>
                  <a:pt x="9368" y="193250"/>
                  <a:pt x="13671" y="192296"/>
                </a:cubicBezTo>
                <a:cubicBezTo>
                  <a:pt x="13671" y="192296"/>
                  <a:pt x="13910" y="192057"/>
                  <a:pt x="13910" y="192057"/>
                </a:cubicBezTo>
                <a:cubicBezTo>
                  <a:pt x="13910" y="191818"/>
                  <a:pt x="13910" y="191579"/>
                  <a:pt x="13910" y="191102"/>
                </a:cubicBezTo>
                <a:cubicBezTo>
                  <a:pt x="13193" y="189908"/>
                  <a:pt x="12954" y="188953"/>
                  <a:pt x="12715" y="188237"/>
                </a:cubicBezTo>
                <a:cubicBezTo>
                  <a:pt x="9846" y="168661"/>
                  <a:pt x="14149" y="147414"/>
                  <a:pt x="17018" y="128077"/>
                </a:cubicBezTo>
                <a:cubicBezTo>
                  <a:pt x="24907" y="76988"/>
                  <a:pt x="38055" y="37598"/>
                  <a:pt x="88256" y="13247"/>
                </a:cubicBezTo>
                <a:cubicBezTo>
                  <a:pt x="100388" y="7339"/>
                  <a:pt x="113715" y="3355"/>
                  <a:pt x="127416" y="1400"/>
                </a:cubicBezTo>
                <a:close/>
              </a:path>
            </a:pathLst>
          </a:custGeom>
          <a:solidFill>
            <a:schemeClr val="accent1"/>
          </a:solidFill>
          <a:ln>
            <a:noFill/>
          </a:ln>
        </p:spPr>
      </p:sp>
      <p:sp>
        <p:nvSpPr>
          <p:cNvPr id="96" name="grammar-class-teacher-teaching-pointing-whiteboard-text-lines_43285">
            <a:extLst>
              <a:ext uri="{FF2B5EF4-FFF2-40B4-BE49-F238E27FC236}">
                <a16:creationId xmlns="" xmlns:a16="http://schemas.microsoft.com/office/drawing/2014/main" id="{B51E591C-FD8B-422C-B0AA-18B9D6D203AF}"/>
              </a:ext>
            </a:extLst>
          </p:cNvPr>
          <p:cNvSpPr>
            <a:spLocks noChangeAspect="1"/>
          </p:cNvSpPr>
          <p:nvPr/>
        </p:nvSpPr>
        <p:spPr bwMode="auto">
          <a:xfrm>
            <a:off x="10466841" y="2292239"/>
            <a:ext cx="368752" cy="357566"/>
          </a:xfrm>
          <a:custGeom>
            <a:avLst/>
            <a:gdLst>
              <a:gd name="connsiteX0" fmla="*/ 453585 w 598650"/>
              <a:gd name="connsiteY0" fmla="*/ 280933 h 580488"/>
              <a:gd name="connsiteX1" fmla="*/ 551291 w 598650"/>
              <a:gd name="connsiteY1" fmla="*/ 280933 h 580488"/>
              <a:gd name="connsiteX2" fmla="*/ 551291 w 598650"/>
              <a:gd name="connsiteY2" fmla="*/ 316797 h 580488"/>
              <a:gd name="connsiteX3" fmla="*/ 453585 w 598650"/>
              <a:gd name="connsiteY3" fmla="*/ 316797 h 580488"/>
              <a:gd name="connsiteX4" fmla="*/ 226839 w 598650"/>
              <a:gd name="connsiteY4" fmla="*/ 236563 h 580488"/>
              <a:gd name="connsiteX5" fmla="*/ 526923 w 598650"/>
              <a:gd name="connsiteY5" fmla="*/ 236563 h 580488"/>
              <a:gd name="connsiteX6" fmla="*/ 526923 w 598650"/>
              <a:gd name="connsiteY6" fmla="*/ 245299 h 580488"/>
              <a:gd name="connsiteX7" fmla="*/ 211045 w 598650"/>
              <a:gd name="connsiteY7" fmla="*/ 245299 h 580488"/>
              <a:gd name="connsiteX8" fmla="*/ 295748 w 598650"/>
              <a:gd name="connsiteY8" fmla="*/ 203688 h 580488"/>
              <a:gd name="connsiteX9" fmla="*/ 526923 w 598650"/>
              <a:gd name="connsiteY9" fmla="*/ 203688 h 580488"/>
              <a:gd name="connsiteX10" fmla="*/ 526923 w 598650"/>
              <a:gd name="connsiteY10" fmla="*/ 213574 h 580488"/>
              <a:gd name="connsiteX11" fmla="*/ 275646 w 598650"/>
              <a:gd name="connsiteY11" fmla="*/ 213574 h 580488"/>
              <a:gd name="connsiteX12" fmla="*/ 297026 w 598650"/>
              <a:gd name="connsiteY12" fmla="*/ 172192 h 580488"/>
              <a:gd name="connsiteX13" fmla="*/ 526922 w 598650"/>
              <a:gd name="connsiteY13" fmla="*/ 172192 h 580488"/>
              <a:gd name="connsiteX14" fmla="*/ 526922 w 598650"/>
              <a:gd name="connsiteY14" fmla="*/ 182078 h 580488"/>
              <a:gd name="connsiteX15" fmla="*/ 301336 w 598650"/>
              <a:gd name="connsiteY15" fmla="*/ 182078 h 580488"/>
              <a:gd name="connsiteX16" fmla="*/ 278425 w 598650"/>
              <a:gd name="connsiteY16" fmla="*/ 159088 h 580488"/>
              <a:gd name="connsiteX17" fmla="*/ 295647 w 598650"/>
              <a:gd name="connsiteY17" fmla="*/ 192055 h 580488"/>
              <a:gd name="connsiteX18" fmla="*/ 169351 w 598650"/>
              <a:gd name="connsiteY18" fmla="*/ 256555 h 580488"/>
              <a:gd name="connsiteX19" fmla="*/ 162175 w 598650"/>
              <a:gd name="connsiteY19" fmla="*/ 388421 h 580488"/>
              <a:gd name="connsiteX20" fmla="*/ 157870 w 598650"/>
              <a:gd name="connsiteY20" fmla="*/ 388421 h 580488"/>
              <a:gd name="connsiteX21" fmla="*/ 157870 w 598650"/>
              <a:gd name="connsiteY21" fmla="*/ 405621 h 580488"/>
              <a:gd name="connsiteX22" fmla="*/ 157870 w 598650"/>
              <a:gd name="connsiteY22" fmla="*/ 417088 h 580488"/>
              <a:gd name="connsiteX23" fmla="*/ 157870 w 598650"/>
              <a:gd name="connsiteY23" fmla="*/ 547521 h 580488"/>
              <a:gd name="connsiteX24" fmla="*/ 162175 w 598650"/>
              <a:gd name="connsiteY24" fmla="*/ 547521 h 580488"/>
              <a:gd name="connsiteX25" fmla="*/ 192314 w 598650"/>
              <a:gd name="connsiteY25" fmla="*/ 554688 h 580488"/>
              <a:gd name="connsiteX26" fmla="*/ 192314 w 598650"/>
              <a:gd name="connsiteY26" fmla="*/ 580488 h 580488"/>
              <a:gd name="connsiteX27" fmla="*/ 166481 w 598650"/>
              <a:gd name="connsiteY27" fmla="*/ 580488 h 580488"/>
              <a:gd name="connsiteX28" fmla="*/ 137777 w 598650"/>
              <a:gd name="connsiteY28" fmla="*/ 576188 h 580488"/>
              <a:gd name="connsiteX29" fmla="*/ 137777 w 598650"/>
              <a:gd name="connsiteY29" fmla="*/ 580488 h 580488"/>
              <a:gd name="connsiteX30" fmla="*/ 104768 w 598650"/>
              <a:gd name="connsiteY30" fmla="*/ 580488 h 580488"/>
              <a:gd name="connsiteX31" fmla="*/ 104768 w 598650"/>
              <a:gd name="connsiteY31" fmla="*/ 550388 h 580488"/>
              <a:gd name="connsiteX32" fmla="*/ 104768 w 598650"/>
              <a:gd name="connsiteY32" fmla="*/ 547521 h 580488"/>
              <a:gd name="connsiteX33" fmla="*/ 104768 w 598650"/>
              <a:gd name="connsiteY33" fmla="*/ 417088 h 580488"/>
              <a:gd name="connsiteX34" fmla="*/ 86111 w 598650"/>
              <a:gd name="connsiteY34" fmla="*/ 417088 h 580488"/>
              <a:gd name="connsiteX35" fmla="*/ 86111 w 598650"/>
              <a:gd name="connsiteY35" fmla="*/ 547521 h 580488"/>
              <a:gd name="connsiteX36" fmla="*/ 86111 w 598650"/>
              <a:gd name="connsiteY36" fmla="*/ 550388 h 580488"/>
              <a:gd name="connsiteX37" fmla="*/ 86111 w 598650"/>
              <a:gd name="connsiteY37" fmla="*/ 580488 h 580488"/>
              <a:gd name="connsiteX38" fmla="*/ 54537 w 598650"/>
              <a:gd name="connsiteY38" fmla="*/ 580488 h 580488"/>
              <a:gd name="connsiteX39" fmla="*/ 54537 w 598650"/>
              <a:gd name="connsiteY39" fmla="*/ 576188 h 580488"/>
              <a:gd name="connsiteX40" fmla="*/ 24398 w 598650"/>
              <a:gd name="connsiteY40" fmla="*/ 580488 h 580488"/>
              <a:gd name="connsiteX41" fmla="*/ 0 w 598650"/>
              <a:gd name="connsiteY41" fmla="*/ 580488 h 580488"/>
              <a:gd name="connsiteX42" fmla="*/ 0 w 598650"/>
              <a:gd name="connsiteY42" fmla="*/ 554688 h 580488"/>
              <a:gd name="connsiteX43" fmla="*/ 28703 w 598650"/>
              <a:gd name="connsiteY43" fmla="*/ 547521 h 580488"/>
              <a:gd name="connsiteX44" fmla="*/ 34444 w 598650"/>
              <a:gd name="connsiteY44" fmla="*/ 547521 h 580488"/>
              <a:gd name="connsiteX45" fmla="*/ 34444 w 598650"/>
              <a:gd name="connsiteY45" fmla="*/ 417088 h 580488"/>
              <a:gd name="connsiteX46" fmla="*/ 34444 w 598650"/>
              <a:gd name="connsiteY46" fmla="*/ 405621 h 580488"/>
              <a:gd name="connsiteX47" fmla="*/ 34444 w 598650"/>
              <a:gd name="connsiteY47" fmla="*/ 388421 h 580488"/>
              <a:gd name="connsiteX48" fmla="*/ 30139 w 598650"/>
              <a:gd name="connsiteY48" fmla="*/ 388421 h 580488"/>
              <a:gd name="connsiteX49" fmla="*/ 28703 w 598650"/>
              <a:gd name="connsiteY49" fmla="*/ 361188 h 580488"/>
              <a:gd name="connsiteX50" fmla="*/ 4305 w 598650"/>
              <a:gd name="connsiteY50" fmla="*/ 361188 h 580488"/>
              <a:gd name="connsiteX51" fmla="*/ 7176 w 598650"/>
              <a:gd name="connsiteY51" fmla="*/ 229321 h 580488"/>
              <a:gd name="connsiteX52" fmla="*/ 67453 w 598650"/>
              <a:gd name="connsiteY52" fmla="*/ 219288 h 580488"/>
              <a:gd name="connsiteX53" fmla="*/ 94722 w 598650"/>
              <a:gd name="connsiteY53" fmla="*/ 250821 h 580488"/>
              <a:gd name="connsiteX54" fmla="*/ 121990 w 598650"/>
              <a:gd name="connsiteY54" fmla="*/ 219288 h 580488"/>
              <a:gd name="connsiteX55" fmla="*/ 163610 w 598650"/>
              <a:gd name="connsiteY55" fmla="*/ 219288 h 580488"/>
              <a:gd name="connsiteX56" fmla="*/ 211045 w 598650"/>
              <a:gd name="connsiteY56" fmla="*/ 142076 h 580488"/>
              <a:gd name="connsiteX57" fmla="*/ 526923 w 598650"/>
              <a:gd name="connsiteY57" fmla="*/ 142076 h 580488"/>
              <a:gd name="connsiteX58" fmla="*/ 526923 w 598650"/>
              <a:gd name="connsiteY58" fmla="*/ 151962 h 580488"/>
              <a:gd name="connsiteX59" fmla="*/ 211045 w 598650"/>
              <a:gd name="connsiteY59" fmla="*/ 151962 h 580488"/>
              <a:gd name="connsiteX60" fmla="*/ 211045 w 598650"/>
              <a:gd name="connsiteY60" fmla="*/ 110350 h 580488"/>
              <a:gd name="connsiteX61" fmla="*/ 526923 w 598650"/>
              <a:gd name="connsiteY61" fmla="*/ 110350 h 580488"/>
              <a:gd name="connsiteX62" fmla="*/ 526923 w 598650"/>
              <a:gd name="connsiteY62" fmla="*/ 120465 h 580488"/>
              <a:gd name="connsiteX63" fmla="*/ 211045 w 598650"/>
              <a:gd name="connsiteY63" fmla="*/ 120465 h 580488"/>
              <a:gd name="connsiteX64" fmla="*/ 211045 w 598650"/>
              <a:gd name="connsiteY64" fmla="*/ 78854 h 580488"/>
              <a:gd name="connsiteX65" fmla="*/ 526923 w 598650"/>
              <a:gd name="connsiteY65" fmla="*/ 78854 h 580488"/>
              <a:gd name="connsiteX66" fmla="*/ 526923 w 598650"/>
              <a:gd name="connsiteY66" fmla="*/ 87590 h 580488"/>
              <a:gd name="connsiteX67" fmla="*/ 211045 w 598650"/>
              <a:gd name="connsiteY67" fmla="*/ 87590 h 580488"/>
              <a:gd name="connsiteX68" fmla="*/ 95523 w 598650"/>
              <a:gd name="connsiteY68" fmla="*/ 61612 h 580488"/>
              <a:gd name="connsiteX69" fmla="*/ 168056 w 598650"/>
              <a:gd name="connsiteY69" fmla="*/ 134719 h 580488"/>
              <a:gd name="connsiteX70" fmla="*/ 95523 w 598650"/>
              <a:gd name="connsiteY70" fmla="*/ 207826 h 580488"/>
              <a:gd name="connsiteX71" fmla="*/ 22990 w 598650"/>
              <a:gd name="connsiteY71" fmla="*/ 134719 h 580488"/>
              <a:gd name="connsiteX72" fmla="*/ 95523 w 598650"/>
              <a:gd name="connsiteY72" fmla="*/ 61612 h 580488"/>
              <a:gd name="connsiteX73" fmla="*/ 56095 w 598650"/>
              <a:gd name="connsiteY73" fmla="*/ 0 h 580488"/>
              <a:gd name="connsiteX74" fmla="*/ 598650 w 598650"/>
              <a:gd name="connsiteY74" fmla="*/ 0 h 580488"/>
              <a:gd name="connsiteX75" fmla="*/ 598650 w 598650"/>
              <a:gd name="connsiteY75" fmla="*/ 364156 h 580488"/>
              <a:gd name="connsiteX76" fmla="*/ 180969 w 598650"/>
              <a:gd name="connsiteY76" fmla="*/ 364156 h 580488"/>
              <a:gd name="connsiteX77" fmla="*/ 182404 w 598650"/>
              <a:gd name="connsiteY77" fmla="*/ 339783 h 580488"/>
              <a:gd name="connsiteX78" fmla="*/ 574250 w 598650"/>
              <a:gd name="connsiteY78" fmla="*/ 339783 h 580488"/>
              <a:gd name="connsiteX79" fmla="*/ 574250 w 598650"/>
              <a:gd name="connsiteY79" fmla="*/ 24373 h 580488"/>
              <a:gd name="connsiteX80" fmla="*/ 80495 w 598650"/>
              <a:gd name="connsiteY80" fmla="*/ 24373 h 580488"/>
              <a:gd name="connsiteX81" fmla="*/ 80495 w 598650"/>
              <a:gd name="connsiteY81" fmla="*/ 48745 h 580488"/>
              <a:gd name="connsiteX82" fmla="*/ 56095 w 598650"/>
              <a:gd name="connsiteY82"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98650" h="580488">
                <a:moveTo>
                  <a:pt x="453585" y="280933"/>
                </a:moveTo>
                <a:lnTo>
                  <a:pt x="551291" y="280933"/>
                </a:lnTo>
                <a:lnTo>
                  <a:pt x="551291" y="316797"/>
                </a:lnTo>
                <a:lnTo>
                  <a:pt x="453585" y="316797"/>
                </a:lnTo>
                <a:close/>
                <a:moveTo>
                  <a:pt x="226839" y="236563"/>
                </a:moveTo>
                <a:lnTo>
                  <a:pt x="526923" y="236563"/>
                </a:lnTo>
                <a:lnTo>
                  <a:pt x="526923" y="245299"/>
                </a:lnTo>
                <a:lnTo>
                  <a:pt x="211045" y="245299"/>
                </a:lnTo>
                <a:close/>
                <a:moveTo>
                  <a:pt x="295748" y="203688"/>
                </a:moveTo>
                <a:lnTo>
                  <a:pt x="526923" y="203688"/>
                </a:lnTo>
                <a:lnTo>
                  <a:pt x="526923" y="213574"/>
                </a:lnTo>
                <a:lnTo>
                  <a:pt x="275646" y="213574"/>
                </a:lnTo>
                <a:close/>
                <a:moveTo>
                  <a:pt x="297026" y="172192"/>
                </a:moveTo>
                <a:lnTo>
                  <a:pt x="526922" y="172192"/>
                </a:lnTo>
                <a:lnTo>
                  <a:pt x="526922" y="182078"/>
                </a:lnTo>
                <a:lnTo>
                  <a:pt x="301336" y="182078"/>
                </a:lnTo>
                <a:close/>
                <a:moveTo>
                  <a:pt x="278425" y="159088"/>
                </a:moveTo>
                <a:lnTo>
                  <a:pt x="295647" y="192055"/>
                </a:lnTo>
                <a:lnTo>
                  <a:pt x="169351" y="256555"/>
                </a:lnTo>
                <a:lnTo>
                  <a:pt x="162175" y="388421"/>
                </a:lnTo>
                <a:lnTo>
                  <a:pt x="157870" y="388421"/>
                </a:lnTo>
                <a:lnTo>
                  <a:pt x="157870" y="405621"/>
                </a:lnTo>
                <a:lnTo>
                  <a:pt x="157870" y="417088"/>
                </a:lnTo>
                <a:lnTo>
                  <a:pt x="157870" y="547521"/>
                </a:lnTo>
                <a:lnTo>
                  <a:pt x="162175" y="547521"/>
                </a:lnTo>
                <a:lnTo>
                  <a:pt x="192314" y="554688"/>
                </a:lnTo>
                <a:lnTo>
                  <a:pt x="192314" y="580488"/>
                </a:lnTo>
                <a:lnTo>
                  <a:pt x="166481" y="580488"/>
                </a:lnTo>
                <a:lnTo>
                  <a:pt x="137777" y="576188"/>
                </a:lnTo>
                <a:lnTo>
                  <a:pt x="137777" y="580488"/>
                </a:lnTo>
                <a:lnTo>
                  <a:pt x="104768" y="580488"/>
                </a:lnTo>
                <a:lnTo>
                  <a:pt x="104768" y="550388"/>
                </a:lnTo>
                <a:lnTo>
                  <a:pt x="104768" y="547521"/>
                </a:lnTo>
                <a:lnTo>
                  <a:pt x="104768" y="417088"/>
                </a:lnTo>
                <a:lnTo>
                  <a:pt x="86111" y="417088"/>
                </a:lnTo>
                <a:lnTo>
                  <a:pt x="86111" y="547521"/>
                </a:lnTo>
                <a:lnTo>
                  <a:pt x="86111" y="550388"/>
                </a:lnTo>
                <a:lnTo>
                  <a:pt x="86111" y="580488"/>
                </a:lnTo>
                <a:lnTo>
                  <a:pt x="54537" y="580488"/>
                </a:lnTo>
                <a:lnTo>
                  <a:pt x="54537" y="576188"/>
                </a:lnTo>
                <a:lnTo>
                  <a:pt x="24398" y="580488"/>
                </a:lnTo>
                <a:lnTo>
                  <a:pt x="0" y="580488"/>
                </a:lnTo>
                <a:lnTo>
                  <a:pt x="0" y="554688"/>
                </a:lnTo>
                <a:lnTo>
                  <a:pt x="28703" y="547521"/>
                </a:lnTo>
                <a:lnTo>
                  <a:pt x="34444" y="547521"/>
                </a:lnTo>
                <a:lnTo>
                  <a:pt x="34444" y="417088"/>
                </a:lnTo>
                <a:lnTo>
                  <a:pt x="34444" y="405621"/>
                </a:lnTo>
                <a:lnTo>
                  <a:pt x="34444" y="388421"/>
                </a:lnTo>
                <a:lnTo>
                  <a:pt x="30139" y="388421"/>
                </a:lnTo>
                <a:lnTo>
                  <a:pt x="28703" y="361188"/>
                </a:lnTo>
                <a:lnTo>
                  <a:pt x="4305" y="361188"/>
                </a:lnTo>
                <a:lnTo>
                  <a:pt x="7176" y="229321"/>
                </a:lnTo>
                <a:lnTo>
                  <a:pt x="67453" y="219288"/>
                </a:lnTo>
                <a:lnTo>
                  <a:pt x="94722" y="250821"/>
                </a:lnTo>
                <a:lnTo>
                  <a:pt x="121990" y="219288"/>
                </a:lnTo>
                <a:lnTo>
                  <a:pt x="163610" y="219288"/>
                </a:lnTo>
                <a:close/>
                <a:moveTo>
                  <a:pt x="211045" y="142076"/>
                </a:moveTo>
                <a:lnTo>
                  <a:pt x="526923" y="142076"/>
                </a:lnTo>
                <a:lnTo>
                  <a:pt x="526923" y="151962"/>
                </a:lnTo>
                <a:lnTo>
                  <a:pt x="211045" y="151962"/>
                </a:lnTo>
                <a:close/>
                <a:moveTo>
                  <a:pt x="211045" y="110350"/>
                </a:moveTo>
                <a:lnTo>
                  <a:pt x="526923" y="110350"/>
                </a:lnTo>
                <a:lnTo>
                  <a:pt x="526923" y="120465"/>
                </a:lnTo>
                <a:lnTo>
                  <a:pt x="211045" y="120465"/>
                </a:lnTo>
                <a:close/>
                <a:moveTo>
                  <a:pt x="211045" y="78854"/>
                </a:moveTo>
                <a:lnTo>
                  <a:pt x="526923" y="78854"/>
                </a:lnTo>
                <a:lnTo>
                  <a:pt x="526923" y="87590"/>
                </a:lnTo>
                <a:lnTo>
                  <a:pt x="211045" y="87590"/>
                </a:lnTo>
                <a:close/>
                <a:moveTo>
                  <a:pt x="95523" y="61612"/>
                </a:moveTo>
                <a:cubicBezTo>
                  <a:pt x="135582" y="61612"/>
                  <a:pt x="168056" y="94343"/>
                  <a:pt x="168056" y="134719"/>
                </a:cubicBezTo>
                <a:cubicBezTo>
                  <a:pt x="168056" y="175095"/>
                  <a:pt x="135582" y="207826"/>
                  <a:pt x="95523" y="207826"/>
                </a:cubicBezTo>
                <a:cubicBezTo>
                  <a:pt x="55464" y="207826"/>
                  <a:pt x="22990" y="175095"/>
                  <a:pt x="22990" y="134719"/>
                </a:cubicBezTo>
                <a:cubicBezTo>
                  <a:pt x="22990" y="94343"/>
                  <a:pt x="55464" y="61612"/>
                  <a:pt x="95523" y="61612"/>
                </a:cubicBezTo>
                <a:close/>
                <a:moveTo>
                  <a:pt x="56095" y="0"/>
                </a:moveTo>
                <a:lnTo>
                  <a:pt x="598650" y="0"/>
                </a:lnTo>
                <a:lnTo>
                  <a:pt x="598650" y="364156"/>
                </a:lnTo>
                <a:lnTo>
                  <a:pt x="180969" y="364156"/>
                </a:lnTo>
                <a:lnTo>
                  <a:pt x="182404" y="339783"/>
                </a:lnTo>
                <a:lnTo>
                  <a:pt x="574250" y="339783"/>
                </a:lnTo>
                <a:lnTo>
                  <a:pt x="574250" y="24373"/>
                </a:lnTo>
                <a:lnTo>
                  <a:pt x="80495" y="24373"/>
                </a:lnTo>
                <a:lnTo>
                  <a:pt x="80495" y="48745"/>
                </a:lnTo>
                <a:lnTo>
                  <a:pt x="56095" y="57347"/>
                </a:lnTo>
                <a:close/>
              </a:path>
            </a:pathLst>
          </a:custGeom>
          <a:solidFill>
            <a:schemeClr val="accent1"/>
          </a:solidFill>
          <a:ln>
            <a:noFill/>
          </a:ln>
        </p:spPr>
      </p:sp>
      <p:sp>
        <p:nvSpPr>
          <p:cNvPr id="97" name="marathon_264765">
            <a:extLst>
              <a:ext uri="{FF2B5EF4-FFF2-40B4-BE49-F238E27FC236}">
                <a16:creationId xmlns="" xmlns:a16="http://schemas.microsoft.com/office/drawing/2014/main" id="{E1836552-A801-4E0C-894A-0AEC79BB15B4}"/>
              </a:ext>
            </a:extLst>
          </p:cNvPr>
          <p:cNvSpPr>
            <a:spLocks noChangeAspect="1"/>
          </p:cNvSpPr>
          <p:nvPr/>
        </p:nvSpPr>
        <p:spPr bwMode="auto">
          <a:xfrm>
            <a:off x="11048151" y="2283183"/>
            <a:ext cx="368754" cy="329844"/>
          </a:xfrm>
          <a:custGeom>
            <a:avLst/>
            <a:gdLst>
              <a:gd name="connsiteX0" fmla="*/ 197680 w 607594"/>
              <a:gd name="connsiteY0" fmla="*/ 403846 h 543483"/>
              <a:gd name="connsiteX1" fmla="*/ 196789 w 607594"/>
              <a:gd name="connsiteY1" fmla="*/ 420475 h 543483"/>
              <a:gd name="connsiteX2" fmla="*/ 230002 w 607594"/>
              <a:gd name="connsiteY2" fmla="*/ 456934 h 543483"/>
              <a:gd name="connsiteX3" fmla="*/ 210235 w 607594"/>
              <a:gd name="connsiteY3" fmla="*/ 480855 h 543483"/>
              <a:gd name="connsiteX4" fmla="*/ 185036 w 607594"/>
              <a:gd name="connsiteY4" fmla="*/ 461203 h 543483"/>
              <a:gd name="connsiteX5" fmla="*/ 178180 w 607594"/>
              <a:gd name="connsiteY5" fmla="*/ 405269 h 543483"/>
              <a:gd name="connsiteX6" fmla="*/ 197680 w 607594"/>
              <a:gd name="connsiteY6" fmla="*/ 403846 h 543483"/>
              <a:gd name="connsiteX7" fmla="*/ 383596 w 607594"/>
              <a:gd name="connsiteY7" fmla="*/ 357273 h 543483"/>
              <a:gd name="connsiteX8" fmla="*/ 435070 w 607594"/>
              <a:gd name="connsiteY8" fmla="*/ 358784 h 543483"/>
              <a:gd name="connsiteX9" fmla="*/ 445312 w 607594"/>
              <a:gd name="connsiteY9" fmla="*/ 389360 h 543483"/>
              <a:gd name="connsiteX10" fmla="*/ 446380 w 607594"/>
              <a:gd name="connsiteY10" fmla="*/ 394071 h 543483"/>
              <a:gd name="connsiteX11" fmla="*/ 461431 w 607594"/>
              <a:gd name="connsiteY11" fmla="*/ 516374 h 543483"/>
              <a:gd name="connsiteX12" fmla="*/ 440414 w 607594"/>
              <a:gd name="connsiteY12" fmla="*/ 543306 h 543483"/>
              <a:gd name="connsiteX13" fmla="*/ 413519 w 607594"/>
              <a:gd name="connsiteY13" fmla="*/ 522330 h 543483"/>
              <a:gd name="connsiteX14" fmla="*/ 398736 w 607594"/>
              <a:gd name="connsiteY14" fmla="*/ 402337 h 543483"/>
              <a:gd name="connsiteX15" fmla="*/ 310456 w 607594"/>
              <a:gd name="connsiteY15" fmla="*/ 353911 h 543483"/>
              <a:gd name="connsiteX16" fmla="*/ 358886 w 607594"/>
              <a:gd name="connsiteY16" fmla="*/ 354356 h 543483"/>
              <a:gd name="connsiteX17" fmla="*/ 361290 w 607594"/>
              <a:gd name="connsiteY17" fmla="*/ 399502 h 543483"/>
              <a:gd name="connsiteX18" fmla="*/ 340547 w 607594"/>
              <a:gd name="connsiteY18" fmla="*/ 424741 h 543483"/>
              <a:gd name="connsiteX19" fmla="*/ 243420 w 607594"/>
              <a:gd name="connsiteY19" fmla="*/ 438250 h 543483"/>
              <a:gd name="connsiteX20" fmla="*/ 216179 w 607594"/>
              <a:gd name="connsiteY20" fmla="*/ 417721 h 543483"/>
              <a:gd name="connsiteX21" fmla="*/ 236743 w 607594"/>
              <a:gd name="connsiteY21" fmla="*/ 390526 h 543483"/>
              <a:gd name="connsiteX22" fmla="*/ 311881 w 607594"/>
              <a:gd name="connsiteY22" fmla="*/ 380039 h 543483"/>
              <a:gd name="connsiteX23" fmla="*/ 593840 w 607594"/>
              <a:gd name="connsiteY23" fmla="*/ 165414 h 543483"/>
              <a:gd name="connsiteX24" fmla="*/ 606569 w 607594"/>
              <a:gd name="connsiteY24" fmla="*/ 190835 h 543483"/>
              <a:gd name="connsiteX25" fmla="*/ 558236 w 607594"/>
              <a:gd name="connsiteY25" fmla="*/ 272428 h 543483"/>
              <a:gd name="connsiteX26" fmla="*/ 384400 w 607594"/>
              <a:gd name="connsiteY26" fmla="*/ 337134 h 543483"/>
              <a:gd name="connsiteX27" fmla="*/ 243764 w 607594"/>
              <a:gd name="connsiteY27" fmla="*/ 349844 h 543483"/>
              <a:gd name="connsiteX28" fmla="*/ 205222 w 607594"/>
              <a:gd name="connsiteY28" fmla="*/ 377042 h 543483"/>
              <a:gd name="connsiteX29" fmla="*/ 175404 w 607594"/>
              <a:gd name="connsiteY29" fmla="*/ 382730 h 543483"/>
              <a:gd name="connsiteX30" fmla="*/ 172556 w 607594"/>
              <a:gd name="connsiteY30" fmla="*/ 353755 h 543483"/>
              <a:gd name="connsiteX31" fmla="*/ 390363 w 607594"/>
              <a:gd name="connsiteY31" fmla="*/ 297493 h 543483"/>
              <a:gd name="connsiteX32" fmla="*/ 527973 w 607594"/>
              <a:gd name="connsiteY32" fmla="*/ 246030 h 543483"/>
              <a:gd name="connsiteX33" fmla="*/ 568472 w 607594"/>
              <a:gd name="connsiteY33" fmla="*/ 178124 h 543483"/>
              <a:gd name="connsiteX34" fmla="*/ 593840 w 607594"/>
              <a:gd name="connsiteY34" fmla="*/ 165414 h 543483"/>
              <a:gd name="connsiteX35" fmla="*/ 370004 w 607594"/>
              <a:gd name="connsiteY35" fmla="*/ 127140 h 543483"/>
              <a:gd name="connsiteX36" fmla="*/ 422510 w 607594"/>
              <a:gd name="connsiteY36" fmla="*/ 137093 h 543483"/>
              <a:gd name="connsiteX37" fmla="*/ 446449 w 607594"/>
              <a:gd name="connsiteY37" fmla="*/ 172106 h 543483"/>
              <a:gd name="connsiteX38" fmla="*/ 441287 w 607594"/>
              <a:gd name="connsiteY38" fmla="*/ 198943 h 543483"/>
              <a:gd name="connsiteX39" fmla="*/ 449741 w 607594"/>
              <a:gd name="connsiteY39" fmla="*/ 223736 h 543483"/>
              <a:gd name="connsiteX40" fmla="*/ 514439 w 607594"/>
              <a:gd name="connsiteY40" fmla="*/ 197610 h 543483"/>
              <a:gd name="connsiteX41" fmla="*/ 540513 w 607594"/>
              <a:gd name="connsiteY41" fmla="*/ 208718 h 543483"/>
              <a:gd name="connsiteX42" fmla="*/ 529478 w 607594"/>
              <a:gd name="connsiteY42" fmla="*/ 234756 h 543483"/>
              <a:gd name="connsiteX43" fmla="*/ 445025 w 607594"/>
              <a:gd name="connsiteY43" fmla="*/ 268880 h 543483"/>
              <a:gd name="connsiteX44" fmla="*/ 428205 w 607594"/>
              <a:gd name="connsiteY44" fmla="*/ 268080 h 543483"/>
              <a:gd name="connsiteX45" fmla="*/ 426158 w 607594"/>
              <a:gd name="connsiteY45" fmla="*/ 278921 h 543483"/>
              <a:gd name="connsiteX46" fmla="*/ 393409 w 607594"/>
              <a:gd name="connsiteY46" fmla="*/ 277499 h 543483"/>
              <a:gd name="connsiteX47" fmla="*/ 308778 w 607594"/>
              <a:gd name="connsiteY47" fmla="*/ 273234 h 543483"/>
              <a:gd name="connsiteX48" fmla="*/ 331293 w 607594"/>
              <a:gd name="connsiteY48" fmla="*/ 210140 h 543483"/>
              <a:gd name="connsiteX49" fmla="*/ 391007 w 607594"/>
              <a:gd name="connsiteY49" fmla="*/ 180459 h 543483"/>
              <a:gd name="connsiteX50" fmla="*/ 316075 w 607594"/>
              <a:gd name="connsiteY50" fmla="*/ 196188 h 543483"/>
              <a:gd name="connsiteX51" fmla="*/ 290356 w 607594"/>
              <a:gd name="connsiteY51" fmla="*/ 260704 h 543483"/>
              <a:gd name="connsiteX52" fmla="*/ 264193 w 607594"/>
              <a:gd name="connsiteY52" fmla="*/ 271901 h 543483"/>
              <a:gd name="connsiteX53" fmla="*/ 252980 w 607594"/>
              <a:gd name="connsiteY53" fmla="*/ 245864 h 543483"/>
              <a:gd name="connsiteX54" fmla="*/ 282703 w 607594"/>
              <a:gd name="connsiteY54" fmla="*/ 171306 h 543483"/>
              <a:gd name="connsiteX55" fmla="*/ 297298 w 607594"/>
              <a:gd name="connsiteY55" fmla="*/ 159043 h 543483"/>
              <a:gd name="connsiteX56" fmla="*/ 379971 w 607594"/>
              <a:gd name="connsiteY56" fmla="*/ 141714 h 543483"/>
              <a:gd name="connsiteX57" fmla="*/ 338946 w 607594"/>
              <a:gd name="connsiteY57" fmla="*/ 140737 h 543483"/>
              <a:gd name="connsiteX58" fmla="*/ 370004 w 607594"/>
              <a:gd name="connsiteY58" fmla="*/ 127140 h 543483"/>
              <a:gd name="connsiteX59" fmla="*/ 144306 w 607594"/>
              <a:gd name="connsiteY59" fmla="*/ 91134 h 543483"/>
              <a:gd name="connsiteX60" fmla="*/ 193524 w 607594"/>
              <a:gd name="connsiteY60" fmla="*/ 100376 h 543483"/>
              <a:gd name="connsiteX61" fmla="*/ 215864 w 607594"/>
              <a:gd name="connsiteY61" fmla="*/ 133169 h 543483"/>
              <a:gd name="connsiteX62" fmla="*/ 211147 w 607594"/>
              <a:gd name="connsiteY62" fmla="*/ 158320 h 543483"/>
              <a:gd name="connsiteX63" fmla="*/ 218979 w 607594"/>
              <a:gd name="connsiteY63" fmla="*/ 181604 h 543483"/>
              <a:gd name="connsiteX64" fmla="*/ 265349 w 607594"/>
              <a:gd name="connsiteY64" fmla="*/ 162852 h 543483"/>
              <a:gd name="connsiteX65" fmla="*/ 246035 w 607594"/>
              <a:gd name="connsiteY65" fmla="*/ 211198 h 543483"/>
              <a:gd name="connsiteX66" fmla="*/ 214618 w 607594"/>
              <a:gd name="connsiteY66" fmla="*/ 223906 h 543483"/>
              <a:gd name="connsiteX67" fmla="*/ 198864 w 607594"/>
              <a:gd name="connsiteY67" fmla="*/ 223106 h 543483"/>
              <a:gd name="connsiteX68" fmla="*/ 190854 w 607594"/>
              <a:gd name="connsiteY68" fmla="*/ 265231 h 543483"/>
              <a:gd name="connsiteX69" fmla="*/ 203492 w 607594"/>
              <a:gd name="connsiteY69" fmla="*/ 302734 h 543483"/>
              <a:gd name="connsiteX70" fmla="*/ 165310 w 607594"/>
              <a:gd name="connsiteY70" fmla="*/ 331350 h 543483"/>
              <a:gd name="connsiteX71" fmla="*/ 143416 w 607594"/>
              <a:gd name="connsiteY71" fmla="*/ 265942 h 543483"/>
              <a:gd name="connsiteX72" fmla="*/ 131667 w 607594"/>
              <a:gd name="connsiteY72" fmla="*/ 263720 h 543483"/>
              <a:gd name="connsiteX73" fmla="*/ 136207 w 607594"/>
              <a:gd name="connsiteY73" fmla="*/ 346192 h 543483"/>
              <a:gd name="connsiteX74" fmla="*/ 116715 w 607594"/>
              <a:gd name="connsiteY74" fmla="*/ 369831 h 543483"/>
              <a:gd name="connsiteX75" fmla="*/ 25755 w 607594"/>
              <a:gd name="connsiteY75" fmla="*/ 382539 h 543483"/>
              <a:gd name="connsiteX76" fmla="*/ 211 w 607594"/>
              <a:gd name="connsiteY76" fmla="*/ 363343 h 543483"/>
              <a:gd name="connsiteX77" fmla="*/ 19525 w 607594"/>
              <a:gd name="connsiteY77" fmla="*/ 337838 h 543483"/>
              <a:gd name="connsiteX78" fmla="*/ 89925 w 607594"/>
              <a:gd name="connsiteY78" fmla="*/ 327973 h 543483"/>
              <a:gd name="connsiteX79" fmla="*/ 85920 w 607594"/>
              <a:gd name="connsiteY79" fmla="*/ 255988 h 543483"/>
              <a:gd name="connsiteX80" fmla="*/ 85920 w 607594"/>
              <a:gd name="connsiteY80" fmla="*/ 255099 h 543483"/>
              <a:gd name="connsiteX81" fmla="*/ 94554 w 607594"/>
              <a:gd name="connsiteY81" fmla="*/ 202666 h 543483"/>
              <a:gd name="connsiteX82" fmla="*/ 108082 w 607594"/>
              <a:gd name="connsiteY82" fmla="*/ 168806 h 543483"/>
              <a:gd name="connsiteX83" fmla="*/ 163975 w 607594"/>
              <a:gd name="connsiteY83" fmla="*/ 140990 h 543483"/>
              <a:gd name="connsiteX84" fmla="*/ 93841 w 607594"/>
              <a:gd name="connsiteY84" fmla="*/ 155742 h 543483"/>
              <a:gd name="connsiteX85" fmla="*/ 69722 w 607594"/>
              <a:gd name="connsiteY85" fmla="*/ 216174 h 543483"/>
              <a:gd name="connsiteX86" fmla="*/ 45246 w 607594"/>
              <a:gd name="connsiteY86" fmla="*/ 226661 h 543483"/>
              <a:gd name="connsiteX87" fmla="*/ 34655 w 607594"/>
              <a:gd name="connsiteY87" fmla="*/ 202222 h 543483"/>
              <a:gd name="connsiteX88" fmla="*/ 62602 w 607594"/>
              <a:gd name="connsiteY88" fmla="*/ 132458 h 543483"/>
              <a:gd name="connsiteX89" fmla="*/ 76219 w 607594"/>
              <a:gd name="connsiteY89" fmla="*/ 120994 h 543483"/>
              <a:gd name="connsiteX90" fmla="*/ 153651 w 607594"/>
              <a:gd name="connsiteY90" fmla="*/ 104731 h 543483"/>
              <a:gd name="connsiteX91" fmla="*/ 115202 w 607594"/>
              <a:gd name="connsiteY91" fmla="*/ 103842 h 543483"/>
              <a:gd name="connsiteX92" fmla="*/ 144306 w 607594"/>
              <a:gd name="connsiteY92" fmla="*/ 91134 h 543483"/>
              <a:gd name="connsiteX93" fmla="*/ 415033 w 607594"/>
              <a:gd name="connsiteY93" fmla="*/ 29920 h 543483"/>
              <a:gd name="connsiteX94" fmla="*/ 459454 w 607594"/>
              <a:gd name="connsiteY94" fmla="*/ 74235 h 543483"/>
              <a:gd name="connsiteX95" fmla="*/ 415033 w 607594"/>
              <a:gd name="connsiteY95" fmla="*/ 118550 h 543483"/>
              <a:gd name="connsiteX96" fmla="*/ 370612 w 607594"/>
              <a:gd name="connsiteY96" fmla="*/ 74235 h 543483"/>
              <a:gd name="connsiteX97" fmla="*/ 415033 w 607594"/>
              <a:gd name="connsiteY97" fmla="*/ 29920 h 543483"/>
              <a:gd name="connsiteX98" fmla="*/ 186436 w 607594"/>
              <a:gd name="connsiteY98" fmla="*/ 0 h 543483"/>
              <a:gd name="connsiteX99" fmla="*/ 227999 w 607594"/>
              <a:gd name="connsiteY99" fmla="*/ 41528 h 543483"/>
              <a:gd name="connsiteX100" fmla="*/ 186436 w 607594"/>
              <a:gd name="connsiteY100" fmla="*/ 83056 h 543483"/>
              <a:gd name="connsiteX101" fmla="*/ 144873 w 607594"/>
              <a:gd name="connsiteY101" fmla="*/ 41528 h 543483"/>
              <a:gd name="connsiteX102" fmla="*/ 186436 w 607594"/>
              <a:gd name="connsiteY102" fmla="*/ 0 h 54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594" h="543483">
                <a:moveTo>
                  <a:pt x="197680" y="403846"/>
                </a:moveTo>
                <a:cubicBezTo>
                  <a:pt x="196344" y="409182"/>
                  <a:pt x="195988" y="414784"/>
                  <a:pt x="196789" y="420475"/>
                </a:cubicBezTo>
                <a:cubicBezTo>
                  <a:pt x="199372" y="438794"/>
                  <a:pt x="212995" y="452933"/>
                  <a:pt x="230002" y="456934"/>
                </a:cubicBezTo>
                <a:cubicBezTo>
                  <a:pt x="230892" y="468850"/>
                  <a:pt x="222255" y="479433"/>
                  <a:pt x="210235" y="480855"/>
                </a:cubicBezTo>
                <a:cubicBezTo>
                  <a:pt x="197858" y="482456"/>
                  <a:pt x="186550" y="473652"/>
                  <a:pt x="185036" y="461203"/>
                </a:cubicBezTo>
                <a:lnTo>
                  <a:pt x="178180" y="405269"/>
                </a:lnTo>
                <a:cubicBezTo>
                  <a:pt x="182187" y="405980"/>
                  <a:pt x="189221" y="406425"/>
                  <a:pt x="197680" y="403846"/>
                </a:cubicBezTo>
                <a:close/>
                <a:moveTo>
                  <a:pt x="383596" y="357273"/>
                </a:moveTo>
                <a:cubicBezTo>
                  <a:pt x="401318" y="359762"/>
                  <a:pt x="418506" y="360295"/>
                  <a:pt x="435070" y="358784"/>
                </a:cubicBezTo>
                <a:lnTo>
                  <a:pt x="445312" y="389360"/>
                </a:lnTo>
                <a:cubicBezTo>
                  <a:pt x="445846" y="390871"/>
                  <a:pt x="446202" y="392471"/>
                  <a:pt x="446380" y="394071"/>
                </a:cubicBezTo>
                <a:lnTo>
                  <a:pt x="461431" y="516374"/>
                </a:lnTo>
                <a:cubicBezTo>
                  <a:pt x="463123" y="529618"/>
                  <a:pt x="453683" y="541617"/>
                  <a:pt x="440414" y="543306"/>
                </a:cubicBezTo>
                <a:cubicBezTo>
                  <a:pt x="427233" y="544906"/>
                  <a:pt x="415122" y="535484"/>
                  <a:pt x="413519" y="522330"/>
                </a:cubicBezTo>
                <a:lnTo>
                  <a:pt x="398736" y="402337"/>
                </a:lnTo>
                <a:close/>
                <a:moveTo>
                  <a:pt x="310456" y="353911"/>
                </a:moveTo>
                <a:cubicBezTo>
                  <a:pt x="324611" y="352756"/>
                  <a:pt x="340636" y="352756"/>
                  <a:pt x="358886" y="354356"/>
                </a:cubicBezTo>
                <a:lnTo>
                  <a:pt x="361290" y="399502"/>
                </a:lnTo>
                <a:cubicBezTo>
                  <a:pt x="362002" y="412033"/>
                  <a:pt x="353010" y="422964"/>
                  <a:pt x="340547" y="424741"/>
                </a:cubicBezTo>
                <a:lnTo>
                  <a:pt x="243420" y="438250"/>
                </a:lnTo>
                <a:cubicBezTo>
                  <a:pt x="230245" y="440116"/>
                  <a:pt x="218048" y="430962"/>
                  <a:pt x="216179" y="417721"/>
                </a:cubicBezTo>
                <a:cubicBezTo>
                  <a:pt x="214309" y="404568"/>
                  <a:pt x="223479" y="392392"/>
                  <a:pt x="236743" y="390526"/>
                </a:cubicBezTo>
                <a:lnTo>
                  <a:pt x="311881" y="380039"/>
                </a:lnTo>
                <a:close/>
                <a:moveTo>
                  <a:pt x="593840" y="165414"/>
                </a:moveTo>
                <a:cubicBezTo>
                  <a:pt x="604432" y="168970"/>
                  <a:pt x="610040" y="180258"/>
                  <a:pt x="606569" y="190835"/>
                </a:cubicBezTo>
                <a:cubicBezTo>
                  <a:pt x="605946" y="192523"/>
                  <a:pt x="591971" y="233853"/>
                  <a:pt x="558236" y="272428"/>
                </a:cubicBezTo>
                <a:cubicBezTo>
                  <a:pt x="512307" y="324868"/>
                  <a:pt x="452136" y="347266"/>
                  <a:pt x="384400" y="337134"/>
                </a:cubicBezTo>
                <a:cubicBezTo>
                  <a:pt x="314616" y="326646"/>
                  <a:pt x="269399" y="338289"/>
                  <a:pt x="243764" y="349844"/>
                </a:cubicBezTo>
                <a:cubicBezTo>
                  <a:pt x="218307" y="361399"/>
                  <a:pt x="206647" y="375264"/>
                  <a:pt x="205222" y="377042"/>
                </a:cubicBezTo>
                <a:cubicBezTo>
                  <a:pt x="205222" y="377042"/>
                  <a:pt x="189201" y="396507"/>
                  <a:pt x="175404" y="382730"/>
                </a:cubicBezTo>
                <a:cubicBezTo>
                  <a:pt x="166325" y="373753"/>
                  <a:pt x="166770" y="361843"/>
                  <a:pt x="172556" y="353755"/>
                </a:cubicBezTo>
                <a:cubicBezTo>
                  <a:pt x="174870" y="350466"/>
                  <a:pt x="231658" y="273672"/>
                  <a:pt x="390363" y="297493"/>
                </a:cubicBezTo>
                <a:cubicBezTo>
                  <a:pt x="444659" y="305581"/>
                  <a:pt x="490945" y="288249"/>
                  <a:pt x="527973" y="246030"/>
                </a:cubicBezTo>
                <a:cubicBezTo>
                  <a:pt x="556456" y="213411"/>
                  <a:pt x="568383" y="178480"/>
                  <a:pt x="568472" y="178124"/>
                </a:cubicBezTo>
                <a:cubicBezTo>
                  <a:pt x="571944" y="167636"/>
                  <a:pt x="583337" y="161948"/>
                  <a:pt x="593840" y="165414"/>
                </a:cubicBezTo>
                <a:close/>
                <a:moveTo>
                  <a:pt x="370004" y="127140"/>
                </a:moveTo>
                <a:lnTo>
                  <a:pt x="422510" y="137093"/>
                </a:lnTo>
                <a:cubicBezTo>
                  <a:pt x="438795" y="140115"/>
                  <a:pt x="449474" y="155844"/>
                  <a:pt x="446449" y="172106"/>
                </a:cubicBezTo>
                <a:lnTo>
                  <a:pt x="441287" y="198943"/>
                </a:lnTo>
                <a:lnTo>
                  <a:pt x="449741" y="223736"/>
                </a:lnTo>
                <a:lnTo>
                  <a:pt x="514439" y="197610"/>
                </a:lnTo>
                <a:cubicBezTo>
                  <a:pt x="524940" y="193345"/>
                  <a:pt x="536509" y="198765"/>
                  <a:pt x="540513" y="208718"/>
                </a:cubicBezTo>
                <a:cubicBezTo>
                  <a:pt x="544696" y="218938"/>
                  <a:pt x="539712" y="230668"/>
                  <a:pt x="529478" y="234756"/>
                </a:cubicBezTo>
                <a:cubicBezTo>
                  <a:pt x="520045" y="238577"/>
                  <a:pt x="454458" y="265147"/>
                  <a:pt x="445025" y="268880"/>
                </a:cubicBezTo>
                <a:cubicBezTo>
                  <a:pt x="439685" y="271101"/>
                  <a:pt x="433545" y="270923"/>
                  <a:pt x="428205" y="268080"/>
                </a:cubicBezTo>
                <a:lnTo>
                  <a:pt x="426158" y="278921"/>
                </a:lnTo>
                <a:cubicBezTo>
                  <a:pt x="415746" y="279721"/>
                  <a:pt x="404800" y="279277"/>
                  <a:pt x="393409" y="277499"/>
                </a:cubicBezTo>
                <a:cubicBezTo>
                  <a:pt x="364487" y="273234"/>
                  <a:pt x="334229" y="271723"/>
                  <a:pt x="308778" y="273234"/>
                </a:cubicBezTo>
                <a:lnTo>
                  <a:pt x="331293" y="210140"/>
                </a:lnTo>
                <a:lnTo>
                  <a:pt x="391007" y="180459"/>
                </a:lnTo>
                <a:lnTo>
                  <a:pt x="316075" y="196188"/>
                </a:lnTo>
                <a:cubicBezTo>
                  <a:pt x="311181" y="208540"/>
                  <a:pt x="295251" y="248352"/>
                  <a:pt x="290356" y="260704"/>
                </a:cubicBezTo>
                <a:cubicBezTo>
                  <a:pt x="286174" y="271101"/>
                  <a:pt x="274427" y="275989"/>
                  <a:pt x="264193" y="271901"/>
                </a:cubicBezTo>
                <a:cubicBezTo>
                  <a:pt x="253781" y="267813"/>
                  <a:pt x="248886" y="255994"/>
                  <a:pt x="252980" y="245864"/>
                </a:cubicBezTo>
                <a:lnTo>
                  <a:pt x="282703" y="171306"/>
                </a:lnTo>
                <a:cubicBezTo>
                  <a:pt x="285284" y="164997"/>
                  <a:pt x="290801" y="160465"/>
                  <a:pt x="297298" y="159043"/>
                </a:cubicBezTo>
                <a:lnTo>
                  <a:pt x="379971" y="141714"/>
                </a:lnTo>
                <a:lnTo>
                  <a:pt x="338946" y="140737"/>
                </a:lnTo>
                <a:cubicBezTo>
                  <a:pt x="345265" y="130606"/>
                  <a:pt x="357456" y="124830"/>
                  <a:pt x="370004" y="127140"/>
                </a:cubicBezTo>
                <a:close/>
                <a:moveTo>
                  <a:pt x="144306" y="91134"/>
                </a:moveTo>
                <a:lnTo>
                  <a:pt x="193524" y="100376"/>
                </a:lnTo>
                <a:cubicBezTo>
                  <a:pt x="208743" y="103309"/>
                  <a:pt x="218801" y="117973"/>
                  <a:pt x="215864" y="133169"/>
                </a:cubicBezTo>
                <a:lnTo>
                  <a:pt x="211147" y="158320"/>
                </a:lnTo>
                <a:lnTo>
                  <a:pt x="218979" y="181604"/>
                </a:lnTo>
                <a:lnTo>
                  <a:pt x="265349" y="162852"/>
                </a:lnTo>
                <a:cubicBezTo>
                  <a:pt x="264637" y="164452"/>
                  <a:pt x="266951" y="158675"/>
                  <a:pt x="246035" y="211198"/>
                </a:cubicBezTo>
                <a:lnTo>
                  <a:pt x="214618" y="223906"/>
                </a:lnTo>
                <a:cubicBezTo>
                  <a:pt x="209723" y="225861"/>
                  <a:pt x="204026" y="225861"/>
                  <a:pt x="198864" y="223106"/>
                </a:cubicBezTo>
                <a:lnTo>
                  <a:pt x="190854" y="265231"/>
                </a:lnTo>
                <a:lnTo>
                  <a:pt x="203492" y="302734"/>
                </a:lnTo>
                <a:cubicBezTo>
                  <a:pt x="185336" y="312865"/>
                  <a:pt x="172965" y="323530"/>
                  <a:pt x="165310" y="331350"/>
                </a:cubicBezTo>
                <a:lnTo>
                  <a:pt x="143416" y="265942"/>
                </a:lnTo>
                <a:lnTo>
                  <a:pt x="131667" y="263720"/>
                </a:lnTo>
                <a:lnTo>
                  <a:pt x="136207" y="346192"/>
                </a:lnTo>
                <a:cubicBezTo>
                  <a:pt x="136830" y="357922"/>
                  <a:pt x="128374" y="368231"/>
                  <a:pt x="116715" y="369831"/>
                </a:cubicBezTo>
                <a:lnTo>
                  <a:pt x="25755" y="382539"/>
                </a:lnTo>
                <a:cubicBezTo>
                  <a:pt x="13383" y="384228"/>
                  <a:pt x="1991" y="375608"/>
                  <a:pt x="211" y="363343"/>
                </a:cubicBezTo>
                <a:cubicBezTo>
                  <a:pt x="-1480" y="350991"/>
                  <a:pt x="7153" y="339526"/>
                  <a:pt x="19525" y="337838"/>
                </a:cubicBezTo>
                <a:lnTo>
                  <a:pt x="89925" y="327973"/>
                </a:lnTo>
                <a:lnTo>
                  <a:pt x="85920" y="255988"/>
                </a:lnTo>
                <a:cubicBezTo>
                  <a:pt x="85920" y="255722"/>
                  <a:pt x="85920" y="255366"/>
                  <a:pt x="85920" y="255099"/>
                </a:cubicBezTo>
                <a:lnTo>
                  <a:pt x="94554" y="202666"/>
                </a:lnTo>
                <a:lnTo>
                  <a:pt x="108082" y="168806"/>
                </a:lnTo>
                <a:lnTo>
                  <a:pt x="163975" y="140990"/>
                </a:lnTo>
                <a:lnTo>
                  <a:pt x="93841" y="155742"/>
                </a:lnTo>
                <a:lnTo>
                  <a:pt x="69722" y="216174"/>
                </a:lnTo>
                <a:cubicBezTo>
                  <a:pt x="65806" y="225950"/>
                  <a:pt x="54769" y="230482"/>
                  <a:pt x="45246" y="226661"/>
                </a:cubicBezTo>
                <a:cubicBezTo>
                  <a:pt x="35456" y="222840"/>
                  <a:pt x="30828" y="211820"/>
                  <a:pt x="34655" y="202222"/>
                </a:cubicBezTo>
                <a:lnTo>
                  <a:pt x="62602" y="132458"/>
                </a:lnTo>
                <a:cubicBezTo>
                  <a:pt x="64916" y="126593"/>
                  <a:pt x="69989" y="122327"/>
                  <a:pt x="76219" y="120994"/>
                </a:cubicBezTo>
                <a:lnTo>
                  <a:pt x="153651" y="104731"/>
                </a:lnTo>
                <a:lnTo>
                  <a:pt x="115202" y="103842"/>
                </a:lnTo>
                <a:cubicBezTo>
                  <a:pt x="121165" y="94333"/>
                  <a:pt x="132557" y="88912"/>
                  <a:pt x="144306" y="91134"/>
                </a:cubicBezTo>
                <a:close/>
                <a:moveTo>
                  <a:pt x="415033" y="29920"/>
                </a:moveTo>
                <a:cubicBezTo>
                  <a:pt x="439566" y="29920"/>
                  <a:pt x="459454" y="49761"/>
                  <a:pt x="459454" y="74235"/>
                </a:cubicBezTo>
                <a:cubicBezTo>
                  <a:pt x="459454" y="98709"/>
                  <a:pt x="439566" y="118550"/>
                  <a:pt x="415033" y="118550"/>
                </a:cubicBezTo>
                <a:cubicBezTo>
                  <a:pt x="390500" y="118550"/>
                  <a:pt x="370612" y="98709"/>
                  <a:pt x="370612" y="74235"/>
                </a:cubicBezTo>
                <a:cubicBezTo>
                  <a:pt x="370612" y="49761"/>
                  <a:pt x="390500" y="29920"/>
                  <a:pt x="415033" y="29920"/>
                </a:cubicBezTo>
                <a:close/>
                <a:moveTo>
                  <a:pt x="186436" y="0"/>
                </a:moveTo>
                <a:cubicBezTo>
                  <a:pt x="209391" y="0"/>
                  <a:pt x="227999" y="18593"/>
                  <a:pt x="227999" y="41528"/>
                </a:cubicBezTo>
                <a:cubicBezTo>
                  <a:pt x="227999" y="64463"/>
                  <a:pt x="209391" y="83056"/>
                  <a:pt x="186436" y="83056"/>
                </a:cubicBezTo>
                <a:cubicBezTo>
                  <a:pt x="163481" y="83056"/>
                  <a:pt x="144873" y="64463"/>
                  <a:pt x="144873" y="41528"/>
                </a:cubicBezTo>
                <a:cubicBezTo>
                  <a:pt x="144873" y="18593"/>
                  <a:pt x="163481" y="0"/>
                  <a:pt x="186436" y="0"/>
                </a:cubicBezTo>
                <a:close/>
              </a:path>
            </a:pathLst>
          </a:custGeom>
          <a:solidFill>
            <a:schemeClr val="accent1"/>
          </a:solidFill>
          <a:ln>
            <a:noFill/>
          </a:ln>
        </p:spPr>
      </p:sp>
      <p:sp>
        <p:nvSpPr>
          <p:cNvPr id="98" name="girl_264735">
            <a:extLst>
              <a:ext uri="{FF2B5EF4-FFF2-40B4-BE49-F238E27FC236}">
                <a16:creationId xmlns="" xmlns:a16="http://schemas.microsoft.com/office/drawing/2014/main" id="{22185B39-3907-4215-B7AA-1827D4DD817E}"/>
              </a:ext>
            </a:extLst>
          </p:cNvPr>
          <p:cNvSpPr>
            <a:spLocks noChangeAspect="1"/>
          </p:cNvSpPr>
          <p:nvPr/>
        </p:nvSpPr>
        <p:spPr bwMode="auto">
          <a:xfrm>
            <a:off x="525453" y="2905579"/>
            <a:ext cx="187844" cy="368754"/>
          </a:xfrm>
          <a:custGeom>
            <a:avLst/>
            <a:gdLst>
              <a:gd name="connsiteX0" fmla="*/ 113100 w 309065"/>
              <a:gd name="connsiteY0" fmla="*/ 121373 h 606722"/>
              <a:gd name="connsiteX1" fmla="*/ 195976 w 309065"/>
              <a:gd name="connsiteY1" fmla="*/ 121373 h 606722"/>
              <a:gd name="connsiteX2" fmla="*/ 251079 w 309065"/>
              <a:gd name="connsiteY2" fmla="*/ 169899 h 606722"/>
              <a:gd name="connsiteX3" fmla="*/ 307606 w 309065"/>
              <a:gd name="connsiteY3" fmla="*/ 327209 h 606722"/>
              <a:gd name="connsiteX4" fmla="*/ 293363 w 309065"/>
              <a:gd name="connsiteY4" fmla="*/ 357693 h 606722"/>
              <a:gd name="connsiteX5" fmla="*/ 262830 w 309065"/>
              <a:gd name="connsiteY5" fmla="*/ 343562 h 606722"/>
              <a:gd name="connsiteX6" fmla="*/ 216718 w 309065"/>
              <a:gd name="connsiteY6" fmla="*/ 215937 h 606722"/>
              <a:gd name="connsiteX7" fmla="*/ 206926 w 309065"/>
              <a:gd name="connsiteY7" fmla="*/ 229712 h 606722"/>
              <a:gd name="connsiteX8" fmla="*/ 206926 w 309065"/>
              <a:gd name="connsiteY8" fmla="*/ 264641 h 606722"/>
              <a:gd name="connsiteX9" fmla="*/ 247874 w 309065"/>
              <a:gd name="connsiteY9" fmla="*/ 367914 h 606722"/>
              <a:gd name="connsiteX10" fmla="*/ 241020 w 309065"/>
              <a:gd name="connsiteY10" fmla="*/ 381245 h 606722"/>
              <a:gd name="connsiteX11" fmla="*/ 217964 w 309065"/>
              <a:gd name="connsiteY11" fmla="*/ 386933 h 606722"/>
              <a:gd name="connsiteX12" fmla="*/ 217964 w 309065"/>
              <a:gd name="connsiteY12" fmla="*/ 578104 h 606722"/>
              <a:gd name="connsiteX13" fmla="*/ 189300 w 309065"/>
              <a:gd name="connsiteY13" fmla="*/ 606722 h 606722"/>
              <a:gd name="connsiteX14" fmla="*/ 160725 w 309065"/>
              <a:gd name="connsiteY14" fmla="*/ 578104 h 606722"/>
              <a:gd name="connsiteX15" fmla="*/ 160725 w 309065"/>
              <a:gd name="connsiteY15" fmla="*/ 400442 h 606722"/>
              <a:gd name="connsiteX16" fmla="*/ 148351 w 309065"/>
              <a:gd name="connsiteY16" fmla="*/ 400442 h 606722"/>
              <a:gd name="connsiteX17" fmla="*/ 148351 w 309065"/>
              <a:gd name="connsiteY17" fmla="*/ 578104 h 606722"/>
              <a:gd name="connsiteX18" fmla="*/ 119687 w 309065"/>
              <a:gd name="connsiteY18" fmla="*/ 606722 h 606722"/>
              <a:gd name="connsiteX19" fmla="*/ 91112 w 309065"/>
              <a:gd name="connsiteY19" fmla="*/ 578104 h 606722"/>
              <a:gd name="connsiteX20" fmla="*/ 91112 w 309065"/>
              <a:gd name="connsiteY20" fmla="*/ 386933 h 606722"/>
              <a:gd name="connsiteX21" fmla="*/ 68056 w 309065"/>
              <a:gd name="connsiteY21" fmla="*/ 381334 h 606722"/>
              <a:gd name="connsiteX22" fmla="*/ 61113 w 309065"/>
              <a:gd name="connsiteY22" fmla="*/ 367914 h 606722"/>
              <a:gd name="connsiteX23" fmla="*/ 102150 w 309065"/>
              <a:gd name="connsiteY23" fmla="*/ 264641 h 606722"/>
              <a:gd name="connsiteX24" fmla="*/ 102061 w 309065"/>
              <a:gd name="connsiteY24" fmla="*/ 229712 h 606722"/>
              <a:gd name="connsiteX25" fmla="*/ 92358 w 309065"/>
              <a:gd name="connsiteY25" fmla="*/ 215937 h 606722"/>
              <a:gd name="connsiteX26" fmla="*/ 46246 w 309065"/>
              <a:gd name="connsiteY26" fmla="*/ 343562 h 606722"/>
              <a:gd name="connsiteX27" fmla="*/ 15624 w 309065"/>
              <a:gd name="connsiteY27" fmla="*/ 357693 h 606722"/>
              <a:gd name="connsiteX28" fmla="*/ 1470 w 309065"/>
              <a:gd name="connsiteY28" fmla="*/ 327209 h 606722"/>
              <a:gd name="connsiteX29" fmla="*/ 57908 w 309065"/>
              <a:gd name="connsiteY29" fmla="*/ 169899 h 606722"/>
              <a:gd name="connsiteX30" fmla="*/ 113100 w 309065"/>
              <a:gd name="connsiteY30" fmla="*/ 121373 h 606722"/>
              <a:gd name="connsiteX31" fmla="*/ 154538 w 309065"/>
              <a:gd name="connsiteY31" fmla="*/ 0 h 606722"/>
              <a:gd name="connsiteX32" fmla="*/ 206651 w 309065"/>
              <a:gd name="connsiteY32" fmla="*/ 52042 h 606722"/>
              <a:gd name="connsiteX33" fmla="*/ 154538 w 309065"/>
              <a:gd name="connsiteY33" fmla="*/ 104084 h 606722"/>
              <a:gd name="connsiteX34" fmla="*/ 102425 w 309065"/>
              <a:gd name="connsiteY34" fmla="*/ 52042 h 606722"/>
              <a:gd name="connsiteX35" fmla="*/ 154538 w 309065"/>
              <a:gd name="connsiteY3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9065" h="606722">
                <a:moveTo>
                  <a:pt x="113100" y="121373"/>
                </a:moveTo>
                <a:lnTo>
                  <a:pt x="195976" y="121373"/>
                </a:lnTo>
                <a:cubicBezTo>
                  <a:pt x="221436" y="121373"/>
                  <a:pt x="240041" y="137726"/>
                  <a:pt x="251079" y="169899"/>
                </a:cubicBezTo>
                <a:cubicBezTo>
                  <a:pt x="268260" y="219670"/>
                  <a:pt x="307250" y="326142"/>
                  <a:pt x="307606" y="327209"/>
                </a:cubicBezTo>
                <a:cubicBezTo>
                  <a:pt x="312146" y="339563"/>
                  <a:pt x="305737" y="353160"/>
                  <a:pt x="293363" y="357693"/>
                </a:cubicBezTo>
                <a:cubicBezTo>
                  <a:pt x="280990" y="362226"/>
                  <a:pt x="267281" y="355916"/>
                  <a:pt x="262830" y="343562"/>
                </a:cubicBezTo>
                <a:cubicBezTo>
                  <a:pt x="262474" y="342673"/>
                  <a:pt x="235768" y="269706"/>
                  <a:pt x="216718" y="215937"/>
                </a:cubicBezTo>
                <a:cubicBezTo>
                  <a:pt x="215026" y="221536"/>
                  <a:pt x="211555" y="226335"/>
                  <a:pt x="206926" y="229712"/>
                </a:cubicBezTo>
                <a:lnTo>
                  <a:pt x="206926" y="264641"/>
                </a:lnTo>
                <a:lnTo>
                  <a:pt x="247874" y="367914"/>
                </a:lnTo>
                <a:cubicBezTo>
                  <a:pt x="250189" y="373602"/>
                  <a:pt x="246806" y="379912"/>
                  <a:pt x="241020" y="381245"/>
                </a:cubicBezTo>
                <a:cubicBezTo>
                  <a:pt x="234878" y="382756"/>
                  <a:pt x="226777" y="384711"/>
                  <a:pt x="217964" y="386933"/>
                </a:cubicBezTo>
                <a:lnTo>
                  <a:pt x="217964" y="578104"/>
                </a:lnTo>
                <a:cubicBezTo>
                  <a:pt x="217964" y="593924"/>
                  <a:pt x="205145" y="606722"/>
                  <a:pt x="189300" y="606722"/>
                </a:cubicBezTo>
                <a:cubicBezTo>
                  <a:pt x="173544" y="606722"/>
                  <a:pt x="160725" y="593924"/>
                  <a:pt x="160725" y="578104"/>
                </a:cubicBezTo>
                <a:lnTo>
                  <a:pt x="160725" y="400442"/>
                </a:lnTo>
                <a:cubicBezTo>
                  <a:pt x="156630" y="400798"/>
                  <a:pt x="152446" y="400798"/>
                  <a:pt x="148351" y="400442"/>
                </a:cubicBezTo>
                <a:lnTo>
                  <a:pt x="148351" y="578104"/>
                </a:lnTo>
                <a:cubicBezTo>
                  <a:pt x="148351" y="593924"/>
                  <a:pt x="135533" y="606722"/>
                  <a:pt x="119687" y="606722"/>
                </a:cubicBezTo>
                <a:cubicBezTo>
                  <a:pt x="103931" y="606722"/>
                  <a:pt x="91112" y="593924"/>
                  <a:pt x="91112" y="578104"/>
                </a:cubicBezTo>
                <a:lnTo>
                  <a:pt x="91112" y="386933"/>
                </a:lnTo>
                <a:cubicBezTo>
                  <a:pt x="82299" y="384800"/>
                  <a:pt x="74198" y="382756"/>
                  <a:pt x="68056" y="381334"/>
                </a:cubicBezTo>
                <a:cubicBezTo>
                  <a:pt x="62181" y="379912"/>
                  <a:pt x="58887" y="373602"/>
                  <a:pt x="61113" y="367914"/>
                </a:cubicBezTo>
                <a:lnTo>
                  <a:pt x="102150" y="264641"/>
                </a:lnTo>
                <a:lnTo>
                  <a:pt x="102061" y="229712"/>
                </a:lnTo>
                <a:cubicBezTo>
                  <a:pt x="97521" y="226335"/>
                  <a:pt x="94050" y="221536"/>
                  <a:pt x="92358" y="215937"/>
                </a:cubicBezTo>
                <a:cubicBezTo>
                  <a:pt x="73308" y="269706"/>
                  <a:pt x="46602" y="342673"/>
                  <a:pt x="46246" y="343562"/>
                </a:cubicBezTo>
                <a:cubicBezTo>
                  <a:pt x="41706" y="355916"/>
                  <a:pt x="27997" y="362226"/>
                  <a:pt x="15624" y="357693"/>
                </a:cubicBezTo>
                <a:cubicBezTo>
                  <a:pt x="3250" y="353160"/>
                  <a:pt x="-3070" y="339563"/>
                  <a:pt x="1470" y="327209"/>
                </a:cubicBezTo>
                <a:cubicBezTo>
                  <a:pt x="1826" y="326142"/>
                  <a:pt x="40816" y="219670"/>
                  <a:pt x="57908" y="169899"/>
                </a:cubicBezTo>
                <a:cubicBezTo>
                  <a:pt x="69035" y="137726"/>
                  <a:pt x="87551" y="121373"/>
                  <a:pt x="113100" y="121373"/>
                </a:cubicBezTo>
                <a:close/>
                <a:moveTo>
                  <a:pt x="154538" y="0"/>
                </a:moveTo>
                <a:cubicBezTo>
                  <a:pt x="183319" y="0"/>
                  <a:pt x="206651" y="23300"/>
                  <a:pt x="206651" y="52042"/>
                </a:cubicBezTo>
                <a:cubicBezTo>
                  <a:pt x="206651" y="80784"/>
                  <a:pt x="183319" y="104084"/>
                  <a:pt x="154538" y="104084"/>
                </a:cubicBezTo>
                <a:cubicBezTo>
                  <a:pt x="125757" y="104084"/>
                  <a:pt x="102425" y="80784"/>
                  <a:pt x="102425" y="52042"/>
                </a:cubicBezTo>
                <a:cubicBezTo>
                  <a:pt x="102425" y="23300"/>
                  <a:pt x="125757" y="0"/>
                  <a:pt x="154538" y="0"/>
                </a:cubicBezTo>
                <a:close/>
              </a:path>
            </a:pathLst>
          </a:custGeom>
          <a:solidFill>
            <a:schemeClr val="accent1"/>
          </a:solidFill>
          <a:ln>
            <a:noFill/>
          </a:ln>
        </p:spPr>
      </p:sp>
      <p:sp>
        <p:nvSpPr>
          <p:cNvPr id="99" name="studying_386245">
            <a:extLst>
              <a:ext uri="{FF2B5EF4-FFF2-40B4-BE49-F238E27FC236}">
                <a16:creationId xmlns="" xmlns:a16="http://schemas.microsoft.com/office/drawing/2014/main" id="{60D4DDFB-91C1-43CD-8FF0-B4FC531BE3A8}"/>
              </a:ext>
            </a:extLst>
          </p:cNvPr>
          <p:cNvSpPr>
            <a:spLocks noChangeAspect="1"/>
          </p:cNvSpPr>
          <p:nvPr/>
        </p:nvSpPr>
        <p:spPr bwMode="auto">
          <a:xfrm>
            <a:off x="1165865" y="2905397"/>
            <a:ext cx="368754" cy="368196"/>
          </a:xfrm>
          <a:custGeom>
            <a:avLst/>
            <a:gdLst>
              <a:gd name="connsiteX0" fmla="*/ 528341 w 607639"/>
              <a:gd name="connsiteY0" fmla="*/ 527538 h 606722"/>
              <a:gd name="connsiteX1" fmla="*/ 528341 w 607639"/>
              <a:gd name="connsiteY1" fmla="*/ 547356 h 606722"/>
              <a:gd name="connsiteX2" fmla="*/ 567945 w 607639"/>
              <a:gd name="connsiteY2" fmla="*/ 547356 h 606722"/>
              <a:gd name="connsiteX3" fmla="*/ 567945 w 607639"/>
              <a:gd name="connsiteY3" fmla="*/ 527538 h 606722"/>
              <a:gd name="connsiteX4" fmla="*/ 99053 w 607639"/>
              <a:gd name="connsiteY4" fmla="*/ 474837 h 606722"/>
              <a:gd name="connsiteX5" fmla="*/ 79207 w 607639"/>
              <a:gd name="connsiteY5" fmla="*/ 494567 h 606722"/>
              <a:gd name="connsiteX6" fmla="*/ 99053 w 607639"/>
              <a:gd name="connsiteY6" fmla="*/ 514385 h 606722"/>
              <a:gd name="connsiteX7" fmla="*/ 350025 w 607639"/>
              <a:gd name="connsiteY7" fmla="*/ 514385 h 606722"/>
              <a:gd name="connsiteX8" fmla="*/ 369782 w 607639"/>
              <a:gd name="connsiteY8" fmla="*/ 494567 h 606722"/>
              <a:gd name="connsiteX9" fmla="*/ 350025 w 607639"/>
              <a:gd name="connsiteY9" fmla="*/ 474837 h 606722"/>
              <a:gd name="connsiteX10" fmla="*/ 297160 w 607639"/>
              <a:gd name="connsiteY10" fmla="*/ 395653 h 606722"/>
              <a:gd name="connsiteX11" fmla="*/ 277403 w 607639"/>
              <a:gd name="connsiteY11" fmla="*/ 415472 h 606722"/>
              <a:gd name="connsiteX12" fmla="*/ 297160 w 607639"/>
              <a:gd name="connsiteY12" fmla="*/ 435201 h 606722"/>
              <a:gd name="connsiteX13" fmla="*/ 350025 w 607639"/>
              <a:gd name="connsiteY13" fmla="*/ 435201 h 606722"/>
              <a:gd name="connsiteX14" fmla="*/ 369782 w 607639"/>
              <a:gd name="connsiteY14" fmla="*/ 415472 h 606722"/>
              <a:gd name="connsiteX15" fmla="*/ 350025 w 607639"/>
              <a:gd name="connsiteY15" fmla="*/ 395653 h 606722"/>
              <a:gd name="connsiteX16" fmla="*/ 99053 w 607639"/>
              <a:gd name="connsiteY16" fmla="*/ 395653 h 606722"/>
              <a:gd name="connsiteX17" fmla="*/ 79207 w 607639"/>
              <a:gd name="connsiteY17" fmla="*/ 415472 h 606722"/>
              <a:gd name="connsiteX18" fmla="*/ 99053 w 607639"/>
              <a:gd name="connsiteY18" fmla="*/ 435201 h 606722"/>
              <a:gd name="connsiteX19" fmla="*/ 217953 w 607639"/>
              <a:gd name="connsiteY19" fmla="*/ 435201 h 606722"/>
              <a:gd name="connsiteX20" fmla="*/ 237711 w 607639"/>
              <a:gd name="connsiteY20" fmla="*/ 415472 h 606722"/>
              <a:gd name="connsiteX21" fmla="*/ 217953 w 607639"/>
              <a:gd name="connsiteY21" fmla="*/ 395653 h 606722"/>
              <a:gd name="connsiteX22" fmla="*/ 99053 w 607639"/>
              <a:gd name="connsiteY22" fmla="*/ 316558 h 606722"/>
              <a:gd name="connsiteX23" fmla="*/ 79207 w 607639"/>
              <a:gd name="connsiteY23" fmla="*/ 336288 h 606722"/>
              <a:gd name="connsiteX24" fmla="*/ 99053 w 607639"/>
              <a:gd name="connsiteY24" fmla="*/ 356106 h 606722"/>
              <a:gd name="connsiteX25" fmla="*/ 350025 w 607639"/>
              <a:gd name="connsiteY25" fmla="*/ 356106 h 606722"/>
              <a:gd name="connsiteX26" fmla="*/ 369782 w 607639"/>
              <a:gd name="connsiteY26" fmla="*/ 336288 h 606722"/>
              <a:gd name="connsiteX27" fmla="*/ 350025 w 607639"/>
              <a:gd name="connsiteY27" fmla="*/ 316558 h 606722"/>
              <a:gd name="connsiteX28" fmla="*/ 257557 w 607639"/>
              <a:gd name="connsiteY28" fmla="*/ 237374 h 606722"/>
              <a:gd name="connsiteX29" fmla="*/ 237711 w 607639"/>
              <a:gd name="connsiteY29" fmla="*/ 257193 h 606722"/>
              <a:gd name="connsiteX30" fmla="*/ 257557 w 607639"/>
              <a:gd name="connsiteY30" fmla="*/ 277011 h 606722"/>
              <a:gd name="connsiteX31" fmla="*/ 350025 w 607639"/>
              <a:gd name="connsiteY31" fmla="*/ 277011 h 606722"/>
              <a:gd name="connsiteX32" fmla="*/ 369782 w 607639"/>
              <a:gd name="connsiteY32" fmla="*/ 257193 h 606722"/>
              <a:gd name="connsiteX33" fmla="*/ 350025 w 607639"/>
              <a:gd name="connsiteY33" fmla="*/ 237374 h 606722"/>
              <a:gd name="connsiteX34" fmla="*/ 99053 w 607639"/>
              <a:gd name="connsiteY34" fmla="*/ 237374 h 606722"/>
              <a:gd name="connsiteX35" fmla="*/ 79207 w 607639"/>
              <a:gd name="connsiteY35" fmla="*/ 257193 h 606722"/>
              <a:gd name="connsiteX36" fmla="*/ 99053 w 607639"/>
              <a:gd name="connsiteY36" fmla="*/ 277011 h 606722"/>
              <a:gd name="connsiteX37" fmla="*/ 178261 w 607639"/>
              <a:gd name="connsiteY37" fmla="*/ 277011 h 606722"/>
              <a:gd name="connsiteX38" fmla="*/ 198107 w 607639"/>
              <a:gd name="connsiteY38" fmla="*/ 257193 h 606722"/>
              <a:gd name="connsiteX39" fmla="*/ 178261 w 607639"/>
              <a:gd name="connsiteY39" fmla="*/ 237374 h 606722"/>
              <a:gd name="connsiteX40" fmla="*/ 99053 w 607639"/>
              <a:gd name="connsiteY40" fmla="*/ 158279 h 606722"/>
              <a:gd name="connsiteX41" fmla="*/ 79207 w 607639"/>
              <a:gd name="connsiteY41" fmla="*/ 178009 h 606722"/>
              <a:gd name="connsiteX42" fmla="*/ 99053 w 607639"/>
              <a:gd name="connsiteY42" fmla="*/ 197827 h 606722"/>
              <a:gd name="connsiteX43" fmla="*/ 350025 w 607639"/>
              <a:gd name="connsiteY43" fmla="*/ 197827 h 606722"/>
              <a:gd name="connsiteX44" fmla="*/ 369782 w 607639"/>
              <a:gd name="connsiteY44" fmla="*/ 178009 h 606722"/>
              <a:gd name="connsiteX45" fmla="*/ 350025 w 607639"/>
              <a:gd name="connsiteY45" fmla="*/ 158279 h 606722"/>
              <a:gd name="connsiteX46" fmla="*/ 178261 w 607639"/>
              <a:gd name="connsiteY46" fmla="*/ 79095 h 606722"/>
              <a:gd name="connsiteX47" fmla="*/ 158503 w 607639"/>
              <a:gd name="connsiteY47" fmla="*/ 98913 h 606722"/>
              <a:gd name="connsiteX48" fmla="*/ 178261 w 607639"/>
              <a:gd name="connsiteY48" fmla="*/ 118732 h 606722"/>
              <a:gd name="connsiteX49" fmla="*/ 270728 w 607639"/>
              <a:gd name="connsiteY49" fmla="*/ 118732 h 606722"/>
              <a:gd name="connsiteX50" fmla="*/ 290575 w 607639"/>
              <a:gd name="connsiteY50" fmla="*/ 98913 h 606722"/>
              <a:gd name="connsiteX51" fmla="*/ 270728 w 607639"/>
              <a:gd name="connsiteY51" fmla="*/ 79095 h 606722"/>
              <a:gd name="connsiteX52" fmla="*/ 548188 w 607639"/>
              <a:gd name="connsiteY52" fmla="*/ 63987 h 606722"/>
              <a:gd name="connsiteX53" fmla="*/ 528341 w 607639"/>
              <a:gd name="connsiteY53" fmla="*/ 103624 h 606722"/>
              <a:gd name="connsiteX54" fmla="*/ 528341 w 607639"/>
              <a:gd name="connsiteY54" fmla="*/ 118732 h 606722"/>
              <a:gd name="connsiteX55" fmla="*/ 567945 w 607639"/>
              <a:gd name="connsiteY55" fmla="*/ 118732 h 606722"/>
              <a:gd name="connsiteX56" fmla="*/ 567945 w 607639"/>
              <a:gd name="connsiteY56" fmla="*/ 103624 h 606722"/>
              <a:gd name="connsiteX57" fmla="*/ 548188 w 607639"/>
              <a:gd name="connsiteY57" fmla="*/ 0 h 606722"/>
              <a:gd name="connsiteX58" fmla="*/ 565898 w 607639"/>
              <a:gd name="connsiteY58" fmla="*/ 10931 h 606722"/>
              <a:gd name="connsiteX59" fmla="*/ 605503 w 607639"/>
              <a:gd name="connsiteY59" fmla="*/ 90026 h 606722"/>
              <a:gd name="connsiteX60" fmla="*/ 607639 w 607639"/>
              <a:gd name="connsiteY60" fmla="*/ 98913 h 606722"/>
              <a:gd name="connsiteX61" fmla="*/ 607639 w 607639"/>
              <a:gd name="connsiteY61" fmla="*/ 547356 h 606722"/>
              <a:gd name="connsiteX62" fmla="*/ 548188 w 607639"/>
              <a:gd name="connsiteY62" fmla="*/ 606722 h 606722"/>
              <a:gd name="connsiteX63" fmla="*/ 488736 w 607639"/>
              <a:gd name="connsiteY63" fmla="*/ 547356 h 606722"/>
              <a:gd name="connsiteX64" fmla="*/ 488736 w 607639"/>
              <a:gd name="connsiteY64" fmla="*/ 98913 h 606722"/>
              <a:gd name="connsiteX65" fmla="*/ 490783 w 607639"/>
              <a:gd name="connsiteY65" fmla="*/ 90026 h 606722"/>
              <a:gd name="connsiteX66" fmla="*/ 530477 w 607639"/>
              <a:gd name="connsiteY66" fmla="*/ 10931 h 606722"/>
              <a:gd name="connsiteX67" fmla="*/ 548188 w 607639"/>
              <a:gd name="connsiteY67" fmla="*/ 0 h 606722"/>
              <a:gd name="connsiteX68" fmla="*/ 19846 w 607639"/>
              <a:gd name="connsiteY68" fmla="*/ 0 h 606722"/>
              <a:gd name="connsiteX69" fmla="*/ 429232 w 607639"/>
              <a:gd name="connsiteY69" fmla="*/ 0 h 606722"/>
              <a:gd name="connsiteX70" fmla="*/ 449078 w 607639"/>
              <a:gd name="connsiteY70" fmla="*/ 19818 h 606722"/>
              <a:gd name="connsiteX71" fmla="*/ 449078 w 607639"/>
              <a:gd name="connsiteY71" fmla="*/ 586904 h 606722"/>
              <a:gd name="connsiteX72" fmla="*/ 429232 w 607639"/>
              <a:gd name="connsiteY72" fmla="*/ 606722 h 606722"/>
              <a:gd name="connsiteX73" fmla="*/ 19846 w 607639"/>
              <a:gd name="connsiteY73" fmla="*/ 606722 h 606722"/>
              <a:gd name="connsiteX74" fmla="*/ 0 w 607639"/>
              <a:gd name="connsiteY74" fmla="*/ 586904 h 606722"/>
              <a:gd name="connsiteX75" fmla="*/ 0 w 607639"/>
              <a:gd name="connsiteY75" fmla="*/ 19818 h 606722"/>
              <a:gd name="connsiteX76" fmla="*/ 19846 w 607639"/>
              <a:gd name="connsiteY7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606722">
                <a:moveTo>
                  <a:pt x="528341" y="527538"/>
                </a:moveTo>
                <a:lnTo>
                  <a:pt x="528341" y="547356"/>
                </a:lnTo>
                <a:cubicBezTo>
                  <a:pt x="528341" y="573395"/>
                  <a:pt x="567945" y="573218"/>
                  <a:pt x="567945" y="547356"/>
                </a:cubicBezTo>
                <a:lnTo>
                  <a:pt x="567945" y="527538"/>
                </a:lnTo>
                <a:close/>
                <a:moveTo>
                  <a:pt x="99053" y="474837"/>
                </a:moveTo>
                <a:cubicBezTo>
                  <a:pt x="88107" y="474837"/>
                  <a:pt x="79207" y="483636"/>
                  <a:pt x="79207" y="494567"/>
                </a:cubicBezTo>
                <a:cubicBezTo>
                  <a:pt x="79207" y="505498"/>
                  <a:pt x="88107" y="514385"/>
                  <a:pt x="99053" y="514385"/>
                </a:cubicBezTo>
                <a:lnTo>
                  <a:pt x="350025" y="514385"/>
                </a:lnTo>
                <a:cubicBezTo>
                  <a:pt x="360971" y="514385"/>
                  <a:pt x="369782" y="505498"/>
                  <a:pt x="369782" y="494567"/>
                </a:cubicBezTo>
                <a:cubicBezTo>
                  <a:pt x="369782" y="483636"/>
                  <a:pt x="360971" y="474837"/>
                  <a:pt x="350025" y="474837"/>
                </a:cubicBezTo>
                <a:close/>
                <a:moveTo>
                  <a:pt x="297160" y="395653"/>
                </a:moveTo>
                <a:cubicBezTo>
                  <a:pt x="286214" y="395653"/>
                  <a:pt x="277403" y="404541"/>
                  <a:pt x="277403" y="415472"/>
                </a:cubicBezTo>
                <a:cubicBezTo>
                  <a:pt x="277403" y="426403"/>
                  <a:pt x="286214" y="435201"/>
                  <a:pt x="297160" y="435201"/>
                </a:cubicBezTo>
                <a:lnTo>
                  <a:pt x="350025" y="435201"/>
                </a:lnTo>
                <a:cubicBezTo>
                  <a:pt x="360971" y="435201"/>
                  <a:pt x="369782" y="426403"/>
                  <a:pt x="369782" y="415472"/>
                </a:cubicBezTo>
                <a:cubicBezTo>
                  <a:pt x="369782" y="404541"/>
                  <a:pt x="360971" y="395653"/>
                  <a:pt x="350025" y="395653"/>
                </a:cubicBezTo>
                <a:close/>
                <a:moveTo>
                  <a:pt x="99053" y="395653"/>
                </a:moveTo>
                <a:cubicBezTo>
                  <a:pt x="88107" y="395653"/>
                  <a:pt x="79207" y="404541"/>
                  <a:pt x="79207" y="415472"/>
                </a:cubicBezTo>
                <a:cubicBezTo>
                  <a:pt x="79207" y="426403"/>
                  <a:pt x="88107" y="435201"/>
                  <a:pt x="99053" y="435201"/>
                </a:cubicBezTo>
                <a:lnTo>
                  <a:pt x="217953" y="435201"/>
                </a:lnTo>
                <a:cubicBezTo>
                  <a:pt x="228900" y="435201"/>
                  <a:pt x="237711" y="426403"/>
                  <a:pt x="237711" y="415472"/>
                </a:cubicBezTo>
                <a:cubicBezTo>
                  <a:pt x="237711" y="404541"/>
                  <a:pt x="228900" y="395653"/>
                  <a:pt x="217953" y="395653"/>
                </a:cubicBezTo>
                <a:close/>
                <a:moveTo>
                  <a:pt x="99053" y="316558"/>
                </a:moveTo>
                <a:cubicBezTo>
                  <a:pt x="88107" y="316558"/>
                  <a:pt x="79207" y="325357"/>
                  <a:pt x="79207" y="336288"/>
                </a:cubicBezTo>
                <a:cubicBezTo>
                  <a:pt x="79207" y="347219"/>
                  <a:pt x="88107" y="356106"/>
                  <a:pt x="99053" y="356106"/>
                </a:cubicBezTo>
                <a:lnTo>
                  <a:pt x="350025" y="356106"/>
                </a:lnTo>
                <a:cubicBezTo>
                  <a:pt x="360971" y="356106"/>
                  <a:pt x="369782" y="347219"/>
                  <a:pt x="369782" y="336288"/>
                </a:cubicBezTo>
                <a:cubicBezTo>
                  <a:pt x="369782" y="325357"/>
                  <a:pt x="360971" y="316558"/>
                  <a:pt x="350025" y="316558"/>
                </a:cubicBezTo>
                <a:close/>
                <a:moveTo>
                  <a:pt x="257557" y="237374"/>
                </a:moveTo>
                <a:cubicBezTo>
                  <a:pt x="246610" y="237374"/>
                  <a:pt x="237711" y="246261"/>
                  <a:pt x="237711" y="257193"/>
                </a:cubicBezTo>
                <a:cubicBezTo>
                  <a:pt x="237711" y="268124"/>
                  <a:pt x="246610" y="277011"/>
                  <a:pt x="257557" y="277011"/>
                </a:cubicBezTo>
                <a:lnTo>
                  <a:pt x="350025" y="277011"/>
                </a:lnTo>
                <a:cubicBezTo>
                  <a:pt x="360971" y="277011"/>
                  <a:pt x="369782" y="268124"/>
                  <a:pt x="369782" y="257193"/>
                </a:cubicBezTo>
                <a:cubicBezTo>
                  <a:pt x="369782" y="246261"/>
                  <a:pt x="360971" y="237374"/>
                  <a:pt x="350025" y="237374"/>
                </a:cubicBezTo>
                <a:close/>
                <a:moveTo>
                  <a:pt x="99053" y="237374"/>
                </a:moveTo>
                <a:cubicBezTo>
                  <a:pt x="88107" y="237374"/>
                  <a:pt x="79207" y="246261"/>
                  <a:pt x="79207" y="257193"/>
                </a:cubicBezTo>
                <a:cubicBezTo>
                  <a:pt x="79207" y="268124"/>
                  <a:pt x="88107" y="277011"/>
                  <a:pt x="99053" y="277011"/>
                </a:cubicBezTo>
                <a:lnTo>
                  <a:pt x="178261" y="277011"/>
                </a:lnTo>
                <a:cubicBezTo>
                  <a:pt x="189207" y="277011"/>
                  <a:pt x="198107" y="268124"/>
                  <a:pt x="198107" y="257193"/>
                </a:cubicBezTo>
                <a:cubicBezTo>
                  <a:pt x="198107" y="246261"/>
                  <a:pt x="189207" y="237374"/>
                  <a:pt x="178261" y="237374"/>
                </a:cubicBezTo>
                <a:close/>
                <a:moveTo>
                  <a:pt x="99053" y="158279"/>
                </a:moveTo>
                <a:cubicBezTo>
                  <a:pt x="88107" y="158279"/>
                  <a:pt x="79207" y="167166"/>
                  <a:pt x="79207" y="178009"/>
                </a:cubicBezTo>
                <a:cubicBezTo>
                  <a:pt x="79207" y="188940"/>
                  <a:pt x="88107" y="197827"/>
                  <a:pt x="99053" y="197827"/>
                </a:cubicBezTo>
                <a:lnTo>
                  <a:pt x="350025" y="197827"/>
                </a:lnTo>
                <a:cubicBezTo>
                  <a:pt x="360971" y="197827"/>
                  <a:pt x="369782" y="188940"/>
                  <a:pt x="369782" y="178009"/>
                </a:cubicBezTo>
                <a:cubicBezTo>
                  <a:pt x="369782" y="167166"/>
                  <a:pt x="360971" y="158279"/>
                  <a:pt x="350025" y="158279"/>
                </a:cubicBezTo>
                <a:close/>
                <a:moveTo>
                  <a:pt x="178261" y="79095"/>
                </a:moveTo>
                <a:cubicBezTo>
                  <a:pt x="167403" y="79095"/>
                  <a:pt x="158503" y="87982"/>
                  <a:pt x="158503" y="98913"/>
                </a:cubicBezTo>
                <a:cubicBezTo>
                  <a:pt x="158503" y="109845"/>
                  <a:pt x="167403" y="118732"/>
                  <a:pt x="178261" y="118732"/>
                </a:cubicBezTo>
                <a:lnTo>
                  <a:pt x="270728" y="118732"/>
                </a:lnTo>
                <a:cubicBezTo>
                  <a:pt x="281675" y="118732"/>
                  <a:pt x="290575" y="109845"/>
                  <a:pt x="290575" y="98913"/>
                </a:cubicBezTo>
                <a:cubicBezTo>
                  <a:pt x="290575" y="87982"/>
                  <a:pt x="281675" y="79095"/>
                  <a:pt x="270728" y="79095"/>
                </a:cubicBezTo>
                <a:close/>
                <a:moveTo>
                  <a:pt x="548188" y="63987"/>
                </a:moveTo>
                <a:lnTo>
                  <a:pt x="528341" y="103624"/>
                </a:lnTo>
                <a:lnTo>
                  <a:pt x="528341" y="118732"/>
                </a:lnTo>
                <a:lnTo>
                  <a:pt x="567945" y="118732"/>
                </a:lnTo>
                <a:lnTo>
                  <a:pt x="567945" y="103624"/>
                </a:lnTo>
                <a:close/>
                <a:moveTo>
                  <a:pt x="548188" y="0"/>
                </a:moveTo>
                <a:cubicBezTo>
                  <a:pt x="555663" y="0"/>
                  <a:pt x="562516" y="4266"/>
                  <a:pt x="565898" y="10931"/>
                </a:cubicBezTo>
                <a:lnTo>
                  <a:pt x="605503" y="90026"/>
                </a:lnTo>
                <a:cubicBezTo>
                  <a:pt x="606927" y="92781"/>
                  <a:pt x="607639" y="95803"/>
                  <a:pt x="607639" y="98913"/>
                </a:cubicBezTo>
                <a:lnTo>
                  <a:pt x="607639" y="547356"/>
                </a:lnTo>
                <a:cubicBezTo>
                  <a:pt x="607639" y="580150"/>
                  <a:pt x="581028" y="606722"/>
                  <a:pt x="548188" y="606722"/>
                </a:cubicBezTo>
                <a:cubicBezTo>
                  <a:pt x="515347" y="606722"/>
                  <a:pt x="488736" y="580150"/>
                  <a:pt x="488736" y="547356"/>
                </a:cubicBezTo>
                <a:lnTo>
                  <a:pt x="488736" y="98913"/>
                </a:lnTo>
                <a:cubicBezTo>
                  <a:pt x="488736" y="95803"/>
                  <a:pt x="489448" y="92781"/>
                  <a:pt x="490783" y="90026"/>
                </a:cubicBezTo>
                <a:lnTo>
                  <a:pt x="530477" y="10931"/>
                </a:lnTo>
                <a:cubicBezTo>
                  <a:pt x="533770" y="4266"/>
                  <a:pt x="540623" y="0"/>
                  <a:pt x="548188" y="0"/>
                </a:cubicBezTo>
                <a:close/>
                <a:moveTo>
                  <a:pt x="19846" y="0"/>
                </a:moveTo>
                <a:lnTo>
                  <a:pt x="429232" y="0"/>
                </a:lnTo>
                <a:cubicBezTo>
                  <a:pt x="440178" y="0"/>
                  <a:pt x="449078" y="8887"/>
                  <a:pt x="449078" y="19818"/>
                </a:cubicBezTo>
                <a:lnTo>
                  <a:pt x="449078" y="586904"/>
                </a:lnTo>
                <a:cubicBezTo>
                  <a:pt x="449078" y="597835"/>
                  <a:pt x="440178" y="606722"/>
                  <a:pt x="429232" y="606722"/>
                </a:cubicBezTo>
                <a:lnTo>
                  <a:pt x="19846" y="606722"/>
                </a:lnTo>
                <a:cubicBezTo>
                  <a:pt x="8900" y="606722"/>
                  <a:pt x="0" y="597835"/>
                  <a:pt x="0" y="586904"/>
                </a:cubicBezTo>
                <a:lnTo>
                  <a:pt x="0" y="19818"/>
                </a:lnTo>
                <a:cubicBezTo>
                  <a:pt x="0" y="8887"/>
                  <a:pt x="8900" y="0"/>
                  <a:pt x="19846" y="0"/>
                </a:cubicBezTo>
                <a:close/>
              </a:path>
            </a:pathLst>
          </a:custGeom>
          <a:solidFill>
            <a:schemeClr val="accent1"/>
          </a:solidFill>
          <a:ln>
            <a:noFill/>
          </a:ln>
        </p:spPr>
      </p:sp>
      <p:sp>
        <p:nvSpPr>
          <p:cNvPr id="100" name="woman_57288">
            <a:extLst>
              <a:ext uri="{FF2B5EF4-FFF2-40B4-BE49-F238E27FC236}">
                <a16:creationId xmlns="" xmlns:a16="http://schemas.microsoft.com/office/drawing/2014/main" id="{063DDE46-DB1B-4EC1-A025-CD4F46295291}"/>
              </a:ext>
            </a:extLst>
          </p:cNvPr>
          <p:cNvSpPr>
            <a:spLocks noChangeAspect="1"/>
          </p:cNvSpPr>
          <p:nvPr/>
        </p:nvSpPr>
        <p:spPr bwMode="auto">
          <a:xfrm>
            <a:off x="1710757" y="2905579"/>
            <a:ext cx="257272" cy="368754"/>
          </a:xfrm>
          <a:custGeom>
            <a:avLst/>
            <a:gdLst>
              <a:gd name="connsiteX0" fmla="*/ 233038 w 417336"/>
              <a:gd name="connsiteY0" fmla="*/ 498490 h 598176"/>
              <a:gd name="connsiteX1" fmla="*/ 220649 w 417336"/>
              <a:gd name="connsiteY1" fmla="*/ 531110 h 598176"/>
              <a:gd name="connsiteX2" fmla="*/ 219897 w 417336"/>
              <a:gd name="connsiteY2" fmla="*/ 532236 h 598176"/>
              <a:gd name="connsiteX3" fmla="*/ 220132 w 417336"/>
              <a:gd name="connsiteY3" fmla="*/ 532471 h 598176"/>
              <a:gd name="connsiteX4" fmla="*/ 220649 w 417336"/>
              <a:gd name="connsiteY4" fmla="*/ 531110 h 598176"/>
              <a:gd name="connsiteX5" fmla="*/ 220836 w 417336"/>
              <a:gd name="connsiteY5" fmla="*/ 530830 h 598176"/>
              <a:gd name="connsiteX6" fmla="*/ 233038 w 417336"/>
              <a:gd name="connsiteY6" fmla="*/ 498490 h 598176"/>
              <a:gd name="connsiteX7" fmla="*/ 125334 w 417336"/>
              <a:gd name="connsiteY7" fmla="*/ 378271 h 598176"/>
              <a:gd name="connsiteX8" fmla="*/ 134720 w 417336"/>
              <a:gd name="connsiteY8" fmla="*/ 384364 h 598176"/>
              <a:gd name="connsiteX9" fmla="*/ 211215 w 417336"/>
              <a:gd name="connsiteY9" fmla="*/ 505521 h 598176"/>
              <a:gd name="connsiteX10" fmla="*/ 235619 w 417336"/>
              <a:gd name="connsiteY10" fmla="*/ 444591 h 598176"/>
              <a:gd name="connsiteX11" fmla="*/ 268704 w 417336"/>
              <a:gd name="connsiteY11" fmla="*/ 388113 h 598176"/>
              <a:gd name="connsiteX12" fmla="*/ 274571 w 417336"/>
              <a:gd name="connsiteY12" fmla="*/ 387879 h 598176"/>
              <a:gd name="connsiteX13" fmla="*/ 367727 w 417336"/>
              <a:gd name="connsiteY13" fmla="*/ 454199 h 598176"/>
              <a:gd name="connsiteX14" fmla="*/ 415360 w 417336"/>
              <a:gd name="connsiteY14" fmla="*/ 591057 h 598176"/>
              <a:gd name="connsiteX15" fmla="*/ 406209 w 417336"/>
              <a:gd name="connsiteY15" fmla="*/ 597853 h 598176"/>
              <a:gd name="connsiteX16" fmla="*/ 193617 w 417336"/>
              <a:gd name="connsiteY16" fmla="*/ 590589 h 598176"/>
              <a:gd name="connsiteX17" fmla="*/ 6836 w 417336"/>
              <a:gd name="connsiteY17" fmla="*/ 584027 h 598176"/>
              <a:gd name="connsiteX18" fmla="*/ 265 w 417336"/>
              <a:gd name="connsiteY18" fmla="*/ 572778 h 598176"/>
              <a:gd name="connsiteX19" fmla="*/ 125334 w 417336"/>
              <a:gd name="connsiteY19" fmla="*/ 378271 h 598176"/>
              <a:gd name="connsiteX20" fmla="*/ 249458 w 417336"/>
              <a:gd name="connsiteY20" fmla="*/ 266974 h 598176"/>
              <a:gd name="connsiteX21" fmla="*/ 261427 w 417336"/>
              <a:gd name="connsiteY21" fmla="*/ 270253 h 598176"/>
              <a:gd name="connsiteX22" fmla="*/ 210033 w 417336"/>
              <a:gd name="connsiteY22" fmla="*/ 316631 h 598176"/>
              <a:gd name="connsiteX23" fmla="*/ 149487 w 417336"/>
              <a:gd name="connsiteY23" fmla="*/ 278451 h 598176"/>
              <a:gd name="connsiteX24" fmla="*/ 162629 w 417336"/>
              <a:gd name="connsiteY24" fmla="*/ 273064 h 598176"/>
              <a:gd name="connsiteX25" fmla="*/ 211441 w 417336"/>
              <a:gd name="connsiteY25" fmla="*/ 297892 h 598176"/>
              <a:gd name="connsiteX26" fmla="*/ 236786 w 417336"/>
              <a:gd name="connsiteY26" fmla="*/ 284776 h 598176"/>
              <a:gd name="connsiteX27" fmla="*/ 249458 w 417336"/>
              <a:gd name="connsiteY27" fmla="*/ 266974 h 598176"/>
              <a:gd name="connsiteX28" fmla="*/ 149749 w 417336"/>
              <a:gd name="connsiteY28" fmla="*/ 209803 h 598176"/>
              <a:gd name="connsiteX29" fmla="*/ 157260 w 417336"/>
              <a:gd name="connsiteY29" fmla="*/ 223158 h 598176"/>
              <a:gd name="connsiteX30" fmla="*/ 156087 w 417336"/>
              <a:gd name="connsiteY30" fmla="*/ 225735 h 598176"/>
              <a:gd name="connsiteX31" fmla="*/ 155852 w 417336"/>
              <a:gd name="connsiteY31" fmla="*/ 226438 h 598176"/>
              <a:gd name="connsiteX32" fmla="*/ 154913 w 417336"/>
              <a:gd name="connsiteY32" fmla="*/ 229015 h 598176"/>
              <a:gd name="connsiteX33" fmla="*/ 151627 w 417336"/>
              <a:gd name="connsiteY33" fmla="*/ 234638 h 598176"/>
              <a:gd name="connsiteX34" fmla="*/ 144820 w 417336"/>
              <a:gd name="connsiteY34" fmla="*/ 237450 h 598176"/>
              <a:gd name="connsiteX35" fmla="*/ 142943 w 417336"/>
              <a:gd name="connsiteY35" fmla="*/ 238387 h 598176"/>
              <a:gd name="connsiteX36" fmla="*/ 138483 w 417336"/>
              <a:gd name="connsiteY36" fmla="*/ 238387 h 598176"/>
              <a:gd name="connsiteX37" fmla="*/ 137544 w 417336"/>
              <a:gd name="connsiteY37" fmla="*/ 237919 h 598176"/>
              <a:gd name="connsiteX38" fmla="*/ 136370 w 417336"/>
              <a:gd name="connsiteY38" fmla="*/ 238153 h 598176"/>
              <a:gd name="connsiteX39" fmla="*/ 128390 w 417336"/>
              <a:gd name="connsiteY39" fmla="*/ 232061 h 598176"/>
              <a:gd name="connsiteX40" fmla="*/ 130972 w 417336"/>
              <a:gd name="connsiteY40" fmla="*/ 218706 h 598176"/>
              <a:gd name="connsiteX41" fmla="*/ 131207 w 417336"/>
              <a:gd name="connsiteY41" fmla="*/ 218003 h 598176"/>
              <a:gd name="connsiteX42" fmla="*/ 149749 w 417336"/>
              <a:gd name="connsiteY42" fmla="*/ 209803 h 598176"/>
              <a:gd name="connsiteX43" fmla="*/ 264037 w 417336"/>
              <a:gd name="connsiteY43" fmla="*/ 206499 h 598176"/>
              <a:gd name="connsiteX44" fmla="*/ 272021 w 417336"/>
              <a:gd name="connsiteY44" fmla="*/ 210275 h 598176"/>
              <a:gd name="connsiteX45" fmla="*/ 273430 w 417336"/>
              <a:gd name="connsiteY45" fmla="*/ 220815 h 598176"/>
              <a:gd name="connsiteX46" fmla="*/ 265916 w 417336"/>
              <a:gd name="connsiteY46" fmla="*/ 232292 h 598176"/>
              <a:gd name="connsiteX47" fmla="*/ 250653 w 417336"/>
              <a:gd name="connsiteY47" fmla="*/ 231355 h 598176"/>
              <a:gd name="connsiteX48" fmla="*/ 252766 w 417336"/>
              <a:gd name="connsiteY48" fmla="*/ 217302 h 598176"/>
              <a:gd name="connsiteX49" fmla="*/ 256054 w 417336"/>
              <a:gd name="connsiteY49" fmla="*/ 209573 h 598176"/>
              <a:gd name="connsiteX50" fmla="*/ 264037 w 417336"/>
              <a:gd name="connsiteY50" fmla="*/ 206499 h 598176"/>
              <a:gd name="connsiteX51" fmla="*/ 54464 w 417336"/>
              <a:gd name="connsiteY51" fmla="*/ 155881 h 598176"/>
              <a:gd name="connsiteX52" fmla="*/ 55872 w 417336"/>
              <a:gd name="connsiteY52" fmla="*/ 215863 h 598176"/>
              <a:gd name="connsiteX53" fmla="*/ 101630 w 417336"/>
              <a:gd name="connsiteY53" fmla="*/ 309116 h 598176"/>
              <a:gd name="connsiteX54" fmla="*/ 209807 w 417336"/>
              <a:gd name="connsiteY54" fmla="*/ 337233 h 598176"/>
              <a:gd name="connsiteX55" fmla="*/ 218489 w 417336"/>
              <a:gd name="connsiteY55" fmla="*/ 340747 h 598176"/>
              <a:gd name="connsiteX56" fmla="*/ 352010 w 417336"/>
              <a:gd name="connsiteY56" fmla="*/ 163613 h 598176"/>
              <a:gd name="connsiteX57" fmla="*/ 310710 w 417336"/>
              <a:gd name="connsiteY57" fmla="*/ 163379 h 598176"/>
              <a:gd name="connsiteX58" fmla="*/ 213327 w 417336"/>
              <a:gd name="connsiteY58" fmla="*/ 163379 h 598176"/>
              <a:gd name="connsiteX59" fmla="*/ 118995 w 417336"/>
              <a:gd name="connsiteY59" fmla="*/ 159865 h 598176"/>
              <a:gd name="connsiteX60" fmla="*/ 54464 w 417336"/>
              <a:gd name="connsiteY60" fmla="*/ 155881 h 598176"/>
              <a:gd name="connsiteX61" fmla="*/ 123688 w 417336"/>
              <a:gd name="connsiteY61" fmla="*/ 102226 h 598176"/>
              <a:gd name="connsiteX62" fmla="*/ 108670 w 417336"/>
              <a:gd name="connsiteY62" fmla="*/ 107380 h 598176"/>
              <a:gd name="connsiteX63" fmla="*/ 110312 w 417336"/>
              <a:gd name="connsiteY63" fmla="*/ 107380 h 598176"/>
              <a:gd name="connsiteX64" fmla="*/ 110547 w 417336"/>
              <a:gd name="connsiteY64" fmla="*/ 107615 h 598176"/>
              <a:gd name="connsiteX65" fmla="*/ 123688 w 417336"/>
              <a:gd name="connsiteY65" fmla="*/ 102226 h 598176"/>
              <a:gd name="connsiteX66" fmla="*/ 168977 w 417336"/>
              <a:gd name="connsiteY66" fmla="*/ 1241 h 598176"/>
              <a:gd name="connsiteX67" fmla="*/ 368670 w 417336"/>
              <a:gd name="connsiteY67" fmla="*/ 150961 h 598176"/>
              <a:gd name="connsiteX68" fmla="*/ 368201 w 417336"/>
              <a:gd name="connsiteY68" fmla="*/ 212817 h 598176"/>
              <a:gd name="connsiteX69" fmla="*/ 386035 w 417336"/>
              <a:gd name="connsiteY69" fmla="*/ 222424 h 598176"/>
              <a:gd name="connsiteX70" fmla="*/ 387208 w 417336"/>
              <a:gd name="connsiteY70" fmla="*/ 240934 h 598176"/>
              <a:gd name="connsiteX71" fmla="*/ 356468 w 417336"/>
              <a:gd name="connsiteY71" fmla="*/ 254055 h 598176"/>
              <a:gd name="connsiteX72" fmla="*/ 212154 w 417336"/>
              <a:gd name="connsiteY72" fmla="*/ 359492 h 598176"/>
              <a:gd name="connsiteX73" fmla="*/ 205349 w 417336"/>
              <a:gd name="connsiteY73" fmla="*/ 355977 h 598176"/>
              <a:gd name="connsiteX74" fmla="*/ 193146 w 417336"/>
              <a:gd name="connsiteY74" fmla="*/ 357617 h 598176"/>
              <a:gd name="connsiteX75" fmla="*/ 46251 w 417336"/>
              <a:gd name="connsiteY75" fmla="*/ 252180 h 598176"/>
              <a:gd name="connsiteX76" fmla="*/ 38272 w 417336"/>
              <a:gd name="connsiteY76" fmla="*/ 254055 h 598176"/>
              <a:gd name="connsiteX77" fmla="*/ 16215 w 417336"/>
              <a:gd name="connsiteY77" fmla="*/ 231093 h 598176"/>
              <a:gd name="connsiteX78" fmla="*/ 36630 w 417336"/>
              <a:gd name="connsiteY78" fmla="*/ 208600 h 598176"/>
              <a:gd name="connsiteX79" fmla="*/ 168977 w 417336"/>
              <a:gd name="connsiteY79" fmla="*/ 1241 h 59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7336" h="598176">
                <a:moveTo>
                  <a:pt x="233038" y="498490"/>
                </a:moveTo>
                <a:lnTo>
                  <a:pt x="220649" y="531110"/>
                </a:lnTo>
                <a:lnTo>
                  <a:pt x="219897" y="532236"/>
                </a:lnTo>
                <a:cubicBezTo>
                  <a:pt x="220132" y="532236"/>
                  <a:pt x="220132" y="532471"/>
                  <a:pt x="220132" y="532471"/>
                </a:cubicBezTo>
                <a:lnTo>
                  <a:pt x="220649" y="531110"/>
                </a:lnTo>
                <a:lnTo>
                  <a:pt x="220836" y="530830"/>
                </a:lnTo>
                <a:cubicBezTo>
                  <a:pt x="224825" y="520050"/>
                  <a:pt x="229049" y="509270"/>
                  <a:pt x="233038" y="498490"/>
                </a:cubicBezTo>
                <a:close/>
                <a:moveTo>
                  <a:pt x="125334" y="378271"/>
                </a:moveTo>
                <a:cubicBezTo>
                  <a:pt x="130261" y="377333"/>
                  <a:pt x="133781" y="380614"/>
                  <a:pt x="134720" y="384364"/>
                </a:cubicBezTo>
                <a:cubicBezTo>
                  <a:pt x="166163" y="420219"/>
                  <a:pt x="190332" y="462635"/>
                  <a:pt x="211215" y="505521"/>
                </a:cubicBezTo>
                <a:cubicBezTo>
                  <a:pt x="218959" y="485133"/>
                  <a:pt x="226937" y="464510"/>
                  <a:pt x="235619" y="444591"/>
                </a:cubicBezTo>
                <a:cubicBezTo>
                  <a:pt x="242424" y="429124"/>
                  <a:pt x="251575" y="395378"/>
                  <a:pt x="268704" y="388113"/>
                </a:cubicBezTo>
                <a:cubicBezTo>
                  <a:pt x="270816" y="387410"/>
                  <a:pt x="272928" y="387176"/>
                  <a:pt x="274571" y="387879"/>
                </a:cubicBezTo>
                <a:cubicBezTo>
                  <a:pt x="313288" y="371943"/>
                  <a:pt x="350832" y="427483"/>
                  <a:pt x="367727" y="454199"/>
                </a:cubicBezTo>
                <a:cubicBezTo>
                  <a:pt x="390253" y="489351"/>
                  <a:pt x="426154" y="546766"/>
                  <a:pt x="415360" y="591057"/>
                </a:cubicBezTo>
                <a:cubicBezTo>
                  <a:pt x="414422" y="595041"/>
                  <a:pt x="410433" y="597853"/>
                  <a:pt x="406209" y="597853"/>
                </a:cubicBezTo>
                <a:cubicBezTo>
                  <a:pt x="335110" y="599728"/>
                  <a:pt x="264715" y="592932"/>
                  <a:pt x="193617" y="590589"/>
                </a:cubicBezTo>
                <a:cubicBezTo>
                  <a:pt x="130965" y="588480"/>
                  <a:pt x="68548" y="597385"/>
                  <a:pt x="6836" y="584027"/>
                </a:cubicBezTo>
                <a:cubicBezTo>
                  <a:pt x="1908" y="582855"/>
                  <a:pt x="-908" y="577231"/>
                  <a:pt x="265" y="572778"/>
                </a:cubicBezTo>
                <a:cubicBezTo>
                  <a:pt x="19976" y="505521"/>
                  <a:pt x="42502" y="393269"/>
                  <a:pt x="125334" y="378271"/>
                </a:cubicBezTo>
                <a:close/>
                <a:moveTo>
                  <a:pt x="249458" y="266974"/>
                </a:moveTo>
                <a:cubicBezTo>
                  <a:pt x="253682" y="263695"/>
                  <a:pt x="259784" y="264632"/>
                  <a:pt x="261427" y="270253"/>
                </a:cubicBezTo>
                <a:cubicBezTo>
                  <a:pt x="269640" y="295316"/>
                  <a:pt x="229276" y="314523"/>
                  <a:pt x="210033" y="316631"/>
                </a:cubicBezTo>
                <a:cubicBezTo>
                  <a:pt x="183045" y="319442"/>
                  <a:pt x="155589" y="306793"/>
                  <a:pt x="149487" y="278451"/>
                </a:cubicBezTo>
                <a:cubicBezTo>
                  <a:pt x="147844" y="270956"/>
                  <a:pt x="159109" y="265334"/>
                  <a:pt x="162629" y="273064"/>
                </a:cubicBezTo>
                <a:cubicBezTo>
                  <a:pt x="171312" y="292037"/>
                  <a:pt x="190086" y="302811"/>
                  <a:pt x="211441" y="297892"/>
                </a:cubicBezTo>
                <a:cubicBezTo>
                  <a:pt x="220593" y="295550"/>
                  <a:pt x="230215" y="291802"/>
                  <a:pt x="236786" y="284776"/>
                </a:cubicBezTo>
                <a:cubicBezTo>
                  <a:pt x="241949" y="279154"/>
                  <a:pt x="243591" y="271659"/>
                  <a:pt x="249458" y="266974"/>
                </a:cubicBezTo>
                <a:close/>
                <a:moveTo>
                  <a:pt x="149749" y="209803"/>
                </a:moveTo>
                <a:cubicBezTo>
                  <a:pt x="156556" y="210740"/>
                  <a:pt x="160546" y="216598"/>
                  <a:pt x="157260" y="223158"/>
                </a:cubicBezTo>
                <a:cubicBezTo>
                  <a:pt x="156791" y="223861"/>
                  <a:pt x="156321" y="224798"/>
                  <a:pt x="156087" y="225735"/>
                </a:cubicBezTo>
                <a:cubicBezTo>
                  <a:pt x="155852" y="225969"/>
                  <a:pt x="155852" y="226438"/>
                  <a:pt x="155852" y="226438"/>
                </a:cubicBezTo>
                <a:cubicBezTo>
                  <a:pt x="155382" y="227375"/>
                  <a:pt x="155148" y="228078"/>
                  <a:pt x="154913" y="229015"/>
                </a:cubicBezTo>
                <a:cubicBezTo>
                  <a:pt x="153974" y="230890"/>
                  <a:pt x="153270" y="233233"/>
                  <a:pt x="151627" y="234638"/>
                </a:cubicBezTo>
                <a:cubicBezTo>
                  <a:pt x="149515" y="236278"/>
                  <a:pt x="147402" y="236981"/>
                  <a:pt x="144820" y="237450"/>
                </a:cubicBezTo>
                <a:cubicBezTo>
                  <a:pt x="144351" y="237684"/>
                  <a:pt x="143647" y="238153"/>
                  <a:pt x="142943" y="238387"/>
                </a:cubicBezTo>
                <a:cubicBezTo>
                  <a:pt x="141065" y="238856"/>
                  <a:pt x="140361" y="238621"/>
                  <a:pt x="138483" y="238387"/>
                </a:cubicBezTo>
                <a:cubicBezTo>
                  <a:pt x="138248" y="238387"/>
                  <a:pt x="138013" y="238153"/>
                  <a:pt x="137544" y="237919"/>
                </a:cubicBezTo>
                <a:cubicBezTo>
                  <a:pt x="137309" y="238153"/>
                  <a:pt x="136840" y="238153"/>
                  <a:pt x="136370" y="238153"/>
                </a:cubicBezTo>
                <a:cubicBezTo>
                  <a:pt x="133084" y="238387"/>
                  <a:pt x="128860" y="235341"/>
                  <a:pt x="128390" y="232061"/>
                </a:cubicBezTo>
                <a:cubicBezTo>
                  <a:pt x="127451" y="227141"/>
                  <a:pt x="127451" y="222221"/>
                  <a:pt x="130972" y="218706"/>
                </a:cubicBezTo>
                <a:cubicBezTo>
                  <a:pt x="131207" y="218472"/>
                  <a:pt x="131207" y="218238"/>
                  <a:pt x="131207" y="218003"/>
                </a:cubicBezTo>
                <a:cubicBezTo>
                  <a:pt x="134023" y="209803"/>
                  <a:pt x="142238" y="208866"/>
                  <a:pt x="149749" y="209803"/>
                </a:cubicBezTo>
                <a:close/>
                <a:moveTo>
                  <a:pt x="264037" y="206499"/>
                </a:moveTo>
                <a:cubicBezTo>
                  <a:pt x="266972" y="206821"/>
                  <a:pt x="269908" y="208285"/>
                  <a:pt x="272021" y="210275"/>
                </a:cubicBezTo>
                <a:cubicBezTo>
                  <a:pt x="275073" y="213086"/>
                  <a:pt x="275073" y="217302"/>
                  <a:pt x="273430" y="220815"/>
                </a:cubicBezTo>
                <a:cubicBezTo>
                  <a:pt x="271316" y="224797"/>
                  <a:pt x="269203" y="229247"/>
                  <a:pt x="265916" y="232292"/>
                </a:cubicBezTo>
                <a:cubicBezTo>
                  <a:pt x="261454" y="236508"/>
                  <a:pt x="254175" y="237445"/>
                  <a:pt x="250653" y="231355"/>
                </a:cubicBezTo>
                <a:cubicBezTo>
                  <a:pt x="247835" y="226671"/>
                  <a:pt x="249714" y="221752"/>
                  <a:pt x="252766" y="217302"/>
                </a:cubicBezTo>
                <a:cubicBezTo>
                  <a:pt x="253236" y="214491"/>
                  <a:pt x="254410" y="211681"/>
                  <a:pt x="256054" y="209573"/>
                </a:cubicBezTo>
                <a:cubicBezTo>
                  <a:pt x="258167" y="206996"/>
                  <a:pt x="261102" y="206177"/>
                  <a:pt x="264037" y="206499"/>
                </a:cubicBezTo>
                <a:close/>
                <a:moveTo>
                  <a:pt x="54464" y="155881"/>
                </a:moveTo>
                <a:cubicBezTo>
                  <a:pt x="51883" y="175797"/>
                  <a:pt x="52352" y="196182"/>
                  <a:pt x="55872" y="215863"/>
                </a:cubicBezTo>
                <a:cubicBezTo>
                  <a:pt x="62207" y="249837"/>
                  <a:pt x="75348" y="284983"/>
                  <a:pt x="101630" y="309116"/>
                </a:cubicBezTo>
                <a:cubicBezTo>
                  <a:pt x="132370" y="337233"/>
                  <a:pt x="169681" y="342856"/>
                  <a:pt x="209807" y="337233"/>
                </a:cubicBezTo>
                <a:cubicBezTo>
                  <a:pt x="213562" y="336764"/>
                  <a:pt x="216612" y="338404"/>
                  <a:pt x="218489" y="340747"/>
                </a:cubicBezTo>
                <a:cubicBezTo>
                  <a:pt x="304374" y="339341"/>
                  <a:pt x="360692" y="244683"/>
                  <a:pt x="352010" y="163613"/>
                </a:cubicBezTo>
                <a:cubicBezTo>
                  <a:pt x="342389" y="162208"/>
                  <a:pt x="319862" y="163379"/>
                  <a:pt x="310710" y="163379"/>
                </a:cubicBezTo>
                <a:cubicBezTo>
                  <a:pt x="278327" y="163379"/>
                  <a:pt x="245710" y="163379"/>
                  <a:pt x="213327" y="163379"/>
                </a:cubicBezTo>
                <a:cubicBezTo>
                  <a:pt x="181883" y="163379"/>
                  <a:pt x="150439" y="161505"/>
                  <a:pt x="118995" y="159865"/>
                </a:cubicBezTo>
                <a:cubicBezTo>
                  <a:pt x="101395" y="158927"/>
                  <a:pt x="72063" y="163145"/>
                  <a:pt x="54464" y="155881"/>
                </a:cubicBezTo>
                <a:close/>
                <a:moveTo>
                  <a:pt x="123688" y="102226"/>
                </a:moveTo>
                <a:cubicBezTo>
                  <a:pt x="118760" y="103866"/>
                  <a:pt x="113832" y="105740"/>
                  <a:pt x="108670" y="107380"/>
                </a:cubicBezTo>
                <a:cubicBezTo>
                  <a:pt x="109374" y="107380"/>
                  <a:pt x="109843" y="107380"/>
                  <a:pt x="110312" y="107380"/>
                </a:cubicBezTo>
                <a:cubicBezTo>
                  <a:pt x="110312" y="107615"/>
                  <a:pt x="110312" y="107615"/>
                  <a:pt x="110547" y="107615"/>
                </a:cubicBezTo>
                <a:cubicBezTo>
                  <a:pt x="115005" y="105975"/>
                  <a:pt x="119464" y="104334"/>
                  <a:pt x="123688" y="102226"/>
                </a:cubicBezTo>
                <a:close/>
                <a:moveTo>
                  <a:pt x="168977" y="1241"/>
                </a:moveTo>
                <a:cubicBezTo>
                  <a:pt x="261901" y="-10240"/>
                  <a:pt x="353183" y="59348"/>
                  <a:pt x="368670" y="150961"/>
                </a:cubicBezTo>
                <a:cubicBezTo>
                  <a:pt x="372190" y="171111"/>
                  <a:pt x="371721" y="192198"/>
                  <a:pt x="368201" y="212817"/>
                </a:cubicBezTo>
                <a:cubicBezTo>
                  <a:pt x="375241" y="213989"/>
                  <a:pt x="381577" y="216332"/>
                  <a:pt x="386035" y="222424"/>
                </a:cubicBezTo>
                <a:cubicBezTo>
                  <a:pt x="390024" y="227813"/>
                  <a:pt x="390024" y="235076"/>
                  <a:pt x="387208" y="240934"/>
                </a:cubicBezTo>
                <a:cubicBezTo>
                  <a:pt x="382046" y="251946"/>
                  <a:pt x="368201" y="256398"/>
                  <a:pt x="356468" y="254055"/>
                </a:cubicBezTo>
                <a:cubicBezTo>
                  <a:pt x="332298" y="314037"/>
                  <a:pt x="280204" y="362069"/>
                  <a:pt x="212154" y="359492"/>
                </a:cubicBezTo>
                <a:cubicBezTo>
                  <a:pt x="209103" y="359257"/>
                  <a:pt x="206757" y="357851"/>
                  <a:pt x="205349" y="355977"/>
                </a:cubicBezTo>
                <a:cubicBezTo>
                  <a:pt x="201359" y="356680"/>
                  <a:pt x="197370" y="357383"/>
                  <a:pt x="193146" y="357617"/>
                </a:cubicBezTo>
                <a:cubicBezTo>
                  <a:pt x="116179" y="363475"/>
                  <a:pt x="66901" y="314974"/>
                  <a:pt x="46251" y="252180"/>
                </a:cubicBezTo>
                <a:cubicBezTo>
                  <a:pt x="43670" y="253586"/>
                  <a:pt x="40619" y="254055"/>
                  <a:pt x="38272" y="254055"/>
                </a:cubicBezTo>
                <a:cubicBezTo>
                  <a:pt x="25836" y="254523"/>
                  <a:pt x="15745" y="243277"/>
                  <a:pt x="16215" y="231093"/>
                </a:cubicBezTo>
                <a:cubicBezTo>
                  <a:pt x="16684" y="218909"/>
                  <a:pt x="25601" y="210943"/>
                  <a:pt x="36630" y="208600"/>
                </a:cubicBezTo>
                <a:cubicBezTo>
                  <a:pt x="25836" y="116753"/>
                  <a:pt x="68778" y="13893"/>
                  <a:pt x="168977" y="1241"/>
                </a:cubicBezTo>
                <a:close/>
              </a:path>
            </a:pathLst>
          </a:custGeom>
          <a:solidFill>
            <a:schemeClr val="accent1"/>
          </a:solidFill>
          <a:ln>
            <a:noFill/>
          </a:ln>
        </p:spPr>
      </p:sp>
      <p:sp>
        <p:nvSpPr>
          <p:cNvPr id="101" name="e-book-with-right-arrow_56815">
            <a:extLst>
              <a:ext uri="{FF2B5EF4-FFF2-40B4-BE49-F238E27FC236}">
                <a16:creationId xmlns="" xmlns:a16="http://schemas.microsoft.com/office/drawing/2014/main" id="{320C1DCA-8DFB-49D0-A7AF-22C7FC542B13}"/>
              </a:ext>
            </a:extLst>
          </p:cNvPr>
          <p:cNvSpPr>
            <a:spLocks noChangeAspect="1"/>
          </p:cNvSpPr>
          <p:nvPr/>
        </p:nvSpPr>
        <p:spPr bwMode="auto">
          <a:xfrm>
            <a:off x="2328487" y="2903697"/>
            <a:ext cx="368754" cy="362992"/>
          </a:xfrm>
          <a:custGeom>
            <a:avLst/>
            <a:gdLst>
              <a:gd name="connsiteX0" fmla="*/ 61325 w 600865"/>
              <a:gd name="connsiteY0" fmla="*/ 421052 h 591477"/>
              <a:gd name="connsiteX1" fmla="*/ 46981 w 600865"/>
              <a:gd name="connsiteY1" fmla="*/ 435373 h 591477"/>
              <a:gd name="connsiteX2" fmla="*/ 46981 w 600865"/>
              <a:gd name="connsiteY2" fmla="*/ 462226 h 591477"/>
              <a:gd name="connsiteX3" fmla="*/ 61325 w 600865"/>
              <a:gd name="connsiteY3" fmla="*/ 476548 h 591477"/>
              <a:gd name="connsiteX4" fmla="*/ 96466 w 600865"/>
              <a:gd name="connsiteY4" fmla="*/ 476548 h 591477"/>
              <a:gd name="connsiteX5" fmla="*/ 96466 w 600865"/>
              <a:gd name="connsiteY5" fmla="*/ 446830 h 591477"/>
              <a:gd name="connsiteX6" fmla="*/ 222329 w 600865"/>
              <a:gd name="connsiteY6" fmla="*/ 446830 h 591477"/>
              <a:gd name="connsiteX7" fmla="*/ 222329 w 600865"/>
              <a:gd name="connsiteY7" fmla="*/ 476548 h 591477"/>
              <a:gd name="connsiteX8" fmla="*/ 417040 w 600865"/>
              <a:gd name="connsiteY8" fmla="*/ 476548 h 591477"/>
              <a:gd name="connsiteX9" fmla="*/ 415965 w 600865"/>
              <a:gd name="connsiteY9" fmla="*/ 421052 h 591477"/>
              <a:gd name="connsiteX10" fmla="*/ 144531 w 600865"/>
              <a:gd name="connsiteY10" fmla="*/ 286072 h 591477"/>
              <a:gd name="connsiteX11" fmla="*/ 174638 w 600865"/>
              <a:gd name="connsiteY11" fmla="*/ 286072 h 591477"/>
              <a:gd name="connsiteX12" fmla="*/ 188975 w 600865"/>
              <a:gd name="connsiteY12" fmla="*/ 300392 h 591477"/>
              <a:gd name="connsiteX13" fmla="*/ 188975 w 600865"/>
              <a:gd name="connsiteY13" fmla="*/ 330462 h 591477"/>
              <a:gd name="connsiteX14" fmla="*/ 174638 w 600865"/>
              <a:gd name="connsiteY14" fmla="*/ 344782 h 591477"/>
              <a:gd name="connsiteX15" fmla="*/ 144531 w 600865"/>
              <a:gd name="connsiteY15" fmla="*/ 344782 h 591477"/>
              <a:gd name="connsiteX16" fmla="*/ 130194 w 600865"/>
              <a:gd name="connsiteY16" fmla="*/ 330462 h 591477"/>
              <a:gd name="connsiteX17" fmla="*/ 130194 w 600865"/>
              <a:gd name="connsiteY17" fmla="*/ 300392 h 591477"/>
              <a:gd name="connsiteX18" fmla="*/ 144531 w 600865"/>
              <a:gd name="connsiteY18" fmla="*/ 286072 h 591477"/>
              <a:gd name="connsiteX19" fmla="*/ 143772 w 600865"/>
              <a:gd name="connsiteY19" fmla="*/ 184035 h 591477"/>
              <a:gd name="connsiteX20" fmla="*/ 173916 w 600865"/>
              <a:gd name="connsiteY20" fmla="*/ 184035 h 591477"/>
              <a:gd name="connsiteX21" fmla="*/ 188270 w 600865"/>
              <a:gd name="connsiteY21" fmla="*/ 198355 h 591477"/>
              <a:gd name="connsiteX22" fmla="*/ 188270 w 600865"/>
              <a:gd name="connsiteY22" fmla="*/ 228425 h 591477"/>
              <a:gd name="connsiteX23" fmla="*/ 173916 w 600865"/>
              <a:gd name="connsiteY23" fmla="*/ 242745 h 591477"/>
              <a:gd name="connsiteX24" fmla="*/ 143772 w 600865"/>
              <a:gd name="connsiteY24" fmla="*/ 242745 h 591477"/>
              <a:gd name="connsiteX25" fmla="*/ 129418 w 600865"/>
              <a:gd name="connsiteY25" fmla="*/ 228425 h 591477"/>
              <a:gd name="connsiteX26" fmla="*/ 129418 w 600865"/>
              <a:gd name="connsiteY26" fmla="*/ 198355 h 591477"/>
              <a:gd name="connsiteX27" fmla="*/ 143772 w 600865"/>
              <a:gd name="connsiteY27" fmla="*/ 184035 h 591477"/>
              <a:gd name="connsiteX28" fmla="*/ 143772 w 600865"/>
              <a:gd name="connsiteY28" fmla="*/ 81644 h 591477"/>
              <a:gd name="connsiteX29" fmla="*/ 173916 w 600865"/>
              <a:gd name="connsiteY29" fmla="*/ 81644 h 591477"/>
              <a:gd name="connsiteX30" fmla="*/ 188270 w 600865"/>
              <a:gd name="connsiteY30" fmla="*/ 95964 h 591477"/>
              <a:gd name="connsiteX31" fmla="*/ 188270 w 600865"/>
              <a:gd name="connsiteY31" fmla="*/ 126034 h 591477"/>
              <a:gd name="connsiteX32" fmla="*/ 173916 w 600865"/>
              <a:gd name="connsiteY32" fmla="*/ 140354 h 591477"/>
              <a:gd name="connsiteX33" fmla="*/ 143772 w 600865"/>
              <a:gd name="connsiteY33" fmla="*/ 140354 h 591477"/>
              <a:gd name="connsiteX34" fmla="*/ 129418 w 600865"/>
              <a:gd name="connsiteY34" fmla="*/ 126034 h 591477"/>
              <a:gd name="connsiteX35" fmla="*/ 129418 w 600865"/>
              <a:gd name="connsiteY35" fmla="*/ 95964 h 591477"/>
              <a:gd name="connsiteX36" fmla="*/ 143772 w 600865"/>
              <a:gd name="connsiteY36" fmla="*/ 81644 h 591477"/>
              <a:gd name="connsiteX37" fmla="*/ 463494 w 600865"/>
              <a:gd name="connsiteY37" fmla="*/ 7398 h 591477"/>
              <a:gd name="connsiteX38" fmla="*/ 487293 w 600865"/>
              <a:gd name="connsiteY38" fmla="*/ 17916 h 591477"/>
              <a:gd name="connsiteX39" fmla="*/ 590915 w 600865"/>
              <a:gd name="connsiteY39" fmla="*/ 121747 h 591477"/>
              <a:gd name="connsiteX40" fmla="*/ 590915 w 600865"/>
              <a:gd name="connsiteY40" fmla="*/ 167577 h 591477"/>
              <a:gd name="connsiteX41" fmla="*/ 487293 w 600865"/>
              <a:gd name="connsiteY41" fmla="*/ 271408 h 591477"/>
              <a:gd name="connsiteX42" fmla="*/ 440323 w 600865"/>
              <a:gd name="connsiteY42" fmla="*/ 271767 h 591477"/>
              <a:gd name="connsiteX43" fmla="*/ 441398 w 600865"/>
              <a:gd name="connsiteY43" fmla="*/ 224863 h 591477"/>
              <a:gd name="connsiteX44" fmla="*/ 488010 w 600865"/>
              <a:gd name="connsiteY44" fmla="*/ 178318 h 591477"/>
              <a:gd name="connsiteX45" fmla="*/ 298693 w 600865"/>
              <a:gd name="connsiteY45" fmla="*/ 178318 h 591477"/>
              <a:gd name="connsiteX46" fmla="*/ 274312 w 600865"/>
              <a:gd name="connsiteY46" fmla="*/ 167577 h 591477"/>
              <a:gd name="connsiteX47" fmla="*/ 282558 w 600865"/>
              <a:gd name="connsiteY47" fmla="*/ 113154 h 591477"/>
              <a:gd name="connsiteX48" fmla="*/ 298335 w 600865"/>
              <a:gd name="connsiteY48" fmla="*/ 108858 h 591477"/>
              <a:gd name="connsiteX49" fmla="*/ 487652 w 600865"/>
              <a:gd name="connsiteY49" fmla="*/ 108858 h 591477"/>
              <a:gd name="connsiteX50" fmla="*/ 440681 w 600865"/>
              <a:gd name="connsiteY50" fmla="*/ 62671 h 591477"/>
              <a:gd name="connsiteX51" fmla="*/ 439964 w 600865"/>
              <a:gd name="connsiteY51" fmla="*/ 16483 h 591477"/>
              <a:gd name="connsiteX52" fmla="*/ 463494 w 600865"/>
              <a:gd name="connsiteY52" fmla="*/ 7398 h 591477"/>
              <a:gd name="connsiteX53" fmla="*/ 28335 w 600865"/>
              <a:gd name="connsiteY53" fmla="*/ 0 h 591477"/>
              <a:gd name="connsiteX54" fmla="*/ 417758 w 600865"/>
              <a:gd name="connsiteY54" fmla="*/ 0 h 591477"/>
              <a:gd name="connsiteX55" fmla="*/ 403056 w 600865"/>
              <a:gd name="connsiteY55" fmla="*/ 47261 h 591477"/>
              <a:gd name="connsiteX56" fmla="*/ 107941 w 600865"/>
              <a:gd name="connsiteY56" fmla="*/ 47261 h 591477"/>
              <a:gd name="connsiteX57" fmla="*/ 93597 w 600865"/>
              <a:gd name="connsiteY57" fmla="*/ 61582 h 591477"/>
              <a:gd name="connsiteX58" fmla="*/ 93597 w 600865"/>
              <a:gd name="connsiteY58" fmla="*/ 360543 h 591477"/>
              <a:gd name="connsiteX59" fmla="*/ 107941 w 600865"/>
              <a:gd name="connsiteY59" fmla="*/ 374865 h 591477"/>
              <a:gd name="connsiteX60" fmla="*/ 415606 w 600865"/>
              <a:gd name="connsiteY60" fmla="*/ 374865 h 591477"/>
              <a:gd name="connsiteX61" fmla="*/ 429949 w 600865"/>
              <a:gd name="connsiteY61" fmla="*/ 360543 h 591477"/>
              <a:gd name="connsiteX62" fmla="*/ 429949 w 600865"/>
              <a:gd name="connsiteY62" fmla="*/ 295739 h 591477"/>
              <a:gd name="connsiteX63" fmla="*/ 477283 w 600865"/>
              <a:gd name="connsiteY63" fmla="*/ 305048 h 591477"/>
              <a:gd name="connsiteX64" fmla="*/ 477283 w 600865"/>
              <a:gd name="connsiteY64" fmla="*/ 393483 h 591477"/>
              <a:gd name="connsiteX65" fmla="*/ 475848 w 600865"/>
              <a:gd name="connsiteY65" fmla="*/ 404940 h 591477"/>
              <a:gd name="connsiteX66" fmla="*/ 470111 w 600865"/>
              <a:gd name="connsiteY66" fmla="*/ 416397 h 591477"/>
              <a:gd name="connsiteX67" fmla="*/ 462222 w 600865"/>
              <a:gd name="connsiteY67" fmla="*/ 433941 h 591477"/>
              <a:gd name="connsiteX68" fmla="*/ 472262 w 600865"/>
              <a:gd name="connsiteY68" fmla="*/ 486573 h 591477"/>
              <a:gd name="connsiteX69" fmla="*/ 470470 w 600865"/>
              <a:gd name="connsiteY69" fmla="*/ 516290 h 591477"/>
              <a:gd name="connsiteX70" fmla="*/ 452182 w 600865"/>
              <a:gd name="connsiteY70" fmla="*/ 523808 h 591477"/>
              <a:gd name="connsiteX71" fmla="*/ 222329 w 600865"/>
              <a:gd name="connsiteY71" fmla="*/ 523808 h 591477"/>
              <a:gd name="connsiteX72" fmla="*/ 222329 w 600865"/>
              <a:gd name="connsiteY72" fmla="*/ 577156 h 591477"/>
              <a:gd name="connsiteX73" fmla="*/ 197945 w 600865"/>
              <a:gd name="connsiteY73" fmla="*/ 586823 h 591477"/>
              <a:gd name="connsiteX74" fmla="*/ 169617 w 600865"/>
              <a:gd name="connsiteY74" fmla="*/ 557106 h 591477"/>
              <a:gd name="connsiteX75" fmla="*/ 149178 w 600865"/>
              <a:gd name="connsiteY75" fmla="*/ 557106 h 591477"/>
              <a:gd name="connsiteX76" fmla="*/ 120850 w 600865"/>
              <a:gd name="connsiteY76" fmla="*/ 586823 h 591477"/>
              <a:gd name="connsiteX77" fmla="*/ 96466 w 600865"/>
              <a:gd name="connsiteY77" fmla="*/ 577156 h 591477"/>
              <a:gd name="connsiteX78" fmla="*/ 96466 w 600865"/>
              <a:gd name="connsiteY78" fmla="*/ 523808 h 591477"/>
              <a:gd name="connsiteX79" fmla="*/ 28335 w 600865"/>
              <a:gd name="connsiteY79" fmla="*/ 523808 h 591477"/>
              <a:gd name="connsiteX80" fmla="*/ 7 w 600865"/>
              <a:gd name="connsiteY80" fmla="*/ 494807 h 591477"/>
              <a:gd name="connsiteX81" fmla="*/ 7 w 600865"/>
              <a:gd name="connsiteY81" fmla="*/ 397421 h 591477"/>
              <a:gd name="connsiteX82" fmla="*/ 7 w 600865"/>
              <a:gd name="connsiteY82" fmla="*/ 28285 h 591477"/>
              <a:gd name="connsiteX83" fmla="*/ 28335 w 600865"/>
              <a:gd name="connsiteY83" fmla="*/ 0 h 59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00865" h="591477">
                <a:moveTo>
                  <a:pt x="61325" y="421052"/>
                </a:moveTo>
                <a:cubicBezTo>
                  <a:pt x="53077" y="421052"/>
                  <a:pt x="46981" y="427854"/>
                  <a:pt x="46981" y="435373"/>
                </a:cubicBezTo>
                <a:lnTo>
                  <a:pt x="46981" y="462226"/>
                </a:lnTo>
                <a:cubicBezTo>
                  <a:pt x="46981" y="470461"/>
                  <a:pt x="53436" y="476548"/>
                  <a:pt x="61325" y="476548"/>
                </a:cubicBezTo>
                <a:lnTo>
                  <a:pt x="96466" y="476548"/>
                </a:lnTo>
                <a:lnTo>
                  <a:pt x="96466" y="446830"/>
                </a:lnTo>
                <a:lnTo>
                  <a:pt x="222329" y="446830"/>
                </a:lnTo>
                <a:lnTo>
                  <a:pt x="222329" y="476548"/>
                </a:lnTo>
                <a:lnTo>
                  <a:pt x="417040" y="476548"/>
                </a:lnTo>
                <a:cubicBezTo>
                  <a:pt x="413096" y="461152"/>
                  <a:pt x="411303" y="442176"/>
                  <a:pt x="415965" y="421052"/>
                </a:cubicBezTo>
                <a:close/>
                <a:moveTo>
                  <a:pt x="144531" y="286072"/>
                </a:moveTo>
                <a:lnTo>
                  <a:pt x="174638" y="286072"/>
                </a:lnTo>
                <a:cubicBezTo>
                  <a:pt x="182165" y="286072"/>
                  <a:pt x="188258" y="292158"/>
                  <a:pt x="188975" y="300392"/>
                </a:cubicBezTo>
                <a:lnTo>
                  <a:pt x="188975" y="330462"/>
                </a:lnTo>
                <a:cubicBezTo>
                  <a:pt x="188975" y="338696"/>
                  <a:pt x="182165" y="344782"/>
                  <a:pt x="174638" y="344782"/>
                </a:cubicBezTo>
                <a:lnTo>
                  <a:pt x="144531" y="344782"/>
                </a:lnTo>
                <a:cubicBezTo>
                  <a:pt x="136287" y="344782"/>
                  <a:pt x="130194" y="337980"/>
                  <a:pt x="130194" y="330462"/>
                </a:cubicBezTo>
                <a:lnTo>
                  <a:pt x="130194" y="300392"/>
                </a:lnTo>
                <a:cubicBezTo>
                  <a:pt x="130194" y="292158"/>
                  <a:pt x="136646" y="286072"/>
                  <a:pt x="144531" y="286072"/>
                </a:cubicBezTo>
                <a:close/>
                <a:moveTo>
                  <a:pt x="143772" y="184035"/>
                </a:moveTo>
                <a:lnTo>
                  <a:pt x="173916" y="184035"/>
                </a:lnTo>
                <a:cubicBezTo>
                  <a:pt x="182169" y="184035"/>
                  <a:pt x="188270" y="190479"/>
                  <a:pt x="188270" y="198355"/>
                </a:cubicBezTo>
                <a:lnTo>
                  <a:pt x="188270" y="228425"/>
                </a:lnTo>
                <a:cubicBezTo>
                  <a:pt x="188270" y="236301"/>
                  <a:pt x="181811" y="242745"/>
                  <a:pt x="173916" y="242745"/>
                </a:cubicBezTo>
                <a:lnTo>
                  <a:pt x="143772" y="242745"/>
                </a:lnTo>
                <a:cubicBezTo>
                  <a:pt x="135877" y="242745"/>
                  <a:pt x="129418" y="235943"/>
                  <a:pt x="129418" y="228425"/>
                </a:cubicBezTo>
                <a:lnTo>
                  <a:pt x="129418" y="198355"/>
                </a:lnTo>
                <a:cubicBezTo>
                  <a:pt x="129418" y="190121"/>
                  <a:pt x="136236" y="184035"/>
                  <a:pt x="143772" y="184035"/>
                </a:cubicBezTo>
                <a:close/>
                <a:moveTo>
                  <a:pt x="143772" y="81644"/>
                </a:moveTo>
                <a:lnTo>
                  <a:pt x="173916" y="81644"/>
                </a:lnTo>
                <a:cubicBezTo>
                  <a:pt x="182169" y="81644"/>
                  <a:pt x="188270" y="88446"/>
                  <a:pt x="188270" y="95964"/>
                </a:cubicBezTo>
                <a:lnTo>
                  <a:pt x="188270" y="126034"/>
                </a:lnTo>
                <a:cubicBezTo>
                  <a:pt x="188270" y="134268"/>
                  <a:pt x="181811" y="140354"/>
                  <a:pt x="173916" y="140354"/>
                </a:cubicBezTo>
                <a:lnTo>
                  <a:pt x="143772" y="140354"/>
                </a:lnTo>
                <a:cubicBezTo>
                  <a:pt x="135877" y="140354"/>
                  <a:pt x="129418" y="133910"/>
                  <a:pt x="129418" y="126034"/>
                </a:cubicBezTo>
                <a:lnTo>
                  <a:pt x="129418" y="95964"/>
                </a:lnTo>
                <a:cubicBezTo>
                  <a:pt x="129418" y="88088"/>
                  <a:pt x="136236" y="81644"/>
                  <a:pt x="143772" y="81644"/>
                </a:cubicBezTo>
                <a:close/>
                <a:moveTo>
                  <a:pt x="463494" y="7398"/>
                </a:moveTo>
                <a:cubicBezTo>
                  <a:pt x="471965" y="7622"/>
                  <a:pt x="480480" y="11113"/>
                  <a:pt x="487293" y="17916"/>
                </a:cubicBezTo>
                <a:lnTo>
                  <a:pt x="590915" y="121747"/>
                </a:lnTo>
                <a:cubicBezTo>
                  <a:pt x="604182" y="135353"/>
                  <a:pt x="604182" y="154687"/>
                  <a:pt x="590915" y="167577"/>
                </a:cubicBezTo>
                <a:lnTo>
                  <a:pt x="487293" y="271408"/>
                </a:lnTo>
                <a:cubicBezTo>
                  <a:pt x="474385" y="284298"/>
                  <a:pt x="453231" y="285014"/>
                  <a:pt x="440323" y="271767"/>
                </a:cubicBezTo>
                <a:cubicBezTo>
                  <a:pt x="427415" y="258877"/>
                  <a:pt x="428849" y="237395"/>
                  <a:pt x="441398" y="224863"/>
                </a:cubicBezTo>
                <a:lnTo>
                  <a:pt x="488010" y="178318"/>
                </a:lnTo>
                <a:lnTo>
                  <a:pt x="298693" y="178318"/>
                </a:lnTo>
                <a:cubicBezTo>
                  <a:pt x="289730" y="178318"/>
                  <a:pt x="280766" y="174379"/>
                  <a:pt x="274312" y="167577"/>
                </a:cubicBezTo>
                <a:cubicBezTo>
                  <a:pt x="259611" y="151465"/>
                  <a:pt x="263555" y="123896"/>
                  <a:pt x="282558" y="113154"/>
                </a:cubicBezTo>
                <a:cubicBezTo>
                  <a:pt x="287220" y="110290"/>
                  <a:pt x="292957" y="108858"/>
                  <a:pt x="298335" y="108858"/>
                </a:cubicBezTo>
                <a:lnTo>
                  <a:pt x="487652" y="108858"/>
                </a:lnTo>
                <a:cubicBezTo>
                  <a:pt x="487652" y="108858"/>
                  <a:pt x="441398" y="62671"/>
                  <a:pt x="440681" y="62671"/>
                </a:cubicBezTo>
                <a:cubicBezTo>
                  <a:pt x="428490" y="50139"/>
                  <a:pt x="427056" y="28657"/>
                  <a:pt x="439964" y="16483"/>
                </a:cubicBezTo>
                <a:cubicBezTo>
                  <a:pt x="446598" y="10218"/>
                  <a:pt x="455024" y="7174"/>
                  <a:pt x="463494" y="7398"/>
                </a:cubicBezTo>
                <a:close/>
                <a:moveTo>
                  <a:pt x="28335" y="0"/>
                </a:moveTo>
                <a:lnTo>
                  <a:pt x="417758" y="0"/>
                </a:lnTo>
                <a:cubicBezTo>
                  <a:pt x="389788" y="21482"/>
                  <a:pt x="403056" y="47261"/>
                  <a:pt x="403056" y="47261"/>
                </a:cubicBezTo>
                <a:lnTo>
                  <a:pt x="107941" y="47261"/>
                </a:lnTo>
                <a:cubicBezTo>
                  <a:pt x="100052" y="47261"/>
                  <a:pt x="93597" y="54064"/>
                  <a:pt x="93597" y="61582"/>
                </a:cubicBezTo>
                <a:lnTo>
                  <a:pt x="93597" y="360543"/>
                </a:lnTo>
                <a:cubicBezTo>
                  <a:pt x="93597" y="368778"/>
                  <a:pt x="100410" y="374865"/>
                  <a:pt x="107941" y="374865"/>
                </a:cubicBezTo>
                <a:lnTo>
                  <a:pt x="415606" y="374865"/>
                </a:lnTo>
                <a:cubicBezTo>
                  <a:pt x="423495" y="374865"/>
                  <a:pt x="429949" y="368062"/>
                  <a:pt x="429949" y="360543"/>
                </a:cubicBezTo>
                <a:lnTo>
                  <a:pt x="429949" y="295739"/>
                </a:lnTo>
                <a:cubicBezTo>
                  <a:pt x="449313" y="316147"/>
                  <a:pt x="476207" y="305048"/>
                  <a:pt x="477283" y="305048"/>
                </a:cubicBezTo>
                <a:lnTo>
                  <a:pt x="477283" y="393483"/>
                </a:lnTo>
                <a:cubicBezTo>
                  <a:pt x="477283" y="397779"/>
                  <a:pt x="477283" y="401002"/>
                  <a:pt x="475848" y="404940"/>
                </a:cubicBezTo>
                <a:cubicBezTo>
                  <a:pt x="474414" y="408879"/>
                  <a:pt x="472262" y="412459"/>
                  <a:pt x="470111" y="416397"/>
                </a:cubicBezTo>
                <a:cubicBezTo>
                  <a:pt x="466525" y="422126"/>
                  <a:pt x="464374" y="427854"/>
                  <a:pt x="462222" y="433941"/>
                </a:cubicBezTo>
                <a:cubicBezTo>
                  <a:pt x="457202" y="450769"/>
                  <a:pt x="462222" y="472609"/>
                  <a:pt x="472262" y="486573"/>
                </a:cubicBezTo>
                <a:cubicBezTo>
                  <a:pt x="478717" y="495165"/>
                  <a:pt x="478000" y="507697"/>
                  <a:pt x="470470" y="516290"/>
                </a:cubicBezTo>
                <a:cubicBezTo>
                  <a:pt x="465808" y="521302"/>
                  <a:pt x="458995" y="523808"/>
                  <a:pt x="452182" y="523808"/>
                </a:cubicBezTo>
                <a:lnTo>
                  <a:pt x="222329" y="523808"/>
                </a:lnTo>
                <a:lnTo>
                  <a:pt x="222329" y="577156"/>
                </a:lnTo>
                <a:cubicBezTo>
                  <a:pt x="222329" y="589687"/>
                  <a:pt x="206551" y="595774"/>
                  <a:pt x="197945" y="586823"/>
                </a:cubicBezTo>
                <a:lnTo>
                  <a:pt x="169617" y="557106"/>
                </a:lnTo>
                <a:cubicBezTo>
                  <a:pt x="163880" y="551377"/>
                  <a:pt x="154915" y="551377"/>
                  <a:pt x="149178" y="557106"/>
                </a:cubicBezTo>
                <a:lnTo>
                  <a:pt x="120850" y="586823"/>
                </a:lnTo>
                <a:cubicBezTo>
                  <a:pt x="112244" y="596490"/>
                  <a:pt x="96466" y="590045"/>
                  <a:pt x="96466" y="577156"/>
                </a:cubicBezTo>
                <a:lnTo>
                  <a:pt x="96466" y="523808"/>
                </a:lnTo>
                <a:lnTo>
                  <a:pt x="28335" y="523808"/>
                </a:lnTo>
                <a:cubicBezTo>
                  <a:pt x="12557" y="523808"/>
                  <a:pt x="-352" y="510919"/>
                  <a:pt x="7" y="494807"/>
                </a:cubicBezTo>
                <a:lnTo>
                  <a:pt x="7" y="397421"/>
                </a:lnTo>
                <a:lnTo>
                  <a:pt x="7" y="28285"/>
                </a:lnTo>
                <a:cubicBezTo>
                  <a:pt x="7" y="12889"/>
                  <a:pt x="12557" y="0"/>
                  <a:pt x="28335" y="0"/>
                </a:cubicBezTo>
                <a:close/>
              </a:path>
            </a:pathLst>
          </a:custGeom>
          <a:solidFill>
            <a:schemeClr val="accent1"/>
          </a:solidFill>
          <a:ln>
            <a:noFill/>
          </a:ln>
        </p:spPr>
      </p:sp>
      <p:sp>
        <p:nvSpPr>
          <p:cNvPr id="102" name="teacher-with-eyeglasses-behind-her-desk_43465">
            <a:extLst>
              <a:ext uri="{FF2B5EF4-FFF2-40B4-BE49-F238E27FC236}">
                <a16:creationId xmlns="" xmlns:a16="http://schemas.microsoft.com/office/drawing/2014/main" id="{711535BC-1AE8-4F58-9463-1DD3A2CDE503}"/>
              </a:ext>
            </a:extLst>
          </p:cNvPr>
          <p:cNvSpPr>
            <a:spLocks noChangeAspect="1"/>
          </p:cNvSpPr>
          <p:nvPr/>
        </p:nvSpPr>
        <p:spPr bwMode="auto">
          <a:xfrm>
            <a:off x="2890611" y="2905579"/>
            <a:ext cx="310022" cy="368754"/>
          </a:xfrm>
          <a:custGeom>
            <a:avLst/>
            <a:gdLst>
              <a:gd name="T0" fmla="*/ 226 w 355"/>
              <a:gd name="T1" fmla="*/ 145 h 423"/>
              <a:gd name="T2" fmla="*/ 163 w 355"/>
              <a:gd name="T3" fmla="*/ 0 h 423"/>
              <a:gd name="T4" fmla="*/ 136 w 355"/>
              <a:gd name="T5" fmla="*/ 9 h 423"/>
              <a:gd name="T6" fmla="*/ 93 w 355"/>
              <a:gd name="T7" fmla="*/ 69 h 423"/>
              <a:gd name="T8" fmla="*/ 92 w 355"/>
              <a:gd name="T9" fmla="*/ 221 h 423"/>
              <a:gd name="T10" fmla="*/ 0 w 355"/>
              <a:gd name="T11" fmla="*/ 265 h 423"/>
              <a:gd name="T12" fmla="*/ 29 w 355"/>
              <a:gd name="T13" fmla="*/ 423 h 423"/>
              <a:gd name="T14" fmla="*/ 326 w 355"/>
              <a:gd name="T15" fmla="*/ 265 h 423"/>
              <a:gd name="T16" fmla="*/ 355 w 355"/>
              <a:gd name="T17" fmla="*/ 221 h 423"/>
              <a:gd name="T18" fmla="*/ 198 w 355"/>
              <a:gd name="T19" fmla="*/ 217 h 423"/>
              <a:gd name="T20" fmla="*/ 211 w 355"/>
              <a:gd name="T21" fmla="*/ 221 h 423"/>
              <a:gd name="T22" fmla="*/ 198 w 355"/>
              <a:gd name="T23" fmla="*/ 217 h 423"/>
              <a:gd name="T24" fmla="*/ 179 w 355"/>
              <a:gd name="T25" fmla="*/ 141 h 423"/>
              <a:gd name="T26" fmla="*/ 186 w 355"/>
              <a:gd name="T27" fmla="*/ 145 h 423"/>
              <a:gd name="T28" fmla="*/ 167 w 355"/>
              <a:gd name="T29" fmla="*/ 221 h 423"/>
              <a:gd name="T30" fmla="*/ 162 w 355"/>
              <a:gd name="T31" fmla="*/ 182 h 423"/>
              <a:gd name="T32" fmla="*/ 147 w 355"/>
              <a:gd name="T33" fmla="*/ 142 h 423"/>
              <a:gd name="T34" fmla="*/ 108 w 355"/>
              <a:gd name="T35" fmla="*/ 71 h 423"/>
              <a:gd name="T36" fmla="*/ 123 w 355"/>
              <a:gd name="T37" fmla="*/ 82 h 423"/>
              <a:gd name="T38" fmla="*/ 162 w 355"/>
              <a:gd name="T39" fmla="*/ 76 h 423"/>
              <a:gd name="T40" fmla="*/ 169 w 355"/>
              <a:gd name="T41" fmla="*/ 82 h 423"/>
              <a:gd name="T42" fmla="*/ 208 w 355"/>
              <a:gd name="T43" fmla="*/ 73 h 423"/>
              <a:gd name="T44" fmla="*/ 179 w 355"/>
              <a:gd name="T45" fmla="*/ 121 h 423"/>
              <a:gd name="T46" fmla="*/ 127 w 355"/>
              <a:gd name="T47" fmla="*/ 62 h 423"/>
              <a:gd name="T48" fmla="*/ 157 w 355"/>
              <a:gd name="T49" fmla="*/ 78 h 423"/>
              <a:gd name="T50" fmla="*/ 173 w 355"/>
              <a:gd name="T51" fmla="*/ 78 h 423"/>
              <a:gd name="T52" fmla="*/ 203 w 355"/>
              <a:gd name="T53" fmla="*/ 62 h 423"/>
              <a:gd name="T54" fmla="*/ 173 w 355"/>
              <a:gd name="T55" fmla="*/ 78 h 423"/>
              <a:gd name="T56" fmla="*/ 143 w 355"/>
              <a:gd name="T57" fmla="*/ 30 h 423"/>
              <a:gd name="T58" fmla="*/ 220 w 355"/>
              <a:gd name="T59" fmla="*/ 65 h 423"/>
              <a:gd name="T60" fmla="*/ 208 w 355"/>
              <a:gd name="T61" fmla="*/ 58 h 423"/>
              <a:gd name="T62" fmla="*/ 169 w 355"/>
              <a:gd name="T63" fmla="*/ 67 h 423"/>
              <a:gd name="T64" fmla="*/ 162 w 355"/>
              <a:gd name="T65" fmla="*/ 58 h 423"/>
              <a:gd name="T66" fmla="*/ 123 w 355"/>
              <a:gd name="T67" fmla="*/ 66 h 423"/>
              <a:gd name="T68" fmla="*/ 108 w 355"/>
              <a:gd name="T69" fmla="*/ 61 h 423"/>
              <a:gd name="T70" fmla="*/ 130 w 355"/>
              <a:gd name="T71" fmla="*/ 218 h 423"/>
              <a:gd name="T72" fmla="*/ 115 w 355"/>
              <a:gd name="T73" fmla="*/ 221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5" h="423">
                <a:moveTo>
                  <a:pt x="234" y="221"/>
                </a:moveTo>
                <a:lnTo>
                  <a:pt x="226" y="145"/>
                </a:lnTo>
                <a:cubicBezTo>
                  <a:pt x="227" y="135"/>
                  <a:pt x="231" y="121"/>
                  <a:pt x="232" y="106"/>
                </a:cubicBezTo>
                <a:cubicBezTo>
                  <a:pt x="233" y="82"/>
                  <a:pt x="234" y="0"/>
                  <a:pt x="163" y="0"/>
                </a:cubicBezTo>
                <a:cubicBezTo>
                  <a:pt x="156" y="0"/>
                  <a:pt x="147" y="1"/>
                  <a:pt x="143" y="3"/>
                </a:cubicBezTo>
                <a:cubicBezTo>
                  <a:pt x="139" y="4"/>
                  <a:pt x="138" y="8"/>
                  <a:pt x="136" y="9"/>
                </a:cubicBezTo>
                <a:cubicBezTo>
                  <a:pt x="133" y="10"/>
                  <a:pt x="130" y="10"/>
                  <a:pt x="127" y="11"/>
                </a:cubicBezTo>
                <a:cubicBezTo>
                  <a:pt x="92" y="28"/>
                  <a:pt x="93" y="69"/>
                  <a:pt x="93" y="69"/>
                </a:cubicBezTo>
                <a:lnTo>
                  <a:pt x="99" y="154"/>
                </a:lnTo>
                <a:lnTo>
                  <a:pt x="92" y="221"/>
                </a:lnTo>
                <a:lnTo>
                  <a:pt x="0" y="221"/>
                </a:lnTo>
                <a:lnTo>
                  <a:pt x="0" y="265"/>
                </a:lnTo>
                <a:lnTo>
                  <a:pt x="29" y="265"/>
                </a:lnTo>
                <a:lnTo>
                  <a:pt x="29" y="423"/>
                </a:lnTo>
                <a:lnTo>
                  <a:pt x="326" y="423"/>
                </a:lnTo>
                <a:lnTo>
                  <a:pt x="326" y="265"/>
                </a:lnTo>
                <a:lnTo>
                  <a:pt x="355" y="265"/>
                </a:lnTo>
                <a:lnTo>
                  <a:pt x="355" y="221"/>
                </a:lnTo>
                <a:lnTo>
                  <a:pt x="234" y="221"/>
                </a:lnTo>
                <a:close/>
                <a:moveTo>
                  <a:pt x="198" y="217"/>
                </a:moveTo>
                <a:cubicBezTo>
                  <a:pt x="198" y="217"/>
                  <a:pt x="201" y="197"/>
                  <a:pt x="205" y="177"/>
                </a:cubicBezTo>
                <a:lnTo>
                  <a:pt x="211" y="221"/>
                </a:lnTo>
                <a:lnTo>
                  <a:pt x="199" y="221"/>
                </a:lnTo>
                <a:lnTo>
                  <a:pt x="198" y="217"/>
                </a:lnTo>
                <a:close/>
                <a:moveTo>
                  <a:pt x="179" y="121"/>
                </a:moveTo>
                <a:lnTo>
                  <a:pt x="179" y="141"/>
                </a:lnTo>
                <a:lnTo>
                  <a:pt x="179" y="141"/>
                </a:lnTo>
                <a:lnTo>
                  <a:pt x="186" y="145"/>
                </a:lnTo>
                <a:lnTo>
                  <a:pt x="167" y="180"/>
                </a:lnTo>
                <a:lnTo>
                  <a:pt x="167" y="221"/>
                </a:lnTo>
                <a:lnTo>
                  <a:pt x="162" y="221"/>
                </a:lnTo>
                <a:lnTo>
                  <a:pt x="162" y="182"/>
                </a:lnTo>
                <a:lnTo>
                  <a:pt x="142" y="143"/>
                </a:lnTo>
                <a:lnTo>
                  <a:pt x="147" y="142"/>
                </a:lnTo>
                <a:lnTo>
                  <a:pt x="147" y="121"/>
                </a:lnTo>
                <a:cubicBezTo>
                  <a:pt x="126" y="114"/>
                  <a:pt x="110" y="94"/>
                  <a:pt x="108" y="71"/>
                </a:cubicBezTo>
                <a:lnTo>
                  <a:pt x="123" y="73"/>
                </a:lnTo>
                <a:lnTo>
                  <a:pt x="123" y="82"/>
                </a:lnTo>
                <a:lnTo>
                  <a:pt x="162" y="82"/>
                </a:lnTo>
                <a:lnTo>
                  <a:pt x="162" y="76"/>
                </a:lnTo>
                <a:lnTo>
                  <a:pt x="169" y="76"/>
                </a:lnTo>
                <a:lnTo>
                  <a:pt x="169" y="82"/>
                </a:lnTo>
                <a:lnTo>
                  <a:pt x="208" y="82"/>
                </a:lnTo>
                <a:lnTo>
                  <a:pt x="208" y="73"/>
                </a:lnTo>
                <a:lnTo>
                  <a:pt x="220" y="71"/>
                </a:lnTo>
                <a:cubicBezTo>
                  <a:pt x="219" y="91"/>
                  <a:pt x="209" y="117"/>
                  <a:pt x="179" y="121"/>
                </a:cubicBezTo>
                <a:close/>
                <a:moveTo>
                  <a:pt x="127" y="78"/>
                </a:moveTo>
                <a:lnTo>
                  <a:pt x="127" y="62"/>
                </a:lnTo>
                <a:lnTo>
                  <a:pt x="157" y="62"/>
                </a:lnTo>
                <a:lnTo>
                  <a:pt x="157" y="78"/>
                </a:lnTo>
                <a:lnTo>
                  <a:pt x="127" y="78"/>
                </a:lnTo>
                <a:close/>
                <a:moveTo>
                  <a:pt x="173" y="78"/>
                </a:moveTo>
                <a:lnTo>
                  <a:pt x="173" y="62"/>
                </a:lnTo>
                <a:lnTo>
                  <a:pt x="203" y="62"/>
                </a:lnTo>
                <a:lnTo>
                  <a:pt x="203" y="78"/>
                </a:lnTo>
                <a:lnTo>
                  <a:pt x="173" y="78"/>
                </a:lnTo>
                <a:close/>
                <a:moveTo>
                  <a:pt x="108" y="61"/>
                </a:moveTo>
                <a:cubicBezTo>
                  <a:pt x="124" y="60"/>
                  <a:pt x="141" y="48"/>
                  <a:pt x="143" y="30"/>
                </a:cubicBezTo>
                <a:cubicBezTo>
                  <a:pt x="163" y="47"/>
                  <a:pt x="191" y="48"/>
                  <a:pt x="214" y="50"/>
                </a:cubicBezTo>
                <a:cubicBezTo>
                  <a:pt x="217" y="51"/>
                  <a:pt x="219" y="57"/>
                  <a:pt x="220" y="65"/>
                </a:cubicBezTo>
                <a:lnTo>
                  <a:pt x="208" y="67"/>
                </a:lnTo>
                <a:lnTo>
                  <a:pt x="208" y="58"/>
                </a:lnTo>
                <a:lnTo>
                  <a:pt x="169" y="58"/>
                </a:lnTo>
                <a:lnTo>
                  <a:pt x="169" y="67"/>
                </a:lnTo>
                <a:lnTo>
                  <a:pt x="162" y="67"/>
                </a:lnTo>
                <a:lnTo>
                  <a:pt x="162" y="58"/>
                </a:lnTo>
                <a:lnTo>
                  <a:pt x="123" y="58"/>
                </a:lnTo>
                <a:lnTo>
                  <a:pt x="123" y="66"/>
                </a:lnTo>
                <a:lnTo>
                  <a:pt x="108" y="64"/>
                </a:lnTo>
                <a:cubicBezTo>
                  <a:pt x="108" y="63"/>
                  <a:pt x="108" y="62"/>
                  <a:pt x="108" y="61"/>
                </a:cubicBezTo>
                <a:close/>
                <a:moveTo>
                  <a:pt x="120" y="183"/>
                </a:moveTo>
                <a:cubicBezTo>
                  <a:pt x="125" y="201"/>
                  <a:pt x="130" y="218"/>
                  <a:pt x="130" y="218"/>
                </a:cubicBezTo>
                <a:lnTo>
                  <a:pt x="130" y="221"/>
                </a:lnTo>
                <a:lnTo>
                  <a:pt x="115" y="221"/>
                </a:lnTo>
                <a:lnTo>
                  <a:pt x="120" y="183"/>
                </a:lnTo>
                <a:close/>
              </a:path>
            </a:pathLst>
          </a:custGeom>
          <a:solidFill>
            <a:schemeClr val="accent1"/>
          </a:solidFill>
          <a:ln>
            <a:noFill/>
          </a:ln>
        </p:spPr>
      </p:sp>
      <p:sp>
        <p:nvSpPr>
          <p:cNvPr id="103" name="boy-reading_43535">
            <a:extLst>
              <a:ext uri="{FF2B5EF4-FFF2-40B4-BE49-F238E27FC236}">
                <a16:creationId xmlns="" xmlns:a16="http://schemas.microsoft.com/office/drawing/2014/main" id="{2DAAE850-2FE9-4547-A0A5-5B767827748B}"/>
              </a:ext>
            </a:extLst>
          </p:cNvPr>
          <p:cNvSpPr>
            <a:spLocks noChangeAspect="1"/>
          </p:cNvSpPr>
          <p:nvPr/>
        </p:nvSpPr>
        <p:spPr bwMode="auto">
          <a:xfrm>
            <a:off x="3482200" y="2905579"/>
            <a:ext cx="341482" cy="368754"/>
          </a:xfrm>
          <a:custGeom>
            <a:avLst/>
            <a:gdLst>
              <a:gd name="connsiteX0" fmla="*/ 68901 w 529681"/>
              <a:gd name="connsiteY0" fmla="*/ 389931 h 571982"/>
              <a:gd name="connsiteX1" fmla="*/ 31580 w 529681"/>
              <a:gd name="connsiteY1" fmla="*/ 547613 h 571982"/>
              <a:gd name="connsiteX2" fmla="*/ 498101 w 529681"/>
              <a:gd name="connsiteY2" fmla="*/ 547613 h 571982"/>
              <a:gd name="connsiteX3" fmla="*/ 460780 w 529681"/>
              <a:gd name="connsiteY3" fmla="*/ 389931 h 571982"/>
              <a:gd name="connsiteX4" fmla="*/ 420587 w 529681"/>
              <a:gd name="connsiteY4" fmla="*/ 389931 h 571982"/>
              <a:gd name="connsiteX5" fmla="*/ 384701 w 529681"/>
              <a:gd name="connsiteY5" fmla="*/ 424335 h 571982"/>
              <a:gd name="connsiteX6" fmla="*/ 384701 w 529681"/>
              <a:gd name="connsiteY6" fmla="*/ 485974 h 571982"/>
              <a:gd name="connsiteX7" fmla="*/ 284219 w 529681"/>
              <a:gd name="connsiteY7" fmla="*/ 494575 h 571982"/>
              <a:gd name="connsiteX8" fmla="*/ 278478 w 529681"/>
              <a:gd name="connsiteY8" fmla="*/ 494575 h 571982"/>
              <a:gd name="connsiteX9" fmla="*/ 272736 w 529681"/>
              <a:gd name="connsiteY9" fmla="*/ 494575 h 571982"/>
              <a:gd name="connsiteX10" fmla="*/ 172254 w 529681"/>
              <a:gd name="connsiteY10" fmla="*/ 485974 h 571982"/>
              <a:gd name="connsiteX11" fmla="*/ 172254 w 529681"/>
              <a:gd name="connsiteY11" fmla="*/ 420034 h 571982"/>
              <a:gd name="connsiteX12" fmla="*/ 146416 w 529681"/>
              <a:gd name="connsiteY12" fmla="*/ 389931 h 571982"/>
              <a:gd name="connsiteX13" fmla="*/ 374653 w 529681"/>
              <a:gd name="connsiteY13" fmla="*/ 323992 h 571982"/>
              <a:gd name="connsiteX14" fmla="*/ 284219 w 529681"/>
              <a:gd name="connsiteY14" fmla="*/ 331159 h 571982"/>
              <a:gd name="connsiteX15" fmla="*/ 284219 w 529681"/>
              <a:gd name="connsiteY15" fmla="*/ 332593 h 571982"/>
              <a:gd name="connsiteX16" fmla="*/ 284219 w 529681"/>
              <a:gd name="connsiteY16" fmla="*/ 485974 h 571982"/>
              <a:gd name="connsiteX17" fmla="*/ 374653 w 529681"/>
              <a:gd name="connsiteY17" fmla="*/ 477373 h 571982"/>
              <a:gd name="connsiteX18" fmla="*/ 180867 w 529681"/>
              <a:gd name="connsiteY18" fmla="*/ 323992 h 571982"/>
              <a:gd name="connsiteX19" fmla="*/ 180867 w 529681"/>
              <a:gd name="connsiteY19" fmla="*/ 477373 h 571982"/>
              <a:gd name="connsiteX20" fmla="*/ 272736 w 529681"/>
              <a:gd name="connsiteY20" fmla="*/ 485974 h 571982"/>
              <a:gd name="connsiteX21" fmla="*/ 272736 w 529681"/>
              <a:gd name="connsiteY21" fmla="*/ 331159 h 571982"/>
              <a:gd name="connsiteX22" fmla="*/ 265558 w 529681"/>
              <a:gd name="connsiteY22" fmla="*/ 331159 h 571982"/>
              <a:gd name="connsiteX23" fmla="*/ 378959 w 529681"/>
              <a:gd name="connsiteY23" fmla="*/ 298189 h 571982"/>
              <a:gd name="connsiteX24" fmla="*/ 377524 w 529681"/>
              <a:gd name="connsiteY24" fmla="*/ 315391 h 571982"/>
              <a:gd name="connsiteX25" fmla="*/ 384701 w 529681"/>
              <a:gd name="connsiteY25" fmla="*/ 313958 h 571982"/>
              <a:gd name="connsiteX26" fmla="*/ 384701 w 529681"/>
              <a:gd name="connsiteY26" fmla="*/ 316824 h 571982"/>
              <a:gd name="connsiteX27" fmla="*/ 384701 w 529681"/>
              <a:gd name="connsiteY27" fmla="*/ 318258 h 571982"/>
              <a:gd name="connsiteX28" fmla="*/ 384701 w 529681"/>
              <a:gd name="connsiteY28" fmla="*/ 365562 h 571982"/>
              <a:gd name="connsiteX29" fmla="*/ 390443 w 529681"/>
              <a:gd name="connsiteY29" fmla="*/ 365562 h 571982"/>
              <a:gd name="connsiteX30" fmla="*/ 396184 w 529681"/>
              <a:gd name="connsiteY30" fmla="*/ 335460 h 571982"/>
              <a:gd name="connsiteX31" fmla="*/ 378959 w 529681"/>
              <a:gd name="connsiteY31" fmla="*/ 298189 h 571982"/>
              <a:gd name="connsiteX32" fmla="*/ 175125 w 529681"/>
              <a:gd name="connsiteY32" fmla="*/ 293889 h 571982"/>
              <a:gd name="connsiteX33" fmla="*/ 157899 w 529681"/>
              <a:gd name="connsiteY33" fmla="*/ 316824 h 571982"/>
              <a:gd name="connsiteX34" fmla="*/ 172254 w 529681"/>
              <a:gd name="connsiteY34" fmla="*/ 362696 h 571982"/>
              <a:gd name="connsiteX35" fmla="*/ 172254 w 529681"/>
              <a:gd name="connsiteY35" fmla="*/ 315391 h 571982"/>
              <a:gd name="connsiteX36" fmla="*/ 172254 w 529681"/>
              <a:gd name="connsiteY36" fmla="*/ 313958 h 571982"/>
              <a:gd name="connsiteX37" fmla="*/ 176561 w 529681"/>
              <a:gd name="connsiteY37" fmla="*/ 315391 h 571982"/>
              <a:gd name="connsiteX38" fmla="*/ 228237 w 529681"/>
              <a:gd name="connsiteY38" fmla="*/ 230816 h 571982"/>
              <a:gd name="connsiteX39" fmla="*/ 275607 w 529681"/>
              <a:gd name="connsiteY39" fmla="*/ 270953 h 571982"/>
              <a:gd name="connsiteX40" fmla="*/ 322976 w 529681"/>
              <a:gd name="connsiteY40" fmla="*/ 230816 h 571982"/>
              <a:gd name="connsiteX41" fmla="*/ 389007 w 529681"/>
              <a:gd name="connsiteY41" fmla="*/ 242284 h 571982"/>
              <a:gd name="connsiteX42" fmla="*/ 430635 w 529681"/>
              <a:gd name="connsiteY42" fmla="*/ 322558 h 571982"/>
              <a:gd name="connsiteX43" fmla="*/ 430635 w 529681"/>
              <a:gd name="connsiteY43" fmla="*/ 364129 h 571982"/>
              <a:gd name="connsiteX44" fmla="*/ 480876 w 529681"/>
              <a:gd name="connsiteY44" fmla="*/ 364129 h 571982"/>
              <a:gd name="connsiteX45" fmla="*/ 529681 w 529681"/>
              <a:gd name="connsiteY45" fmla="*/ 571982 h 571982"/>
              <a:gd name="connsiteX46" fmla="*/ 0 w 529681"/>
              <a:gd name="connsiteY46" fmla="*/ 571982 h 571982"/>
              <a:gd name="connsiteX47" fmla="*/ 48805 w 529681"/>
              <a:gd name="connsiteY47" fmla="*/ 364129 h 571982"/>
              <a:gd name="connsiteX48" fmla="*/ 130626 w 529681"/>
              <a:gd name="connsiteY48" fmla="*/ 364129 h 571982"/>
              <a:gd name="connsiteX49" fmla="*/ 120578 w 529681"/>
              <a:gd name="connsiteY49" fmla="*/ 301056 h 571982"/>
              <a:gd name="connsiteX50" fmla="*/ 155028 w 529681"/>
              <a:gd name="connsiteY50" fmla="*/ 242284 h 571982"/>
              <a:gd name="connsiteX51" fmla="*/ 295716 w 529681"/>
              <a:gd name="connsiteY51" fmla="*/ 0 h 571982"/>
              <a:gd name="connsiteX52" fmla="*/ 314380 w 529681"/>
              <a:gd name="connsiteY52" fmla="*/ 38682 h 571982"/>
              <a:gd name="connsiteX53" fmla="*/ 354580 w 529681"/>
              <a:gd name="connsiteY53" fmla="*/ 27221 h 571982"/>
              <a:gd name="connsiteX54" fmla="*/ 348837 w 529681"/>
              <a:gd name="connsiteY54" fmla="*/ 61605 h 571982"/>
              <a:gd name="connsiteX55" fmla="*/ 381858 w 529681"/>
              <a:gd name="connsiteY55" fmla="*/ 73066 h 571982"/>
              <a:gd name="connsiteX56" fmla="*/ 363194 w 529681"/>
              <a:gd name="connsiteY56" fmla="*/ 97421 h 571982"/>
              <a:gd name="connsiteX57" fmla="*/ 368937 w 529681"/>
              <a:gd name="connsiteY57" fmla="*/ 126075 h 571982"/>
              <a:gd name="connsiteX58" fmla="*/ 277052 w 529681"/>
              <a:gd name="connsiteY58" fmla="*/ 216332 h 571982"/>
              <a:gd name="connsiteX59" fmla="*/ 186602 w 529681"/>
              <a:gd name="connsiteY59" fmla="*/ 126075 h 571982"/>
              <a:gd name="connsiteX60" fmla="*/ 188038 w 529681"/>
              <a:gd name="connsiteY60" fmla="*/ 111748 h 571982"/>
              <a:gd name="connsiteX61" fmla="*/ 190909 w 529681"/>
              <a:gd name="connsiteY61" fmla="*/ 100287 h 571982"/>
              <a:gd name="connsiteX62" fmla="*/ 165066 w 529681"/>
              <a:gd name="connsiteY62" fmla="*/ 75931 h 571982"/>
              <a:gd name="connsiteX63" fmla="*/ 196652 w 529681"/>
              <a:gd name="connsiteY63" fmla="*/ 67335 h 571982"/>
              <a:gd name="connsiteX64" fmla="*/ 179423 w 529681"/>
              <a:gd name="connsiteY64" fmla="*/ 31519 h 571982"/>
              <a:gd name="connsiteX65" fmla="*/ 222495 w 529681"/>
              <a:gd name="connsiteY65" fmla="*/ 45845 h 571982"/>
              <a:gd name="connsiteX66" fmla="*/ 235416 w 529681"/>
              <a:gd name="connsiteY66" fmla="*/ 4298 h 571982"/>
              <a:gd name="connsiteX67" fmla="*/ 261259 w 529681"/>
              <a:gd name="connsiteY67" fmla="*/ 35817 h 571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29681" h="571982">
                <a:moveTo>
                  <a:pt x="68901" y="389931"/>
                </a:moveTo>
                <a:lnTo>
                  <a:pt x="31580" y="547613"/>
                </a:lnTo>
                <a:lnTo>
                  <a:pt x="498101" y="547613"/>
                </a:lnTo>
                <a:lnTo>
                  <a:pt x="460780" y="389931"/>
                </a:lnTo>
                <a:lnTo>
                  <a:pt x="420587" y="389931"/>
                </a:lnTo>
                <a:cubicBezTo>
                  <a:pt x="410539" y="405700"/>
                  <a:pt x="396184" y="417167"/>
                  <a:pt x="384701" y="424335"/>
                </a:cubicBezTo>
                <a:lnTo>
                  <a:pt x="384701" y="485974"/>
                </a:lnTo>
                <a:lnTo>
                  <a:pt x="284219" y="494575"/>
                </a:lnTo>
                <a:lnTo>
                  <a:pt x="278478" y="494575"/>
                </a:lnTo>
                <a:lnTo>
                  <a:pt x="272736" y="494575"/>
                </a:lnTo>
                <a:lnTo>
                  <a:pt x="172254" y="485974"/>
                </a:lnTo>
                <a:lnTo>
                  <a:pt x="172254" y="420034"/>
                </a:lnTo>
                <a:cubicBezTo>
                  <a:pt x="163641" y="410000"/>
                  <a:pt x="153593" y="399966"/>
                  <a:pt x="146416" y="389931"/>
                </a:cubicBezTo>
                <a:close/>
                <a:moveTo>
                  <a:pt x="374653" y="323992"/>
                </a:moveTo>
                <a:lnTo>
                  <a:pt x="284219" y="331159"/>
                </a:lnTo>
                <a:lnTo>
                  <a:pt x="284219" y="332593"/>
                </a:lnTo>
                <a:lnTo>
                  <a:pt x="284219" y="485974"/>
                </a:lnTo>
                <a:lnTo>
                  <a:pt x="374653" y="477373"/>
                </a:lnTo>
                <a:close/>
                <a:moveTo>
                  <a:pt x="180867" y="323992"/>
                </a:moveTo>
                <a:lnTo>
                  <a:pt x="180867" y="477373"/>
                </a:lnTo>
                <a:lnTo>
                  <a:pt x="272736" y="485974"/>
                </a:lnTo>
                <a:lnTo>
                  <a:pt x="272736" y="331159"/>
                </a:lnTo>
                <a:lnTo>
                  <a:pt x="265558" y="331159"/>
                </a:lnTo>
                <a:close/>
                <a:moveTo>
                  <a:pt x="378959" y="298189"/>
                </a:moveTo>
                <a:lnTo>
                  <a:pt x="377524" y="315391"/>
                </a:lnTo>
                <a:lnTo>
                  <a:pt x="384701" y="313958"/>
                </a:lnTo>
                <a:lnTo>
                  <a:pt x="384701" y="316824"/>
                </a:lnTo>
                <a:lnTo>
                  <a:pt x="384701" y="318258"/>
                </a:lnTo>
                <a:lnTo>
                  <a:pt x="384701" y="365562"/>
                </a:lnTo>
                <a:lnTo>
                  <a:pt x="390443" y="365562"/>
                </a:lnTo>
                <a:cubicBezTo>
                  <a:pt x="396184" y="355528"/>
                  <a:pt x="399055" y="345494"/>
                  <a:pt x="396184" y="335460"/>
                </a:cubicBezTo>
                <a:cubicBezTo>
                  <a:pt x="393313" y="321125"/>
                  <a:pt x="386136" y="308224"/>
                  <a:pt x="378959" y="298189"/>
                </a:cubicBezTo>
                <a:close/>
                <a:moveTo>
                  <a:pt x="175125" y="293889"/>
                </a:moveTo>
                <a:cubicBezTo>
                  <a:pt x="170819" y="299623"/>
                  <a:pt x="163641" y="309657"/>
                  <a:pt x="157899" y="316824"/>
                </a:cubicBezTo>
                <a:cubicBezTo>
                  <a:pt x="153593" y="326859"/>
                  <a:pt x="167948" y="354095"/>
                  <a:pt x="172254" y="362696"/>
                </a:cubicBezTo>
                <a:lnTo>
                  <a:pt x="172254" y="315391"/>
                </a:lnTo>
                <a:lnTo>
                  <a:pt x="172254" y="313958"/>
                </a:lnTo>
                <a:lnTo>
                  <a:pt x="176561" y="315391"/>
                </a:lnTo>
                <a:close/>
                <a:moveTo>
                  <a:pt x="228237" y="230816"/>
                </a:moveTo>
                <a:cubicBezTo>
                  <a:pt x="228237" y="230816"/>
                  <a:pt x="241156" y="272387"/>
                  <a:pt x="275607" y="270953"/>
                </a:cubicBezTo>
                <a:cubicBezTo>
                  <a:pt x="310057" y="268086"/>
                  <a:pt x="322976" y="230816"/>
                  <a:pt x="322976" y="230816"/>
                </a:cubicBezTo>
                <a:lnTo>
                  <a:pt x="389007" y="242284"/>
                </a:lnTo>
                <a:cubicBezTo>
                  <a:pt x="389007" y="242284"/>
                  <a:pt x="420587" y="276687"/>
                  <a:pt x="430635" y="322558"/>
                </a:cubicBezTo>
                <a:cubicBezTo>
                  <a:pt x="434942" y="338327"/>
                  <a:pt x="434942" y="352661"/>
                  <a:pt x="430635" y="364129"/>
                </a:cubicBezTo>
                <a:lnTo>
                  <a:pt x="480876" y="364129"/>
                </a:lnTo>
                <a:lnTo>
                  <a:pt x="529681" y="571982"/>
                </a:lnTo>
                <a:lnTo>
                  <a:pt x="0" y="571982"/>
                </a:lnTo>
                <a:lnTo>
                  <a:pt x="48805" y="364129"/>
                </a:lnTo>
                <a:lnTo>
                  <a:pt x="130626" y="364129"/>
                </a:lnTo>
                <a:cubicBezTo>
                  <a:pt x="117707" y="342627"/>
                  <a:pt x="113400" y="321125"/>
                  <a:pt x="120578" y="301056"/>
                </a:cubicBezTo>
                <a:cubicBezTo>
                  <a:pt x="133497" y="265220"/>
                  <a:pt x="155028" y="242284"/>
                  <a:pt x="155028" y="242284"/>
                </a:cubicBezTo>
                <a:close/>
                <a:moveTo>
                  <a:pt x="295716" y="0"/>
                </a:moveTo>
                <a:lnTo>
                  <a:pt x="314380" y="38682"/>
                </a:lnTo>
                <a:lnTo>
                  <a:pt x="354580" y="27221"/>
                </a:lnTo>
                <a:lnTo>
                  <a:pt x="348837" y="61605"/>
                </a:lnTo>
                <a:lnTo>
                  <a:pt x="381858" y="73066"/>
                </a:lnTo>
                <a:lnTo>
                  <a:pt x="363194" y="97421"/>
                </a:lnTo>
                <a:cubicBezTo>
                  <a:pt x="366065" y="107450"/>
                  <a:pt x="368937" y="116046"/>
                  <a:pt x="368937" y="126075"/>
                </a:cubicBezTo>
                <a:cubicBezTo>
                  <a:pt x="368937" y="176218"/>
                  <a:pt x="327301" y="216332"/>
                  <a:pt x="277052" y="216332"/>
                </a:cubicBezTo>
                <a:cubicBezTo>
                  <a:pt x="228237" y="216332"/>
                  <a:pt x="186602" y="176218"/>
                  <a:pt x="186602" y="126075"/>
                </a:cubicBezTo>
                <a:cubicBezTo>
                  <a:pt x="186602" y="121777"/>
                  <a:pt x="188038" y="116046"/>
                  <a:pt x="188038" y="111748"/>
                </a:cubicBezTo>
                <a:cubicBezTo>
                  <a:pt x="189473" y="107450"/>
                  <a:pt x="189473" y="103152"/>
                  <a:pt x="190909" y="100287"/>
                </a:cubicBezTo>
                <a:lnTo>
                  <a:pt x="165066" y="75931"/>
                </a:lnTo>
                <a:lnTo>
                  <a:pt x="196652" y="67335"/>
                </a:lnTo>
                <a:lnTo>
                  <a:pt x="179423" y="31519"/>
                </a:lnTo>
                <a:lnTo>
                  <a:pt x="222495" y="45845"/>
                </a:lnTo>
                <a:lnTo>
                  <a:pt x="235416" y="4298"/>
                </a:lnTo>
                <a:lnTo>
                  <a:pt x="261259" y="35817"/>
                </a:lnTo>
                <a:close/>
              </a:path>
            </a:pathLst>
          </a:custGeom>
          <a:solidFill>
            <a:schemeClr val="accent1"/>
          </a:solidFill>
          <a:ln>
            <a:noFill/>
          </a:ln>
        </p:spPr>
      </p:sp>
      <p:sp>
        <p:nvSpPr>
          <p:cNvPr id="104" name="teacher-pointing-a-board-with-a-stick_46139">
            <a:extLst>
              <a:ext uri="{FF2B5EF4-FFF2-40B4-BE49-F238E27FC236}">
                <a16:creationId xmlns="" xmlns:a16="http://schemas.microsoft.com/office/drawing/2014/main" id="{4F042129-6A2B-44B9-8FEE-A7A2C7309C30}"/>
              </a:ext>
            </a:extLst>
          </p:cNvPr>
          <p:cNvSpPr>
            <a:spLocks noChangeAspect="1"/>
          </p:cNvSpPr>
          <p:nvPr/>
        </p:nvSpPr>
        <p:spPr bwMode="auto">
          <a:xfrm>
            <a:off x="4072421" y="2867227"/>
            <a:ext cx="368752" cy="25135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chemeClr val="accent1"/>
          </a:solidFill>
          <a:ln>
            <a:noFill/>
          </a:ln>
        </p:spPr>
      </p:sp>
      <p:sp>
        <p:nvSpPr>
          <p:cNvPr id="105" name="library-books_18476">
            <a:extLst>
              <a:ext uri="{FF2B5EF4-FFF2-40B4-BE49-F238E27FC236}">
                <a16:creationId xmlns="" xmlns:a16="http://schemas.microsoft.com/office/drawing/2014/main" id="{0129B7D0-57F6-4291-877B-79DAEDAD2D06}"/>
              </a:ext>
            </a:extLst>
          </p:cNvPr>
          <p:cNvSpPr>
            <a:spLocks noChangeAspect="1"/>
          </p:cNvSpPr>
          <p:nvPr/>
        </p:nvSpPr>
        <p:spPr bwMode="auto">
          <a:xfrm>
            <a:off x="4653731" y="2886938"/>
            <a:ext cx="368754" cy="311694"/>
          </a:xfrm>
          <a:custGeom>
            <a:avLst/>
            <a:gdLst>
              <a:gd name="connsiteX0" fmla="*/ 217420 w 608094"/>
              <a:gd name="connsiteY0" fmla="*/ 438401 h 513999"/>
              <a:gd name="connsiteX1" fmla="*/ 205206 w 608094"/>
              <a:gd name="connsiteY1" fmla="*/ 450598 h 513999"/>
              <a:gd name="connsiteX2" fmla="*/ 217420 w 608094"/>
              <a:gd name="connsiteY2" fmla="*/ 462795 h 513999"/>
              <a:gd name="connsiteX3" fmla="*/ 276185 w 608094"/>
              <a:gd name="connsiteY3" fmla="*/ 462680 h 513999"/>
              <a:gd name="connsiteX4" fmla="*/ 288399 w 608094"/>
              <a:gd name="connsiteY4" fmla="*/ 450598 h 513999"/>
              <a:gd name="connsiteX5" fmla="*/ 276185 w 608094"/>
              <a:gd name="connsiteY5" fmla="*/ 438516 h 513999"/>
              <a:gd name="connsiteX6" fmla="*/ 41718 w 608094"/>
              <a:gd name="connsiteY6" fmla="*/ 438401 h 513999"/>
              <a:gd name="connsiteX7" fmla="*/ 29502 w 608094"/>
              <a:gd name="connsiteY7" fmla="*/ 450598 h 513999"/>
              <a:gd name="connsiteX8" fmla="*/ 41718 w 608094"/>
              <a:gd name="connsiteY8" fmla="*/ 462795 h 513999"/>
              <a:gd name="connsiteX9" fmla="*/ 100491 w 608094"/>
              <a:gd name="connsiteY9" fmla="*/ 462680 h 513999"/>
              <a:gd name="connsiteX10" fmla="*/ 112591 w 608094"/>
              <a:gd name="connsiteY10" fmla="*/ 450598 h 513999"/>
              <a:gd name="connsiteX11" fmla="*/ 100491 w 608094"/>
              <a:gd name="connsiteY11" fmla="*/ 438516 h 513999"/>
              <a:gd name="connsiteX12" fmla="*/ 217535 w 608094"/>
              <a:gd name="connsiteY12" fmla="*/ 90327 h 513999"/>
              <a:gd name="connsiteX13" fmla="*/ 205321 w 608094"/>
              <a:gd name="connsiteY13" fmla="*/ 102524 h 513999"/>
              <a:gd name="connsiteX14" fmla="*/ 217535 w 608094"/>
              <a:gd name="connsiteY14" fmla="*/ 114721 h 513999"/>
              <a:gd name="connsiteX15" fmla="*/ 276300 w 608094"/>
              <a:gd name="connsiteY15" fmla="*/ 114721 h 513999"/>
              <a:gd name="connsiteX16" fmla="*/ 288399 w 608094"/>
              <a:gd name="connsiteY16" fmla="*/ 102524 h 513999"/>
              <a:gd name="connsiteX17" fmla="*/ 276300 w 608094"/>
              <a:gd name="connsiteY17" fmla="*/ 90327 h 513999"/>
              <a:gd name="connsiteX18" fmla="*/ 41718 w 608094"/>
              <a:gd name="connsiteY18" fmla="*/ 90327 h 513999"/>
              <a:gd name="connsiteX19" fmla="*/ 29617 w 608094"/>
              <a:gd name="connsiteY19" fmla="*/ 102524 h 513999"/>
              <a:gd name="connsiteX20" fmla="*/ 41718 w 608094"/>
              <a:gd name="connsiteY20" fmla="*/ 114721 h 513999"/>
              <a:gd name="connsiteX21" fmla="*/ 100491 w 608094"/>
              <a:gd name="connsiteY21" fmla="*/ 114721 h 513999"/>
              <a:gd name="connsiteX22" fmla="*/ 112591 w 608094"/>
              <a:gd name="connsiteY22" fmla="*/ 102524 h 513999"/>
              <a:gd name="connsiteX23" fmla="*/ 100491 w 608094"/>
              <a:gd name="connsiteY23" fmla="*/ 90327 h 513999"/>
              <a:gd name="connsiteX24" fmla="*/ 357302 w 608094"/>
              <a:gd name="connsiteY24" fmla="*/ 33254 h 513999"/>
              <a:gd name="connsiteX25" fmla="*/ 381620 w 608094"/>
              <a:gd name="connsiteY25" fmla="*/ 48903 h 513999"/>
              <a:gd name="connsiteX26" fmla="*/ 476931 w 608094"/>
              <a:gd name="connsiteY26" fmla="*/ 484904 h 513999"/>
              <a:gd name="connsiteX27" fmla="*/ 461257 w 608094"/>
              <a:gd name="connsiteY27" fmla="*/ 509299 h 513999"/>
              <a:gd name="connsiteX28" fmla="*/ 436939 w 608094"/>
              <a:gd name="connsiteY28" fmla="*/ 493649 h 513999"/>
              <a:gd name="connsiteX29" fmla="*/ 341628 w 608094"/>
              <a:gd name="connsiteY29" fmla="*/ 57534 h 513999"/>
              <a:gd name="connsiteX30" fmla="*/ 357302 w 608094"/>
              <a:gd name="connsiteY30" fmla="*/ 33254 h 513999"/>
              <a:gd name="connsiteX31" fmla="*/ 405056 w 608094"/>
              <a:gd name="connsiteY31" fmla="*/ 22956 h 513999"/>
              <a:gd name="connsiteX32" fmla="*/ 416229 w 608094"/>
              <a:gd name="connsiteY32" fmla="*/ 30089 h 513999"/>
              <a:gd name="connsiteX33" fmla="*/ 516092 w 608094"/>
              <a:gd name="connsiteY33" fmla="*/ 487647 h 513999"/>
              <a:gd name="connsiteX34" fmla="*/ 508951 w 608094"/>
              <a:gd name="connsiteY34" fmla="*/ 498807 h 513999"/>
              <a:gd name="connsiteX35" fmla="*/ 497663 w 608094"/>
              <a:gd name="connsiteY35" fmla="*/ 491674 h 513999"/>
              <a:gd name="connsiteX36" fmla="*/ 397800 w 608094"/>
              <a:gd name="connsiteY36" fmla="*/ 34116 h 513999"/>
              <a:gd name="connsiteX37" fmla="*/ 405056 w 608094"/>
              <a:gd name="connsiteY37" fmla="*/ 22956 h 513999"/>
              <a:gd name="connsiteX38" fmla="*/ 437759 w 608094"/>
              <a:gd name="connsiteY38" fmla="*/ 15758 h 513999"/>
              <a:gd name="connsiteX39" fmla="*/ 449054 w 608094"/>
              <a:gd name="connsiteY39" fmla="*/ 22892 h 513999"/>
              <a:gd name="connsiteX40" fmla="*/ 548976 w 608094"/>
              <a:gd name="connsiteY40" fmla="*/ 480517 h 513999"/>
              <a:gd name="connsiteX41" fmla="*/ 541715 w 608094"/>
              <a:gd name="connsiteY41" fmla="*/ 491679 h 513999"/>
              <a:gd name="connsiteX42" fmla="*/ 530535 w 608094"/>
              <a:gd name="connsiteY42" fmla="*/ 484544 h 513999"/>
              <a:gd name="connsiteX43" fmla="*/ 430614 w 608094"/>
              <a:gd name="connsiteY43" fmla="*/ 26920 h 513999"/>
              <a:gd name="connsiteX44" fmla="*/ 437759 w 608094"/>
              <a:gd name="connsiteY44" fmla="*/ 15758 h 513999"/>
              <a:gd name="connsiteX45" fmla="*/ 488012 w 608094"/>
              <a:gd name="connsiteY45" fmla="*/ 4886 h 513999"/>
              <a:gd name="connsiteX46" fmla="*/ 512325 w 608094"/>
              <a:gd name="connsiteY46" fmla="*/ 20419 h 513999"/>
              <a:gd name="connsiteX47" fmla="*/ 607618 w 608094"/>
              <a:gd name="connsiteY47" fmla="*/ 456470 h 513999"/>
              <a:gd name="connsiteX48" fmla="*/ 591947 w 608094"/>
              <a:gd name="connsiteY48" fmla="*/ 480746 h 513999"/>
              <a:gd name="connsiteX49" fmla="*/ 567634 w 608094"/>
              <a:gd name="connsiteY49" fmla="*/ 465099 h 513999"/>
              <a:gd name="connsiteX50" fmla="*/ 472456 w 608094"/>
              <a:gd name="connsiteY50" fmla="*/ 29163 h 513999"/>
              <a:gd name="connsiteX51" fmla="*/ 488012 w 608094"/>
              <a:gd name="connsiteY51" fmla="*/ 4886 h 513999"/>
              <a:gd name="connsiteX52" fmla="*/ 210622 w 608094"/>
              <a:gd name="connsiteY52" fmla="*/ 0 h 513999"/>
              <a:gd name="connsiteX53" fmla="*/ 283099 w 608094"/>
              <a:gd name="connsiteY53" fmla="*/ 115 h 513999"/>
              <a:gd name="connsiteX54" fmla="*/ 317782 w 608094"/>
              <a:gd name="connsiteY54" fmla="*/ 34750 h 513999"/>
              <a:gd name="connsiteX55" fmla="*/ 317551 w 608094"/>
              <a:gd name="connsiteY55" fmla="*/ 479364 h 513999"/>
              <a:gd name="connsiteX56" fmla="*/ 282868 w 608094"/>
              <a:gd name="connsiteY56" fmla="*/ 513999 h 513999"/>
              <a:gd name="connsiteX57" fmla="*/ 210391 w 608094"/>
              <a:gd name="connsiteY57" fmla="*/ 513999 h 513999"/>
              <a:gd name="connsiteX58" fmla="*/ 175708 w 608094"/>
              <a:gd name="connsiteY58" fmla="*/ 479249 h 513999"/>
              <a:gd name="connsiteX59" fmla="*/ 176054 w 608094"/>
              <a:gd name="connsiteY59" fmla="*/ 34635 h 513999"/>
              <a:gd name="connsiteX60" fmla="*/ 210622 w 608094"/>
              <a:gd name="connsiteY60" fmla="*/ 0 h 513999"/>
              <a:gd name="connsiteX61" fmla="*/ 34918 w 608094"/>
              <a:gd name="connsiteY61" fmla="*/ 0 h 513999"/>
              <a:gd name="connsiteX62" fmla="*/ 107290 w 608094"/>
              <a:gd name="connsiteY62" fmla="*/ 115 h 513999"/>
              <a:gd name="connsiteX63" fmla="*/ 141978 w 608094"/>
              <a:gd name="connsiteY63" fmla="*/ 34750 h 513999"/>
              <a:gd name="connsiteX64" fmla="*/ 141748 w 608094"/>
              <a:gd name="connsiteY64" fmla="*/ 479364 h 513999"/>
              <a:gd name="connsiteX65" fmla="*/ 106944 w 608094"/>
              <a:gd name="connsiteY65" fmla="*/ 513999 h 513999"/>
              <a:gd name="connsiteX66" fmla="*/ 34573 w 608094"/>
              <a:gd name="connsiteY66" fmla="*/ 513999 h 513999"/>
              <a:gd name="connsiteX67" fmla="*/ 0 w 608094"/>
              <a:gd name="connsiteY67" fmla="*/ 479249 h 513999"/>
              <a:gd name="connsiteX68" fmla="*/ 230 w 608094"/>
              <a:gd name="connsiteY68" fmla="*/ 34635 h 513999"/>
              <a:gd name="connsiteX69" fmla="*/ 34918 w 608094"/>
              <a:gd name="connsiteY69" fmla="*/ 0 h 51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8094" h="513999">
                <a:moveTo>
                  <a:pt x="217420" y="438401"/>
                </a:moveTo>
                <a:cubicBezTo>
                  <a:pt x="210737" y="438401"/>
                  <a:pt x="205206" y="443924"/>
                  <a:pt x="205206" y="450598"/>
                </a:cubicBezTo>
                <a:cubicBezTo>
                  <a:pt x="205206" y="457272"/>
                  <a:pt x="210737" y="462795"/>
                  <a:pt x="217420" y="462795"/>
                </a:cubicBezTo>
                <a:lnTo>
                  <a:pt x="276185" y="462680"/>
                </a:lnTo>
                <a:cubicBezTo>
                  <a:pt x="282983" y="462680"/>
                  <a:pt x="288399" y="457387"/>
                  <a:pt x="288399" y="450598"/>
                </a:cubicBezTo>
                <a:cubicBezTo>
                  <a:pt x="288399" y="443924"/>
                  <a:pt x="282868" y="438516"/>
                  <a:pt x="276185" y="438516"/>
                </a:cubicBezTo>
                <a:close/>
                <a:moveTo>
                  <a:pt x="41718" y="438401"/>
                </a:moveTo>
                <a:cubicBezTo>
                  <a:pt x="34918" y="438401"/>
                  <a:pt x="29502" y="443924"/>
                  <a:pt x="29502" y="450598"/>
                </a:cubicBezTo>
                <a:cubicBezTo>
                  <a:pt x="29502" y="457272"/>
                  <a:pt x="35034" y="462795"/>
                  <a:pt x="41718" y="462795"/>
                </a:cubicBezTo>
                <a:lnTo>
                  <a:pt x="100491" y="462680"/>
                </a:lnTo>
                <a:cubicBezTo>
                  <a:pt x="107175" y="462680"/>
                  <a:pt x="112591" y="457387"/>
                  <a:pt x="112591" y="450598"/>
                </a:cubicBezTo>
                <a:cubicBezTo>
                  <a:pt x="112591" y="443924"/>
                  <a:pt x="107175" y="438516"/>
                  <a:pt x="100491" y="438516"/>
                </a:cubicBezTo>
                <a:close/>
                <a:moveTo>
                  <a:pt x="217535" y="90327"/>
                </a:moveTo>
                <a:cubicBezTo>
                  <a:pt x="210737" y="90327"/>
                  <a:pt x="205321" y="95850"/>
                  <a:pt x="205321" y="102524"/>
                </a:cubicBezTo>
                <a:cubicBezTo>
                  <a:pt x="205321" y="109198"/>
                  <a:pt x="210737" y="114721"/>
                  <a:pt x="217535" y="114721"/>
                </a:cubicBezTo>
                <a:lnTo>
                  <a:pt x="276300" y="114721"/>
                </a:lnTo>
                <a:cubicBezTo>
                  <a:pt x="282983" y="114721"/>
                  <a:pt x="288399" y="109198"/>
                  <a:pt x="288399" y="102524"/>
                </a:cubicBezTo>
                <a:cubicBezTo>
                  <a:pt x="288399" y="95850"/>
                  <a:pt x="282983" y="90327"/>
                  <a:pt x="276300" y="90327"/>
                </a:cubicBezTo>
                <a:close/>
                <a:moveTo>
                  <a:pt x="41718" y="90327"/>
                </a:moveTo>
                <a:cubicBezTo>
                  <a:pt x="35034" y="90327"/>
                  <a:pt x="29617" y="95850"/>
                  <a:pt x="29617" y="102524"/>
                </a:cubicBezTo>
                <a:cubicBezTo>
                  <a:pt x="29617" y="109198"/>
                  <a:pt x="35034" y="114721"/>
                  <a:pt x="41718" y="114721"/>
                </a:cubicBezTo>
                <a:lnTo>
                  <a:pt x="100491" y="114721"/>
                </a:lnTo>
                <a:cubicBezTo>
                  <a:pt x="107175" y="114721"/>
                  <a:pt x="112591" y="109198"/>
                  <a:pt x="112591" y="102524"/>
                </a:cubicBezTo>
                <a:cubicBezTo>
                  <a:pt x="112591" y="95850"/>
                  <a:pt x="107175" y="90327"/>
                  <a:pt x="100491" y="90327"/>
                </a:cubicBezTo>
                <a:close/>
                <a:moveTo>
                  <a:pt x="357302" y="33254"/>
                </a:moveTo>
                <a:cubicBezTo>
                  <a:pt x="368366" y="30837"/>
                  <a:pt x="379199" y="37857"/>
                  <a:pt x="381620" y="48903"/>
                </a:cubicBezTo>
                <a:lnTo>
                  <a:pt x="476931" y="484904"/>
                </a:lnTo>
                <a:cubicBezTo>
                  <a:pt x="479351" y="495951"/>
                  <a:pt x="472321" y="506882"/>
                  <a:pt x="461257" y="509299"/>
                </a:cubicBezTo>
                <a:cubicBezTo>
                  <a:pt x="450193" y="511600"/>
                  <a:pt x="439360" y="504696"/>
                  <a:pt x="436939" y="493649"/>
                </a:cubicBezTo>
                <a:lnTo>
                  <a:pt x="341628" y="57534"/>
                </a:lnTo>
                <a:cubicBezTo>
                  <a:pt x="339208" y="46602"/>
                  <a:pt x="346238" y="35670"/>
                  <a:pt x="357302" y="33254"/>
                </a:cubicBezTo>
                <a:close/>
                <a:moveTo>
                  <a:pt x="405056" y="22956"/>
                </a:moveTo>
                <a:cubicBezTo>
                  <a:pt x="410124" y="21805"/>
                  <a:pt x="415077" y="25027"/>
                  <a:pt x="416229" y="30089"/>
                </a:cubicBezTo>
                <a:lnTo>
                  <a:pt x="516092" y="487647"/>
                </a:lnTo>
                <a:cubicBezTo>
                  <a:pt x="517244" y="492709"/>
                  <a:pt x="514019" y="497771"/>
                  <a:pt x="508951" y="498807"/>
                </a:cubicBezTo>
                <a:cubicBezTo>
                  <a:pt x="503883" y="499957"/>
                  <a:pt x="498815" y="496736"/>
                  <a:pt x="497663" y="491674"/>
                </a:cubicBezTo>
                <a:lnTo>
                  <a:pt x="397800" y="34116"/>
                </a:lnTo>
                <a:cubicBezTo>
                  <a:pt x="396648" y="29053"/>
                  <a:pt x="399873" y="24106"/>
                  <a:pt x="405056" y="22956"/>
                </a:cubicBezTo>
                <a:close/>
                <a:moveTo>
                  <a:pt x="437759" y="15758"/>
                </a:moveTo>
                <a:cubicBezTo>
                  <a:pt x="442830" y="14607"/>
                  <a:pt x="447901" y="17829"/>
                  <a:pt x="449054" y="22892"/>
                </a:cubicBezTo>
                <a:lnTo>
                  <a:pt x="548976" y="480517"/>
                </a:lnTo>
                <a:cubicBezTo>
                  <a:pt x="550128" y="485580"/>
                  <a:pt x="546786" y="490528"/>
                  <a:pt x="541715" y="491679"/>
                </a:cubicBezTo>
                <a:cubicBezTo>
                  <a:pt x="536644" y="492829"/>
                  <a:pt x="531573" y="489607"/>
                  <a:pt x="530535" y="484544"/>
                </a:cubicBezTo>
                <a:lnTo>
                  <a:pt x="430614" y="26920"/>
                </a:lnTo>
                <a:cubicBezTo>
                  <a:pt x="429461" y="21857"/>
                  <a:pt x="432688" y="16794"/>
                  <a:pt x="437759" y="15758"/>
                </a:cubicBezTo>
                <a:close/>
                <a:moveTo>
                  <a:pt x="488012" y="4886"/>
                </a:moveTo>
                <a:cubicBezTo>
                  <a:pt x="499073" y="2470"/>
                  <a:pt x="510020" y="9373"/>
                  <a:pt x="512325" y="20419"/>
                </a:cubicBezTo>
                <a:lnTo>
                  <a:pt x="607618" y="456470"/>
                </a:lnTo>
                <a:cubicBezTo>
                  <a:pt x="610038" y="467515"/>
                  <a:pt x="603009" y="478330"/>
                  <a:pt x="591947" y="480746"/>
                </a:cubicBezTo>
                <a:cubicBezTo>
                  <a:pt x="580885" y="483162"/>
                  <a:pt x="570054" y="476144"/>
                  <a:pt x="567634" y="465099"/>
                </a:cubicBezTo>
                <a:lnTo>
                  <a:pt x="472456" y="29163"/>
                </a:lnTo>
                <a:cubicBezTo>
                  <a:pt x="470036" y="18117"/>
                  <a:pt x="476950" y="7302"/>
                  <a:pt x="488012" y="4886"/>
                </a:cubicBezTo>
                <a:close/>
                <a:moveTo>
                  <a:pt x="210622" y="0"/>
                </a:moveTo>
                <a:lnTo>
                  <a:pt x="283099" y="115"/>
                </a:lnTo>
                <a:cubicBezTo>
                  <a:pt x="302341" y="115"/>
                  <a:pt x="317897" y="15649"/>
                  <a:pt x="317782" y="34750"/>
                </a:cubicBezTo>
                <a:lnTo>
                  <a:pt x="317551" y="479364"/>
                </a:lnTo>
                <a:cubicBezTo>
                  <a:pt x="317551" y="498465"/>
                  <a:pt x="301996" y="513999"/>
                  <a:pt x="282868" y="513999"/>
                </a:cubicBezTo>
                <a:lnTo>
                  <a:pt x="210391" y="513999"/>
                </a:lnTo>
                <a:cubicBezTo>
                  <a:pt x="191264" y="513999"/>
                  <a:pt x="175708" y="498350"/>
                  <a:pt x="175708" y="479249"/>
                </a:cubicBezTo>
                <a:lnTo>
                  <a:pt x="176054" y="34635"/>
                </a:lnTo>
                <a:cubicBezTo>
                  <a:pt x="176054" y="15419"/>
                  <a:pt x="191494" y="0"/>
                  <a:pt x="210622" y="0"/>
                </a:cubicBezTo>
                <a:close/>
                <a:moveTo>
                  <a:pt x="34918" y="0"/>
                </a:moveTo>
                <a:lnTo>
                  <a:pt x="107290" y="115"/>
                </a:lnTo>
                <a:cubicBezTo>
                  <a:pt x="126536" y="115"/>
                  <a:pt x="141978" y="15649"/>
                  <a:pt x="141978" y="34750"/>
                </a:cubicBezTo>
                <a:lnTo>
                  <a:pt x="141748" y="479364"/>
                </a:lnTo>
                <a:cubicBezTo>
                  <a:pt x="141748" y="498465"/>
                  <a:pt x="126190" y="513999"/>
                  <a:pt x="106944" y="513999"/>
                </a:cubicBezTo>
                <a:lnTo>
                  <a:pt x="34573" y="513999"/>
                </a:lnTo>
                <a:cubicBezTo>
                  <a:pt x="15442" y="513999"/>
                  <a:pt x="0" y="498350"/>
                  <a:pt x="0" y="479249"/>
                </a:cubicBezTo>
                <a:lnTo>
                  <a:pt x="230" y="34635"/>
                </a:lnTo>
                <a:cubicBezTo>
                  <a:pt x="230" y="15419"/>
                  <a:pt x="15788" y="0"/>
                  <a:pt x="34918" y="0"/>
                </a:cubicBezTo>
                <a:close/>
              </a:path>
            </a:pathLst>
          </a:custGeom>
          <a:solidFill>
            <a:schemeClr val="accent1"/>
          </a:solidFill>
          <a:ln>
            <a:noFill/>
          </a:ln>
        </p:spPr>
      </p:sp>
      <p:sp>
        <p:nvSpPr>
          <p:cNvPr id="106" name="studying_386655">
            <a:extLst>
              <a:ext uri="{FF2B5EF4-FFF2-40B4-BE49-F238E27FC236}">
                <a16:creationId xmlns="" xmlns:a16="http://schemas.microsoft.com/office/drawing/2014/main" id="{6A8A2535-9DA9-486B-94BC-40C6D88762F8}"/>
              </a:ext>
            </a:extLst>
          </p:cNvPr>
          <p:cNvSpPr>
            <a:spLocks noChangeAspect="1"/>
          </p:cNvSpPr>
          <p:nvPr/>
        </p:nvSpPr>
        <p:spPr bwMode="auto">
          <a:xfrm>
            <a:off x="5235042" y="2905397"/>
            <a:ext cx="368754" cy="368196"/>
          </a:xfrm>
          <a:custGeom>
            <a:avLst/>
            <a:gdLst>
              <a:gd name="connsiteX0" fmla="*/ 528341 w 607639"/>
              <a:gd name="connsiteY0" fmla="*/ 527538 h 606722"/>
              <a:gd name="connsiteX1" fmla="*/ 528341 w 607639"/>
              <a:gd name="connsiteY1" fmla="*/ 547356 h 606722"/>
              <a:gd name="connsiteX2" fmla="*/ 548187 w 607639"/>
              <a:gd name="connsiteY2" fmla="*/ 567086 h 606722"/>
              <a:gd name="connsiteX3" fmla="*/ 567945 w 607639"/>
              <a:gd name="connsiteY3" fmla="*/ 547356 h 606722"/>
              <a:gd name="connsiteX4" fmla="*/ 567945 w 607639"/>
              <a:gd name="connsiteY4" fmla="*/ 527538 h 606722"/>
              <a:gd name="connsiteX5" fmla="*/ 99092 w 607639"/>
              <a:gd name="connsiteY5" fmla="*/ 474835 h 606722"/>
              <a:gd name="connsiteX6" fmla="*/ 350075 w 607639"/>
              <a:gd name="connsiteY6" fmla="*/ 474835 h 606722"/>
              <a:gd name="connsiteX7" fmla="*/ 369833 w 607639"/>
              <a:gd name="connsiteY7" fmla="*/ 494584 h 606722"/>
              <a:gd name="connsiteX8" fmla="*/ 350075 w 607639"/>
              <a:gd name="connsiteY8" fmla="*/ 514422 h 606722"/>
              <a:gd name="connsiteX9" fmla="*/ 99092 w 607639"/>
              <a:gd name="connsiteY9" fmla="*/ 514422 h 606722"/>
              <a:gd name="connsiteX10" fmla="*/ 79245 w 607639"/>
              <a:gd name="connsiteY10" fmla="*/ 494584 h 606722"/>
              <a:gd name="connsiteX11" fmla="*/ 99092 w 607639"/>
              <a:gd name="connsiteY11" fmla="*/ 474835 h 606722"/>
              <a:gd name="connsiteX12" fmla="*/ 297164 w 607639"/>
              <a:gd name="connsiteY12" fmla="*/ 395661 h 606722"/>
              <a:gd name="connsiteX13" fmla="*/ 350063 w 607639"/>
              <a:gd name="connsiteY13" fmla="*/ 395661 h 606722"/>
              <a:gd name="connsiteX14" fmla="*/ 369834 w 607639"/>
              <a:gd name="connsiteY14" fmla="*/ 415464 h 606722"/>
              <a:gd name="connsiteX15" fmla="*/ 350063 w 607639"/>
              <a:gd name="connsiteY15" fmla="*/ 435178 h 606722"/>
              <a:gd name="connsiteX16" fmla="*/ 297164 w 607639"/>
              <a:gd name="connsiteY16" fmla="*/ 435178 h 606722"/>
              <a:gd name="connsiteX17" fmla="*/ 277393 w 607639"/>
              <a:gd name="connsiteY17" fmla="*/ 415464 h 606722"/>
              <a:gd name="connsiteX18" fmla="*/ 297164 w 607639"/>
              <a:gd name="connsiteY18" fmla="*/ 395661 h 606722"/>
              <a:gd name="connsiteX19" fmla="*/ 99090 w 607639"/>
              <a:gd name="connsiteY19" fmla="*/ 395661 h 606722"/>
              <a:gd name="connsiteX20" fmla="*/ 217979 w 607639"/>
              <a:gd name="connsiteY20" fmla="*/ 395661 h 606722"/>
              <a:gd name="connsiteX21" fmla="*/ 237735 w 607639"/>
              <a:gd name="connsiteY21" fmla="*/ 415464 h 606722"/>
              <a:gd name="connsiteX22" fmla="*/ 217979 w 607639"/>
              <a:gd name="connsiteY22" fmla="*/ 435178 h 606722"/>
              <a:gd name="connsiteX23" fmla="*/ 99090 w 607639"/>
              <a:gd name="connsiteY23" fmla="*/ 435178 h 606722"/>
              <a:gd name="connsiteX24" fmla="*/ 79245 w 607639"/>
              <a:gd name="connsiteY24" fmla="*/ 415464 h 606722"/>
              <a:gd name="connsiteX25" fmla="*/ 99090 w 607639"/>
              <a:gd name="connsiteY25" fmla="*/ 395661 h 606722"/>
              <a:gd name="connsiteX26" fmla="*/ 99092 w 607639"/>
              <a:gd name="connsiteY26" fmla="*/ 316557 h 606722"/>
              <a:gd name="connsiteX27" fmla="*/ 350075 w 607639"/>
              <a:gd name="connsiteY27" fmla="*/ 316557 h 606722"/>
              <a:gd name="connsiteX28" fmla="*/ 369833 w 607639"/>
              <a:gd name="connsiteY28" fmla="*/ 336306 h 606722"/>
              <a:gd name="connsiteX29" fmla="*/ 350075 w 607639"/>
              <a:gd name="connsiteY29" fmla="*/ 356144 h 606722"/>
              <a:gd name="connsiteX30" fmla="*/ 99092 w 607639"/>
              <a:gd name="connsiteY30" fmla="*/ 356144 h 606722"/>
              <a:gd name="connsiteX31" fmla="*/ 79245 w 607639"/>
              <a:gd name="connsiteY31" fmla="*/ 336306 h 606722"/>
              <a:gd name="connsiteX32" fmla="*/ 99092 w 607639"/>
              <a:gd name="connsiteY32" fmla="*/ 316557 h 606722"/>
              <a:gd name="connsiteX33" fmla="*/ 257585 w 607639"/>
              <a:gd name="connsiteY33" fmla="*/ 237382 h 606722"/>
              <a:gd name="connsiteX34" fmla="*/ 350073 w 607639"/>
              <a:gd name="connsiteY34" fmla="*/ 237382 h 606722"/>
              <a:gd name="connsiteX35" fmla="*/ 369834 w 607639"/>
              <a:gd name="connsiteY35" fmla="*/ 257211 h 606722"/>
              <a:gd name="connsiteX36" fmla="*/ 350073 w 607639"/>
              <a:gd name="connsiteY36" fmla="*/ 277040 h 606722"/>
              <a:gd name="connsiteX37" fmla="*/ 257585 w 607639"/>
              <a:gd name="connsiteY37" fmla="*/ 277040 h 606722"/>
              <a:gd name="connsiteX38" fmla="*/ 237735 w 607639"/>
              <a:gd name="connsiteY38" fmla="*/ 257211 h 606722"/>
              <a:gd name="connsiteX39" fmla="*/ 257585 w 607639"/>
              <a:gd name="connsiteY39" fmla="*/ 237382 h 606722"/>
              <a:gd name="connsiteX40" fmla="*/ 99092 w 607639"/>
              <a:gd name="connsiteY40" fmla="*/ 237382 h 606722"/>
              <a:gd name="connsiteX41" fmla="*/ 178301 w 607639"/>
              <a:gd name="connsiteY41" fmla="*/ 237382 h 606722"/>
              <a:gd name="connsiteX42" fmla="*/ 198148 w 607639"/>
              <a:gd name="connsiteY42" fmla="*/ 257211 h 606722"/>
              <a:gd name="connsiteX43" fmla="*/ 178301 w 607639"/>
              <a:gd name="connsiteY43" fmla="*/ 277040 h 606722"/>
              <a:gd name="connsiteX44" fmla="*/ 99092 w 607639"/>
              <a:gd name="connsiteY44" fmla="*/ 277040 h 606722"/>
              <a:gd name="connsiteX45" fmla="*/ 79245 w 607639"/>
              <a:gd name="connsiteY45" fmla="*/ 257211 h 606722"/>
              <a:gd name="connsiteX46" fmla="*/ 99092 w 607639"/>
              <a:gd name="connsiteY46" fmla="*/ 237382 h 606722"/>
              <a:gd name="connsiteX47" fmla="*/ 528341 w 607639"/>
              <a:gd name="connsiteY47" fmla="*/ 158279 h 606722"/>
              <a:gd name="connsiteX48" fmla="*/ 528341 w 607639"/>
              <a:gd name="connsiteY48" fmla="*/ 487990 h 606722"/>
              <a:gd name="connsiteX49" fmla="*/ 567945 w 607639"/>
              <a:gd name="connsiteY49" fmla="*/ 487990 h 606722"/>
              <a:gd name="connsiteX50" fmla="*/ 567945 w 607639"/>
              <a:gd name="connsiteY50" fmla="*/ 158279 h 606722"/>
              <a:gd name="connsiteX51" fmla="*/ 99092 w 607639"/>
              <a:gd name="connsiteY51" fmla="*/ 158278 h 606722"/>
              <a:gd name="connsiteX52" fmla="*/ 350075 w 607639"/>
              <a:gd name="connsiteY52" fmla="*/ 158278 h 606722"/>
              <a:gd name="connsiteX53" fmla="*/ 369833 w 607639"/>
              <a:gd name="connsiteY53" fmla="*/ 178027 h 606722"/>
              <a:gd name="connsiteX54" fmla="*/ 350075 w 607639"/>
              <a:gd name="connsiteY54" fmla="*/ 197865 h 606722"/>
              <a:gd name="connsiteX55" fmla="*/ 99092 w 607639"/>
              <a:gd name="connsiteY55" fmla="*/ 197865 h 606722"/>
              <a:gd name="connsiteX56" fmla="*/ 79245 w 607639"/>
              <a:gd name="connsiteY56" fmla="*/ 178027 h 606722"/>
              <a:gd name="connsiteX57" fmla="*/ 99092 w 607639"/>
              <a:gd name="connsiteY57" fmla="*/ 158278 h 606722"/>
              <a:gd name="connsiteX58" fmla="*/ 178251 w 607639"/>
              <a:gd name="connsiteY58" fmla="*/ 79104 h 606722"/>
              <a:gd name="connsiteX59" fmla="*/ 270739 w 607639"/>
              <a:gd name="connsiteY59" fmla="*/ 79104 h 606722"/>
              <a:gd name="connsiteX60" fmla="*/ 290589 w 607639"/>
              <a:gd name="connsiteY60" fmla="*/ 98933 h 606722"/>
              <a:gd name="connsiteX61" fmla="*/ 270739 w 607639"/>
              <a:gd name="connsiteY61" fmla="*/ 118762 h 606722"/>
              <a:gd name="connsiteX62" fmla="*/ 178251 w 607639"/>
              <a:gd name="connsiteY62" fmla="*/ 118762 h 606722"/>
              <a:gd name="connsiteX63" fmla="*/ 158490 w 607639"/>
              <a:gd name="connsiteY63" fmla="*/ 98933 h 606722"/>
              <a:gd name="connsiteX64" fmla="*/ 178251 w 607639"/>
              <a:gd name="connsiteY64" fmla="*/ 79104 h 606722"/>
              <a:gd name="connsiteX65" fmla="*/ 548187 w 607639"/>
              <a:gd name="connsiteY65" fmla="*/ 70030 h 606722"/>
              <a:gd name="connsiteX66" fmla="*/ 528341 w 607639"/>
              <a:gd name="connsiteY66" fmla="*/ 116154 h 606722"/>
              <a:gd name="connsiteX67" fmla="*/ 528341 w 607639"/>
              <a:gd name="connsiteY67" fmla="*/ 118732 h 606722"/>
              <a:gd name="connsiteX68" fmla="*/ 567945 w 607639"/>
              <a:gd name="connsiteY68" fmla="*/ 118732 h 606722"/>
              <a:gd name="connsiteX69" fmla="*/ 567945 w 607639"/>
              <a:gd name="connsiteY69" fmla="*/ 116154 h 606722"/>
              <a:gd name="connsiteX70" fmla="*/ 39610 w 607639"/>
              <a:gd name="connsiteY70" fmla="*/ 39548 h 606722"/>
              <a:gd name="connsiteX71" fmla="*/ 39610 w 607639"/>
              <a:gd name="connsiteY71" fmla="*/ 567086 h 606722"/>
              <a:gd name="connsiteX72" fmla="*/ 409539 w 607639"/>
              <a:gd name="connsiteY72" fmla="*/ 567086 h 606722"/>
              <a:gd name="connsiteX73" fmla="*/ 409539 w 607639"/>
              <a:gd name="connsiteY73" fmla="*/ 39548 h 606722"/>
              <a:gd name="connsiteX74" fmla="*/ 548187 w 607639"/>
              <a:gd name="connsiteY74" fmla="*/ 0 h 606722"/>
              <a:gd name="connsiteX75" fmla="*/ 566343 w 607639"/>
              <a:gd name="connsiteY75" fmla="*/ 11998 h 606722"/>
              <a:gd name="connsiteX76" fmla="*/ 606037 w 607639"/>
              <a:gd name="connsiteY76" fmla="*/ 104335 h 606722"/>
              <a:gd name="connsiteX77" fmla="*/ 607639 w 607639"/>
              <a:gd name="connsiteY77" fmla="*/ 112066 h 606722"/>
              <a:gd name="connsiteX78" fmla="*/ 607639 w 607639"/>
              <a:gd name="connsiteY78" fmla="*/ 547356 h 606722"/>
              <a:gd name="connsiteX79" fmla="*/ 548187 w 607639"/>
              <a:gd name="connsiteY79" fmla="*/ 606722 h 606722"/>
              <a:gd name="connsiteX80" fmla="*/ 488736 w 607639"/>
              <a:gd name="connsiteY80" fmla="*/ 547356 h 606722"/>
              <a:gd name="connsiteX81" fmla="*/ 488736 w 607639"/>
              <a:gd name="connsiteY81" fmla="*/ 112066 h 606722"/>
              <a:gd name="connsiteX82" fmla="*/ 490338 w 607639"/>
              <a:gd name="connsiteY82" fmla="*/ 104335 h 606722"/>
              <a:gd name="connsiteX83" fmla="*/ 529943 w 607639"/>
              <a:gd name="connsiteY83" fmla="*/ 11998 h 606722"/>
              <a:gd name="connsiteX84" fmla="*/ 548187 w 607639"/>
              <a:gd name="connsiteY84" fmla="*/ 0 h 606722"/>
              <a:gd name="connsiteX85" fmla="*/ 19849 w 607639"/>
              <a:gd name="connsiteY85" fmla="*/ 0 h 606722"/>
              <a:gd name="connsiteX86" fmla="*/ 429300 w 607639"/>
              <a:gd name="connsiteY86" fmla="*/ 0 h 606722"/>
              <a:gd name="connsiteX87" fmla="*/ 449149 w 607639"/>
              <a:gd name="connsiteY87" fmla="*/ 19818 h 606722"/>
              <a:gd name="connsiteX88" fmla="*/ 449149 w 607639"/>
              <a:gd name="connsiteY88" fmla="*/ 586904 h 606722"/>
              <a:gd name="connsiteX89" fmla="*/ 429300 w 607639"/>
              <a:gd name="connsiteY89" fmla="*/ 606722 h 606722"/>
              <a:gd name="connsiteX90" fmla="*/ 19849 w 607639"/>
              <a:gd name="connsiteY90" fmla="*/ 606722 h 606722"/>
              <a:gd name="connsiteX91" fmla="*/ 0 w 607639"/>
              <a:gd name="connsiteY91" fmla="*/ 586904 h 606722"/>
              <a:gd name="connsiteX92" fmla="*/ 0 w 607639"/>
              <a:gd name="connsiteY92" fmla="*/ 19818 h 606722"/>
              <a:gd name="connsiteX93" fmla="*/ 19849 w 607639"/>
              <a:gd name="connsiteY9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7639" h="606722">
                <a:moveTo>
                  <a:pt x="528341" y="527538"/>
                </a:moveTo>
                <a:lnTo>
                  <a:pt x="528341" y="547356"/>
                </a:lnTo>
                <a:cubicBezTo>
                  <a:pt x="528341" y="558287"/>
                  <a:pt x="537241" y="567086"/>
                  <a:pt x="548187" y="567086"/>
                </a:cubicBezTo>
                <a:cubicBezTo>
                  <a:pt x="559134" y="567086"/>
                  <a:pt x="567945" y="558287"/>
                  <a:pt x="567945" y="547356"/>
                </a:cubicBezTo>
                <a:lnTo>
                  <a:pt x="567945" y="527538"/>
                </a:lnTo>
                <a:close/>
                <a:moveTo>
                  <a:pt x="99092" y="474835"/>
                </a:moveTo>
                <a:lnTo>
                  <a:pt x="350075" y="474835"/>
                </a:lnTo>
                <a:cubicBezTo>
                  <a:pt x="361022" y="474835"/>
                  <a:pt x="369833" y="483642"/>
                  <a:pt x="369833" y="494584"/>
                </a:cubicBezTo>
                <a:cubicBezTo>
                  <a:pt x="369833" y="505526"/>
                  <a:pt x="361022" y="514422"/>
                  <a:pt x="350075" y="514422"/>
                </a:cubicBezTo>
                <a:lnTo>
                  <a:pt x="99092" y="514422"/>
                </a:lnTo>
                <a:cubicBezTo>
                  <a:pt x="88145" y="514422"/>
                  <a:pt x="79245" y="505526"/>
                  <a:pt x="79245" y="494584"/>
                </a:cubicBezTo>
                <a:cubicBezTo>
                  <a:pt x="79245" y="483642"/>
                  <a:pt x="88145" y="474835"/>
                  <a:pt x="99092" y="474835"/>
                </a:cubicBezTo>
                <a:close/>
                <a:moveTo>
                  <a:pt x="297164" y="395661"/>
                </a:moveTo>
                <a:lnTo>
                  <a:pt x="350063" y="395661"/>
                </a:lnTo>
                <a:cubicBezTo>
                  <a:pt x="361017" y="395661"/>
                  <a:pt x="369834" y="404541"/>
                  <a:pt x="369834" y="415464"/>
                </a:cubicBezTo>
                <a:cubicBezTo>
                  <a:pt x="369834" y="426387"/>
                  <a:pt x="361017" y="435178"/>
                  <a:pt x="350063" y="435178"/>
                </a:cubicBezTo>
                <a:lnTo>
                  <a:pt x="297164" y="435178"/>
                </a:lnTo>
                <a:cubicBezTo>
                  <a:pt x="286210" y="435178"/>
                  <a:pt x="277393" y="426387"/>
                  <a:pt x="277393" y="415464"/>
                </a:cubicBezTo>
                <a:cubicBezTo>
                  <a:pt x="277393" y="404541"/>
                  <a:pt x="286210" y="395661"/>
                  <a:pt x="297164" y="395661"/>
                </a:cubicBezTo>
                <a:close/>
                <a:moveTo>
                  <a:pt x="99090" y="395661"/>
                </a:moveTo>
                <a:lnTo>
                  <a:pt x="217979" y="395661"/>
                </a:lnTo>
                <a:cubicBezTo>
                  <a:pt x="228925" y="395661"/>
                  <a:pt x="237735" y="404541"/>
                  <a:pt x="237735" y="415464"/>
                </a:cubicBezTo>
                <a:cubicBezTo>
                  <a:pt x="237735" y="426387"/>
                  <a:pt x="228925" y="435178"/>
                  <a:pt x="217979" y="435178"/>
                </a:cubicBezTo>
                <a:lnTo>
                  <a:pt x="99090" y="435178"/>
                </a:lnTo>
                <a:cubicBezTo>
                  <a:pt x="88144" y="435178"/>
                  <a:pt x="79245" y="426387"/>
                  <a:pt x="79245" y="415464"/>
                </a:cubicBezTo>
                <a:cubicBezTo>
                  <a:pt x="79245" y="404541"/>
                  <a:pt x="88144" y="395661"/>
                  <a:pt x="99090" y="395661"/>
                </a:cubicBezTo>
                <a:close/>
                <a:moveTo>
                  <a:pt x="99092" y="316557"/>
                </a:moveTo>
                <a:lnTo>
                  <a:pt x="350075" y="316557"/>
                </a:lnTo>
                <a:cubicBezTo>
                  <a:pt x="361022" y="316557"/>
                  <a:pt x="369833" y="325364"/>
                  <a:pt x="369833" y="336306"/>
                </a:cubicBezTo>
                <a:cubicBezTo>
                  <a:pt x="369833" y="347248"/>
                  <a:pt x="361022" y="356144"/>
                  <a:pt x="350075" y="356144"/>
                </a:cubicBezTo>
                <a:lnTo>
                  <a:pt x="99092" y="356144"/>
                </a:lnTo>
                <a:cubicBezTo>
                  <a:pt x="88145" y="356144"/>
                  <a:pt x="79245" y="347248"/>
                  <a:pt x="79245" y="336306"/>
                </a:cubicBezTo>
                <a:cubicBezTo>
                  <a:pt x="79245" y="325364"/>
                  <a:pt x="88145" y="316557"/>
                  <a:pt x="99092" y="316557"/>
                </a:cubicBezTo>
                <a:close/>
                <a:moveTo>
                  <a:pt x="257585" y="237382"/>
                </a:moveTo>
                <a:lnTo>
                  <a:pt x="350073" y="237382"/>
                </a:lnTo>
                <a:cubicBezTo>
                  <a:pt x="361021" y="237382"/>
                  <a:pt x="369834" y="246274"/>
                  <a:pt x="369834" y="257211"/>
                </a:cubicBezTo>
                <a:cubicBezTo>
                  <a:pt x="369834" y="268148"/>
                  <a:pt x="361021" y="277040"/>
                  <a:pt x="350073" y="277040"/>
                </a:cubicBezTo>
                <a:lnTo>
                  <a:pt x="257585" y="277040"/>
                </a:lnTo>
                <a:cubicBezTo>
                  <a:pt x="246637" y="277040"/>
                  <a:pt x="237735" y="268148"/>
                  <a:pt x="237735" y="257211"/>
                </a:cubicBezTo>
                <a:cubicBezTo>
                  <a:pt x="237735" y="246274"/>
                  <a:pt x="246637" y="237382"/>
                  <a:pt x="257585" y="237382"/>
                </a:cubicBezTo>
                <a:close/>
                <a:moveTo>
                  <a:pt x="99092" y="237382"/>
                </a:moveTo>
                <a:lnTo>
                  <a:pt x="178301" y="237382"/>
                </a:lnTo>
                <a:cubicBezTo>
                  <a:pt x="189248" y="237382"/>
                  <a:pt x="198148" y="246274"/>
                  <a:pt x="198148" y="257211"/>
                </a:cubicBezTo>
                <a:cubicBezTo>
                  <a:pt x="198148" y="268148"/>
                  <a:pt x="189248" y="277040"/>
                  <a:pt x="178301" y="277040"/>
                </a:cubicBezTo>
                <a:lnTo>
                  <a:pt x="99092" y="277040"/>
                </a:lnTo>
                <a:cubicBezTo>
                  <a:pt x="88145" y="277040"/>
                  <a:pt x="79245" y="268148"/>
                  <a:pt x="79245" y="257211"/>
                </a:cubicBezTo>
                <a:cubicBezTo>
                  <a:pt x="79245" y="246274"/>
                  <a:pt x="88145" y="237382"/>
                  <a:pt x="99092" y="237382"/>
                </a:cubicBezTo>
                <a:close/>
                <a:moveTo>
                  <a:pt x="528341" y="158279"/>
                </a:moveTo>
                <a:lnTo>
                  <a:pt x="528341" y="487990"/>
                </a:lnTo>
                <a:lnTo>
                  <a:pt x="567945" y="487990"/>
                </a:lnTo>
                <a:lnTo>
                  <a:pt x="567945" y="158279"/>
                </a:lnTo>
                <a:close/>
                <a:moveTo>
                  <a:pt x="99092" y="158278"/>
                </a:moveTo>
                <a:lnTo>
                  <a:pt x="350075" y="158278"/>
                </a:lnTo>
                <a:cubicBezTo>
                  <a:pt x="361022" y="158278"/>
                  <a:pt x="369833" y="167174"/>
                  <a:pt x="369833" y="178027"/>
                </a:cubicBezTo>
                <a:cubicBezTo>
                  <a:pt x="369833" y="188969"/>
                  <a:pt x="361022" y="197865"/>
                  <a:pt x="350075" y="197865"/>
                </a:cubicBezTo>
                <a:lnTo>
                  <a:pt x="99092" y="197865"/>
                </a:lnTo>
                <a:cubicBezTo>
                  <a:pt x="88145" y="197865"/>
                  <a:pt x="79245" y="188969"/>
                  <a:pt x="79245" y="178027"/>
                </a:cubicBezTo>
                <a:cubicBezTo>
                  <a:pt x="79245" y="167174"/>
                  <a:pt x="88145" y="158278"/>
                  <a:pt x="99092" y="158278"/>
                </a:cubicBezTo>
                <a:close/>
                <a:moveTo>
                  <a:pt x="178251" y="79104"/>
                </a:moveTo>
                <a:lnTo>
                  <a:pt x="270739" y="79104"/>
                </a:lnTo>
                <a:cubicBezTo>
                  <a:pt x="281687" y="79104"/>
                  <a:pt x="290589" y="87996"/>
                  <a:pt x="290589" y="98933"/>
                </a:cubicBezTo>
                <a:cubicBezTo>
                  <a:pt x="290589" y="109870"/>
                  <a:pt x="281687" y="118762"/>
                  <a:pt x="270739" y="118762"/>
                </a:cubicBezTo>
                <a:lnTo>
                  <a:pt x="178251" y="118762"/>
                </a:lnTo>
                <a:cubicBezTo>
                  <a:pt x="167392" y="118762"/>
                  <a:pt x="158490" y="109870"/>
                  <a:pt x="158490" y="98933"/>
                </a:cubicBezTo>
                <a:cubicBezTo>
                  <a:pt x="158490" y="87996"/>
                  <a:pt x="167392" y="79104"/>
                  <a:pt x="178251" y="79104"/>
                </a:cubicBezTo>
                <a:close/>
                <a:moveTo>
                  <a:pt x="548187" y="70030"/>
                </a:moveTo>
                <a:lnTo>
                  <a:pt x="528341" y="116154"/>
                </a:lnTo>
                <a:lnTo>
                  <a:pt x="528341" y="118732"/>
                </a:lnTo>
                <a:lnTo>
                  <a:pt x="567945" y="118732"/>
                </a:lnTo>
                <a:lnTo>
                  <a:pt x="567945" y="116154"/>
                </a:lnTo>
                <a:close/>
                <a:moveTo>
                  <a:pt x="39610" y="39548"/>
                </a:moveTo>
                <a:lnTo>
                  <a:pt x="39610" y="567086"/>
                </a:lnTo>
                <a:lnTo>
                  <a:pt x="409539" y="567086"/>
                </a:lnTo>
                <a:lnTo>
                  <a:pt x="409539" y="39548"/>
                </a:lnTo>
                <a:close/>
                <a:moveTo>
                  <a:pt x="548187" y="0"/>
                </a:moveTo>
                <a:cubicBezTo>
                  <a:pt x="556108" y="0"/>
                  <a:pt x="563228" y="4710"/>
                  <a:pt x="566343" y="11998"/>
                </a:cubicBezTo>
                <a:lnTo>
                  <a:pt x="606037" y="104335"/>
                </a:lnTo>
                <a:cubicBezTo>
                  <a:pt x="607105" y="106734"/>
                  <a:pt x="607639" y="109400"/>
                  <a:pt x="607639" y="112066"/>
                </a:cubicBezTo>
                <a:lnTo>
                  <a:pt x="607639" y="547356"/>
                </a:lnTo>
                <a:cubicBezTo>
                  <a:pt x="607639" y="580150"/>
                  <a:pt x="581028" y="606722"/>
                  <a:pt x="548187" y="606722"/>
                </a:cubicBezTo>
                <a:cubicBezTo>
                  <a:pt x="515347" y="606722"/>
                  <a:pt x="488736" y="580150"/>
                  <a:pt x="488736" y="547356"/>
                </a:cubicBezTo>
                <a:lnTo>
                  <a:pt x="488736" y="112066"/>
                </a:lnTo>
                <a:cubicBezTo>
                  <a:pt x="488736" y="109400"/>
                  <a:pt x="489270" y="106734"/>
                  <a:pt x="490338" y="104335"/>
                </a:cubicBezTo>
                <a:lnTo>
                  <a:pt x="529943" y="11998"/>
                </a:lnTo>
                <a:cubicBezTo>
                  <a:pt x="533058" y="4710"/>
                  <a:pt x="540267" y="0"/>
                  <a:pt x="548187" y="0"/>
                </a:cubicBezTo>
                <a:close/>
                <a:moveTo>
                  <a:pt x="19849" y="0"/>
                </a:moveTo>
                <a:lnTo>
                  <a:pt x="429300" y="0"/>
                </a:lnTo>
                <a:cubicBezTo>
                  <a:pt x="440248" y="0"/>
                  <a:pt x="449149" y="8887"/>
                  <a:pt x="449149" y="19818"/>
                </a:cubicBezTo>
                <a:lnTo>
                  <a:pt x="449149" y="586904"/>
                </a:lnTo>
                <a:cubicBezTo>
                  <a:pt x="449149" y="597835"/>
                  <a:pt x="440248" y="606722"/>
                  <a:pt x="429300" y="606722"/>
                </a:cubicBezTo>
                <a:lnTo>
                  <a:pt x="19849" y="606722"/>
                </a:lnTo>
                <a:cubicBezTo>
                  <a:pt x="8901" y="606722"/>
                  <a:pt x="0" y="597835"/>
                  <a:pt x="0" y="586904"/>
                </a:cubicBezTo>
                <a:lnTo>
                  <a:pt x="0" y="19818"/>
                </a:lnTo>
                <a:cubicBezTo>
                  <a:pt x="0" y="8887"/>
                  <a:pt x="8901" y="0"/>
                  <a:pt x="19849" y="0"/>
                </a:cubicBezTo>
                <a:close/>
              </a:path>
            </a:pathLst>
          </a:custGeom>
          <a:solidFill>
            <a:schemeClr val="accent1"/>
          </a:solidFill>
          <a:ln>
            <a:noFill/>
          </a:ln>
        </p:spPr>
      </p:sp>
      <p:sp>
        <p:nvSpPr>
          <p:cNvPr id="107" name="school-call-phone-reception_43377">
            <a:extLst>
              <a:ext uri="{FF2B5EF4-FFF2-40B4-BE49-F238E27FC236}">
                <a16:creationId xmlns="" xmlns:a16="http://schemas.microsoft.com/office/drawing/2014/main" id="{E22CCD81-8BD6-4443-BC64-8CD316ABEAE3}"/>
              </a:ext>
            </a:extLst>
          </p:cNvPr>
          <p:cNvSpPr>
            <a:spLocks noChangeAspect="1"/>
          </p:cNvSpPr>
          <p:nvPr/>
        </p:nvSpPr>
        <p:spPr bwMode="auto">
          <a:xfrm>
            <a:off x="5816352" y="2870217"/>
            <a:ext cx="368754" cy="260510"/>
          </a:xfrm>
          <a:custGeom>
            <a:avLst/>
            <a:gdLst>
              <a:gd name="connsiteX0" fmla="*/ 390382 w 608536"/>
              <a:gd name="connsiteY0" fmla="*/ 144692 h 429906"/>
              <a:gd name="connsiteX1" fmla="*/ 361677 w 608536"/>
              <a:gd name="connsiteY1" fmla="*/ 184823 h 429906"/>
              <a:gd name="connsiteX2" fmla="*/ 338714 w 608536"/>
              <a:gd name="connsiteY2" fmla="*/ 191989 h 429906"/>
              <a:gd name="connsiteX3" fmla="*/ 337278 w 608536"/>
              <a:gd name="connsiteY3" fmla="*/ 200589 h 429906"/>
              <a:gd name="connsiteX4" fmla="*/ 337278 w 608536"/>
              <a:gd name="connsiteY4" fmla="*/ 202022 h 429906"/>
              <a:gd name="connsiteX5" fmla="*/ 406169 w 608536"/>
              <a:gd name="connsiteY5" fmla="*/ 193422 h 429906"/>
              <a:gd name="connsiteX6" fmla="*/ 354501 w 608536"/>
              <a:gd name="connsiteY6" fmla="*/ 21434 h 429906"/>
              <a:gd name="connsiteX7" fmla="*/ 358807 w 608536"/>
              <a:gd name="connsiteY7" fmla="*/ 21434 h 429906"/>
              <a:gd name="connsiteX8" fmla="*/ 397558 w 608536"/>
              <a:gd name="connsiteY8" fmla="*/ 68731 h 429906"/>
              <a:gd name="connsiteX9" fmla="*/ 396123 w 608536"/>
              <a:gd name="connsiteY9" fmla="*/ 116028 h 429906"/>
              <a:gd name="connsiteX10" fmla="*/ 424827 w 608536"/>
              <a:gd name="connsiteY10" fmla="*/ 105995 h 429906"/>
              <a:gd name="connsiteX11" fmla="*/ 467884 w 608536"/>
              <a:gd name="connsiteY11" fmla="*/ 227820 h 429906"/>
              <a:gd name="connsiteX12" fmla="*/ 430568 w 608536"/>
              <a:gd name="connsiteY12" fmla="*/ 233553 h 429906"/>
              <a:gd name="connsiteX13" fmla="*/ 430568 w 608536"/>
              <a:gd name="connsiteY13" fmla="*/ 234986 h 429906"/>
              <a:gd name="connsiteX14" fmla="*/ 344455 w 608536"/>
              <a:gd name="connsiteY14" fmla="*/ 249318 h 429906"/>
              <a:gd name="connsiteX15" fmla="*/ 345890 w 608536"/>
              <a:gd name="connsiteY15" fmla="*/ 250752 h 429906"/>
              <a:gd name="connsiteX16" fmla="*/ 351631 w 608536"/>
              <a:gd name="connsiteY16" fmla="*/ 295182 h 429906"/>
              <a:gd name="connsiteX17" fmla="*/ 373159 w 608536"/>
              <a:gd name="connsiteY17" fmla="*/ 355378 h 429906"/>
              <a:gd name="connsiteX18" fmla="*/ 413345 w 608536"/>
              <a:gd name="connsiteY18" fmla="*/ 366844 h 429906"/>
              <a:gd name="connsiteX19" fmla="*/ 413345 w 608536"/>
              <a:gd name="connsiteY19" fmla="*/ 329580 h 429906"/>
              <a:gd name="connsiteX20" fmla="*/ 427698 w 608536"/>
              <a:gd name="connsiteY20" fmla="*/ 329580 h 429906"/>
              <a:gd name="connsiteX21" fmla="*/ 427698 w 608536"/>
              <a:gd name="connsiteY21" fmla="*/ 315247 h 429906"/>
              <a:gd name="connsiteX22" fmla="*/ 520987 w 608536"/>
              <a:gd name="connsiteY22" fmla="*/ 315247 h 429906"/>
              <a:gd name="connsiteX23" fmla="*/ 520987 w 608536"/>
              <a:gd name="connsiteY23" fmla="*/ 329580 h 429906"/>
              <a:gd name="connsiteX24" fmla="*/ 528164 w 608536"/>
              <a:gd name="connsiteY24" fmla="*/ 329580 h 429906"/>
              <a:gd name="connsiteX25" fmla="*/ 528164 w 608536"/>
              <a:gd name="connsiteY25" fmla="*/ 385476 h 429906"/>
              <a:gd name="connsiteX26" fmla="*/ 413345 w 608536"/>
              <a:gd name="connsiteY26" fmla="*/ 385476 h 429906"/>
              <a:gd name="connsiteX27" fmla="*/ 413345 w 608536"/>
              <a:gd name="connsiteY27" fmla="*/ 371143 h 429906"/>
              <a:gd name="connsiteX28" fmla="*/ 371724 w 608536"/>
              <a:gd name="connsiteY28" fmla="*/ 361111 h 429906"/>
              <a:gd name="connsiteX29" fmla="*/ 347325 w 608536"/>
              <a:gd name="connsiteY29" fmla="*/ 295182 h 429906"/>
              <a:gd name="connsiteX30" fmla="*/ 341584 w 608536"/>
              <a:gd name="connsiteY30" fmla="*/ 253618 h 429906"/>
              <a:gd name="connsiteX31" fmla="*/ 340149 w 608536"/>
              <a:gd name="connsiteY31" fmla="*/ 250752 h 429906"/>
              <a:gd name="connsiteX32" fmla="*/ 320056 w 608536"/>
              <a:gd name="connsiteY32" fmla="*/ 253618 h 429906"/>
              <a:gd name="connsiteX33" fmla="*/ 312880 w 608536"/>
              <a:gd name="connsiteY33" fmla="*/ 394075 h 429906"/>
              <a:gd name="connsiteX34" fmla="*/ 608536 w 608536"/>
              <a:gd name="connsiteY34" fmla="*/ 394075 h 429906"/>
              <a:gd name="connsiteX35" fmla="*/ 608536 w 608536"/>
              <a:gd name="connsiteY35" fmla="*/ 429906 h 429906"/>
              <a:gd name="connsiteX36" fmla="*/ 0 w 608536"/>
              <a:gd name="connsiteY36" fmla="*/ 429906 h 429906"/>
              <a:gd name="connsiteX37" fmla="*/ 0 w 608536"/>
              <a:gd name="connsiteY37" fmla="*/ 394075 h 429906"/>
              <a:gd name="connsiteX38" fmla="*/ 137782 w 608536"/>
              <a:gd name="connsiteY38" fmla="*/ 394075 h 429906"/>
              <a:gd name="connsiteX39" fmla="*/ 137782 w 608536"/>
              <a:gd name="connsiteY39" fmla="*/ 391209 h 429906"/>
              <a:gd name="connsiteX40" fmla="*/ 104771 w 608536"/>
              <a:gd name="connsiteY40" fmla="*/ 391209 h 429906"/>
              <a:gd name="connsiteX41" fmla="*/ 110512 w 608536"/>
              <a:gd name="connsiteY41" fmla="*/ 219221 h 429906"/>
              <a:gd name="connsiteX42" fmla="*/ 188015 w 608536"/>
              <a:gd name="connsiteY42" fmla="*/ 204888 h 429906"/>
              <a:gd name="connsiteX43" fmla="*/ 222460 w 608536"/>
              <a:gd name="connsiteY43" fmla="*/ 246452 h 429906"/>
              <a:gd name="connsiteX44" fmla="*/ 259776 w 608536"/>
              <a:gd name="connsiteY44" fmla="*/ 204888 h 429906"/>
              <a:gd name="connsiteX45" fmla="*/ 312880 w 608536"/>
              <a:gd name="connsiteY45" fmla="*/ 204888 h 429906"/>
              <a:gd name="connsiteX46" fmla="*/ 332973 w 608536"/>
              <a:gd name="connsiteY46" fmla="*/ 202022 h 429906"/>
              <a:gd name="connsiteX47" fmla="*/ 332973 w 608536"/>
              <a:gd name="connsiteY47" fmla="*/ 200589 h 429906"/>
              <a:gd name="connsiteX48" fmla="*/ 334408 w 608536"/>
              <a:gd name="connsiteY48" fmla="*/ 191989 h 429906"/>
              <a:gd name="connsiteX49" fmla="*/ 321491 w 608536"/>
              <a:gd name="connsiteY49" fmla="*/ 180523 h 429906"/>
              <a:gd name="connsiteX50" fmla="*/ 334408 w 608536"/>
              <a:gd name="connsiteY50" fmla="*/ 136093 h 429906"/>
              <a:gd name="connsiteX51" fmla="*/ 338714 w 608536"/>
              <a:gd name="connsiteY51" fmla="*/ 134660 h 429906"/>
              <a:gd name="connsiteX52" fmla="*/ 361677 w 608536"/>
              <a:gd name="connsiteY52" fmla="*/ 100262 h 429906"/>
              <a:gd name="connsiteX53" fmla="*/ 350195 w 608536"/>
              <a:gd name="connsiteY53" fmla="*/ 77330 h 429906"/>
              <a:gd name="connsiteX54" fmla="*/ 343019 w 608536"/>
              <a:gd name="connsiteY54" fmla="*/ 74464 h 429906"/>
              <a:gd name="connsiteX55" fmla="*/ 347325 w 608536"/>
              <a:gd name="connsiteY55" fmla="*/ 27167 h 429906"/>
              <a:gd name="connsiteX56" fmla="*/ 347325 w 608536"/>
              <a:gd name="connsiteY56" fmla="*/ 25734 h 429906"/>
              <a:gd name="connsiteX57" fmla="*/ 350195 w 608536"/>
              <a:gd name="connsiteY57" fmla="*/ 25734 h 429906"/>
              <a:gd name="connsiteX58" fmla="*/ 354501 w 608536"/>
              <a:gd name="connsiteY58" fmla="*/ 21434 h 429906"/>
              <a:gd name="connsiteX59" fmla="*/ 224609 w 608536"/>
              <a:gd name="connsiteY59" fmla="*/ 0 h 429906"/>
              <a:gd name="connsiteX60" fmla="*/ 320016 w 608536"/>
              <a:gd name="connsiteY60" fmla="*/ 95292 h 429906"/>
              <a:gd name="connsiteX61" fmla="*/ 224609 w 608536"/>
              <a:gd name="connsiteY61" fmla="*/ 190584 h 429906"/>
              <a:gd name="connsiteX62" fmla="*/ 129202 w 608536"/>
              <a:gd name="connsiteY62" fmla="*/ 95292 h 429906"/>
              <a:gd name="connsiteX63" fmla="*/ 224609 w 608536"/>
              <a:gd name="connsiteY63" fmla="*/ 0 h 42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8536" h="429906">
                <a:moveTo>
                  <a:pt x="390382" y="144692"/>
                </a:moveTo>
                <a:cubicBezTo>
                  <a:pt x="384641" y="161891"/>
                  <a:pt x="374594" y="176224"/>
                  <a:pt x="361677" y="184823"/>
                </a:cubicBezTo>
                <a:cubicBezTo>
                  <a:pt x="355936" y="187689"/>
                  <a:pt x="347325" y="191989"/>
                  <a:pt x="338714" y="191989"/>
                </a:cubicBezTo>
                <a:cubicBezTo>
                  <a:pt x="338714" y="194856"/>
                  <a:pt x="338714" y="197722"/>
                  <a:pt x="337278" y="200589"/>
                </a:cubicBezTo>
                <a:cubicBezTo>
                  <a:pt x="337278" y="202022"/>
                  <a:pt x="337278" y="202022"/>
                  <a:pt x="337278" y="202022"/>
                </a:cubicBezTo>
                <a:lnTo>
                  <a:pt x="406169" y="193422"/>
                </a:lnTo>
                <a:close/>
                <a:moveTo>
                  <a:pt x="354501" y="21434"/>
                </a:moveTo>
                <a:cubicBezTo>
                  <a:pt x="355936" y="20001"/>
                  <a:pt x="357372" y="20001"/>
                  <a:pt x="358807" y="21434"/>
                </a:cubicBezTo>
                <a:cubicBezTo>
                  <a:pt x="383206" y="28600"/>
                  <a:pt x="396123" y="42933"/>
                  <a:pt x="397558" y="68731"/>
                </a:cubicBezTo>
                <a:cubicBezTo>
                  <a:pt x="398993" y="83063"/>
                  <a:pt x="398993" y="100262"/>
                  <a:pt x="396123" y="116028"/>
                </a:cubicBezTo>
                <a:lnTo>
                  <a:pt x="424827" y="105995"/>
                </a:lnTo>
                <a:lnTo>
                  <a:pt x="467884" y="227820"/>
                </a:lnTo>
                <a:lnTo>
                  <a:pt x="430568" y="233553"/>
                </a:lnTo>
                <a:lnTo>
                  <a:pt x="430568" y="234986"/>
                </a:lnTo>
                <a:lnTo>
                  <a:pt x="344455" y="249318"/>
                </a:lnTo>
                <a:cubicBezTo>
                  <a:pt x="344455" y="250752"/>
                  <a:pt x="344455" y="250752"/>
                  <a:pt x="345890" y="250752"/>
                </a:cubicBezTo>
                <a:cubicBezTo>
                  <a:pt x="351631" y="262218"/>
                  <a:pt x="351631" y="277983"/>
                  <a:pt x="351631" y="295182"/>
                </a:cubicBezTo>
                <a:cubicBezTo>
                  <a:pt x="351631" y="320980"/>
                  <a:pt x="353066" y="348212"/>
                  <a:pt x="373159" y="355378"/>
                </a:cubicBezTo>
                <a:cubicBezTo>
                  <a:pt x="388947" y="362544"/>
                  <a:pt x="401864" y="365410"/>
                  <a:pt x="413345" y="366844"/>
                </a:cubicBezTo>
                <a:lnTo>
                  <a:pt x="413345" y="329580"/>
                </a:lnTo>
                <a:lnTo>
                  <a:pt x="427698" y="329580"/>
                </a:lnTo>
                <a:lnTo>
                  <a:pt x="427698" y="315247"/>
                </a:lnTo>
                <a:lnTo>
                  <a:pt x="520987" y="315247"/>
                </a:lnTo>
                <a:lnTo>
                  <a:pt x="520987" y="329580"/>
                </a:lnTo>
                <a:lnTo>
                  <a:pt x="528164" y="329580"/>
                </a:lnTo>
                <a:lnTo>
                  <a:pt x="528164" y="385476"/>
                </a:lnTo>
                <a:lnTo>
                  <a:pt x="413345" y="385476"/>
                </a:lnTo>
                <a:lnTo>
                  <a:pt x="413345" y="371143"/>
                </a:lnTo>
                <a:cubicBezTo>
                  <a:pt x="401864" y="369710"/>
                  <a:pt x="387511" y="366844"/>
                  <a:pt x="371724" y="361111"/>
                </a:cubicBezTo>
                <a:cubicBezTo>
                  <a:pt x="347325" y="351078"/>
                  <a:pt x="347325" y="322413"/>
                  <a:pt x="347325" y="295182"/>
                </a:cubicBezTo>
                <a:cubicBezTo>
                  <a:pt x="347325" y="279416"/>
                  <a:pt x="345890" y="263651"/>
                  <a:pt x="341584" y="253618"/>
                </a:cubicBezTo>
                <a:cubicBezTo>
                  <a:pt x="340149" y="252185"/>
                  <a:pt x="340149" y="252185"/>
                  <a:pt x="340149" y="250752"/>
                </a:cubicBezTo>
                <a:lnTo>
                  <a:pt x="320056" y="253618"/>
                </a:lnTo>
                <a:lnTo>
                  <a:pt x="312880" y="394075"/>
                </a:lnTo>
                <a:lnTo>
                  <a:pt x="608536" y="394075"/>
                </a:lnTo>
                <a:lnTo>
                  <a:pt x="608536" y="429906"/>
                </a:lnTo>
                <a:lnTo>
                  <a:pt x="0" y="429906"/>
                </a:lnTo>
                <a:lnTo>
                  <a:pt x="0" y="394075"/>
                </a:lnTo>
                <a:lnTo>
                  <a:pt x="137782" y="394075"/>
                </a:lnTo>
                <a:lnTo>
                  <a:pt x="137782" y="391209"/>
                </a:lnTo>
                <a:lnTo>
                  <a:pt x="104771" y="391209"/>
                </a:lnTo>
                <a:lnTo>
                  <a:pt x="110512" y="219221"/>
                </a:lnTo>
                <a:lnTo>
                  <a:pt x="188015" y="204888"/>
                </a:lnTo>
                <a:lnTo>
                  <a:pt x="222460" y="246452"/>
                </a:lnTo>
                <a:lnTo>
                  <a:pt x="259776" y="204888"/>
                </a:lnTo>
                <a:lnTo>
                  <a:pt x="312880" y="204888"/>
                </a:lnTo>
                <a:lnTo>
                  <a:pt x="332973" y="202022"/>
                </a:lnTo>
                <a:cubicBezTo>
                  <a:pt x="332973" y="202022"/>
                  <a:pt x="332973" y="200589"/>
                  <a:pt x="332973" y="200589"/>
                </a:cubicBezTo>
                <a:cubicBezTo>
                  <a:pt x="332973" y="197722"/>
                  <a:pt x="334408" y="194856"/>
                  <a:pt x="334408" y="191989"/>
                </a:cubicBezTo>
                <a:cubicBezTo>
                  <a:pt x="327232" y="190556"/>
                  <a:pt x="322926" y="187689"/>
                  <a:pt x="321491" y="180523"/>
                </a:cubicBezTo>
                <a:cubicBezTo>
                  <a:pt x="317185" y="166191"/>
                  <a:pt x="325797" y="144692"/>
                  <a:pt x="334408" y="136093"/>
                </a:cubicBezTo>
                <a:cubicBezTo>
                  <a:pt x="335843" y="134660"/>
                  <a:pt x="337278" y="133227"/>
                  <a:pt x="338714" y="134660"/>
                </a:cubicBezTo>
                <a:cubicBezTo>
                  <a:pt x="360242" y="138959"/>
                  <a:pt x="358807" y="116028"/>
                  <a:pt x="361677" y="100262"/>
                </a:cubicBezTo>
                <a:cubicBezTo>
                  <a:pt x="364548" y="87363"/>
                  <a:pt x="364548" y="77330"/>
                  <a:pt x="350195" y="77330"/>
                </a:cubicBezTo>
                <a:cubicBezTo>
                  <a:pt x="347325" y="77330"/>
                  <a:pt x="345890" y="75897"/>
                  <a:pt x="343019" y="74464"/>
                </a:cubicBezTo>
                <a:cubicBezTo>
                  <a:pt x="335843" y="70164"/>
                  <a:pt x="343019" y="35767"/>
                  <a:pt x="347325" y="27167"/>
                </a:cubicBezTo>
                <a:cubicBezTo>
                  <a:pt x="347325" y="27167"/>
                  <a:pt x="347325" y="27167"/>
                  <a:pt x="347325" y="25734"/>
                </a:cubicBezTo>
                <a:cubicBezTo>
                  <a:pt x="348760" y="25734"/>
                  <a:pt x="348760" y="25734"/>
                  <a:pt x="350195" y="25734"/>
                </a:cubicBezTo>
                <a:cubicBezTo>
                  <a:pt x="351631" y="22867"/>
                  <a:pt x="353066" y="22867"/>
                  <a:pt x="354501" y="21434"/>
                </a:cubicBezTo>
                <a:close/>
                <a:moveTo>
                  <a:pt x="224609" y="0"/>
                </a:moveTo>
                <a:cubicBezTo>
                  <a:pt x="277301" y="0"/>
                  <a:pt x="320016" y="42664"/>
                  <a:pt x="320016" y="95292"/>
                </a:cubicBezTo>
                <a:cubicBezTo>
                  <a:pt x="320016" y="147920"/>
                  <a:pt x="277301" y="190584"/>
                  <a:pt x="224609" y="190584"/>
                </a:cubicBezTo>
                <a:cubicBezTo>
                  <a:pt x="171917" y="190584"/>
                  <a:pt x="129202" y="147920"/>
                  <a:pt x="129202" y="95292"/>
                </a:cubicBezTo>
                <a:cubicBezTo>
                  <a:pt x="129202" y="42664"/>
                  <a:pt x="171917" y="0"/>
                  <a:pt x="224609" y="0"/>
                </a:cubicBezTo>
                <a:close/>
              </a:path>
            </a:pathLst>
          </a:custGeom>
          <a:solidFill>
            <a:schemeClr val="accent1"/>
          </a:solidFill>
          <a:ln>
            <a:noFill/>
          </a:ln>
        </p:spPr>
      </p:sp>
      <p:sp>
        <p:nvSpPr>
          <p:cNvPr id="108" name="open-book_68157">
            <a:extLst>
              <a:ext uri="{FF2B5EF4-FFF2-40B4-BE49-F238E27FC236}">
                <a16:creationId xmlns="" xmlns:a16="http://schemas.microsoft.com/office/drawing/2014/main" id="{8740BBB6-41F7-400D-980B-E3D55EE6AB41}"/>
              </a:ext>
            </a:extLst>
          </p:cNvPr>
          <p:cNvSpPr>
            <a:spLocks noChangeAspect="1"/>
          </p:cNvSpPr>
          <p:nvPr/>
        </p:nvSpPr>
        <p:spPr bwMode="auto">
          <a:xfrm>
            <a:off x="6397663" y="2876668"/>
            <a:ext cx="368754" cy="280254"/>
          </a:xfrm>
          <a:custGeom>
            <a:avLst/>
            <a:gdLst>
              <a:gd name="connsiteX0" fmla="*/ 418981 w 606580"/>
              <a:gd name="connsiteY0" fmla="*/ 275135 h 461004"/>
              <a:gd name="connsiteX1" fmla="*/ 471959 w 606580"/>
              <a:gd name="connsiteY1" fmla="*/ 284976 h 461004"/>
              <a:gd name="connsiteX2" fmla="*/ 478463 w 606580"/>
              <a:gd name="connsiteY2" fmla="*/ 303611 h 461004"/>
              <a:gd name="connsiteX3" fmla="*/ 465874 w 606580"/>
              <a:gd name="connsiteY3" fmla="*/ 311463 h 461004"/>
              <a:gd name="connsiteX4" fmla="*/ 459790 w 606580"/>
              <a:gd name="connsiteY4" fmla="*/ 309997 h 461004"/>
              <a:gd name="connsiteX5" fmla="*/ 418981 w 606580"/>
              <a:gd name="connsiteY5" fmla="*/ 303088 h 461004"/>
              <a:gd name="connsiteX6" fmla="*/ 378278 w 606580"/>
              <a:gd name="connsiteY6" fmla="*/ 309997 h 461004"/>
              <a:gd name="connsiteX7" fmla="*/ 359500 w 606580"/>
              <a:gd name="connsiteY7" fmla="*/ 303611 h 461004"/>
              <a:gd name="connsiteX8" fmla="*/ 366004 w 606580"/>
              <a:gd name="connsiteY8" fmla="*/ 284976 h 461004"/>
              <a:gd name="connsiteX9" fmla="*/ 418981 w 606580"/>
              <a:gd name="connsiteY9" fmla="*/ 275135 h 461004"/>
              <a:gd name="connsiteX10" fmla="*/ 187599 w 606580"/>
              <a:gd name="connsiteY10" fmla="*/ 275135 h 461004"/>
              <a:gd name="connsiteX11" fmla="*/ 240576 w 606580"/>
              <a:gd name="connsiteY11" fmla="*/ 284976 h 461004"/>
              <a:gd name="connsiteX12" fmla="*/ 247080 w 606580"/>
              <a:gd name="connsiteY12" fmla="*/ 303611 h 461004"/>
              <a:gd name="connsiteX13" fmla="*/ 234491 w 606580"/>
              <a:gd name="connsiteY13" fmla="*/ 311463 h 461004"/>
              <a:gd name="connsiteX14" fmla="*/ 228407 w 606580"/>
              <a:gd name="connsiteY14" fmla="*/ 309997 h 461004"/>
              <a:gd name="connsiteX15" fmla="*/ 187599 w 606580"/>
              <a:gd name="connsiteY15" fmla="*/ 303088 h 461004"/>
              <a:gd name="connsiteX16" fmla="*/ 146790 w 606580"/>
              <a:gd name="connsiteY16" fmla="*/ 309997 h 461004"/>
              <a:gd name="connsiteX17" fmla="*/ 128117 w 606580"/>
              <a:gd name="connsiteY17" fmla="*/ 303611 h 461004"/>
              <a:gd name="connsiteX18" fmla="*/ 134621 w 606580"/>
              <a:gd name="connsiteY18" fmla="*/ 284976 h 461004"/>
              <a:gd name="connsiteX19" fmla="*/ 187599 w 606580"/>
              <a:gd name="connsiteY19" fmla="*/ 275135 h 461004"/>
              <a:gd name="connsiteX20" fmla="*/ 418981 w 606580"/>
              <a:gd name="connsiteY20" fmla="*/ 205345 h 461004"/>
              <a:gd name="connsiteX21" fmla="*/ 471959 w 606580"/>
              <a:gd name="connsiteY21" fmla="*/ 215090 h 461004"/>
              <a:gd name="connsiteX22" fmla="*/ 478463 w 606580"/>
              <a:gd name="connsiteY22" fmla="*/ 233741 h 461004"/>
              <a:gd name="connsiteX23" fmla="*/ 465874 w 606580"/>
              <a:gd name="connsiteY23" fmla="*/ 241600 h 461004"/>
              <a:gd name="connsiteX24" fmla="*/ 459790 w 606580"/>
              <a:gd name="connsiteY24" fmla="*/ 240238 h 461004"/>
              <a:gd name="connsiteX25" fmla="*/ 418981 w 606580"/>
              <a:gd name="connsiteY25" fmla="*/ 233217 h 461004"/>
              <a:gd name="connsiteX26" fmla="*/ 378278 w 606580"/>
              <a:gd name="connsiteY26" fmla="*/ 240238 h 461004"/>
              <a:gd name="connsiteX27" fmla="*/ 359500 w 606580"/>
              <a:gd name="connsiteY27" fmla="*/ 233741 h 461004"/>
              <a:gd name="connsiteX28" fmla="*/ 366004 w 606580"/>
              <a:gd name="connsiteY28" fmla="*/ 215090 h 461004"/>
              <a:gd name="connsiteX29" fmla="*/ 418981 w 606580"/>
              <a:gd name="connsiteY29" fmla="*/ 205345 h 461004"/>
              <a:gd name="connsiteX30" fmla="*/ 187599 w 606580"/>
              <a:gd name="connsiteY30" fmla="*/ 205345 h 461004"/>
              <a:gd name="connsiteX31" fmla="*/ 240576 w 606580"/>
              <a:gd name="connsiteY31" fmla="*/ 215090 h 461004"/>
              <a:gd name="connsiteX32" fmla="*/ 247080 w 606580"/>
              <a:gd name="connsiteY32" fmla="*/ 233741 h 461004"/>
              <a:gd name="connsiteX33" fmla="*/ 234491 w 606580"/>
              <a:gd name="connsiteY33" fmla="*/ 241600 h 461004"/>
              <a:gd name="connsiteX34" fmla="*/ 228407 w 606580"/>
              <a:gd name="connsiteY34" fmla="*/ 240238 h 461004"/>
              <a:gd name="connsiteX35" fmla="*/ 187599 w 606580"/>
              <a:gd name="connsiteY35" fmla="*/ 233217 h 461004"/>
              <a:gd name="connsiteX36" fmla="*/ 146790 w 606580"/>
              <a:gd name="connsiteY36" fmla="*/ 240238 h 461004"/>
              <a:gd name="connsiteX37" fmla="*/ 128117 w 606580"/>
              <a:gd name="connsiteY37" fmla="*/ 233741 h 461004"/>
              <a:gd name="connsiteX38" fmla="*/ 134621 w 606580"/>
              <a:gd name="connsiteY38" fmla="*/ 215090 h 461004"/>
              <a:gd name="connsiteX39" fmla="*/ 187599 w 606580"/>
              <a:gd name="connsiteY39" fmla="*/ 205345 h 461004"/>
              <a:gd name="connsiteX40" fmla="*/ 418981 w 606580"/>
              <a:gd name="connsiteY40" fmla="*/ 135486 h 461004"/>
              <a:gd name="connsiteX41" fmla="*/ 471959 w 606580"/>
              <a:gd name="connsiteY41" fmla="*/ 145231 h 461004"/>
              <a:gd name="connsiteX42" fmla="*/ 478463 w 606580"/>
              <a:gd name="connsiteY42" fmla="*/ 163882 h 461004"/>
              <a:gd name="connsiteX43" fmla="*/ 465874 w 606580"/>
              <a:gd name="connsiteY43" fmla="*/ 171741 h 461004"/>
              <a:gd name="connsiteX44" fmla="*/ 459790 w 606580"/>
              <a:gd name="connsiteY44" fmla="*/ 170379 h 461004"/>
              <a:gd name="connsiteX45" fmla="*/ 418981 w 606580"/>
              <a:gd name="connsiteY45" fmla="*/ 163463 h 461004"/>
              <a:gd name="connsiteX46" fmla="*/ 378278 w 606580"/>
              <a:gd name="connsiteY46" fmla="*/ 170379 h 461004"/>
              <a:gd name="connsiteX47" fmla="*/ 359500 w 606580"/>
              <a:gd name="connsiteY47" fmla="*/ 163882 h 461004"/>
              <a:gd name="connsiteX48" fmla="*/ 366004 w 606580"/>
              <a:gd name="connsiteY48" fmla="*/ 145231 h 461004"/>
              <a:gd name="connsiteX49" fmla="*/ 418981 w 606580"/>
              <a:gd name="connsiteY49" fmla="*/ 135486 h 461004"/>
              <a:gd name="connsiteX50" fmla="*/ 187599 w 606580"/>
              <a:gd name="connsiteY50" fmla="*/ 135486 h 461004"/>
              <a:gd name="connsiteX51" fmla="*/ 240576 w 606580"/>
              <a:gd name="connsiteY51" fmla="*/ 145231 h 461004"/>
              <a:gd name="connsiteX52" fmla="*/ 247080 w 606580"/>
              <a:gd name="connsiteY52" fmla="*/ 163882 h 461004"/>
              <a:gd name="connsiteX53" fmla="*/ 234491 w 606580"/>
              <a:gd name="connsiteY53" fmla="*/ 171741 h 461004"/>
              <a:gd name="connsiteX54" fmla="*/ 228407 w 606580"/>
              <a:gd name="connsiteY54" fmla="*/ 170379 h 461004"/>
              <a:gd name="connsiteX55" fmla="*/ 187599 w 606580"/>
              <a:gd name="connsiteY55" fmla="*/ 163463 h 461004"/>
              <a:gd name="connsiteX56" fmla="*/ 146790 w 606580"/>
              <a:gd name="connsiteY56" fmla="*/ 170379 h 461004"/>
              <a:gd name="connsiteX57" fmla="*/ 128117 w 606580"/>
              <a:gd name="connsiteY57" fmla="*/ 163882 h 461004"/>
              <a:gd name="connsiteX58" fmla="*/ 134621 w 606580"/>
              <a:gd name="connsiteY58" fmla="*/ 145231 h 461004"/>
              <a:gd name="connsiteX59" fmla="*/ 187599 w 606580"/>
              <a:gd name="connsiteY59" fmla="*/ 135486 h 461004"/>
              <a:gd name="connsiteX60" fmla="*/ 420335 w 606580"/>
              <a:gd name="connsiteY60" fmla="*/ 64541 h 461004"/>
              <a:gd name="connsiteX61" fmla="*/ 335660 w 606580"/>
              <a:gd name="connsiteY61" fmla="*/ 75018 h 461004"/>
              <a:gd name="connsiteX62" fmla="*/ 335660 w 606580"/>
              <a:gd name="connsiteY62" fmla="*/ 163552 h 461004"/>
              <a:gd name="connsiteX63" fmla="*/ 335660 w 606580"/>
              <a:gd name="connsiteY63" fmla="*/ 389548 h 461004"/>
              <a:gd name="connsiteX64" fmla="*/ 420335 w 606580"/>
              <a:gd name="connsiteY64" fmla="*/ 380747 h 461004"/>
              <a:gd name="connsiteX65" fmla="*/ 505011 w 606580"/>
              <a:gd name="connsiteY65" fmla="*/ 389548 h 461004"/>
              <a:gd name="connsiteX66" fmla="*/ 505011 w 606580"/>
              <a:gd name="connsiteY66" fmla="*/ 163552 h 461004"/>
              <a:gd name="connsiteX67" fmla="*/ 505011 w 606580"/>
              <a:gd name="connsiteY67" fmla="*/ 75018 h 461004"/>
              <a:gd name="connsiteX68" fmla="*/ 420335 w 606580"/>
              <a:gd name="connsiteY68" fmla="*/ 64541 h 461004"/>
              <a:gd name="connsiteX69" fmla="*/ 186245 w 606580"/>
              <a:gd name="connsiteY69" fmla="*/ 64541 h 461004"/>
              <a:gd name="connsiteX70" fmla="*/ 101569 w 606580"/>
              <a:gd name="connsiteY70" fmla="*/ 75018 h 461004"/>
              <a:gd name="connsiteX71" fmla="*/ 101569 w 606580"/>
              <a:gd name="connsiteY71" fmla="*/ 163552 h 461004"/>
              <a:gd name="connsiteX72" fmla="*/ 101569 w 606580"/>
              <a:gd name="connsiteY72" fmla="*/ 389548 h 461004"/>
              <a:gd name="connsiteX73" fmla="*/ 186245 w 606580"/>
              <a:gd name="connsiteY73" fmla="*/ 380747 h 461004"/>
              <a:gd name="connsiteX74" fmla="*/ 270920 w 606580"/>
              <a:gd name="connsiteY74" fmla="*/ 389548 h 461004"/>
              <a:gd name="connsiteX75" fmla="*/ 270920 w 606580"/>
              <a:gd name="connsiteY75" fmla="*/ 152760 h 461004"/>
              <a:gd name="connsiteX76" fmla="*/ 270920 w 606580"/>
              <a:gd name="connsiteY76" fmla="*/ 75018 h 461004"/>
              <a:gd name="connsiteX77" fmla="*/ 186245 w 606580"/>
              <a:gd name="connsiteY77" fmla="*/ 64541 h 461004"/>
              <a:gd name="connsiteX78" fmla="*/ 186245 w 606580"/>
              <a:gd name="connsiteY78" fmla="*/ 0 h 461004"/>
              <a:gd name="connsiteX79" fmla="*/ 303238 w 606580"/>
              <a:gd name="connsiteY79" fmla="*/ 16869 h 461004"/>
              <a:gd name="connsiteX80" fmla="*/ 420335 w 606580"/>
              <a:gd name="connsiteY80" fmla="*/ 0 h 461004"/>
              <a:gd name="connsiteX81" fmla="*/ 546982 w 606580"/>
              <a:gd name="connsiteY81" fmla="*/ 19802 h 461004"/>
              <a:gd name="connsiteX82" fmla="*/ 569436 w 606580"/>
              <a:gd name="connsiteY82" fmla="*/ 46834 h 461004"/>
              <a:gd name="connsiteX83" fmla="*/ 574263 w 606580"/>
              <a:gd name="connsiteY83" fmla="*/ 46834 h 461004"/>
              <a:gd name="connsiteX84" fmla="*/ 606580 w 606580"/>
              <a:gd name="connsiteY84" fmla="*/ 79209 h 461004"/>
              <a:gd name="connsiteX85" fmla="*/ 606580 w 606580"/>
              <a:gd name="connsiteY85" fmla="*/ 428734 h 461004"/>
              <a:gd name="connsiteX86" fmla="*/ 574263 w 606580"/>
              <a:gd name="connsiteY86" fmla="*/ 461004 h 461004"/>
              <a:gd name="connsiteX87" fmla="*/ 32317 w 606580"/>
              <a:gd name="connsiteY87" fmla="*/ 461004 h 461004"/>
              <a:gd name="connsiteX88" fmla="*/ 0 w 606580"/>
              <a:gd name="connsiteY88" fmla="*/ 428734 h 461004"/>
              <a:gd name="connsiteX89" fmla="*/ 0 w 606580"/>
              <a:gd name="connsiteY89" fmla="*/ 79209 h 461004"/>
              <a:gd name="connsiteX90" fmla="*/ 32317 w 606580"/>
              <a:gd name="connsiteY90" fmla="*/ 46939 h 461004"/>
              <a:gd name="connsiteX91" fmla="*/ 37144 w 606580"/>
              <a:gd name="connsiteY91" fmla="*/ 46939 h 461004"/>
              <a:gd name="connsiteX92" fmla="*/ 59598 w 606580"/>
              <a:gd name="connsiteY92" fmla="*/ 19802 h 461004"/>
              <a:gd name="connsiteX93" fmla="*/ 186245 w 606580"/>
              <a:gd name="connsiteY93" fmla="*/ 0 h 46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6580" h="461004">
                <a:moveTo>
                  <a:pt x="418981" y="275135"/>
                </a:moveTo>
                <a:cubicBezTo>
                  <a:pt x="433144" y="275135"/>
                  <a:pt x="454020" y="276182"/>
                  <a:pt x="471959" y="284976"/>
                </a:cubicBezTo>
                <a:cubicBezTo>
                  <a:pt x="478988" y="288326"/>
                  <a:pt x="481820" y="296597"/>
                  <a:pt x="478463" y="303611"/>
                </a:cubicBezTo>
                <a:cubicBezTo>
                  <a:pt x="476050" y="308532"/>
                  <a:pt x="471015" y="311463"/>
                  <a:pt x="465874" y="311463"/>
                </a:cubicBezTo>
                <a:cubicBezTo>
                  <a:pt x="463881" y="311463"/>
                  <a:pt x="461783" y="311044"/>
                  <a:pt x="459790" y="309997"/>
                </a:cubicBezTo>
                <a:cubicBezTo>
                  <a:pt x="446991" y="303820"/>
                  <a:pt x="430416" y="303088"/>
                  <a:pt x="418981" y="303088"/>
                </a:cubicBezTo>
                <a:cubicBezTo>
                  <a:pt x="407652" y="303088"/>
                  <a:pt x="391077" y="303820"/>
                  <a:pt x="378278" y="309997"/>
                </a:cubicBezTo>
                <a:cubicBezTo>
                  <a:pt x="371249" y="313452"/>
                  <a:pt x="362962" y="310521"/>
                  <a:pt x="359500" y="303611"/>
                </a:cubicBezTo>
                <a:cubicBezTo>
                  <a:pt x="356143" y="296597"/>
                  <a:pt x="359080" y="288326"/>
                  <a:pt x="366004" y="284976"/>
                </a:cubicBezTo>
                <a:cubicBezTo>
                  <a:pt x="384048" y="276182"/>
                  <a:pt x="404924" y="275135"/>
                  <a:pt x="418981" y="275135"/>
                </a:cubicBezTo>
                <a:close/>
                <a:moveTo>
                  <a:pt x="187599" y="275135"/>
                </a:moveTo>
                <a:cubicBezTo>
                  <a:pt x="201761" y="275135"/>
                  <a:pt x="222532" y="276182"/>
                  <a:pt x="240576" y="284976"/>
                </a:cubicBezTo>
                <a:cubicBezTo>
                  <a:pt x="247500" y="288326"/>
                  <a:pt x="250437" y="296597"/>
                  <a:pt x="247080" y="303611"/>
                </a:cubicBezTo>
                <a:cubicBezTo>
                  <a:pt x="244667" y="308532"/>
                  <a:pt x="239632" y="311463"/>
                  <a:pt x="234491" y="311463"/>
                </a:cubicBezTo>
                <a:cubicBezTo>
                  <a:pt x="232393" y="311463"/>
                  <a:pt x="230295" y="311044"/>
                  <a:pt x="228407" y="309997"/>
                </a:cubicBezTo>
                <a:cubicBezTo>
                  <a:pt x="215503" y="303820"/>
                  <a:pt x="198928" y="303088"/>
                  <a:pt x="187599" y="303088"/>
                </a:cubicBezTo>
                <a:cubicBezTo>
                  <a:pt x="176269" y="303088"/>
                  <a:pt x="159694" y="303820"/>
                  <a:pt x="146790" y="309997"/>
                </a:cubicBezTo>
                <a:cubicBezTo>
                  <a:pt x="139866" y="313452"/>
                  <a:pt x="131474" y="310521"/>
                  <a:pt x="128117" y="303611"/>
                </a:cubicBezTo>
                <a:cubicBezTo>
                  <a:pt x="124760" y="296597"/>
                  <a:pt x="127697" y="288326"/>
                  <a:pt x="134621" y="284976"/>
                </a:cubicBezTo>
                <a:cubicBezTo>
                  <a:pt x="152665" y="276182"/>
                  <a:pt x="173436" y="275135"/>
                  <a:pt x="187599" y="275135"/>
                </a:cubicBezTo>
                <a:close/>
                <a:moveTo>
                  <a:pt x="418981" y="205345"/>
                </a:moveTo>
                <a:cubicBezTo>
                  <a:pt x="433144" y="205345"/>
                  <a:pt x="454020" y="206288"/>
                  <a:pt x="471959" y="215090"/>
                </a:cubicBezTo>
                <a:cubicBezTo>
                  <a:pt x="478988" y="218443"/>
                  <a:pt x="481820" y="226826"/>
                  <a:pt x="478463" y="233741"/>
                </a:cubicBezTo>
                <a:cubicBezTo>
                  <a:pt x="476050" y="238666"/>
                  <a:pt x="471015" y="241600"/>
                  <a:pt x="465874" y="241600"/>
                </a:cubicBezTo>
                <a:cubicBezTo>
                  <a:pt x="463881" y="241600"/>
                  <a:pt x="461783" y="241181"/>
                  <a:pt x="459790" y="240238"/>
                </a:cubicBezTo>
                <a:cubicBezTo>
                  <a:pt x="446991" y="233951"/>
                  <a:pt x="430416" y="233217"/>
                  <a:pt x="418981" y="233217"/>
                </a:cubicBezTo>
                <a:cubicBezTo>
                  <a:pt x="407652" y="233217"/>
                  <a:pt x="391077" y="233951"/>
                  <a:pt x="378278" y="240238"/>
                </a:cubicBezTo>
                <a:cubicBezTo>
                  <a:pt x="371249" y="243591"/>
                  <a:pt x="362962" y="240657"/>
                  <a:pt x="359500" y="233741"/>
                </a:cubicBezTo>
                <a:cubicBezTo>
                  <a:pt x="356143" y="226826"/>
                  <a:pt x="359080" y="218443"/>
                  <a:pt x="366004" y="215090"/>
                </a:cubicBezTo>
                <a:cubicBezTo>
                  <a:pt x="384048" y="206288"/>
                  <a:pt x="404924" y="205345"/>
                  <a:pt x="418981" y="205345"/>
                </a:cubicBezTo>
                <a:close/>
                <a:moveTo>
                  <a:pt x="187599" y="205345"/>
                </a:moveTo>
                <a:cubicBezTo>
                  <a:pt x="201761" y="205345"/>
                  <a:pt x="222532" y="206288"/>
                  <a:pt x="240576" y="215090"/>
                </a:cubicBezTo>
                <a:cubicBezTo>
                  <a:pt x="247500" y="218443"/>
                  <a:pt x="250437" y="226826"/>
                  <a:pt x="247080" y="233741"/>
                </a:cubicBezTo>
                <a:cubicBezTo>
                  <a:pt x="244667" y="238666"/>
                  <a:pt x="239632" y="241600"/>
                  <a:pt x="234491" y="241600"/>
                </a:cubicBezTo>
                <a:cubicBezTo>
                  <a:pt x="232393" y="241600"/>
                  <a:pt x="230295" y="241181"/>
                  <a:pt x="228407" y="240238"/>
                </a:cubicBezTo>
                <a:cubicBezTo>
                  <a:pt x="215503" y="233951"/>
                  <a:pt x="198928" y="233217"/>
                  <a:pt x="187599" y="233217"/>
                </a:cubicBezTo>
                <a:cubicBezTo>
                  <a:pt x="176269" y="233217"/>
                  <a:pt x="159694" y="233951"/>
                  <a:pt x="146790" y="240238"/>
                </a:cubicBezTo>
                <a:cubicBezTo>
                  <a:pt x="139866" y="243591"/>
                  <a:pt x="131474" y="240657"/>
                  <a:pt x="128117" y="233741"/>
                </a:cubicBezTo>
                <a:cubicBezTo>
                  <a:pt x="124760" y="226826"/>
                  <a:pt x="127697" y="218443"/>
                  <a:pt x="134621" y="215090"/>
                </a:cubicBezTo>
                <a:cubicBezTo>
                  <a:pt x="152665" y="206288"/>
                  <a:pt x="173436" y="205345"/>
                  <a:pt x="187599" y="205345"/>
                </a:cubicBezTo>
                <a:close/>
                <a:moveTo>
                  <a:pt x="418981" y="135486"/>
                </a:moveTo>
                <a:cubicBezTo>
                  <a:pt x="433144" y="135486"/>
                  <a:pt x="454020" y="136534"/>
                  <a:pt x="471959" y="145231"/>
                </a:cubicBezTo>
                <a:cubicBezTo>
                  <a:pt x="478988" y="148584"/>
                  <a:pt x="481820" y="156967"/>
                  <a:pt x="478463" y="163882"/>
                </a:cubicBezTo>
                <a:cubicBezTo>
                  <a:pt x="476050" y="168912"/>
                  <a:pt x="471015" y="171741"/>
                  <a:pt x="465874" y="171741"/>
                </a:cubicBezTo>
                <a:cubicBezTo>
                  <a:pt x="463881" y="171741"/>
                  <a:pt x="461783" y="171322"/>
                  <a:pt x="459790" y="170379"/>
                </a:cubicBezTo>
                <a:cubicBezTo>
                  <a:pt x="446991" y="164197"/>
                  <a:pt x="430416" y="163463"/>
                  <a:pt x="418981" y="163463"/>
                </a:cubicBezTo>
                <a:cubicBezTo>
                  <a:pt x="407652" y="163463"/>
                  <a:pt x="391077" y="164197"/>
                  <a:pt x="378278" y="170379"/>
                </a:cubicBezTo>
                <a:cubicBezTo>
                  <a:pt x="371249" y="173732"/>
                  <a:pt x="362962" y="170903"/>
                  <a:pt x="359500" y="163882"/>
                </a:cubicBezTo>
                <a:cubicBezTo>
                  <a:pt x="356143" y="156967"/>
                  <a:pt x="359080" y="148584"/>
                  <a:pt x="366004" y="145231"/>
                </a:cubicBezTo>
                <a:cubicBezTo>
                  <a:pt x="384048" y="136534"/>
                  <a:pt x="404924" y="135486"/>
                  <a:pt x="418981" y="135486"/>
                </a:cubicBezTo>
                <a:close/>
                <a:moveTo>
                  <a:pt x="187599" y="135486"/>
                </a:moveTo>
                <a:cubicBezTo>
                  <a:pt x="201761" y="135486"/>
                  <a:pt x="222532" y="136534"/>
                  <a:pt x="240576" y="145231"/>
                </a:cubicBezTo>
                <a:cubicBezTo>
                  <a:pt x="247500" y="148584"/>
                  <a:pt x="250437" y="156967"/>
                  <a:pt x="247080" y="163882"/>
                </a:cubicBezTo>
                <a:cubicBezTo>
                  <a:pt x="244667" y="168912"/>
                  <a:pt x="239632" y="171741"/>
                  <a:pt x="234491" y="171741"/>
                </a:cubicBezTo>
                <a:cubicBezTo>
                  <a:pt x="232393" y="171741"/>
                  <a:pt x="230295" y="171322"/>
                  <a:pt x="228407" y="170379"/>
                </a:cubicBezTo>
                <a:cubicBezTo>
                  <a:pt x="215503" y="164197"/>
                  <a:pt x="198928" y="163463"/>
                  <a:pt x="187599" y="163463"/>
                </a:cubicBezTo>
                <a:cubicBezTo>
                  <a:pt x="176269" y="163463"/>
                  <a:pt x="159694" y="164197"/>
                  <a:pt x="146790" y="170379"/>
                </a:cubicBezTo>
                <a:cubicBezTo>
                  <a:pt x="139866" y="173732"/>
                  <a:pt x="131474" y="170903"/>
                  <a:pt x="128117" y="163882"/>
                </a:cubicBezTo>
                <a:cubicBezTo>
                  <a:pt x="124760" y="156967"/>
                  <a:pt x="127697" y="148584"/>
                  <a:pt x="134621" y="145231"/>
                </a:cubicBezTo>
                <a:cubicBezTo>
                  <a:pt x="152665" y="136534"/>
                  <a:pt x="173436" y="135486"/>
                  <a:pt x="187599" y="135486"/>
                </a:cubicBezTo>
                <a:close/>
                <a:moveTo>
                  <a:pt x="420335" y="64541"/>
                </a:moveTo>
                <a:cubicBezTo>
                  <a:pt x="392215" y="64541"/>
                  <a:pt x="363885" y="67998"/>
                  <a:pt x="335660" y="75018"/>
                </a:cubicBezTo>
                <a:lnTo>
                  <a:pt x="335660" y="163552"/>
                </a:lnTo>
                <a:cubicBezTo>
                  <a:pt x="335660" y="224949"/>
                  <a:pt x="335660" y="328151"/>
                  <a:pt x="335660" y="389548"/>
                </a:cubicBezTo>
                <a:cubicBezTo>
                  <a:pt x="363780" y="383681"/>
                  <a:pt x="392110" y="380747"/>
                  <a:pt x="420335" y="380747"/>
                </a:cubicBezTo>
                <a:cubicBezTo>
                  <a:pt x="448456" y="380747"/>
                  <a:pt x="476786" y="383681"/>
                  <a:pt x="505011" y="389548"/>
                </a:cubicBezTo>
                <a:lnTo>
                  <a:pt x="505011" y="163552"/>
                </a:lnTo>
                <a:lnTo>
                  <a:pt x="505011" y="75018"/>
                </a:lnTo>
                <a:cubicBezTo>
                  <a:pt x="476786" y="67998"/>
                  <a:pt x="448351" y="64541"/>
                  <a:pt x="420335" y="64541"/>
                </a:cubicBezTo>
                <a:close/>
                <a:moveTo>
                  <a:pt x="186245" y="64541"/>
                </a:moveTo>
                <a:cubicBezTo>
                  <a:pt x="158229" y="64541"/>
                  <a:pt x="129794" y="67998"/>
                  <a:pt x="101569" y="75018"/>
                </a:cubicBezTo>
                <a:lnTo>
                  <a:pt x="101569" y="163552"/>
                </a:lnTo>
                <a:lnTo>
                  <a:pt x="101569" y="389548"/>
                </a:lnTo>
                <a:cubicBezTo>
                  <a:pt x="129794" y="383681"/>
                  <a:pt x="158124" y="380747"/>
                  <a:pt x="186245" y="380747"/>
                </a:cubicBezTo>
                <a:cubicBezTo>
                  <a:pt x="214365" y="380747"/>
                  <a:pt x="242800" y="383681"/>
                  <a:pt x="270920" y="389548"/>
                </a:cubicBezTo>
                <a:lnTo>
                  <a:pt x="270920" y="152760"/>
                </a:lnTo>
                <a:lnTo>
                  <a:pt x="270920" y="75018"/>
                </a:lnTo>
                <a:cubicBezTo>
                  <a:pt x="242695" y="67998"/>
                  <a:pt x="214365" y="64541"/>
                  <a:pt x="186245" y="64541"/>
                </a:cubicBezTo>
                <a:close/>
                <a:moveTo>
                  <a:pt x="186245" y="0"/>
                </a:moveTo>
                <a:cubicBezTo>
                  <a:pt x="225172" y="0"/>
                  <a:pt x="264520" y="5658"/>
                  <a:pt x="303238" y="16869"/>
                </a:cubicBezTo>
                <a:cubicBezTo>
                  <a:pt x="342060" y="5658"/>
                  <a:pt x="381408" y="0"/>
                  <a:pt x="420335" y="0"/>
                </a:cubicBezTo>
                <a:cubicBezTo>
                  <a:pt x="462516" y="0"/>
                  <a:pt x="505116" y="6601"/>
                  <a:pt x="546982" y="19802"/>
                </a:cubicBezTo>
                <a:cubicBezTo>
                  <a:pt x="559258" y="23679"/>
                  <a:pt x="567967" y="34366"/>
                  <a:pt x="569436" y="46834"/>
                </a:cubicBezTo>
                <a:lnTo>
                  <a:pt x="574263" y="46834"/>
                </a:lnTo>
                <a:cubicBezTo>
                  <a:pt x="592100" y="46834"/>
                  <a:pt x="606580" y="61293"/>
                  <a:pt x="606580" y="79209"/>
                </a:cubicBezTo>
                <a:lnTo>
                  <a:pt x="606580" y="428734"/>
                </a:lnTo>
                <a:cubicBezTo>
                  <a:pt x="606580" y="446545"/>
                  <a:pt x="592100" y="461004"/>
                  <a:pt x="574263" y="461004"/>
                </a:cubicBezTo>
                <a:lnTo>
                  <a:pt x="32317" y="461004"/>
                </a:lnTo>
                <a:cubicBezTo>
                  <a:pt x="14480" y="461004"/>
                  <a:pt x="0" y="446545"/>
                  <a:pt x="0" y="428734"/>
                </a:cubicBezTo>
                <a:lnTo>
                  <a:pt x="0" y="79209"/>
                </a:lnTo>
                <a:cubicBezTo>
                  <a:pt x="0" y="61293"/>
                  <a:pt x="14480" y="46939"/>
                  <a:pt x="32317" y="46939"/>
                </a:cubicBezTo>
                <a:lnTo>
                  <a:pt x="37144" y="46939"/>
                </a:lnTo>
                <a:cubicBezTo>
                  <a:pt x="38613" y="34366"/>
                  <a:pt x="47322" y="23679"/>
                  <a:pt x="59598" y="19802"/>
                </a:cubicBezTo>
                <a:cubicBezTo>
                  <a:pt x="101464" y="6601"/>
                  <a:pt x="144064" y="0"/>
                  <a:pt x="186245" y="0"/>
                </a:cubicBezTo>
                <a:close/>
              </a:path>
            </a:pathLst>
          </a:custGeom>
          <a:solidFill>
            <a:schemeClr val="accent1"/>
          </a:solidFill>
          <a:ln>
            <a:noFill/>
          </a:ln>
        </p:spPr>
      </p:sp>
      <p:sp>
        <p:nvSpPr>
          <p:cNvPr id="109" name="title_386275">
            <a:extLst>
              <a:ext uri="{FF2B5EF4-FFF2-40B4-BE49-F238E27FC236}">
                <a16:creationId xmlns="" xmlns:a16="http://schemas.microsoft.com/office/drawing/2014/main" id="{38A2F314-1ECE-4C5F-9FBC-256802C1E56A}"/>
              </a:ext>
            </a:extLst>
          </p:cNvPr>
          <p:cNvSpPr>
            <a:spLocks noChangeAspect="1"/>
          </p:cNvSpPr>
          <p:nvPr/>
        </p:nvSpPr>
        <p:spPr bwMode="auto">
          <a:xfrm>
            <a:off x="6969194" y="2905579"/>
            <a:ext cx="338818" cy="368754"/>
          </a:xfrm>
          <a:custGeom>
            <a:avLst/>
            <a:gdLst>
              <a:gd name="connsiteX0" fmla="*/ 80136 w 557453"/>
              <a:gd name="connsiteY0" fmla="*/ 382183 h 606706"/>
              <a:gd name="connsiteX1" fmla="*/ 117421 w 557453"/>
              <a:gd name="connsiteY1" fmla="*/ 448650 h 606706"/>
              <a:gd name="connsiteX2" fmla="*/ 201069 w 557453"/>
              <a:gd name="connsiteY2" fmla="*/ 461268 h 606706"/>
              <a:gd name="connsiteX3" fmla="*/ 226074 w 557453"/>
              <a:gd name="connsiteY3" fmla="*/ 485082 h 606706"/>
              <a:gd name="connsiteX4" fmla="*/ 155863 w 557453"/>
              <a:gd name="connsiteY4" fmla="*/ 597400 h 606706"/>
              <a:gd name="connsiteX5" fmla="*/ 121248 w 557453"/>
              <a:gd name="connsiteY5" fmla="*/ 595711 h 606706"/>
              <a:gd name="connsiteX6" fmla="*/ 86988 w 557453"/>
              <a:gd name="connsiteY6" fmla="*/ 527379 h 606706"/>
              <a:gd name="connsiteX7" fmla="*/ 19892 w 557453"/>
              <a:gd name="connsiteY7" fmla="*/ 527379 h 606706"/>
              <a:gd name="connsiteX8" fmla="*/ 3340 w 557453"/>
              <a:gd name="connsiteY8" fmla="*/ 496545 h 606706"/>
              <a:gd name="connsiteX9" fmla="*/ 472991 w 557453"/>
              <a:gd name="connsiteY9" fmla="*/ 375691 h 606706"/>
              <a:gd name="connsiteX10" fmla="*/ 554072 w 557453"/>
              <a:gd name="connsiteY10" fmla="*/ 496542 h 606706"/>
              <a:gd name="connsiteX11" fmla="*/ 537607 w 557453"/>
              <a:gd name="connsiteY11" fmla="*/ 527377 h 606706"/>
              <a:gd name="connsiteX12" fmla="*/ 470410 w 557453"/>
              <a:gd name="connsiteY12" fmla="*/ 527377 h 606706"/>
              <a:gd name="connsiteX13" fmla="*/ 436234 w 557453"/>
              <a:gd name="connsiteY13" fmla="*/ 595711 h 606706"/>
              <a:gd name="connsiteX14" fmla="*/ 401612 w 557453"/>
              <a:gd name="connsiteY14" fmla="*/ 597399 h 606706"/>
              <a:gd name="connsiteX15" fmla="*/ 329876 w 557453"/>
              <a:gd name="connsiteY15" fmla="*/ 482769 h 606706"/>
              <a:gd name="connsiteX16" fmla="*/ 351504 w 557453"/>
              <a:gd name="connsiteY16" fmla="*/ 461264 h 606706"/>
              <a:gd name="connsiteX17" fmla="*/ 435166 w 557453"/>
              <a:gd name="connsiteY17" fmla="*/ 448646 h 606706"/>
              <a:gd name="connsiteX18" fmla="*/ 472991 w 557453"/>
              <a:gd name="connsiteY18" fmla="*/ 375691 h 606706"/>
              <a:gd name="connsiteX19" fmla="*/ 276353 w 557453"/>
              <a:gd name="connsiteY19" fmla="*/ 150940 h 606706"/>
              <a:gd name="connsiteX20" fmla="*/ 355775 w 557453"/>
              <a:gd name="connsiteY20" fmla="*/ 230256 h 606706"/>
              <a:gd name="connsiteX21" fmla="*/ 276353 w 557453"/>
              <a:gd name="connsiteY21" fmla="*/ 309572 h 606706"/>
              <a:gd name="connsiteX22" fmla="*/ 196931 w 557453"/>
              <a:gd name="connsiteY22" fmla="*/ 230256 h 606706"/>
              <a:gd name="connsiteX23" fmla="*/ 276353 w 557453"/>
              <a:gd name="connsiteY23" fmla="*/ 150940 h 606706"/>
              <a:gd name="connsiteX24" fmla="*/ 276326 w 557453"/>
              <a:gd name="connsiteY24" fmla="*/ 111262 h 606706"/>
              <a:gd name="connsiteX25" fmla="*/ 157153 w 557453"/>
              <a:gd name="connsiteY25" fmla="*/ 230255 h 606706"/>
              <a:gd name="connsiteX26" fmla="*/ 276326 w 557453"/>
              <a:gd name="connsiteY26" fmla="*/ 349248 h 606706"/>
              <a:gd name="connsiteX27" fmla="*/ 395499 w 557453"/>
              <a:gd name="connsiteY27" fmla="*/ 230255 h 606706"/>
              <a:gd name="connsiteX28" fmla="*/ 276326 w 557453"/>
              <a:gd name="connsiteY28" fmla="*/ 111262 h 606706"/>
              <a:gd name="connsiteX29" fmla="*/ 276326 w 557453"/>
              <a:gd name="connsiteY29" fmla="*/ 0 h 606706"/>
              <a:gd name="connsiteX30" fmla="*/ 331952 w 557453"/>
              <a:gd name="connsiteY30" fmla="*/ 38124 h 606706"/>
              <a:gd name="connsiteX31" fmla="*/ 344412 w 557453"/>
              <a:gd name="connsiteY31" fmla="*/ 42212 h 606706"/>
              <a:gd name="connsiteX32" fmla="*/ 411875 w 557453"/>
              <a:gd name="connsiteY32" fmla="*/ 43989 h 606706"/>
              <a:gd name="connsiteX33" fmla="*/ 434392 w 557453"/>
              <a:gd name="connsiteY33" fmla="*/ 107529 h 606706"/>
              <a:gd name="connsiteX34" fmla="*/ 442135 w 557453"/>
              <a:gd name="connsiteY34" fmla="*/ 118105 h 606706"/>
              <a:gd name="connsiteX35" fmla="*/ 495625 w 557453"/>
              <a:gd name="connsiteY35" fmla="*/ 159072 h 606706"/>
              <a:gd name="connsiteX36" fmla="*/ 477558 w 557453"/>
              <a:gd name="connsiteY36" fmla="*/ 222079 h 606706"/>
              <a:gd name="connsiteX37" fmla="*/ 477558 w 557453"/>
              <a:gd name="connsiteY37" fmla="*/ 238431 h 606706"/>
              <a:gd name="connsiteX38" fmla="*/ 495625 w 557453"/>
              <a:gd name="connsiteY38" fmla="*/ 301438 h 606706"/>
              <a:gd name="connsiteX39" fmla="*/ 442135 w 557453"/>
              <a:gd name="connsiteY39" fmla="*/ 342405 h 606706"/>
              <a:gd name="connsiteX40" fmla="*/ 434392 w 557453"/>
              <a:gd name="connsiteY40" fmla="*/ 353070 h 606706"/>
              <a:gd name="connsiteX41" fmla="*/ 411875 w 557453"/>
              <a:gd name="connsiteY41" fmla="*/ 416521 h 606706"/>
              <a:gd name="connsiteX42" fmla="*/ 344412 w 557453"/>
              <a:gd name="connsiteY42" fmla="*/ 418298 h 606706"/>
              <a:gd name="connsiteX43" fmla="*/ 331952 w 557453"/>
              <a:gd name="connsiteY43" fmla="*/ 422386 h 606706"/>
              <a:gd name="connsiteX44" fmla="*/ 276326 w 557453"/>
              <a:gd name="connsiteY44" fmla="*/ 460510 h 606706"/>
              <a:gd name="connsiteX45" fmla="*/ 220701 w 557453"/>
              <a:gd name="connsiteY45" fmla="*/ 422386 h 606706"/>
              <a:gd name="connsiteX46" fmla="*/ 208240 w 557453"/>
              <a:gd name="connsiteY46" fmla="*/ 418298 h 606706"/>
              <a:gd name="connsiteX47" fmla="*/ 140777 w 557453"/>
              <a:gd name="connsiteY47" fmla="*/ 416521 h 606706"/>
              <a:gd name="connsiteX48" fmla="*/ 118260 w 557453"/>
              <a:gd name="connsiteY48" fmla="*/ 352981 h 606706"/>
              <a:gd name="connsiteX49" fmla="*/ 110606 w 557453"/>
              <a:gd name="connsiteY49" fmla="*/ 342405 h 606706"/>
              <a:gd name="connsiteX50" fmla="*/ 57027 w 557453"/>
              <a:gd name="connsiteY50" fmla="*/ 301438 h 606706"/>
              <a:gd name="connsiteX51" fmla="*/ 76162 w 557453"/>
              <a:gd name="connsiteY51" fmla="*/ 236831 h 606706"/>
              <a:gd name="connsiteX52" fmla="*/ 76162 w 557453"/>
              <a:gd name="connsiteY52" fmla="*/ 223679 h 606706"/>
              <a:gd name="connsiteX53" fmla="*/ 57027 w 557453"/>
              <a:gd name="connsiteY53" fmla="*/ 159072 h 606706"/>
              <a:gd name="connsiteX54" fmla="*/ 110606 w 557453"/>
              <a:gd name="connsiteY54" fmla="*/ 118105 h 606706"/>
              <a:gd name="connsiteX55" fmla="*/ 118260 w 557453"/>
              <a:gd name="connsiteY55" fmla="*/ 107529 h 606706"/>
              <a:gd name="connsiteX56" fmla="*/ 140777 w 557453"/>
              <a:gd name="connsiteY56" fmla="*/ 43989 h 606706"/>
              <a:gd name="connsiteX57" fmla="*/ 208240 w 557453"/>
              <a:gd name="connsiteY57" fmla="*/ 42212 h 606706"/>
              <a:gd name="connsiteX58" fmla="*/ 220701 w 557453"/>
              <a:gd name="connsiteY58" fmla="*/ 38213 h 606706"/>
              <a:gd name="connsiteX59" fmla="*/ 276326 w 557453"/>
              <a:gd name="connsiteY59" fmla="*/ 0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57453" h="606706">
                <a:moveTo>
                  <a:pt x="80136" y="382183"/>
                </a:moveTo>
                <a:cubicBezTo>
                  <a:pt x="82271" y="408752"/>
                  <a:pt x="95708" y="432922"/>
                  <a:pt x="117421" y="448650"/>
                </a:cubicBezTo>
                <a:cubicBezTo>
                  <a:pt x="143850" y="467843"/>
                  <a:pt x="171258" y="469354"/>
                  <a:pt x="201069" y="461268"/>
                </a:cubicBezTo>
                <a:cubicBezTo>
                  <a:pt x="208989" y="471042"/>
                  <a:pt x="214150" y="477262"/>
                  <a:pt x="226074" y="485082"/>
                </a:cubicBezTo>
                <a:lnTo>
                  <a:pt x="155863" y="597400"/>
                </a:lnTo>
                <a:cubicBezTo>
                  <a:pt x="147677" y="610462"/>
                  <a:pt x="128189" y="609662"/>
                  <a:pt x="121248" y="595711"/>
                </a:cubicBezTo>
                <a:lnTo>
                  <a:pt x="86988" y="527379"/>
                </a:lnTo>
                <a:lnTo>
                  <a:pt x="19892" y="527379"/>
                </a:lnTo>
                <a:cubicBezTo>
                  <a:pt x="3963" y="527379"/>
                  <a:pt x="-5380" y="509696"/>
                  <a:pt x="3340" y="496545"/>
                </a:cubicBezTo>
                <a:close/>
                <a:moveTo>
                  <a:pt x="472991" y="375691"/>
                </a:moveTo>
                <a:lnTo>
                  <a:pt x="554072" y="496542"/>
                </a:lnTo>
                <a:cubicBezTo>
                  <a:pt x="562883" y="509605"/>
                  <a:pt x="553449" y="527377"/>
                  <a:pt x="537607" y="527377"/>
                </a:cubicBezTo>
                <a:lnTo>
                  <a:pt x="470410" y="527377"/>
                </a:lnTo>
                <a:lnTo>
                  <a:pt x="436234" y="595711"/>
                </a:lnTo>
                <a:cubicBezTo>
                  <a:pt x="429291" y="609573"/>
                  <a:pt x="409800" y="610462"/>
                  <a:pt x="401612" y="597399"/>
                </a:cubicBezTo>
                <a:lnTo>
                  <a:pt x="329876" y="482769"/>
                </a:lnTo>
                <a:cubicBezTo>
                  <a:pt x="340378" y="475215"/>
                  <a:pt x="344473" y="469973"/>
                  <a:pt x="351504" y="461264"/>
                </a:cubicBezTo>
                <a:cubicBezTo>
                  <a:pt x="380963" y="469173"/>
                  <a:pt x="408465" y="468107"/>
                  <a:pt x="435166" y="448646"/>
                </a:cubicBezTo>
                <a:cubicBezTo>
                  <a:pt x="457327" y="432651"/>
                  <a:pt x="471300" y="408747"/>
                  <a:pt x="472991" y="375691"/>
                </a:cubicBezTo>
                <a:close/>
                <a:moveTo>
                  <a:pt x="276353" y="150940"/>
                </a:moveTo>
                <a:cubicBezTo>
                  <a:pt x="320217" y="150940"/>
                  <a:pt x="355775" y="186451"/>
                  <a:pt x="355775" y="230256"/>
                </a:cubicBezTo>
                <a:cubicBezTo>
                  <a:pt x="355775" y="274061"/>
                  <a:pt x="320217" y="309572"/>
                  <a:pt x="276353" y="309572"/>
                </a:cubicBezTo>
                <a:cubicBezTo>
                  <a:pt x="232489" y="309572"/>
                  <a:pt x="196931" y="274061"/>
                  <a:pt x="196931" y="230256"/>
                </a:cubicBezTo>
                <a:cubicBezTo>
                  <a:pt x="196931" y="186451"/>
                  <a:pt x="232489" y="150940"/>
                  <a:pt x="276353" y="150940"/>
                </a:cubicBezTo>
                <a:close/>
                <a:moveTo>
                  <a:pt x="276326" y="111262"/>
                </a:moveTo>
                <a:cubicBezTo>
                  <a:pt x="210643" y="111262"/>
                  <a:pt x="157153" y="164671"/>
                  <a:pt x="157153" y="230255"/>
                </a:cubicBezTo>
                <a:cubicBezTo>
                  <a:pt x="157153" y="295839"/>
                  <a:pt x="210643" y="349248"/>
                  <a:pt x="276326" y="349248"/>
                </a:cubicBezTo>
                <a:cubicBezTo>
                  <a:pt x="342009" y="349248"/>
                  <a:pt x="395499" y="295839"/>
                  <a:pt x="395499" y="230255"/>
                </a:cubicBezTo>
                <a:cubicBezTo>
                  <a:pt x="395499" y="164671"/>
                  <a:pt x="342009" y="111262"/>
                  <a:pt x="276326" y="111262"/>
                </a:cubicBezTo>
                <a:close/>
                <a:moveTo>
                  <a:pt x="276326" y="0"/>
                </a:moveTo>
                <a:cubicBezTo>
                  <a:pt x="305341" y="0"/>
                  <a:pt x="317000" y="19640"/>
                  <a:pt x="331952" y="38124"/>
                </a:cubicBezTo>
                <a:cubicBezTo>
                  <a:pt x="334978" y="41856"/>
                  <a:pt x="339873" y="43456"/>
                  <a:pt x="344412" y="42212"/>
                </a:cubicBezTo>
                <a:cubicBezTo>
                  <a:pt x="368086" y="35902"/>
                  <a:pt x="388646" y="27105"/>
                  <a:pt x="411875" y="43989"/>
                </a:cubicBezTo>
                <a:cubicBezTo>
                  <a:pt x="435371" y="60963"/>
                  <a:pt x="433146" y="83713"/>
                  <a:pt x="434392" y="107529"/>
                </a:cubicBezTo>
                <a:cubicBezTo>
                  <a:pt x="434659" y="112239"/>
                  <a:pt x="437685" y="116416"/>
                  <a:pt x="442135" y="118105"/>
                </a:cubicBezTo>
                <a:cubicBezTo>
                  <a:pt x="465009" y="126814"/>
                  <a:pt x="486814" y="131790"/>
                  <a:pt x="495625" y="159072"/>
                </a:cubicBezTo>
                <a:cubicBezTo>
                  <a:pt x="504525" y="186532"/>
                  <a:pt x="489662" y="203506"/>
                  <a:pt x="477558" y="222079"/>
                </a:cubicBezTo>
                <a:cubicBezTo>
                  <a:pt x="474265" y="227056"/>
                  <a:pt x="474265" y="233454"/>
                  <a:pt x="477558" y="238431"/>
                </a:cubicBezTo>
                <a:cubicBezTo>
                  <a:pt x="490196" y="257804"/>
                  <a:pt x="504436" y="274511"/>
                  <a:pt x="495625" y="301438"/>
                </a:cubicBezTo>
                <a:cubicBezTo>
                  <a:pt x="486725" y="328987"/>
                  <a:pt x="464297" y="333963"/>
                  <a:pt x="442135" y="342405"/>
                </a:cubicBezTo>
                <a:cubicBezTo>
                  <a:pt x="437685" y="344094"/>
                  <a:pt x="434659" y="348271"/>
                  <a:pt x="434392" y="353070"/>
                </a:cubicBezTo>
                <a:cubicBezTo>
                  <a:pt x="433146" y="377419"/>
                  <a:pt x="435104" y="399725"/>
                  <a:pt x="411875" y="416521"/>
                </a:cubicBezTo>
                <a:cubicBezTo>
                  <a:pt x="388468" y="433583"/>
                  <a:pt x="367552" y="424519"/>
                  <a:pt x="344412" y="418298"/>
                </a:cubicBezTo>
                <a:cubicBezTo>
                  <a:pt x="339962" y="417054"/>
                  <a:pt x="334978" y="418654"/>
                  <a:pt x="331952" y="422386"/>
                </a:cubicBezTo>
                <a:cubicBezTo>
                  <a:pt x="316555" y="441404"/>
                  <a:pt x="305074" y="460510"/>
                  <a:pt x="276326" y="460510"/>
                </a:cubicBezTo>
                <a:cubicBezTo>
                  <a:pt x="247312" y="460510"/>
                  <a:pt x="235653" y="440870"/>
                  <a:pt x="220701" y="422386"/>
                </a:cubicBezTo>
                <a:cubicBezTo>
                  <a:pt x="217763" y="418654"/>
                  <a:pt x="212868" y="417054"/>
                  <a:pt x="208240" y="418298"/>
                </a:cubicBezTo>
                <a:cubicBezTo>
                  <a:pt x="184655" y="424608"/>
                  <a:pt x="164006" y="433405"/>
                  <a:pt x="140777" y="416521"/>
                </a:cubicBezTo>
                <a:cubicBezTo>
                  <a:pt x="117281" y="399547"/>
                  <a:pt x="119506" y="376708"/>
                  <a:pt x="118260" y="352981"/>
                </a:cubicBezTo>
                <a:cubicBezTo>
                  <a:pt x="117993" y="348271"/>
                  <a:pt x="114967" y="344094"/>
                  <a:pt x="110606" y="342405"/>
                </a:cubicBezTo>
                <a:cubicBezTo>
                  <a:pt x="87643" y="333696"/>
                  <a:pt x="65927" y="328720"/>
                  <a:pt x="57027" y="301438"/>
                </a:cubicBezTo>
                <a:cubicBezTo>
                  <a:pt x="48038" y="273711"/>
                  <a:pt x="63346" y="256560"/>
                  <a:pt x="76162" y="236831"/>
                </a:cubicBezTo>
                <a:cubicBezTo>
                  <a:pt x="78743" y="232832"/>
                  <a:pt x="78743" y="227678"/>
                  <a:pt x="76162" y="223679"/>
                </a:cubicBezTo>
                <a:cubicBezTo>
                  <a:pt x="62812" y="203151"/>
                  <a:pt x="48127" y="186355"/>
                  <a:pt x="57027" y="159072"/>
                </a:cubicBezTo>
                <a:cubicBezTo>
                  <a:pt x="66016" y="131523"/>
                  <a:pt x="88355" y="126547"/>
                  <a:pt x="110606" y="118105"/>
                </a:cubicBezTo>
                <a:cubicBezTo>
                  <a:pt x="114967" y="116416"/>
                  <a:pt x="117993" y="112239"/>
                  <a:pt x="118260" y="107529"/>
                </a:cubicBezTo>
                <a:cubicBezTo>
                  <a:pt x="119506" y="83091"/>
                  <a:pt x="117548" y="60785"/>
                  <a:pt x="140777" y="43989"/>
                </a:cubicBezTo>
                <a:cubicBezTo>
                  <a:pt x="164273" y="26927"/>
                  <a:pt x="185278" y="36080"/>
                  <a:pt x="208240" y="42212"/>
                </a:cubicBezTo>
                <a:cubicBezTo>
                  <a:pt x="212868" y="43456"/>
                  <a:pt x="217763" y="41856"/>
                  <a:pt x="220701" y="38213"/>
                </a:cubicBezTo>
                <a:cubicBezTo>
                  <a:pt x="236187" y="19018"/>
                  <a:pt x="247668" y="0"/>
                  <a:pt x="276326" y="0"/>
                </a:cubicBezTo>
                <a:close/>
              </a:path>
            </a:pathLst>
          </a:custGeom>
          <a:solidFill>
            <a:schemeClr val="accent1"/>
          </a:solidFill>
          <a:ln>
            <a:noFill/>
          </a:ln>
        </p:spPr>
      </p:sp>
      <p:sp>
        <p:nvSpPr>
          <p:cNvPr id="110" name="graduate-hand-drawn-person_57258">
            <a:extLst>
              <a:ext uri="{FF2B5EF4-FFF2-40B4-BE49-F238E27FC236}">
                <a16:creationId xmlns="" xmlns:a16="http://schemas.microsoft.com/office/drawing/2014/main" id="{1657B0DE-07AE-424E-AEB4-80C36D9B9A63}"/>
              </a:ext>
            </a:extLst>
          </p:cNvPr>
          <p:cNvSpPr>
            <a:spLocks noChangeAspect="1"/>
          </p:cNvSpPr>
          <p:nvPr/>
        </p:nvSpPr>
        <p:spPr bwMode="auto">
          <a:xfrm>
            <a:off x="7530147" y="2905579"/>
            <a:ext cx="276502" cy="368754"/>
          </a:xfrm>
          <a:custGeom>
            <a:avLst/>
            <a:gdLst>
              <a:gd name="connsiteX0" fmla="*/ 296914 w 451700"/>
              <a:gd name="connsiteY0" fmla="*/ 423730 h 602407"/>
              <a:gd name="connsiteX1" fmla="*/ 333264 w 451700"/>
              <a:gd name="connsiteY1" fmla="*/ 427396 h 602407"/>
              <a:gd name="connsiteX2" fmla="*/ 396394 w 451700"/>
              <a:gd name="connsiteY2" fmla="*/ 464662 h 602407"/>
              <a:gd name="connsiteX3" fmla="*/ 412822 w 451700"/>
              <a:gd name="connsiteY3" fmla="*/ 479662 h 602407"/>
              <a:gd name="connsiteX4" fmla="*/ 448494 w 451700"/>
              <a:gd name="connsiteY4" fmla="*/ 557945 h 602407"/>
              <a:gd name="connsiteX5" fmla="*/ 449433 w 451700"/>
              <a:gd name="connsiteY5" fmla="*/ 562866 h 602407"/>
              <a:gd name="connsiteX6" fmla="*/ 449902 w 451700"/>
              <a:gd name="connsiteY6" fmla="*/ 576226 h 602407"/>
              <a:gd name="connsiteX7" fmla="*/ 447321 w 451700"/>
              <a:gd name="connsiteY7" fmla="*/ 592164 h 602407"/>
              <a:gd name="connsiteX8" fmla="*/ 440984 w 451700"/>
              <a:gd name="connsiteY8" fmla="*/ 597789 h 602407"/>
              <a:gd name="connsiteX9" fmla="*/ 434413 w 451700"/>
              <a:gd name="connsiteY9" fmla="*/ 600367 h 602407"/>
              <a:gd name="connsiteX10" fmla="*/ 10338 w 451700"/>
              <a:gd name="connsiteY10" fmla="*/ 591695 h 602407"/>
              <a:gd name="connsiteX11" fmla="*/ 1185 w 451700"/>
              <a:gd name="connsiteY11" fmla="*/ 582554 h 602407"/>
              <a:gd name="connsiteX12" fmla="*/ 1420 w 451700"/>
              <a:gd name="connsiteY12" fmla="*/ 549976 h 602407"/>
              <a:gd name="connsiteX13" fmla="*/ 22307 w 451700"/>
              <a:gd name="connsiteY13" fmla="*/ 511772 h 602407"/>
              <a:gd name="connsiteX14" fmla="*/ 26297 w 451700"/>
              <a:gd name="connsiteY14" fmla="*/ 507085 h 602407"/>
              <a:gd name="connsiteX15" fmla="*/ 105855 w 451700"/>
              <a:gd name="connsiteY15" fmla="*/ 434193 h 602407"/>
              <a:gd name="connsiteX16" fmla="*/ 218269 w 451700"/>
              <a:gd name="connsiteY16" fmla="*/ 488100 h 602407"/>
              <a:gd name="connsiteX17" fmla="*/ 296914 w 451700"/>
              <a:gd name="connsiteY17" fmla="*/ 423730 h 602407"/>
              <a:gd name="connsiteX18" fmla="*/ 134223 w 451700"/>
              <a:gd name="connsiteY18" fmla="*/ 227054 h 602407"/>
              <a:gd name="connsiteX19" fmla="*/ 151118 w 451700"/>
              <a:gd name="connsiteY19" fmla="*/ 340937 h 602407"/>
              <a:gd name="connsiteX20" fmla="*/ 245685 w 451700"/>
              <a:gd name="connsiteY20" fmla="*/ 385459 h 602407"/>
              <a:gd name="connsiteX21" fmla="*/ 324530 w 451700"/>
              <a:gd name="connsiteY21" fmla="*/ 299930 h 602407"/>
              <a:gd name="connsiteX22" fmla="*/ 334385 w 451700"/>
              <a:gd name="connsiteY22" fmla="*/ 248612 h 602407"/>
              <a:gd name="connsiteX23" fmla="*/ 332273 w 451700"/>
              <a:gd name="connsiteY23" fmla="*/ 237599 h 602407"/>
              <a:gd name="connsiteX24" fmla="*/ 205793 w 451700"/>
              <a:gd name="connsiteY24" fmla="*/ 235724 h 602407"/>
              <a:gd name="connsiteX25" fmla="*/ 154872 w 451700"/>
              <a:gd name="connsiteY25" fmla="*/ 229397 h 602407"/>
              <a:gd name="connsiteX26" fmla="*/ 134223 w 451700"/>
              <a:gd name="connsiteY26" fmla="*/ 227054 h 602407"/>
              <a:gd name="connsiteX27" fmla="*/ 234421 w 451700"/>
              <a:gd name="connsiteY27" fmla="*/ 106610 h 602407"/>
              <a:gd name="connsiteX28" fmla="*/ 380378 w 451700"/>
              <a:gd name="connsiteY28" fmla="*/ 125356 h 602407"/>
              <a:gd name="connsiteX29" fmla="*/ 389530 w 451700"/>
              <a:gd name="connsiteY29" fmla="*/ 133323 h 602407"/>
              <a:gd name="connsiteX30" fmla="*/ 394927 w 451700"/>
              <a:gd name="connsiteY30" fmla="*/ 141993 h 602407"/>
              <a:gd name="connsiteX31" fmla="*/ 383663 w 451700"/>
              <a:gd name="connsiteY31" fmla="*/ 188624 h 602407"/>
              <a:gd name="connsiteX32" fmla="*/ 379909 w 451700"/>
              <a:gd name="connsiteY32" fmla="*/ 199404 h 602407"/>
              <a:gd name="connsiteX33" fmla="*/ 388356 w 451700"/>
              <a:gd name="connsiteY33" fmla="*/ 233850 h 602407"/>
              <a:gd name="connsiteX34" fmla="*/ 387652 w 451700"/>
              <a:gd name="connsiteY34" fmla="*/ 362495 h 602407"/>
              <a:gd name="connsiteX35" fmla="*/ 375450 w 451700"/>
              <a:gd name="connsiteY35" fmla="*/ 369525 h 602407"/>
              <a:gd name="connsiteX36" fmla="*/ 310450 w 451700"/>
              <a:gd name="connsiteY36" fmla="*/ 362495 h 602407"/>
              <a:gd name="connsiteX37" fmla="*/ 246154 w 451700"/>
              <a:gd name="connsiteY37" fmla="*/ 406783 h 602407"/>
              <a:gd name="connsiteX38" fmla="*/ 148302 w 451700"/>
              <a:gd name="connsiteY38" fmla="*/ 372103 h 602407"/>
              <a:gd name="connsiteX39" fmla="*/ 148067 w 451700"/>
              <a:gd name="connsiteY39" fmla="*/ 372103 h 602407"/>
              <a:gd name="connsiteX40" fmla="*/ 102544 w 451700"/>
              <a:gd name="connsiteY40" fmla="*/ 365776 h 602407"/>
              <a:gd name="connsiteX41" fmla="*/ 79782 w 451700"/>
              <a:gd name="connsiteY41" fmla="*/ 361089 h 602407"/>
              <a:gd name="connsiteX42" fmla="*/ 73681 w 451700"/>
              <a:gd name="connsiteY42" fmla="*/ 358043 h 602407"/>
              <a:gd name="connsiteX43" fmla="*/ 73212 w 451700"/>
              <a:gd name="connsiteY43" fmla="*/ 357809 h 602407"/>
              <a:gd name="connsiteX44" fmla="*/ 71335 w 451700"/>
              <a:gd name="connsiteY44" fmla="*/ 353357 h 602407"/>
              <a:gd name="connsiteX45" fmla="*/ 72039 w 451700"/>
              <a:gd name="connsiteY45" fmla="*/ 352185 h 602407"/>
              <a:gd name="connsiteX46" fmla="*/ 75324 w 451700"/>
              <a:gd name="connsiteY46" fmla="*/ 348436 h 602407"/>
              <a:gd name="connsiteX47" fmla="*/ 75324 w 451700"/>
              <a:gd name="connsiteY47" fmla="*/ 348201 h 602407"/>
              <a:gd name="connsiteX48" fmla="*/ 68284 w 451700"/>
              <a:gd name="connsiteY48" fmla="*/ 305788 h 602407"/>
              <a:gd name="connsiteX49" fmla="*/ 72273 w 451700"/>
              <a:gd name="connsiteY49" fmla="*/ 282590 h 602407"/>
              <a:gd name="connsiteX50" fmla="*/ 81425 w 451700"/>
              <a:gd name="connsiteY50" fmla="*/ 248847 h 602407"/>
              <a:gd name="connsiteX51" fmla="*/ 95270 w 451700"/>
              <a:gd name="connsiteY51" fmla="*/ 212292 h 602407"/>
              <a:gd name="connsiteX52" fmla="*/ 88699 w 451700"/>
              <a:gd name="connsiteY52" fmla="*/ 212057 h 602407"/>
              <a:gd name="connsiteX53" fmla="*/ 66172 w 451700"/>
              <a:gd name="connsiteY53" fmla="*/ 208542 h 602407"/>
              <a:gd name="connsiteX54" fmla="*/ 66172 w 451700"/>
              <a:gd name="connsiteY54" fmla="*/ 197763 h 602407"/>
              <a:gd name="connsiteX55" fmla="*/ 68988 w 451700"/>
              <a:gd name="connsiteY55" fmla="*/ 196357 h 602407"/>
              <a:gd name="connsiteX56" fmla="*/ 72977 w 451700"/>
              <a:gd name="connsiteY56" fmla="*/ 115046 h 602407"/>
              <a:gd name="connsiteX57" fmla="*/ 83771 w 451700"/>
              <a:gd name="connsiteY57" fmla="*/ 108953 h 602407"/>
              <a:gd name="connsiteX58" fmla="*/ 234421 w 451700"/>
              <a:gd name="connsiteY58" fmla="*/ 106610 h 602407"/>
              <a:gd name="connsiteX59" fmla="*/ 217569 w 451700"/>
              <a:gd name="connsiteY59" fmla="*/ 741 h 602407"/>
              <a:gd name="connsiteX60" fmla="*/ 316598 w 451700"/>
              <a:gd name="connsiteY60" fmla="*/ 24641 h 602407"/>
              <a:gd name="connsiteX61" fmla="*/ 432053 w 451700"/>
              <a:gd name="connsiteY61" fmla="*/ 86969 h 602407"/>
              <a:gd name="connsiteX62" fmla="*/ 435573 w 451700"/>
              <a:gd name="connsiteY62" fmla="*/ 90484 h 602407"/>
              <a:gd name="connsiteX63" fmla="*/ 436981 w 451700"/>
              <a:gd name="connsiteY63" fmla="*/ 90484 h 602407"/>
              <a:gd name="connsiteX64" fmla="*/ 446837 w 451700"/>
              <a:gd name="connsiteY64" fmla="*/ 100325 h 602407"/>
              <a:gd name="connsiteX65" fmla="*/ 422432 w 451700"/>
              <a:gd name="connsiteY65" fmla="*/ 225917 h 602407"/>
              <a:gd name="connsiteX66" fmla="*/ 428533 w 451700"/>
              <a:gd name="connsiteY66" fmla="*/ 228495 h 602407"/>
              <a:gd name="connsiteX67" fmla="*/ 430880 w 451700"/>
              <a:gd name="connsiteY67" fmla="*/ 276763 h 602407"/>
              <a:gd name="connsiteX68" fmla="*/ 413749 w 451700"/>
              <a:gd name="connsiteY68" fmla="*/ 276763 h 602407"/>
              <a:gd name="connsiteX69" fmla="*/ 425717 w 451700"/>
              <a:gd name="connsiteY69" fmla="*/ 110166 h 602407"/>
              <a:gd name="connsiteX70" fmla="*/ 216631 w 451700"/>
              <a:gd name="connsiteY70" fmla="*/ 104777 h 602407"/>
              <a:gd name="connsiteX71" fmla="*/ 107746 w 451700"/>
              <a:gd name="connsiteY71" fmla="*/ 99622 h 602407"/>
              <a:gd name="connsiteX72" fmla="*/ 16696 w 451700"/>
              <a:gd name="connsiteY72" fmla="*/ 91889 h 602407"/>
              <a:gd name="connsiteX73" fmla="*/ 13880 w 451700"/>
              <a:gd name="connsiteY73" fmla="*/ 88375 h 602407"/>
              <a:gd name="connsiteX74" fmla="*/ 14115 w 451700"/>
              <a:gd name="connsiteY74" fmla="*/ 77128 h 602407"/>
              <a:gd name="connsiteX75" fmla="*/ 113613 w 451700"/>
              <a:gd name="connsiteY75" fmla="*/ 32374 h 602407"/>
              <a:gd name="connsiteX76" fmla="*/ 217569 w 451700"/>
              <a:gd name="connsiteY76" fmla="*/ 741 h 60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51700" h="602407">
                <a:moveTo>
                  <a:pt x="296914" y="423730"/>
                </a:moveTo>
                <a:cubicBezTo>
                  <a:pt x="307742" y="421698"/>
                  <a:pt x="319711" y="422533"/>
                  <a:pt x="333264" y="427396"/>
                </a:cubicBezTo>
                <a:cubicBezTo>
                  <a:pt x="357906" y="436303"/>
                  <a:pt x="379262" y="448725"/>
                  <a:pt x="396394" y="464662"/>
                </a:cubicBezTo>
                <a:cubicBezTo>
                  <a:pt x="402496" y="469115"/>
                  <a:pt x="407894" y="474037"/>
                  <a:pt x="412822" y="479662"/>
                </a:cubicBezTo>
                <a:cubicBezTo>
                  <a:pt x="429015" y="498178"/>
                  <a:pt x="453657" y="531225"/>
                  <a:pt x="448494" y="557945"/>
                </a:cubicBezTo>
                <a:cubicBezTo>
                  <a:pt x="448729" y="559585"/>
                  <a:pt x="449198" y="561226"/>
                  <a:pt x="449433" y="562866"/>
                </a:cubicBezTo>
                <a:cubicBezTo>
                  <a:pt x="452249" y="566382"/>
                  <a:pt x="452484" y="572242"/>
                  <a:pt x="449902" y="576226"/>
                </a:cubicBezTo>
                <a:cubicBezTo>
                  <a:pt x="449433" y="581382"/>
                  <a:pt x="448729" y="586539"/>
                  <a:pt x="447321" y="592164"/>
                </a:cubicBezTo>
                <a:cubicBezTo>
                  <a:pt x="446147" y="595679"/>
                  <a:pt x="443800" y="597554"/>
                  <a:pt x="440984" y="597789"/>
                </a:cubicBezTo>
                <a:cubicBezTo>
                  <a:pt x="439107" y="599429"/>
                  <a:pt x="436760" y="600132"/>
                  <a:pt x="434413" y="600367"/>
                </a:cubicBezTo>
                <a:cubicBezTo>
                  <a:pt x="293133" y="604820"/>
                  <a:pt x="151149" y="602007"/>
                  <a:pt x="10338" y="591695"/>
                </a:cubicBezTo>
                <a:cubicBezTo>
                  <a:pt x="5410" y="591226"/>
                  <a:pt x="1185" y="587710"/>
                  <a:pt x="1185" y="582554"/>
                </a:cubicBezTo>
                <a:cubicBezTo>
                  <a:pt x="1185" y="574820"/>
                  <a:pt x="-1631" y="560054"/>
                  <a:pt x="1420" y="549976"/>
                </a:cubicBezTo>
                <a:cubicBezTo>
                  <a:pt x="3532" y="535679"/>
                  <a:pt x="13624" y="522319"/>
                  <a:pt x="22307" y="511772"/>
                </a:cubicBezTo>
                <a:cubicBezTo>
                  <a:pt x="23715" y="510132"/>
                  <a:pt x="24889" y="508725"/>
                  <a:pt x="26297" y="507085"/>
                </a:cubicBezTo>
                <a:cubicBezTo>
                  <a:pt x="41786" y="474037"/>
                  <a:pt x="72999" y="446850"/>
                  <a:pt x="105855" y="434193"/>
                </a:cubicBezTo>
                <a:cubicBezTo>
                  <a:pt x="160302" y="413099"/>
                  <a:pt x="184709" y="454584"/>
                  <a:pt x="218269" y="488100"/>
                </a:cubicBezTo>
                <a:cubicBezTo>
                  <a:pt x="242207" y="461732"/>
                  <a:pt x="264428" y="429828"/>
                  <a:pt x="296914" y="423730"/>
                </a:cubicBezTo>
                <a:close/>
                <a:moveTo>
                  <a:pt x="134223" y="227054"/>
                </a:moveTo>
                <a:cubicBezTo>
                  <a:pt x="123194" y="265953"/>
                  <a:pt x="129529" y="305788"/>
                  <a:pt x="151118" y="340937"/>
                </a:cubicBezTo>
                <a:cubicBezTo>
                  <a:pt x="171533" y="373743"/>
                  <a:pt x="205324" y="401862"/>
                  <a:pt x="245685" y="385459"/>
                </a:cubicBezTo>
                <a:cubicBezTo>
                  <a:pt x="281822" y="371165"/>
                  <a:pt x="310919" y="335782"/>
                  <a:pt x="324530" y="299930"/>
                </a:cubicBezTo>
                <a:cubicBezTo>
                  <a:pt x="330631" y="283761"/>
                  <a:pt x="335793" y="266187"/>
                  <a:pt x="334385" y="248612"/>
                </a:cubicBezTo>
                <a:cubicBezTo>
                  <a:pt x="333916" y="244629"/>
                  <a:pt x="333212" y="240879"/>
                  <a:pt x="332273" y="237599"/>
                </a:cubicBezTo>
                <a:cubicBezTo>
                  <a:pt x="290035" y="236193"/>
                  <a:pt x="247562" y="240645"/>
                  <a:pt x="205793" y="235724"/>
                </a:cubicBezTo>
                <a:cubicBezTo>
                  <a:pt x="188898" y="233615"/>
                  <a:pt x="171768" y="230803"/>
                  <a:pt x="154872" y="229397"/>
                </a:cubicBezTo>
                <a:cubicBezTo>
                  <a:pt x="148771" y="228694"/>
                  <a:pt x="140089" y="229632"/>
                  <a:pt x="134223" y="227054"/>
                </a:cubicBezTo>
                <a:close/>
                <a:moveTo>
                  <a:pt x="234421" y="106610"/>
                </a:moveTo>
                <a:cubicBezTo>
                  <a:pt x="283230" y="111062"/>
                  <a:pt x="331100" y="124184"/>
                  <a:pt x="380378" y="125356"/>
                </a:cubicBezTo>
                <a:cubicBezTo>
                  <a:pt x="385306" y="125356"/>
                  <a:pt x="388591" y="128871"/>
                  <a:pt x="389530" y="133323"/>
                </a:cubicBezTo>
                <a:cubicBezTo>
                  <a:pt x="392580" y="134729"/>
                  <a:pt x="394692" y="138010"/>
                  <a:pt x="394927" y="141993"/>
                </a:cubicBezTo>
                <a:cubicBezTo>
                  <a:pt x="396335" y="156287"/>
                  <a:pt x="396569" y="179017"/>
                  <a:pt x="383663" y="188624"/>
                </a:cubicBezTo>
                <a:cubicBezTo>
                  <a:pt x="382490" y="192374"/>
                  <a:pt x="381317" y="195889"/>
                  <a:pt x="379909" y="199404"/>
                </a:cubicBezTo>
                <a:cubicBezTo>
                  <a:pt x="384836" y="210183"/>
                  <a:pt x="386948" y="222133"/>
                  <a:pt x="388356" y="233850"/>
                </a:cubicBezTo>
                <a:cubicBezTo>
                  <a:pt x="393988" y="275091"/>
                  <a:pt x="395396" y="321019"/>
                  <a:pt x="387652" y="362495"/>
                </a:cubicBezTo>
                <a:cubicBezTo>
                  <a:pt x="386714" y="368119"/>
                  <a:pt x="380378" y="370463"/>
                  <a:pt x="375450" y="369525"/>
                </a:cubicBezTo>
                <a:cubicBezTo>
                  <a:pt x="353862" y="365542"/>
                  <a:pt x="332273" y="364604"/>
                  <a:pt x="310450" y="362495"/>
                </a:cubicBezTo>
                <a:cubicBezTo>
                  <a:pt x="293085" y="383351"/>
                  <a:pt x="271028" y="400222"/>
                  <a:pt x="246154" y="406783"/>
                </a:cubicBezTo>
                <a:cubicBezTo>
                  <a:pt x="207436" y="417328"/>
                  <a:pt x="172472" y="400925"/>
                  <a:pt x="148302" y="372103"/>
                </a:cubicBezTo>
                <a:cubicBezTo>
                  <a:pt x="148302" y="372103"/>
                  <a:pt x="148302" y="372103"/>
                  <a:pt x="148067" y="372103"/>
                </a:cubicBezTo>
                <a:cubicBezTo>
                  <a:pt x="132815" y="372571"/>
                  <a:pt x="117093" y="369057"/>
                  <a:pt x="102544" y="365776"/>
                </a:cubicBezTo>
                <a:cubicBezTo>
                  <a:pt x="94800" y="364136"/>
                  <a:pt x="87291" y="362495"/>
                  <a:pt x="79782" y="361089"/>
                </a:cubicBezTo>
                <a:cubicBezTo>
                  <a:pt x="77436" y="360621"/>
                  <a:pt x="75324" y="359918"/>
                  <a:pt x="73681" y="358043"/>
                </a:cubicBezTo>
                <a:cubicBezTo>
                  <a:pt x="73446" y="358043"/>
                  <a:pt x="73446" y="358043"/>
                  <a:pt x="73212" y="357809"/>
                </a:cubicBezTo>
                <a:cubicBezTo>
                  <a:pt x="71569" y="357340"/>
                  <a:pt x="70161" y="355231"/>
                  <a:pt x="71335" y="353357"/>
                </a:cubicBezTo>
                <a:cubicBezTo>
                  <a:pt x="71569" y="352888"/>
                  <a:pt x="71804" y="352419"/>
                  <a:pt x="72039" y="352185"/>
                </a:cubicBezTo>
                <a:cubicBezTo>
                  <a:pt x="72508" y="350310"/>
                  <a:pt x="73916" y="349373"/>
                  <a:pt x="75324" y="348436"/>
                </a:cubicBezTo>
                <a:cubicBezTo>
                  <a:pt x="75324" y="348436"/>
                  <a:pt x="75324" y="348201"/>
                  <a:pt x="75324" y="348201"/>
                </a:cubicBezTo>
                <a:cubicBezTo>
                  <a:pt x="67345" y="338360"/>
                  <a:pt x="66407" y="322425"/>
                  <a:pt x="68284" y="305788"/>
                </a:cubicBezTo>
                <a:cubicBezTo>
                  <a:pt x="68753" y="298055"/>
                  <a:pt x="70161" y="290323"/>
                  <a:pt x="72273" y="282590"/>
                </a:cubicBezTo>
                <a:cubicBezTo>
                  <a:pt x="75324" y="269233"/>
                  <a:pt x="79078" y="256814"/>
                  <a:pt x="81425" y="248847"/>
                </a:cubicBezTo>
                <a:cubicBezTo>
                  <a:pt x="81894" y="247206"/>
                  <a:pt x="87761" y="227991"/>
                  <a:pt x="95270" y="212292"/>
                </a:cubicBezTo>
                <a:cubicBezTo>
                  <a:pt x="93158" y="212292"/>
                  <a:pt x="90811" y="212057"/>
                  <a:pt x="88699" y="212057"/>
                </a:cubicBezTo>
                <a:cubicBezTo>
                  <a:pt x="82129" y="211589"/>
                  <a:pt x="72039" y="212292"/>
                  <a:pt x="66172" y="208542"/>
                </a:cubicBezTo>
                <a:cubicBezTo>
                  <a:pt x="62183" y="205965"/>
                  <a:pt x="62183" y="200341"/>
                  <a:pt x="66172" y="197763"/>
                </a:cubicBezTo>
                <a:cubicBezTo>
                  <a:pt x="67111" y="197060"/>
                  <a:pt x="67815" y="196826"/>
                  <a:pt x="68988" y="196357"/>
                </a:cubicBezTo>
                <a:cubicBezTo>
                  <a:pt x="61948" y="169644"/>
                  <a:pt x="64060" y="141290"/>
                  <a:pt x="72977" y="115046"/>
                </a:cubicBezTo>
                <a:cubicBezTo>
                  <a:pt x="74620" y="110359"/>
                  <a:pt x="78844" y="108250"/>
                  <a:pt x="83771" y="108953"/>
                </a:cubicBezTo>
                <a:cubicBezTo>
                  <a:pt x="134223" y="118092"/>
                  <a:pt x="183970" y="101689"/>
                  <a:pt x="234421" y="106610"/>
                </a:cubicBezTo>
                <a:close/>
                <a:moveTo>
                  <a:pt x="217569" y="741"/>
                </a:moveTo>
                <a:cubicBezTo>
                  <a:pt x="253473" y="-3242"/>
                  <a:pt x="284683" y="9411"/>
                  <a:pt x="316598" y="24641"/>
                </a:cubicBezTo>
                <a:cubicBezTo>
                  <a:pt x="356256" y="43152"/>
                  <a:pt x="394272" y="64943"/>
                  <a:pt x="432053" y="86969"/>
                </a:cubicBezTo>
                <a:cubicBezTo>
                  <a:pt x="433696" y="87906"/>
                  <a:pt x="434869" y="89078"/>
                  <a:pt x="435573" y="90484"/>
                </a:cubicBezTo>
                <a:cubicBezTo>
                  <a:pt x="436042" y="90484"/>
                  <a:pt x="436512" y="90484"/>
                  <a:pt x="436981" y="90484"/>
                </a:cubicBezTo>
                <a:cubicBezTo>
                  <a:pt x="441909" y="90484"/>
                  <a:pt x="447306" y="94936"/>
                  <a:pt x="446837" y="100325"/>
                </a:cubicBezTo>
                <a:cubicBezTo>
                  <a:pt x="442378" y="138284"/>
                  <a:pt x="422432" y="184443"/>
                  <a:pt x="422432" y="225917"/>
                </a:cubicBezTo>
                <a:cubicBezTo>
                  <a:pt x="424778" y="225683"/>
                  <a:pt x="426890" y="226620"/>
                  <a:pt x="428533" y="228495"/>
                </a:cubicBezTo>
                <a:cubicBezTo>
                  <a:pt x="439797" y="242319"/>
                  <a:pt x="439093" y="261767"/>
                  <a:pt x="430880" y="276763"/>
                </a:cubicBezTo>
                <a:cubicBezTo>
                  <a:pt x="427360" y="282855"/>
                  <a:pt x="416800" y="283324"/>
                  <a:pt x="413749" y="276763"/>
                </a:cubicBezTo>
                <a:cubicBezTo>
                  <a:pt x="388405" y="224043"/>
                  <a:pt x="416565" y="164527"/>
                  <a:pt x="425717" y="110166"/>
                </a:cubicBezTo>
                <a:cubicBezTo>
                  <a:pt x="356022" y="110869"/>
                  <a:pt x="286326" y="108057"/>
                  <a:pt x="216631" y="104777"/>
                </a:cubicBezTo>
                <a:cubicBezTo>
                  <a:pt x="180258" y="102902"/>
                  <a:pt x="144119" y="101028"/>
                  <a:pt x="107746" y="99622"/>
                </a:cubicBezTo>
                <a:cubicBezTo>
                  <a:pt x="79586" y="98450"/>
                  <a:pt x="42744" y="102668"/>
                  <a:pt x="16696" y="91889"/>
                </a:cubicBezTo>
                <a:cubicBezTo>
                  <a:pt x="15054" y="91187"/>
                  <a:pt x="14115" y="89781"/>
                  <a:pt x="13880" y="88375"/>
                </a:cubicBezTo>
                <a:cubicBezTo>
                  <a:pt x="10126" y="86032"/>
                  <a:pt x="8248" y="81111"/>
                  <a:pt x="14115" y="77128"/>
                </a:cubicBezTo>
                <a:cubicBezTo>
                  <a:pt x="42744" y="57445"/>
                  <a:pt x="81698" y="45495"/>
                  <a:pt x="113613" y="32374"/>
                </a:cubicBezTo>
                <a:cubicBezTo>
                  <a:pt x="146935" y="18784"/>
                  <a:pt x="181666" y="4959"/>
                  <a:pt x="217569" y="741"/>
                </a:cubicBezTo>
                <a:close/>
              </a:path>
            </a:pathLst>
          </a:custGeom>
          <a:solidFill>
            <a:schemeClr val="accent1"/>
          </a:solidFill>
          <a:ln>
            <a:noFill/>
          </a:ln>
        </p:spPr>
      </p:sp>
      <p:sp>
        <p:nvSpPr>
          <p:cNvPr id="111" name="mortarboard_93757">
            <a:extLst>
              <a:ext uri="{FF2B5EF4-FFF2-40B4-BE49-F238E27FC236}">
                <a16:creationId xmlns="" xmlns:a16="http://schemas.microsoft.com/office/drawing/2014/main" id="{8607CAB5-5035-4207-B876-F3437FEA4675}"/>
              </a:ext>
            </a:extLst>
          </p:cNvPr>
          <p:cNvSpPr>
            <a:spLocks noChangeAspect="1"/>
          </p:cNvSpPr>
          <p:nvPr/>
        </p:nvSpPr>
        <p:spPr bwMode="auto">
          <a:xfrm>
            <a:off x="8141596" y="2858260"/>
            <a:ext cx="368752" cy="223906"/>
          </a:xfrm>
          <a:custGeom>
            <a:avLst/>
            <a:gdLst>
              <a:gd name="T0" fmla="*/ 6171 w 6171"/>
              <a:gd name="T1" fmla="*/ 1541 h 3753"/>
              <a:gd name="T2" fmla="*/ 6006 w 6171"/>
              <a:gd name="T3" fmla="*/ 1287 h 3753"/>
              <a:gd name="T4" fmla="*/ 3199 w 6171"/>
              <a:gd name="T5" fmla="*/ 32 h 3753"/>
              <a:gd name="T6" fmla="*/ 2972 w 6171"/>
              <a:gd name="T7" fmla="*/ 32 h 3753"/>
              <a:gd name="T8" fmla="*/ 165 w 6171"/>
              <a:gd name="T9" fmla="*/ 1287 h 3753"/>
              <a:gd name="T10" fmla="*/ 0 w 6171"/>
              <a:gd name="T11" fmla="*/ 1541 h 3753"/>
              <a:gd name="T12" fmla="*/ 165 w 6171"/>
              <a:gd name="T13" fmla="*/ 1796 h 3753"/>
              <a:gd name="T14" fmla="*/ 1297 w 6171"/>
              <a:gd name="T15" fmla="*/ 2302 h 3753"/>
              <a:gd name="T16" fmla="*/ 1297 w 6171"/>
              <a:gd name="T17" fmla="*/ 2889 h 3753"/>
              <a:gd name="T18" fmla="*/ 3086 w 6171"/>
              <a:gd name="T19" fmla="*/ 3753 h 3753"/>
              <a:gd name="T20" fmla="*/ 4875 w 6171"/>
              <a:gd name="T21" fmla="*/ 2889 h 3753"/>
              <a:gd name="T22" fmla="*/ 4875 w 6171"/>
              <a:gd name="T23" fmla="*/ 2302 h 3753"/>
              <a:gd name="T24" fmla="*/ 5774 w 6171"/>
              <a:gd name="T25" fmla="*/ 1900 h 3753"/>
              <a:gd name="T26" fmla="*/ 5774 w 6171"/>
              <a:gd name="T27" fmla="*/ 2946 h 3753"/>
              <a:gd name="T28" fmla="*/ 5695 w 6171"/>
              <a:gd name="T29" fmla="*/ 3264 h 3753"/>
              <a:gd name="T30" fmla="*/ 5892 w 6171"/>
              <a:gd name="T31" fmla="*/ 3576 h 3753"/>
              <a:gd name="T32" fmla="*/ 6090 w 6171"/>
              <a:gd name="T33" fmla="*/ 3264 h 3753"/>
              <a:gd name="T34" fmla="*/ 6011 w 6171"/>
              <a:gd name="T35" fmla="*/ 2946 h 3753"/>
              <a:gd name="T36" fmla="*/ 6011 w 6171"/>
              <a:gd name="T37" fmla="*/ 1793 h 3753"/>
              <a:gd name="T38" fmla="*/ 6171 w 6171"/>
              <a:gd name="T39" fmla="*/ 1541 h 3753"/>
              <a:gd name="T40" fmla="*/ 4420 w 6171"/>
              <a:gd name="T41" fmla="*/ 2441 h 3753"/>
              <a:gd name="T42" fmla="*/ 4058 w 6171"/>
              <a:gd name="T43" fmla="*/ 2613 h 3753"/>
              <a:gd name="T44" fmla="*/ 3576 w 6171"/>
              <a:gd name="T45" fmla="*/ 2725 h 3753"/>
              <a:gd name="T46" fmla="*/ 3059 w 6171"/>
              <a:gd name="T47" fmla="*/ 2757 h 3753"/>
              <a:gd name="T48" fmla="*/ 2539 w 6171"/>
              <a:gd name="T49" fmla="*/ 2714 h 3753"/>
              <a:gd name="T50" fmla="*/ 2063 w 6171"/>
              <a:gd name="T51" fmla="*/ 2591 h 3753"/>
              <a:gd name="T52" fmla="*/ 1877 w 6171"/>
              <a:gd name="T53" fmla="*/ 2510 h 3753"/>
              <a:gd name="T54" fmla="*/ 1791 w 6171"/>
              <a:gd name="T55" fmla="*/ 2462 h 3753"/>
              <a:gd name="T56" fmla="*/ 1746 w 6171"/>
              <a:gd name="T57" fmla="*/ 2403 h 3753"/>
              <a:gd name="T58" fmla="*/ 1818 w 6171"/>
              <a:gd name="T59" fmla="*/ 2403 h 3753"/>
              <a:gd name="T60" fmla="*/ 1913 w 6171"/>
              <a:gd name="T61" fmla="*/ 2428 h 3753"/>
              <a:gd name="T62" fmla="*/ 2121 w 6171"/>
              <a:gd name="T63" fmla="*/ 2470 h 3753"/>
              <a:gd name="T64" fmla="*/ 2602 w 6171"/>
              <a:gd name="T65" fmla="*/ 2528 h 3753"/>
              <a:gd name="T66" fmla="*/ 3637 w 6171"/>
              <a:gd name="T67" fmla="*/ 2520 h 3753"/>
              <a:gd name="T68" fmla="*/ 4111 w 6171"/>
              <a:gd name="T69" fmla="*/ 2455 h 3753"/>
              <a:gd name="T70" fmla="*/ 4305 w 6171"/>
              <a:gd name="T71" fmla="*/ 2411 h 3753"/>
              <a:gd name="T72" fmla="*/ 4389 w 6171"/>
              <a:gd name="T73" fmla="*/ 2387 h 3753"/>
              <a:gd name="T74" fmla="*/ 4428 w 6171"/>
              <a:gd name="T75" fmla="*/ 2433 h 3753"/>
              <a:gd name="T76" fmla="*/ 4420 w 6171"/>
              <a:gd name="T77" fmla="*/ 2441 h 3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171" h="3753">
                <a:moveTo>
                  <a:pt x="6171" y="1541"/>
                </a:moveTo>
                <a:cubicBezTo>
                  <a:pt x="6171" y="1431"/>
                  <a:pt x="6107" y="1332"/>
                  <a:pt x="6006" y="1287"/>
                </a:cubicBezTo>
                <a:lnTo>
                  <a:pt x="3199" y="32"/>
                </a:lnTo>
                <a:cubicBezTo>
                  <a:pt x="3127" y="0"/>
                  <a:pt x="3044" y="0"/>
                  <a:pt x="2972" y="32"/>
                </a:cubicBezTo>
                <a:lnTo>
                  <a:pt x="165" y="1287"/>
                </a:lnTo>
                <a:cubicBezTo>
                  <a:pt x="65" y="1332"/>
                  <a:pt x="0" y="1431"/>
                  <a:pt x="0" y="1541"/>
                </a:cubicBezTo>
                <a:cubicBezTo>
                  <a:pt x="0" y="1651"/>
                  <a:pt x="65" y="1751"/>
                  <a:pt x="165" y="1796"/>
                </a:cubicBezTo>
                <a:lnTo>
                  <a:pt x="1297" y="2302"/>
                </a:lnTo>
                <a:lnTo>
                  <a:pt x="1297" y="2889"/>
                </a:lnTo>
                <a:cubicBezTo>
                  <a:pt x="1297" y="3736"/>
                  <a:pt x="2921" y="3753"/>
                  <a:pt x="3086" y="3753"/>
                </a:cubicBezTo>
                <a:cubicBezTo>
                  <a:pt x="3250" y="3753"/>
                  <a:pt x="4875" y="3736"/>
                  <a:pt x="4875" y="2889"/>
                </a:cubicBezTo>
                <a:lnTo>
                  <a:pt x="4875" y="2302"/>
                </a:lnTo>
                <a:lnTo>
                  <a:pt x="5774" y="1900"/>
                </a:lnTo>
                <a:lnTo>
                  <a:pt x="5774" y="2946"/>
                </a:lnTo>
                <a:cubicBezTo>
                  <a:pt x="5732" y="3037"/>
                  <a:pt x="5695" y="3150"/>
                  <a:pt x="5695" y="3264"/>
                </a:cubicBezTo>
                <a:cubicBezTo>
                  <a:pt x="5695" y="3529"/>
                  <a:pt x="5784" y="3576"/>
                  <a:pt x="5892" y="3576"/>
                </a:cubicBezTo>
                <a:cubicBezTo>
                  <a:pt x="6001" y="3576"/>
                  <a:pt x="6090" y="3529"/>
                  <a:pt x="6090" y="3264"/>
                </a:cubicBezTo>
                <a:cubicBezTo>
                  <a:pt x="6090" y="3150"/>
                  <a:pt x="6053" y="3037"/>
                  <a:pt x="6011" y="2946"/>
                </a:cubicBezTo>
                <a:lnTo>
                  <a:pt x="6011" y="1793"/>
                </a:lnTo>
                <a:cubicBezTo>
                  <a:pt x="6109" y="1748"/>
                  <a:pt x="6171" y="1649"/>
                  <a:pt x="6171" y="1541"/>
                </a:cubicBezTo>
                <a:close/>
                <a:moveTo>
                  <a:pt x="4420" y="2441"/>
                </a:moveTo>
                <a:cubicBezTo>
                  <a:pt x="4311" y="2518"/>
                  <a:pt x="4184" y="2570"/>
                  <a:pt x="4058" y="2613"/>
                </a:cubicBezTo>
                <a:cubicBezTo>
                  <a:pt x="3902" y="2666"/>
                  <a:pt x="3740" y="2701"/>
                  <a:pt x="3576" y="2725"/>
                </a:cubicBezTo>
                <a:cubicBezTo>
                  <a:pt x="3406" y="2749"/>
                  <a:pt x="3232" y="2760"/>
                  <a:pt x="3059" y="2757"/>
                </a:cubicBezTo>
                <a:cubicBezTo>
                  <a:pt x="2885" y="2755"/>
                  <a:pt x="2711" y="2742"/>
                  <a:pt x="2539" y="2714"/>
                </a:cubicBezTo>
                <a:cubicBezTo>
                  <a:pt x="2377" y="2688"/>
                  <a:pt x="2217" y="2648"/>
                  <a:pt x="2063" y="2591"/>
                </a:cubicBezTo>
                <a:cubicBezTo>
                  <a:pt x="2000" y="2567"/>
                  <a:pt x="1937" y="2541"/>
                  <a:pt x="1877" y="2510"/>
                </a:cubicBezTo>
                <a:cubicBezTo>
                  <a:pt x="1848" y="2495"/>
                  <a:pt x="1819" y="2479"/>
                  <a:pt x="1791" y="2462"/>
                </a:cubicBezTo>
                <a:cubicBezTo>
                  <a:pt x="1773" y="2450"/>
                  <a:pt x="1731" y="2432"/>
                  <a:pt x="1746" y="2403"/>
                </a:cubicBezTo>
                <a:cubicBezTo>
                  <a:pt x="1760" y="2376"/>
                  <a:pt x="1798" y="2397"/>
                  <a:pt x="1818" y="2403"/>
                </a:cubicBezTo>
                <a:cubicBezTo>
                  <a:pt x="1850" y="2412"/>
                  <a:pt x="1882" y="2420"/>
                  <a:pt x="1913" y="2428"/>
                </a:cubicBezTo>
                <a:cubicBezTo>
                  <a:pt x="1982" y="2444"/>
                  <a:pt x="2051" y="2458"/>
                  <a:pt x="2121" y="2470"/>
                </a:cubicBezTo>
                <a:cubicBezTo>
                  <a:pt x="2280" y="2498"/>
                  <a:pt x="2441" y="2516"/>
                  <a:pt x="2602" y="2528"/>
                </a:cubicBezTo>
                <a:cubicBezTo>
                  <a:pt x="2946" y="2550"/>
                  <a:pt x="3293" y="2551"/>
                  <a:pt x="3637" y="2520"/>
                </a:cubicBezTo>
                <a:cubicBezTo>
                  <a:pt x="3796" y="2506"/>
                  <a:pt x="3954" y="2486"/>
                  <a:pt x="4111" y="2455"/>
                </a:cubicBezTo>
                <a:cubicBezTo>
                  <a:pt x="4176" y="2442"/>
                  <a:pt x="4241" y="2428"/>
                  <a:pt x="4305" y="2411"/>
                </a:cubicBezTo>
                <a:cubicBezTo>
                  <a:pt x="4333" y="2404"/>
                  <a:pt x="4361" y="2395"/>
                  <a:pt x="4389" y="2387"/>
                </a:cubicBezTo>
                <a:cubicBezTo>
                  <a:pt x="4416" y="2378"/>
                  <a:pt x="4446" y="2405"/>
                  <a:pt x="4428" y="2433"/>
                </a:cubicBezTo>
                <a:cubicBezTo>
                  <a:pt x="4426" y="2436"/>
                  <a:pt x="4423" y="2439"/>
                  <a:pt x="4420" y="2441"/>
                </a:cubicBezTo>
                <a:close/>
              </a:path>
            </a:pathLst>
          </a:custGeom>
          <a:solidFill>
            <a:schemeClr val="accent1"/>
          </a:solidFill>
          <a:ln>
            <a:noFill/>
          </a:ln>
        </p:spPr>
      </p:sp>
      <p:sp>
        <p:nvSpPr>
          <p:cNvPr id="112" name="molecules-shapes_57399">
            <a:extLst>
              <a:ext uri="{FF2B5EF4-FFF2-40B4-BE49-F238E27FC236}">
                <a16:creationId xmlns="" xmlns:a16="http://schemas.microsoft.com/office/drawing/2014/main" id="{3A892435-275D-4B1B-B607-97F9D37E4AB3}"/>
              </a:ext>
            </a:extLst>
          </p:cNvPr>
          <p:cNvSpPr>
            <a:spLocks noChangeAspect="1"/>
          </p:cNvSpPr>
          <p:nvPr/>
        </p:nvSpPr>
        <p:spPr bwMode="auto">
          <a:xfrm>
            <a:off x="8722908" y="2886907"/>
            <a:ext cx="368754" cy="311598"/>
          </a:xfrm>
          <a:custGeom>
            <a:avLst/>
            <a:gdLst>
              <a:gd name="T0" fmla="*/ 2512 w 2654"/>
              <a:gd name="T1" fmla="*/ 282 h 2246"/>
              <a:gd name="T2" fmla="*/ 2315 w 2654"/>
              <a:gd name="T3" fmla="*/ 259 h 2246"/>
              <a:gd name="T4" fmla="*/ 2183 w 2654"/>
              <a:gd name="T5" fmla="*/ 336 h 2246"/>
              <a:gd name="T6" fmla="*/ 2144 w 2654"/>
              <a:gd name="T7" fmla="*/ 615 h 2246"/>
              <a:gd name="T8" fmla="*/ 2265 w 2654"/>
              <a:gd name="T9" fmla="*/ 730 h 2246"/>
              <a:gd name="T10" fmla="*/ 2227 w 2654"/>
              <a:gd name="T11" fmla="*/ 955 h 2246"/>
              <a:gd name="T12" fmla="*/ 2159 w 2654"/>
              <a:gd name="T13" fmla="*/ 1183 h 2246"/>
              <a:gd name="T14" fmla="*/ 1955 w 2654"/>
              <a:gd name="T15" fmla="*/ 1108 h 2246"/>
              <a:gd name="T16" fmla="*/ 1653 w 2654"/>
              <a:gd name="T17" fmla="*/ 1344 h 2246"/>
              <a:gd name="T18" fmla="*/ 1284 w 2654"/>
              <a:gd name="T19" fmla="*/ 1135 h 2246"/>
              <a:gd name="T20" fmla="*/ 707 w 2654"/>
              <a:gd name="T21" fmla="*/ 885 h 2246"/>
              <a:gd name="T22" fmla="*/ 796 w 2654"/>
              <a:gd name="T23" fmla="*/ 643 h 2246"/>
              <a:gd name="T24" fmla="*/ 1057 w 2654"/>
              <a:gd name="T25" fmla="*/ 661 h 2246"/>
              <a:gd name="T26" fmla="*/ 1183 w 2654"/>
              <a:gd name="T27" fmla="*/ 680 h 2246"/>
              <a:gd name="T28" fmla="*/ 1420 w 2654"/>
              <a:gd name="T29" fmla="*/ 832 h 2246"/>
              <a:gd name="T30" fmla="*/ 1646 w 2654"/>
              <a:gd name="T31" fmla="*/ 644 h 2246"/>
              <a:gd name="T32" fmla="*/ 1552 w 2654"/>
              <a:gd name="T33" fmla="*/ 431 h 2246"/>
              <a:gd name="T34" fmla="*/ 1318 w 2654"/>
              <a:gd name="T35" fmla="*/ 365 h 2246"/>
              <a:gd name="T36" fmla="*/ 1169 w 2654"/>
              <a:gd name="T37" fmla="*/ 563 h 2246"/>
              <a:gd name="T38" fmla="*/ 1170 w 2654"/>
              <a:gd name="T39" fmla="*/ 566 h 2246"/>
              <a:gd name="T40" fmla="*/ 1099 w 2654"/>
              <a:gd name="T41" fmla="*/ 567 h 2246"/>
              <a:gd name="T42" fmla="*/ 797 w 2654"/>
              <a:gd name="T43" fmla="*/ 566 h 2246"/>
              <a:gd name="T44" fmla="*/ 736 w 2654"/>
              <a:gd name="T45" fmla="*/ 378 h 2246"/>
              <a:gd name="T46" fmla="*/ 15 w 2654"/>
              <a:gd name="T47" fmla="*/ 705 h 2246"/>
              <a:gd name="T48" fmla="*/ 579 w 2654"/>
              <a:gd name="T49" fmla="*/ 1017 h 2246"/>
              <a:gd name="T50" fmla="*/ 659 w 2654"/>
              <a:gd name="T51" fmla="*/ 947 h 2246"/>
              <a:gd name="T52" fmla="*/ 716 w 2654"/>
              <a:gd name="T53" fmla="*/ 977 h 2246"/>
              <a:gd name="T54" fmla="*/ 1228 w 2654"/>
              <a:gd name="T55" fmla="*/ 1231 h 2246"/>
              <a:gd name="T56" fmla="*/ 1617 w 2654"/>
              <a:gd name="T57" fmla="*/ 1443 h 2246"/>
              <a:gd name="T58" fmla="*/ 1607 w 2654"/>
              <a:gd name="T59" fmla="*/ 1488 h 2246"/>
              <a:gd name="T60" fmla="*/ 1605 w 2654"/>
              <a:gd name="T61" fmla="*/ 1565 h 2246"/>
              <a:gd name="T62" fmla="*/ 1612 w 2654"/>
              <a:gd name="T63" fmla="*/ 1631 h 2246"/>
              <a:gd name="T64" fmla="*/ 1391 w 2654"/>
              <a:gd name="T65" fmla="*/ 1746 h 2246"/>
              <a:gd name="T66" fmla="*/ 1116 w 2654"/>
              <a:gd name="T67" fmla="*/ 1868 h 2246"/>
              <a:gd name="T68" fmla="*/ 925 w 2654"/>
              <a:gd name="T69" fmla="*/ 1678 h 2246"/>
              <a:gd name="T70" fmla="*/ 739 w 2654"/>
              <a:gd name="T71" fmla="*/ 1756 h 2246"/>
              <a:gd name="T72" fmla="*/ 648 w 2654"/>
              <a:gd name="T73" fmla="*/ 1864 h 2246"/>
              <a:gd name="T74" fmla="*/ 748 w 2654"/>
              <a:gd name="T75" fmla="*/ 2137 h 2246"/>
              <a:gd name="T76" fmla="*/ 1139 w 2654"/>
              <a:gd name="T77" fmla="*/ 2019 h 2246"/>
              <a:gd name="T78" fmla="*/ 1137 w 2654"/>
              <a:gd name="T79" fmla="*/ 1949 h 2246"/>
              <a:gd name="T80" fmla="*/ 1429 w 2654"/>
              <a:gd name="T81" fmla="*/ 1835 h 2246"/>
              <a:gd name="T82" fmla="*/ 1652 w 2654"/>
              <a:gd name="T83" fmla="*/ 1747 h 2246"/>
              <a:gd name="T84" fmla="*/ 1757 w 2654"/>
              <a:gd name="T85" fmla="*/ 1871 h 2246"/>
              <a:gd name="T86" fmla="*/ 2245 w 2654"/>
              <a:gd name="T87" fmla="*/ 1814 h 2246"/>
              <a:gd name="T88" fmla="*/ 2302 w 2654"/>
              <a:gd name="T89" fmla="*/ 1370 h 2246"/>
              <a:gd name="T90" fmla="*/ 2238 w 2654"/>
              <a:gd name="T91" fmla="*/ 1264 h 2246"/>
              <a:gd name="T92" fmla="*/ 2342 w 2654"/>
              <a:gd name="T93" fmla="*/ 938 h 2246"/>
              <a:gd name="T94" fmla="*/ 2386 w 2654"/>
              <a:gd name="T95" fmla="*/ 741 h 2246"/>
              <a:gd name="T96" fmla="*/ 2518 w 2654"/>
              <a:gd name="T97" fmla="*/ 654 h 2246"/>
              <a:gd name="T98" fmla="*/ 2512 w 2654"/>
              <a:gd name="T99" fmla="*/ 282 h 2246"/>
              <a:gd name="T100" fmla="*/ 2236 w 2654"/>
              <a:gd name="T101" fmla="*/ 1601 h 2246"/>
              <a:gd name="T102" fmla="*/ 2225 w 2654"/>
              <a:gd name="T103" fmla="*/ 1553 h 2246"/>
              <a:gd name="T104" fmla="*/ 2225 w 2654"/>
              <a:gd name="T105" fmla="*/ 1471 h 2246"/>
              <a:gd name="T106" fmla="*/ 2236 w 2654"/>
              <a:gd name="T107" fmla="*/ 1601 h 2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4" h="2246">
                <a:moveTo>
                  <a:pt x="2512" y="282"/>
                </a:moveTo>
                <a:cubicBezTo>
                  <a:pt x="2458" y="251"/>
                  <a:pt x="2383" y="244"/>
                  <a:pt x="2315" y="259"/>
                </a:cubicBezTo>
                <a:cubicBezTo>
                  <a:pt x="2266" y="256"/>
                  <a:pt x="2213" y="295"/>
                  <a:pt x="2183" y="336"/>
                </a:cubicBezTo>
                <a:cubicBezTo>
                  <a:pt x="2125" y="414"/>
                  <a:pt x="2101" y="525"/>
                  <a:pt x="2144" y="615"/>
                </a:cubicBezTo>
                <a:cubicBezTo>
                  <a:pt x="2169" y="666"/>
                  <a:pt x="2213" y="708"/>
                  <a:pt x="2265" y="730"/>
                </a:cubicBezTo>
                <a:cubicBezTo>
                  <a:pt x="2256" y="805"/>
                  <a:pt x="2248" y="880"/>
                  <a:pt x="2227" y="955"/>
                </a:cubicBezTo>
                <a:cubicBezTo>
                  <a:pt x="2207" y="1031"/>
                  <a:pt x="2182" y="1107"/>
                  <a:pt x="2159" y="1183"/>
                </a:cubicBezTo>
                <a:cubicBezTo>
                  <a:pt x="2102" y="1137"/>
                  <a:pt x="2033" y="1108"/>
                  <a:pt x="1955" y="1108"/>
                </a:cubicBezTo>
                <a:cubicBezTo>
                  <a:pt x="1820" y="1107"/>
                  <a:pt x="1712" y="1220"/>
                  <a:pt x="1653" y="1344"/>
                </a:cubicBezTo>
                <a:cubicBezTo>
                  <a:pt x="1531" y="1281"/>
                  <a:pt x="1394" y="1188"/>
                  <a:pt x="1284" y="1135"/>
                </a:cubicBezTo>
                <a:cubicBezTo>
                  <a:pt x="1102" y="1048"/>
                  <a:pt x="889" y="984"/>
                  <a:pt x="707" y="885"/>
                </a:cubicBezTo>
                <a:cubicBezTo>
                  <a:pt x="755" y="813"/>
                  <a:pt x="787" y="728"/>
                  <a:pt x="796" y="643"/>
                </a:cubicBezTo>
                <a:cubicBezTo>
                  <a:pt x="883" y="649"/>
                  <a:pt x="970" y="654"/>
                  <a:pt x="1057" y="661"/>
                </a:cubicBezTo>
                <a:cubicBezTo>
                  <a:pt x="1095" y="664"/>
                  <a:pt x="1139" y="672"/>
                  <a:pt x="1183" y="680"/>
                </a:cubicBezTo>
                <a:cubicBezTo>
                  <a:pt x="1215" y="778"/>
                  <a:pt x="1301" y="853"/>
                  <a:pt x="1420" y="832"/>
                </a:cubicBezTo>
                <a:cubicBezTo>
                  <a:pt x="1517" y="815"/>
                  <a:pt x="1626" y="747"/>
                  <a:pt x="1646" y="644"/>
                </a:cubicBezTo>
                <a:cubicBezTo>
                  <a:pt x="1662" y="561"/>
                  <a:pt x="1615" y="482"/>
                  <a:pt x="1552" y="431"/>
                </a:cubicBezTo>
                <a:cubicBezTo>
                  <a:pt x="1486" y="378"/>
                  <a:pt x="1403" y="350"/>
                  <a:pt x="1318" y="365"/>
                </a:cubicBezTo>
                <a:cubicBezTo>
                  <a:pt x="1226" y="382"/>
                  <a:pt x="1173" y="477"/>
                  <a:pt x="1169" y="563"/>
                </a:cubicBezTo>
                <a:cubicBezTo>
                  <a:pt x="1169" y="564"/>
                  <a:pt x="1169" y="565"/>
                  <a:pt x="1170" y="566"/>
                </a:cubicBezTo>
                <a:cubicBezTo>
                  <a:pt x="1144" y="567"/>
                  <a:pt x="1120" y="567"/>
                  <a:pt x="1099" y="567"/>
                </a:cubicBezTo>
                <a:cubicBezTo>
                  <a:pt x="999" y="564"/>
                  <a:pt x="898" y="562"/>
                  <a:pt x="797" y="566"/>
                </a:cubicBezTo>
                <a:cubicBezTo>
                  <a:pt x="793" y="499"/>
                  <a:pt x="774" y="434"/>
                  <a:pt x="736" y="378"/>
                </a:cubicBezTo>
                <a:cubicBezTo>
                  <a:pt x="484" y="0"/>
                  <a:pt x="33" y="360"/>
                  <a:pt x="15" y="705"/>
                </a:cubicBezTo>
                <a:cubicBezTo>
                  <a:pt x="0" y="1004"/>
                  <a:pt x="361" y="1180"/>
                  <a:pt x="579" y="1017"/>
                </a:cubicBezTo>
                <a:cubicBezTo>
                  <a:pt x="608" y="997"/>
                  <a:pt x="635" y="974"/>
                  <a:pt x="659" y="947"/>
                </a:cubicBezTo>
                <a:cubicBezTo>
                  <a:pt x="680" y="958"/>
                  <a:pt x="700" y="968"/>
                  <a:pt x="716" y="977"/>
                </a:cubicBezTo>
                <a:cubicBezTo>
                  <a:pt x="879" y="1075"/>
                  <a:pt x="1057" y="1149"/>
                  <a:pt x="1228" y="1231"/>
                </a:cubicBezTo>
                <a:cubicBezTo>
                  <a:pt x="1363" y="1295"/>
                  <a:pt x="1489" y="1367"/>
                  <a:pt x="1617" y="1443"/>
                </a:cubicBezTo>
                <a:cubicBezTo>
                  <a:pt x="1613" y="1458"/>
                  <a:pt x="1610" y="1473"/>
                  <a:pt x="1607" y="1488"/>
                </a:cubicBezTo>
                <a:cubicBezTo>
                  <a:pt x="1603" y="1515"/>
                  <a:pt x="1603" y="1541"/>
                  <a:pt x="1605" y="1565"/>
                </a:cubicBezTo>
                <a:cubicBezTo>
                  <a:pt x="1605" y="1587"/>
                  <a:pt x="1608" y="1609"/>
                  <a:pt x="1612" y="1631"/>
                </a:cubicBezTo>
                <a:cubicBezTo>
                  <a:pt x="1537" y="1667"/>
                  <a:pt x="1462" y="1714"/>
                  <a:pt x="1391" y="1746"/>
                </a:cubicBezTo>
                <a:cubicBezTo>
                  <a:pt x="1315" y="1781"/>
                  <a:pt x="1192" y="1812"/>
                  <a:pt x="1116" y="1868"/>
                </a:cubicBezTo>
                <a:cubicBezTo>
                  <a:pt x="1081" y="1778"/>
                  <a:pt x="1012" y="1697"/>
                  <a:pt x="925" y="1678"/>
                </a:cubicBezTo>
                <a:cubicBezTo>
                  <a:pt x="847" y="1661"/>
                  <a:pt x="782" y="1697"/>
                  <a:pt x="739" y="1756"/>
                </a:cubicBezTo>
                <a:cubicBezTo>
                  <a:pt x="696" y="1772"/>
                  <a:pt x="662" y="1811"/>
                  <a:pt x="648" y="1864"/>
                </a:cubicBezTo>
                <a:cubicBezTo>
                  <a:pt x="624" y="1962"/>
                  <a:pt x="672" y="2076"/>
                  <a:pt x="748" y="2137"/>
                </a:cubicBezTo>
                <a:cubicBezTo>
                  <a:pt x="886" y="2246"/>
                  <a:pt x="1119" y="2213"/>
                  <a:pt x="1139" y="2019"/>
                </a:cubicBezTo>
                <a:cubicBezTo>
                  <a:pt x="1142" y="1997"/>
                  <a:pt x="1141" y="1973"/>
                  <a:pt x="1137" y="1949"/>
                </a:cubicBezTo>
                <a:cubicBezTo>
                  <a:pt x="1234" y="1936"/>
                  <a:pt x="1347" y="1868"/>
                  <a:pt x="1429" y="1835"/>
                </a:cubicBezTo>
                <a:cubicBezTo>
                  <a:pt x="1495" y="1807"/>
                  <a:pt x="1578" y="1782"/>
                  <a:pt x="1652" y="1747"/>
                </a:cubicBezTo>
                <a:cubicBezTo>
                  <a:pt x="1677" y="1794"/>
                  <a:pt x="1711" y="1837"/>
                  <a:pt x="1757" y="1871"/>
                </a:cubicBezTo>
                <a:cubicBezTo>
                  <a:pt x="1906" y="1984"/>
                  <a:pt x="2115" y="1935"/>
                  <a:pt x="2245" y="1814"/>
                </a:cubicBezTo>
                <a:cubicBezTo>
                  <a:pt x="2367" y="1702"/>
                  <a:pt x="2366" y="1510"/>
                  <a:pt x="2302" y="1370"/>
                </a:cubicBezTo>
                <a:cubicBezTo>
                  <a:pt x="2285" y="1332"/>
                  <a:pt x="2264" y="1297"/>
                  <a:pt x="2238" y="1264"/>
                </a:cubicBezTo>
                <a:cubicBezTo>
                  <a:pt x="2274" y="1155"/>
                  <a:pt x="2310" y="1047"/>
                  <a:pt x="2342" y="938"/>
                </a:cubicBezTo>
                <a:cubicBezTo>
                  <a:pt x="2359" y="879"/>
                  <a:pt x="2379" y="809"/>
                  <a:pt x="2386" y="741"/>
                </a:cubicBezTo>
                <a:cubicBezTo>
                  <a:pt x="2437" y="727"/>
                  <a:pt x="2484" y="692"/>
                  <a:pt x="2518" y="654"/>
                </a:cubicBezTo>
                <a:cubicBezTo>
                  <a:pt x="2609" y="552"/>
                  <a:pt x="2654" y="363"/>
                  <a:pt x="2512" y="282"/>
                </a:cubicBezTo>
                <a:close/>
                <a:moveTo>
                  <a:pt x="2236" y="1601"/>
                </a:moveTo>
                <a:cubicBezTo>
                  <a:pt x="2235" y="1584"/>
                  <a:pt x="2232" y="1568"/>
                  <a:pt x="2225" y="1553"/>
                </a:cubicBezTo>
                <a:cubicBezTo>
                  <a:pt x="2228" y="1527"/>
                  <a:pt x="2228" y="1499"/>
                  <a:pt x="2225" y="1471"/>
                </a:cubicBezTo>
                <a:cubicBezTo>
                  <a:pt x="2236" y="1515"/>
                  <a:pt x="2240" y="1559"/>
                  <a:pt x="2236" y="1601"/>
                </a:cubicBezTo>
                <a:close/>
              </a:path>
            </a:pathLst>
          </a:custGeom>
          <a:solidFill>
            <a:schemeClr val="accent1"/>
          </a:solidFill>
          <a:ln>
            <a:noFill/>
          </a:ln>
        </p:spPr>
      </p:sp>
      <p:sp>
        <p:nvSpPr>
          <p:cNvPr id="113" name="laptop-hand-drawn-tool_57352">
            <a:extLst>
              <a:ext uri="{FF2B5EF4-FFF2-40B4-BE49-F238E27FC236}">
                <a16:creationId xmlns="" xmlns:a16="http://schemas.microsoft.com/office/drawing/2014/main" id="{AA3BC307-D798-49C2-9E48-B495504C7D59}"/>
              </a:ext>
            </a:extLst>
          </p:cNvPr>
          <p:cNvSpPr>
            <a:spLocks noChangeAspect="1"/>
          </p:cNvSpPr>
          <p:nvPr/>
        </p:nvSpPr>
        <p:spPr bwMode="auto">
          <a:xfrm>
            <a:off x="9304219" y="2878863"/>
            <a:ext cx="368754" cy="286974"/>
          </a:xfrm>
          <a:custGeom>
            <a:avLst/>
            <a:gdLst>
              <a:gd name="connsiteX0" fmla="*/ 306142 w 600761"/>
              <a:gd name="connsiteY0" fmla="*/ 397072 h 467529"/>
              <a:gd name="connsiteX1" fmla="*/ 245905 w 600761"/>
              <a:gd name="connsiteY1" fmla="*/ 398266 h 467529"/>
              <a:gd name="connsiteX2" fmla="*/ 237778 w 600761"/>
              <a:gd name="connsiteY2" fmla="*/ 432157 h 467529"/>
              <a:gd name="connsiteX3" fmla="*/ 328373 w 600761"/>
              <a:gd name="connsiteY3" fmla="*/ 433112 h 467529"/>
              <a:gd name="connsiteX4" fmla="*/ 333871 w 600761"/>
              <a:gd name="connsiteY4" fmla="*/ 432873 h 467529"/>
              <a:gd name="connsiteX5" fmla="*/ 333632 w 600761"/>
              <a:gd name="connsiteY5" fmla="*/ 430963 h 467529"/>
              <a:gd name="connsiteX6" fmla="*/ 330046 w 600761"/>
              <a:gd name="connsiteY6" fmla="*/ 426190 h 467529"/>
              <a:gd name="connsiteX7" fmla="*/ 323831 w 600761"/>
              <a:gd name="connsiteY7" fmla="*/ 401607 h 467529"/>
              <a:gd name="connsiteX8" fmla="*/ 306142 w 600761"/>
              <a:gd name="connsiteY8" fmla="*/ 397072 h 467529"/>
              <a:gd name="connsiteX9" fmla="*/ 300133 w 600761"/>
              <a:gd name="connsiteY9" fmla="*/ 247169 h 467529"/>
              <a:gd name="connsiteX10" fmla="*/ 461219 w 600761"/>
              <a:gd name="connsiteY10" fmla="*/ 253846 h 467529"/>
              <a:gd name="connsiteX11" fmla="*/ 458590 w 600761"/>
              <a:gd name="connsiteY11" fmla="*/ 272924 h 467529"/>
              <a:gd name="connsiteX12" fmla="*/ 449030 w 600761"/>
              <a:gd name="connsiteY12" fmla="*/ 273401 h 467529"/>
              <a:gd name="connsiteX13" fmla="*/ 444011 w 600761"/>
              <a:gd name="connsiteY13" fmla="*/ 271731 h 467529"/>
              <a:gd name="connsiteX14" fmla="*/ 290096 w 600761"/>
              <a:gd name="connsiteY14" fmla="*/ 266008 h 467529"/>
              <a:gd name="connsiteX15" fmla="*/ 119689 w 600761"/>
              <a:gd name="connsiteY15" fmla="*/ 265054 h 467529"/>
              <a:gd name="connsiteX16" fmla="*/ 119689 w 600761"/>
              <a:gd name="connsiteY16" fmla="*/ 256708 h 467529"/>
              <a:gd name="connsiteX17" fmla="*/ 300133 w 600761"/>
              <a:gd name="connsiteY17" fmla="*/ 247169 h 467529"/>
              <a:gd name="connsiteX18" fmla="*/ 245416 w 600761"/>
              <a:gd name="connsiteY18" fmla="*/ 163886 h 467529"/>
              <a:gd name="connsiteX19" fmla="*/ 368510 w 600761"/>
              <a:gd name="connsiteY19" fmla="*/ 166271 h 467529"/>
              <a:gd name="connsiteX20" fmla="*/ 459098 w 600761"/>
              <a:gd name="connsiteY20" fmla="*/ 169134 h 467529"/>
              <a:gd name="connsiteX21" fmla="*/ 465552 w 600761"/>
              <a:gd name="connsiteY21" fmla="*/ 178199 h 467529"/>
              <a:gd name="connsiteX22" fmla="*/ 459098 w 600761"/>
              <a:gd name="connsiteY22" fmla="*/ 187025 h 467529"/>
              <a:gd name="connsiteX23" fmla="*/ 427070 w 600761"/>
              <a:gd name="connsiteY23" fmla="*/ 187025 h 467529"/>
              <a:gd name="connsiteX24" fmla="*/ 352496 w 600761"/>
              <a:gd name="connsiteY24" fmla="*/ 184878 h 467529"/>
              <a:gd name="connsiteX25" fmla="*/ 242786 w 600761"/>
              <a:gd name="connsiteY25" fmla="*/ 172712 h 467529"/>
              <a:gd name="connsiteX26" fmla="*/ 245416 w 600761"/>
              <a:gd name="connsiteY26" fmla="*/ 163886 h 467529"/>
              <a:gd name="connsiteX27" fmla="*/ 460975 w 600761"/>
              <a:gd name="connsiteY27" fmla="*/ 101468 h 467529"/>
              <a:gd name="connsiteX28" fmla="*/ 466980 w 600761"/>
              <a:gd name="connsiteY28" fmla="*/ 109443 h 467529"/>
              <a:gd name="connsiteX29" fmla="*/ 367321 w 600761"/>
              <a:gd name="connsiteY29" fmla="*/ 125213 h 467529"/>
              <a:gd name="connsiteX30" fmla="*/ 287020 w 600761"/>
              <a:gd name="connsiteY30" fmla="*/ 125452 h 467529"/>
              <a:gd name="connsiteX31" fmla="*/ 249021 w 600761"/>
              <a:gd name="connsiteY31" fmla="*/ 124735 h 467529"/>
              <a:gd name="connsiteX32" fmla="*/ 265272 w 600761"/>
              <a:gd name="connsiteY32" fmla="*/ 109443 h 467529"/>
              <a:gd name="connsiteX33" fmla="*/ 327649 w 600761"/>
              <a:gd name="connsiteY33" fmla="*/ 105859 h 467529"/>
              <a:gd name="connsiteX34" fmla="*/ 410339 w 600761"/>
              <a:gd name="connsiteY34" fmla="*/ 105142 h 467529"/>
              <a:gd name="connsiteX35" fmla="*/ 440213 w 600761"/>
              <a:gd name="connsiteY35" fmla="*/ 103947 h 467529"/>
              <a:gd name="connsiteX36" fmla="*/ 451207 w 600761"/>
              <a:gd name="connsiteY36" fmla="*/ 105142 h 467529"/>
              <a:gd name="connsiteX37" fmla="*/ 460975 w 600761"/>
              <a:gd name="connsiteY37" fmla="*/ 101468 h 467529"/>
              <a:gd name="connsiteX38" fmla="*/ 134018 w 600761"/>
              <a:gd name="connsiteY38" fmla="*/ 100357 h 467529"/>
              <a:gd name="connsiteX39" fmla="*/ 205003 w 600761"/>
              <a:gd name="connsiteY39" fmla="*/ 105132 h 467529"/>
              <a:gd name="connsiteX40" fmla="*/ 214085 w 600761"/>
              <a:gd name="connsiteY40" fmla="*/ 114206 h 467529"/>
              <a:gd name="connsiteX41" fmla="*/ 214085 w 600761"/>
              <a:gd name="connsiteY41" fmla="*/ 213541 h 467529"/>
              <a:gd name="connsiteX42" fmla="*/ 205003 w 600761"/>
              <a:gd name="connsiteY42" fmla="*/ 222854 h 467529"/>
              <a:gd name="connsiteX43" fmla="*/ 128998 w 600761"/>
              <a:gd name="connsiteY43" fmla="*/ 220227 h 467529"/>
              <a:gd name="connsiteX44" fmla="*/ 122306 w 600761"/>
              <a:gd name="connsiteY44" fmla="*/ 211153 h 467529"/>
              <a:gd name="connsiteX45" fmla="*/ 121828 w 600761"/>
              <a:gd name="connsiteY45" fmla="*/ 188946 h 467529"/>
              <a:gd name="connsiteX46" fmla="*/ 125174 w 600761"/>
              <a:gd name="connsiteY46" fmla="*/ 107043 h 467529"/>
              <a:gd name="connsiteX47" fmla="*/ 134018 w 600761"/>
              <a:gd name="connsiteY47" fmla="*/ 100357 h 467529"/>
              <a:gd name="connsiteX48" fmla="*/ 94118 w 600761"/>
              <a:gd name="connsiteY48" fmla="*/ 54820 h 467529"/>
              <a:gd name="connsiteX49" fmla="*/ 94596 w 600761"/>
              <a:gd name="connsiteY49" fmla="*/ 78687 h 467529"/>
              <a:gd name="connsiteX50" fmla="*/ 86946 w 600761"/>
              <a:gd name="connsiteY50" fmla="*/ 163892 h 467529"/>
              <a:gd name="connsiteX51" fmla="*/ 78341 w 600761"/>
              <a:gd name="connsiteY51" fmla="*/ 312583 h 467529"/>
              <a:gd name="connsiteX52" fmla="*/ 323592 w 600761"/>
              <a:gd name="connsiteY52" fmla="*/ 305901 h 467529"/>
              <a:gd name="connsiteX53" fmla="*/ 425182 w 600761"/>
              <a:gd name="connsiteY53" fmla="*/ 307810 h 467529"/>
              <a:gd name="connsiteX54" fmla="*/ 475858 w 600761"/>
              <a:gd name="connsiteY54" fmla="*/ 310197 h 467529"/>
              <a:gd name="connsiteX55" fmla="*/ 496654 w 600761"/>
              <a:gd name="connsiteY55" fmla="*/ 312345 h 467529"/>
              <a:gd name="connsiteX56" fmla="*/ 494742 w 600761"/>
              <a:gd name="connsiteY56" fmla="*/ 261269 h 467529"/>
              <a:gd name="connsiteX57" fmla="*/ 493308 w 600761"/>
              <a:gd name="connsiteY57" fmla="*/ 186088 h 467529"/>
              <a:gd name="connsiteX58" fmla="*/ 491873 w 600761"/>
              <a:gd name="connsiteY58" fmla="*/ 60548 h 467529"/>
              <a:gd name="connsiteX59" fmla="*/ 349886 w 600761"/>
              <a:gd name="connsiteY59" fmla="*/ 62696 h 467529"/>
              <a:gd name="connsiteX60" fmla="*/ 253076 w 600761"/>
              <a:gd name="connsiteY60" fmla="*/ 60787 h 467529"/>
              <a:gd name="connsiteX61" fmla="*/ 153159 w 600761"/>
              <a:gd name="connsiteY61" fmla="*/ 56729 h 467529"/>
              <a:gd name="connsiteX62" fmla="*/ 107982 w 600761"/>
              <a:gd name="connsiteY62" fmla="*/ 55536 h 467529"/>
              <a:gd name="connsiteX63" fmla="*/ 94118 w 600761"/>
              <a:gd name="connsiteY63" fmla="*/ 54820 h 467529"/>
              <a:gd name="connsiteX64" fmla="*/ 298493 w 600761"/>
              <a:gd name="connsiteY64" fmla="*/ 165 h 467529"/>
              <a:gd name="connsiteX65" fmla="*/ 430919 w 600761"/>
              <a:gd name="connsiteY65" fmla="*/ 5893 h 467529"/>
              <a:gd name="connsiteX66" fmla="*/ 511474 w 600761"/>
              <a:gd name="connsiteY66" fmla="*/ 4222 h 467529"/>
              <a:gd name="connsiteX67" fmla="*/ 558325 w 600761"/>
              <a:gd name="connsiteY67" fmla="*/ 22838 h 467529"/>
              <a:gd name="connsiteX68" fmla="*/ 561911 w 600761"/>
              <a:gd name="connsiteY68" fmla="*/ 85847 h 467529"/>
              <a:gd name="connsiteX69" fmla="*/ 561433 w 600761"/>
              <a:gd name="connsiteY69" fmla="*/ 285375 h 467529"/>
              <a:gd name="connsiteX70" fmla="*/ 532031 w 600761"/>
              <a:gd name="connsiteY70" fmla="*/ 348622 h 467529"/>
              <a:gd name="connsiteX71" fmla="*/ 531075 w 600761"/>
              <a:gd name="connsiteY71" fmla="*/ 348861 h 467529"/>
              <a:gd name="connsiteX72" fmla="*/ 542788 w 600761"/>
              <a:gd name="connsiteY72" fmla="*/ 366284 h 467529"/>
              <a:gd name="connsiteX73" fmla="*/ 599679 w 600761"/>
              <a:gd name="connsiteY73" fmla="*/ 438124 h 467529"/>
              <a:gd name="connsiteX74" fmla="*/ 591312 w 600761"/>
              <a:gd name="connsiteY74" fmla="*/ 452682 h 467529"/>
              <a:gd name="connsiteX75" fmla="*/ 299688 w 600761"/>
              <a:gd name="connsiteY75" fmla="*/ 456501 h 467529"/>
              <a:gd name="connsiteX76" fmla="*/ 8304 w 600761"/>
              <a:gd name="connsiteY76" fmla="*/ 466048 h 467529"/>
              <a:gd name="connsiteX77" fmla="*/ 2328 w 600761"/>
              <a:gd name="connsiteY77" fmla="*/ 451250 h 467529"/>
              <a:gd name="connsiteX78" fmla="*/ 57545 w 600761"/>
              <a:gd name="connsiteY78" fmla="*/ 370819 h 467529"/>
              <a:gd name="connsiteX79" fmla="*/ 78341 w 600761"/>
              <a:gd name="connsiteY79" fmla="*/ 346236 h 467529"/>
              <a:gd name="connsiteX80" fmla="*/ 41769 w 600761"/>
              <a:gd name="connsiteY80" fmla="*/ 342656 h 467529"/>
              <a:gd name="connsiteX81" fmla="*/ 37705 w 600761"/>
              <a:gd name="connsiteY81" fmla="*/ 338121 h 467529"/>
              <a:gd name="connsiteX82" fmla="*/ 37227 w 600761"/>
              <a:gd name="connsiteY82" fmla="*/ 332632 h 467529"/>
              <a:gd name="connsiteX83" fmla="*/ 33641 w 600761"/>
              <a:gd name="connsiteY83" fmla="*/ 107805 h 467529"/>
              <a:gd name="connsiteX84" fmla="*/ 72843 w 600761"/>
              <a:gd name="connsiteY84" fmla="*/ 8041 h 467529"/>
              <a:gd name="connsiteX85" fmla="*/ 176346 w 600761"/>
              <a:gd name="connsiteY85" fmla="*/ 8995 h 467529"/>
              <a:gd name="connsiteX86" fmla="*/ 298493 w 600761"/>
              <a:gd name="connsiteY86" fmla="*/ 165 h 46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0761" h="467529">
                <a:moveTo>
                  <a:pt x="306142" y="397072"/>
                </a:moveTo>
                <a:cubicBezTo>
                  <a:pt x="286063" y="396356"/>
                  <a:pt x="265984" y="398743"/>
                  <a:pt x="245905" y="398266"/>
                </a:cubicBezTo>
                <a:cubicBezTo>
                  <a:pt x="242798" y="409483"/>
                  <a:pt x="240168" y="420939"/>
                  <a:pt x="237778" y="432157"/>
                </a:cubicBezTo>
                <a:cubicBezTo>
                  <a:pt x="267897" y="433350"/>
                  <a:pt x="298254" y="434305"/>
                  <a:pt x="328373" y="433112"/>
                </a:cubicBezTo>
                <a:cubicBezTo>
                  <a:pt x="330046" y="433112"/>
                  <a:pt x="331958" y="433112"/>
                  <a:pt x="333871" y="432873"/>
                </a:cubicBezTo>
                <a:cubicBezTo>
                  <a:pt x="333871" y="432157"/>
                  <a:pt x="333632" y="431679"/>
                  <a:pt x="333632" y="430963"/>
                </a:cubicBezTo>
                <a:cubicBezTo>
                  <a:pt x="331958" y="430009"/>
                  <a:pt x="330763" y="428577"/>
                  <a:pt x="330046" y="426190"/>
                </a:cubicBezTo>
                <a:cubicBezTo>
                  <a:pt x="327656" y="418075"/>
                  <a:pt x="325504" y="409722"/>
                  <a:pt x="323831" y="401607"/>
                </a:cubicBezTo>
                <a:cubicBezTo>
                  <a:pt x="319050" y="398982"/>
                  <a:pt x="313313" y="397311"/>
                  <a:pt x="306142" y="397072"/>
                </a:cubicBezTo>
                <a:close/>
                <a:moveTo>
                  <a:pt x="300133" y="247169"/>
                </a:moveTo>
                <a:cubicBezTo>
                  <a:pt x="353908" y="245977"/>
                  <a:pt x="407922" y="246215"/>
                  <a:pt x="461219" y="253846"/>
                </a:cubicBezTo>
                <a:cubicBezTo>
                  <a:pt x="472452" y="255516"/>
                  <a:pt x="469106" y="272924"/>
                  <a:pt x="458590" y="272924"/>
                </a:cubicBezTo>
                <a:cubicBezTo>
                  <a:pt x="455244" y="272924"/>
                  <a:pt x="452137" y="273162"/>
                  <a:pt x="449030" y="273401"/>
                </a:cubicBezTo>
                <a:cubicBezTo>
                  <a:pt x="447118" y="273639"/>
                  <a:pt x="445445" y="272924"/>
                  <a:pt x="444011" y="271731"/>
                </a:cubicBezTo>
                <a:cubicBezTo>
                  <a:pt x="392865" y="266724"/>
                  <a:pt x="341719" y="265293"/>
                  <a:pt x="290096" y="266008"/>
                </a:cubicBezTo>
                <a:cubicBezTo>
                  <a:pt x="233692" y="266962"/>
                  <a:pt x="175854" y="271493"/>
                  <a:pt x="119689" y="265054"/>
                </a:cubicBezTo>
                <a:cubicBezTo>
                  <a:pt x="114192" y="264577"/>
                  <a:pt x="114192" y="257185"/>
                  <a:pt x="119689" y="256708"/>
                </a:cubicBezTo>
                <a:cubicBezTo>
                  <a:pt x="179200" y="249554"/>
                  <a:pt x="240384" y="248600"/>
                  <a:pt x="300133" y="247169"/>
                </a:cubicBezTo>
                <a:close/>
                <a:moveTo>
                  <a:pt x="245416" y="163886"/>
                </a:moveTo>
                <a:cubicBezTo>
                  <a:pt x="286049" y="162216"/>
                  <a:pt x="327638" y="166748"/>
                  <a:pt x="368510" y="166271"/>
                </a:cubicBezTo>
                <a:cubicBezTo>
                  <a:pt x="397432" y="166033"/>
                  <a:pt x="430416" y="163409"/>
                  <a:pt x="459098" y="169134"/>
                </a:cubicBezTo>
                <a:cubicBezTo>
                  <a:pt x="464118" y="170327"/>
                  <a:pt x="466030" y="174143"/>
                  <a:pt x="465552" y="178199"/>
                </a:cubicBezTo>
                <a:cubicBezTo>
                  <a:pt x="466030" y="182016"/>
                  <a:pt x="464118" y="186071"/>
                  <a:pt x="459098" y="187025"/>
                </a:cubicBezTo>
                <a:cubicBezTo>
                  <a:pt x="448582" y="189172"/>
                  <a:pt x="437587" y="187741"/>
                  <a:pt x="427070" y="187025"/>
                </a:cubicBezTo>
                <a:cubicBezTo>
                  <a:pt x="402212" y="185355"/>
                  <a:pt x="377354" y="185355"/>
                  <a:pt x="352496" y="184878"/>
                </a:cubicBezTo>
                <a:cubicBezTo>
                  <a:pt x="318077" y="184401"/>
                  <a:pt x="275054" y="187979"/>
                  <a:pt x="242786" y="172712"/>
                </a:cubicBezTo>
                <a:cubicBezTo>
                  <a:pt x="238245" y="170565"/>
                  <a:pt x="240874" y="164124"/>
                  <a:pt x="245416" y="163886"/>
                </a:cubicBezTo>
                <a:close/>
                <a:moveTo>
                  <a:pt x="460975" y="101468"/>
                </a:moveTo>
                <a:cubicBezTo>
                  <a:pt x="464530" y="102335"/>
                  <a:pt x="467458" y="105142"/>
                  <a:pt x="466980" y="109443"/>
                </a:cubicBezTo>
                <a:cubicBezTo>
                  <a:pt x="464351" y="135965"/>
                  <a:pt x="383572" y="125213"/>
                  <a:pt x="367321" y="125213"/>
                </a:cubicBezTo>
                <a:cubicBezTo>
                  <a:pt x="340554" y="124974"/>
                  <a:pt x="313787" y="124496"/>
                  <a:pt x="287020" y="125452"/>
                </a:cubicBezTo>
                <a:cubicBezTo>
                  <a:pt x="278416" y="125691"/>
                  <a:pt x="256190" y="131664"/>
                  <a:pt x="249021" y="124735"/>
                </a:cubicBezTo>
                <a:cubicBezTo>
                  <a:pt x="239939" y="115894"/>
                  <a:pt x="260731" y="109921"/>
                  <a:pt x="265272" y="109443"/>
                </a:cubicBezTo>
                <a:cubicBezTo>
                  <a:pt x="286064" y="106576"/>
                  <a:pt x="306856" y="106098"/>
                  <a:pt x="327649" y="105859"/>
                </a:cubicBezTo>
                <a:cubicBezTo>
                  <a:pt x="355371" y="105620"/>
                  <a:pt x="382855" y="105859"/>
                  <a:pt x="410339" y="105142"/>
                </a:cubicBezTo>
                <a:cubicBezTo>
                  <a:pt x="420377" y="105142"/>
                  <a:pt x="430175" y="104903"/>
                  <a:pt x="440213" y="103947"/>
                </a:cubicBezTo>
                <a:cubicBezTo>
                  <a:pt x="446905" y="103470"/>
                  <a:pt x="454792" y="99169"/>
                  <a:pt x="451207" y="105142"/>
                </a:cubicBezTo>
                <a:cubicBezTo>
                  <a:pt x="453238" y="101678"/>
                  <a:pt x="457420" y="100602"/>
                  <a:pt x="460975" y="101468"/>
                </a:cubicBezTo>
                <a:close/>
                <a:moveTo>
                  <a:pt x="134018" y="100357"/>
                </a:moveTo>
                <a:cubicBezTo>
                  <a:pt x="157679" y="102745"/>
                  <a:pt x="181341" y="104894"/>
                  <a:pt x="205003" y="105132"/>
                </a:cubicBezTo>
                <a:cubicBezTo>
                  <a:pt x="210022" y="105132"/>
                  <a:pt x="214085" y="109192"/>
                  <a:pt x="214085" y="114206"/>
                </a:cubicBezTo>
                <a:cubicBezTo>
                  <a:pt x="214085" y="147397"/>
                  <a:pt x="214085" y="180589"/>
                  <a:pt x="214085" y="213541"/>
                </a:cubicBezTo>
                <a:cubicBezTo>
                  <a:pt x="214324" y="218555"/>
                  <a:pt x="210022" y="222615"/>
                  <a:pt x="205003" y="222854"/>
                </a:cubicBezTo>
                <a:cubicBezTo>
                  <a:pt x="179429" y="223092"/>
                  <a:pt x="154333" y="224525"/>
                  <a:pt x="128998" y="220227"/>
                </a:cubicBezTo>
                <a:cubicBezTo>
                  <a:pt x="124935" y="219511"/>
                  <a:pt x="122545" y="215212"/>
                  <a:pt x="122306" y="211153"/>
                </a:cubicBezTo>
                <a:cubicBezTo>
                  <a:pt x="121828" y="203751"/>
                  <a:pt x="121589" y="196348"/>
                  <a:pt x="121828" y="188946"/>
                </a:cubicBezTo>
                <a:cubicBezTo>
                  <a:pt x="114897" y="163396"/>
                  <a:pt x="121589" y="127339"/>
                  <a:pt x="125174" y="107043"/>
                </a:cubicBezTo>
                <a:cubicBezTo>
                  <a:pt x="125891" y="103461"/>
                  <a:pt x="130193" y="100118"/>
                  <a:pt x="134018" y="100357"/>
                </a:cubicBezTo>
                <a:close/>
                <a:moveTo>
                  <a:pt x="94118" y="54820"/>
                </a:moveTo>
                <a:cubicBezTo>
                  <a:pt x="94596" y="62696"/>
                  <a:pt x="95313" y="70572"/>
                  <a:pt x="94596" y="78687"/>
                </a:cubicBezTo>
                <a:cubicBezTo>
                  <a:pt x="92683" y="107327"/>
                  <a:pt x="88859" y="135490"/>
                  <a:pt x="86946" y="163892"/>
                </a:cubicBezTo>
                <a:cubicBezTo>
                  <a:pt x="83122" y="213535"/>
                  <a:pt x="86468" y="263656"/>
                  <a:pt x="78341" y="312583"/>
                </a:cubicBezTo>
                <a:cubicBezTo>
                  <a:pt x="157223" y="292058"/>
                  <a:pt x="243037" y="309003"/>
                  <a:pt x="323592" y="305901"/>
                </a:cubicBezTo>
                <a:cubicBezTo>
                  <a:pt x="357535" y="304707"/>
                  <a:pt x="391478" y="306139"/>
                  <a:pt x="425182" y="307810"/>
                </a:cubicBezTo>
                <a:cubicBezTo>
                  <a:pt x="442154" y="308526"/>
                  <a:pt x="458886" y="309481"/>
                  <a:pt x="475858" y="310197"/>
                </a:cubicBezTo>
                <a:cubicBezTo>
                  <a:pt x="483029" y="310435"/>
                  <a:pt x="490200" y="309481"/>
                  <a:pt x="496654" y="312345"/>
                </a:cubicBezTo>
                <a:cubicBezTo>
                  <a:pt x="494025" y="295638"/>
                  <a:pt x="494981" y="277976"/>
                  <a:pt x="494742" y="261269"/>
                </a:cubicBezTo>
                <a:cubicBezTo>
                  <a:pt x="494264" y="236209"/>
                  <a:pt x="493786" y="211149"/>
                  <a:pt x="493308" y="186088"/>
                </a:cubicBezTo>
                <a:cubicBezTo>
                  <a:pt x="492829" y="144321"/>
                  <a:pt x="491395" y="102315"/>
                  <a:pt x="491873" y="60548"/>
                </a:cubicBezTo>
                <a:cubicBezTo>
                  <a:pt x="444783" y="67231"/>
                  <a:pt x="397215" y="64128"/>
                  <a:pt x="349886" y="62696"/>
                </a:cubicBezTo>
                <a:cubicBezTo>
                  <a:pt x="317616" y="61741"/>
                  <a:pt x="285346" y="62219"/>
                  <a:pt x="253076" y="60787"/>
                </a:cubicBezTo>
                <a:cubicBezTo>
                  <a:pt x="219850" y="59355"/>
                  <a:pt x="186385" y="58161"/>
                  <a:pt x="153159" y="56729"/>
                </a:cubicBezTo>
                <a:cubicBezTo>
                  <a:pt x="138100" y="56252"/>
                  <a:pt x="123041" y="55536"/>
                  <a:pt x="107982" y="55536"/>
                </a:cubicBezTo>
                <a:cubicBezTo>
                  <a:pt x="104635" y="55536"/>
                  <a:pt x="98898" y="54820"/>
                  <a:pt x="94118" y="54820"/>
                </a:cubicBezTo>
                <a:close/>
                <a:moveTo>
                  <a:pt x="298493" y="165"/>
                </a:moveTo>
                <a:cubicBezTo>
                  <a:pt x="342954" y="-790"/>
                  <a:pt x="386697" y="2551"/>
                  <a:pt x="430919" y="5893"/>
                </a:cubicBezTo>
                <a:cubicBezTo>
                  <a:pt x="458169" y="8041"/>
                  <a:pt x="484463" y="3506"/>
                  <a:pt x="511474" y="4222"/>
                </a:cubicBezTo>
                <a:cubicBezTo>
                  <a:pt x="528685" y="4699"/>
                  <a:pt x="549959" y="5415"/>
                  <a:pt x="558325" y="22838"/>
                </a:cubicBezTo>
                <a:cubicBezTo>
                  <a:pt x="566931" y="40977"/>
                  <a:pt x="563345" y="66515"/>
                  <a:pt x="561911" y="85847"/>
                </a:cubicBezTo>
                <a:cubicBezTo>
                  <a:pt x="556413" y="152436"/>
                  <a:pt x="566692" y="219025"/>
                  <a:pt x="561433" y="285375"/>
                </a:cubicBezTo>
                <a:cubicBezTo>
                  <a:pt x="559759" y="306617"/>
                  <a:pt x="554740" y="338837"/>
                  <a:pt x="532031" y="348622"/>
                </a:cubicBezTo>
                <a:cubicBezTo>
                  <a:pt x="531792" y="348622"/>
                  <a:pt x="531314" y="348861"/>
                  <a:pt x="531075" y="348861"/>
                </a:cubicBezTo>
                <a:cubicBezTo>
                  <a:pt x="535856" y="355305"/>
                  <a:pt x="539920" y="362465"/>
                  <a:pt x="542788" y="366284"/>
                </a:cubicBezTo>
                <a:cubicBezTo>
                  <a:pt x="561433" y="390867"/>
                  <a:pt x="586293" y="409961"/>
                  <a:pt x="599679" y="438124"/>
                </a:cubicBezTo>
                <a:cubicBezTo>
                  <a:pt x="602786" y="445045"/>
                  <a:pt x="598961" y="452205"/>
                  <a:pt x="591312" y="452682"/>
                </a:cubicBezTo>
                <a:cubicBezTo>
                  <a:pt x="493786" y="457933"/>
                  <a:pt x="396976" y="457217"/>
                  <a:pt x="299688" y="456501"/>
                </a:cubicBezTo>
                <a:cubicBezTo>
                  <a:pt x="202401" y="455785"/>
                  <a:pt x="105591" y="472492"/>
                  <a:pt x="8304" y="466048"/>
                </a:cubicBezTo>
                <a:cubicBezTo>
                  <a:pt x="415" y="465332"/>
                  <a:pt x="-2453" y="457217"/>
                  <a:pt x="2328" y="451250"/>
                </a:cubicBezTo>
                <a:cubicBezTo>
                  <a:pt x="22407" y="425713"/>
                  <a:pt x="38183" y="397072"/>
                  <a:pt x="57545" y="370819"/>
                </a:cubicBezTo>
                <a:cubicBezTo>
                  <a:pt x="61848" y="364852"/>
                  <a:pt x="69497" y="352441"/>
                  <a:pt x="78341" y="346236"/>
                </a:cubicBezTo>
                <a:cubicBezTo>
                  <a:pt x="65911" y="346952"/>
                  <a:pt x="50613" y="347906"/>
                  <a:pt x="41769" y="342656"/>
                </a:cubicBezTo>
                <a:cubicBezTo>
                  <a:pt x="39856" y="341940"/>
                  <a:pt x="38422" y="340508"/>
                  <a:pt x="37705" y="338121"/>
                </a:cubicBezTo>
                <a:cubicBezTo>
                  <a:pt x="36988" y="336450"/>
                  <a:pt x="36988" y="334302"/>
                  <a:pt x="37227" y="332632"/>
                </a:cubicBezTo>
                <a:cubicBezTo>
                  <a:pt x="35076" y="258167"/>
                  <a:pt x="40813" y="181792"/>
                  <a:pt x="33641" y="107805"/>
                </a:cubicBezTo>
                <a:cubicBezTo>
                  <a:pt x="29578" y="68186"/>
                  <a:pt x="14040" y="7563"/>
                  <a:pt x="72843" y="8041"/>
                </a:cubicBezTo>
                <a:cubicBezTo>
                  <a:pt x="107982" y="8279"/>
                  <a:pt x="140969" y="11859"/>
                  <a:pt x="176346" y="8995"/>
                </a:cubicBezTo>
                <a:cubicBezTo>
                  <a:pt x="216982" y="5654"/>
                  <a:pt x="257618" y="1119"/>
                  <a:pt x="298493" y="165"/>
                </a:cubicBezTo>
                <a:close/>
              </a:path>
            </a:pathLst>
          </a:custGeom>
          <a:solidFill>
            <a:schemeClr val="accent1"/>
          </a:solidFill>
          <a:ln>
            <a:noFill/>
          </a:ln>
        </p:spPr>
      </p:sp>
      <p:sp>
        <p:nvSpPr>
          <p:cNvPr id="114" name="studying_268093">
            <a:extLst>
              <a:ext uri="{FF2B5EF4-FFF2-40B4-BE49-F238E27FC236}">
                <a16:creationId xmlns="" xmlns:a16="http://schemas.microsoft.com/office/drawing/2014/main" id="{9531521A-8B72-4482-B881-65AFF2905C18}"/>
              </a:ext>
            </a:extLst>
          </p:cNvPr>
          <p:cNvSpPr>
            <a:spLocks noChangeAspect="1"/>
          </p:cNvSpPr>
          <p:nvPr/>
        </p:nvSpPr>
        <p:spPr bwMode="auto">
          <a:xfrm>
            <a:off x="9885530" y="2874828"/>
            <a:ext cx="368754" cy="274624"/>
          </a:xfrm>
          <a:custGeom>
            <a:avLst/>
            <a:gdLst>
              <a:gd name="connsiteX0" fmla="*/ 51621 w 607648"/>
              <a:gd name="connsiteY0" fmla="*/ 324013 h 452537"/>
              <a:gd name="connsiteX1" fmla="*/ 54202 w 607648"/>
              <a:gd name="connsiteY1" fmla="*/ 336812 h 452537"/>
              <a:gd name="connsiteX2" fmla="*/ 69957 w 607648"/>
              <a:gd name="connsiteY2" fmla="*/ 336812 h 452537"/>
              <a:gd name="connsiteX3" fmla="*/ 51621 w 607648"/>
              <a:gd name="connsiteY3" fmla="*/ 324013 h 452537"/>
              <a:gd name="connsiteX4" fmla="*/ 347415 w 607648"/>
              <a:gd name="connsiteY4" fmla="*/ 221222 h 452537"/>
              <a:gd name="connsiteX5" fmla="*/ 398308 w 607648"/>
              <a:gd name="connsiteY5" fmla="*/ 221222 h 452537"/>
              <a:gd name="connsiteX6" fmla="*/ 414946 w 607648"/>
              <a:gd name="connsiteY6" fmla="*/ 226287 h 452537"/>
              <a:gd name="connsiteX7" fmla="*/ 414946 w 607648"/>
              <a:gd name="connsiteY7" fmla="*/ 250013 h 452537"/>
              <a:gd name="connsiteX8" fmla="*/ 347415 w 607648"/>
              <a:gd name="connsiteY8" fmla="*/ 250013 h 452537"/>
              <a:gd name="connsiteX9" fmla="*/ 326133 w 607648"/>
              <a:gd name="connsiteY9" fmla="*/ 221222 h 452537"/>
              <a:gd name="connsiteX10" fmla="*/ 334925 w 607648"/>
              <a:gd name="connsiteY10" fmla="*/ 221222 h 452537"/>
              <a:gd name="connsiteX11" fmla="*/ 334925 w 607648"/>
              <a:gd name="connsiteY11" fmla="*/ 250013 h 452537"/>
              <a:gd name="connsiteX12" fmla="*/ 326133 w 607648"/>
              <a:gd name="connsiteY12" fmla="*/ 250013 h 452537"/>
              <a:gd name="connsiteX13" fmla="*/ 321870 w 607648"/>
              <a:gd name="connsiteY13" fmla="*/ 245748 h 452537"/>
              <a:gd name="connsiteX14" fmla="*/ 321870 w 607648"/>
              <a:gd name="connsiteY14" fmla="*/ 225487 h 452537"/>
              <a:gd name="connsiteX15" fmla="*/ 326133 w 607648"/>
              <a:gd name="connsiteY15" fmla="*/ 221222 h 452537"/>
              <a:gd name="connsiteX16" fmla="*/ 336830 w 607648"/>
              <a:gd name="connsiteY16" fmla="*/ 179942 h 452537"/>
              <a:gd name="connsiteX17" fmla="*/ 385333 w 607648"/>
              <a:gd name="connsiteY17" fmla="*/ 179942 h 452537"/>
              <a:gd name="connsiteX18" fmla="*/ 383820 w 607648"/>
              <a:gd name="connsiteY18" fmla="*/ 201638 h 452537"/>
              <a:gd name="connsiteX19" fmla="*/ 386579 w 607648"/>
              <a:gd name="connsiteY19" fmla="*/ 208662 h 452537"/>
              <a:gd name="connsiteX20" fmla="*/ 336830 w 607648"/>
              <a:gd name="connsiteY20" fmla="*/ 208662 h 452537"/>
              <a:gd name="connsiteX21" fmla="*/ 314278 w 607648"/>
              <a:gd name="connsiteY21" fmla="*/ 179942 h 452537"/>
              <a:gd name="connsiteX22" fmla="*/ 325609 w 607648"/>
              <a:gd name="connsiteY22" fmla="*/ 179942 h 452537"/>
              <a:gd name="connsiteX23" fmla="*/ 325609 w 607648"/>
              <a:gd name="connsiteY23" fmla="*/ 208662 h 452537"/>
              <a:gd name="connsiteX24" fmla="*/ 314278 w 607648"/>
              <a:gd name="connsiteY24" fmla="*/ 208662 h 452537"/>
              <a:gd name="connsiteX25" fmla="*/ 310085 w 607648"/>
              <a:gd name="connsiteY25" fmla="*/ 204483 h 452537"/>
              <a:gd name="connsiteX26" fmla="*/ 310085 w 607648"/>
              <a:gd name="connsiteY26" fmla="*/ 184210 h 452537"/>
              <a:gd name="connsiteX27" fmla="*/ 314278 w 607648"/>
              <a:gd name="connsiteY27" fmla="*/ 179942 h 452537"/>
              <a:gd name="connsiteX28" fmla="*/ 76454 w 607648"/>
              <a:gd name="connsiteY28" fmla="*/ 178426 h 452537"/>
              <a:gd name="connsiteX29" fmla="*/ 103601 w 607648"/>
              <a:gd name="connsiteY29" fmla="*/ 178604 h 452537"/>
              <a:gd name="connsiteX30" fmla="*/ 132973 w 607648"/>
              <a:gd name="connsiteY30" fmla="*/ 208556 h 452537"/>
              <a:gd name="connsiteX31" fmla="*/ 132706 w 607648"/>
              <a:gd name="connsiteY31" fmla="*/ 225711 h 452537"/>
              <a:gd name="connsiteX32" fmla="*/ 126387 w 607648"/>
              <a:gd name="connsiteY32" fmla="*/ 226777 h 452537"/>
              <a:gd name="connsiteX33" fmla="*/ 109120 w 607648"/>
              <a:gd name="connsiteY33" fmla="*/ 208912 h 452537"/>
              <a:gd name="connsiteX34" fmla="*/ 126209 w 607648"/>
              <a:gd name="connsiteY34" fmla="*/ 238509 h 452537"/>
              <a:gd name="connsiteX35" fmla="*/ 177388 w 607648"/>
              <a:gd name="connsiteY35" fmla="*/ 229799 h 452537"/>
              <a:gd name="connsiteX36" fmla="*/ 197770 w 607648"/>
              <a:gd name="connsiteY36" fmla="*/ 244198 h 452537"/>
              <a:gd name="connsiteX37" fmla="*/ 191362 w 607648"/>
              <a:gd name="connsiteY37" fmla="*/ 260907 h 452537"/>
              <a:gd name="connsiteX38" fmla="*/ 191451 w 607648"/>
              <a:gd name="connsiteY38" fmla="*/ 260907 h 452537"/>
              <a:gd name="connsiteX39" fmla="*/ 430612 w 607648"/>
              <a:gd name="connsiteY39" fmla="*/ 260907 h 452537"/>
              <a:gd name="connsiteX40" fmla="*/ 444230 w 607648"/>
              <a:gd name="connsiteY40" fmla="*/ 274506 h 452537"/>
              <a:gd name="connsiteX41" fmla="*/ 430612 w 607648"/>
              <a:gd name="connsiteY41" fmla="*/ 288105 h 452537"/>
              <a:gd name="connsiteX42" fmla="*/ 424827 w 607648"/>
              <a:gd name="connsiteY42" fmla="*/ 288105 h 452537"/>
              <a:gd name="connsiteX43" fmla="*/ 424827 w 607648"/>
              <a:gd name="connsiteY43" fmla="*/ 437337 h 452537"/>
              <a:gd name="connsiteX44" fmla="*/ 409874 w 607648"/>
              <a:gd name="connsiteY44" fmla="*/ 452269 h 452537"/>
              <a:gd name="connsiteX45" fmla="*/ 394920 w 607648"/>
              <a:gd name="connsiteY45" fmla="*/ 437337 h 452537"/>
              <a:gd name="connsiteX46" fmla="*/ 394920 w 607648"/>
              <a:gd name="connsiteY46" fmla="*/ 288105 h 452537"/>
              <a:gd name="connsiteX47" fmla="*/ 227944 w 607648"/>
              <a:gd name="connsiteY47" fmla="*/ 288105 h 452537"/>
              <a:gd name="connsiteX48" fmla="*/ 227944 w 607648"/>
              <a:gd name="connsiteY48" fmla="*/ 437959 h 452537"/>
              <a:gd name="connsiteX49" fmla="*/ 213614 w 607648"/>
              <a:gd name="connsiteY49" fmla="*/ 452269 h 452537"/>
              <a:gd name="connsiteX50" fmla="*/ 198037 w 607648"/>
              <a:gd name="connsiteY50" fmla="*/ 437959 h 452537"/>
              <a:gd name="connsiteX51" fmla="*/ 198037 w 607648"/>
              <a:gd name="connsiteY51" fmla="*/ 288105 h 452537"/>
              <a:gd name="connsiteX52" fmla="*/ 191451 w 607648"/>
              <a:gd name="connsiteY52" fmla="*/ 288105 h 452537"/>
              <a:gd name="connsiteX53" fmla="*/ 177833 w 607648"/>
              <a:gd name="connsiteY53" fmla="*/ 274506 h 452537"/>
              <a:gd name="connsiteX54" fmla="*/ 181927 w 607648"/>
              <a:gd name="connsiteY54" fmla="*/ 264818 h 452537"/>
              <a:gd name="connsiteX55" fmla="*/ 117041 w 607648"/>
              <a:gd name="connsiteY55" fmla="*/ 275662 h 452537"/>
              <a:gd name="connsiteX56" fmla="*/ 101732 w 607648"/>
              <a:gd name="connsiteY56" fmla="*/ 266774 h 452537"/>
              <a:gd name="connsiteX57" fmla="*/ 78501 w 607648"/>
              <a:gd name="connsiteY57" fmla="*/ 226510 h 452537"/>
              <a:gd name="connsiteX58" fmla="*/ 91763 w 607648"/>
              <a:gd name="connsiteY58" fmla="*/ 272551 h 452537"/>
              <a:gd name="connsiteX59" fmla="*/ 115973 w 607648"/>
              <a:gd name="connsiteY59" fmla="*/ 287838 h 452537"/>
              <a:gd name="connsiteX60" fmla="*/ 131816 w 607648"/>
              <a:gd name="connsiteY60" fmla="*/ 285083 h 452537"/>
              <a:gd name="connsiteX61" fmla="*/ 131638 w 607648"/>
              <a:gd name="connsiteY61" fmla="*/ 296282 h 452537"/>
              <a:gd name="connsiteX62" fmla="*/ 180325 w 607648"/>
              <a:gd name="connsiteY62" fmla="*/ 296193 h 452537"/>
              <a:gd name="connsiteX63" fmla="*/ 180414 w 607648"/>
              <a:gd name="connsiteY63" fmla="*/ 296193 h 452537"/>
              <a:gd name="connsiteX64" fmla="*/ 186377 w 607648"/>
              <a:gd name="connsiteY64" fmla="*/ 297082 h 452537"/>
              <a:gd name="connsiteX65" fmla="*/ 186377 w 607648"/>
              <a:gd name="connsiteY65" fmla="*/ 364098 h 452537"/>
              <a:gd name="connsiteX66" fmla="*/ 160298 w 607648"/>
              <a:gd name="connsiteY66" fmla="*/ 438136 h 452537"/>
              <a:gd name="connsiteX67" fmla="*/ 133240 w 607648"/>
              <a:gd name="connsiteY67" fmla="*/ 451024 h 452537"/>
              <a:gd name="connsiteX68" fmla="*/ 120334 w 607648"/>
              <a:gd name="connsiteY68" fmla="*/ 424093 h 452537"/>
              <a:gd name="connsiteX69" fmla="*/ 150419 w 607648"/>
              <a:gd name="connsiteY69" fmla="*/ 338590 h 452537"/>
              <a:gd name="connsiteX70" fmla="*/ 136712 w 607648"/>
              <a:gd name="connsiteY70" fmla="*/ 338590 h 452537"/>
              <a:gd name="connsiteX71" fmla="*/ 127099 w 607648"/>
              <a:gd name="connsiteY71" fmla="*/ 366054 h 452537"/>
              <a:gd name="connsiteX72" fmla="*/ 62569 w 607648"/>
              <a:gd name="connsiteY72" fmla="*/ 366054 h 452537"/>
              <a:gd name="connsiteX73" fmla="*/ 52867 w 607648"/>
              <a:gd name="connsiteY73" fmla="*/ 391029 h 452537"/>
              <a:gd name="connsiteX74" fmla="*/ 118287 w 607648"/>
              <a:gd name="connsiteY74" fmla="*/ 391029 h 452537"/>
              <a:gd name="connsiteX75" fmla="*/ 111434 w 607648"/>
              <a:gd name="connsiteY75" fmla="*/ 410494 h 452537"/>
              <a:gd name="connsiteX76" fmla="*/ 45391 w 607648"/>
              <a:gd name="connsiteY76" fmla="*/ 410494 h 452537"/>
              <a:gd name="connsiteX77" fmla="*/ 31773 w 607648"/>
              <a:gd name="connsiteY77" fmla="*/ 445780 h 452537"/>
              <a:gd name="connsiteX78" fmla="*/ 19134 w 607648"/>
              <a:gd name="connsiteY78" fmla="*/ 451380 h 452537"/>
              <a:gd name="connsiteX79" fmla="*/ 13526 w 607648"/>
              <a:gd name="connsiteY79" fmla="*/ 438759 h 452537"/>
              <a:gd name="connsiteX80" fmla="*/ 41652 w 607648"/>
              <a:gd name="connsiteY80" fmla="*/ 366054 h 452537"/>
              <a:gd name="connsiteX81" fmla="*/ 27767 w 607648"/>
              <a:gd name="connsiteY81" fmla="*/ 354233 h 452537"/>
              <a:gd name="connsiteX82" fmla="*/ 264 w 607648"/>
              <a:gd name="connsiteY82" fmla="*/ 214423 h 452537"/>
              <a:gd name="connsiteX83" fmla="*/ 11835 w 607648"/>
              <a:gd name="connsiteY83" fmla="*/ 197357 h 452537"/>
              <a:gd name="connsiteX84" fmla="*/ 28924 w 607648"/>
              <a:gd name="connsiteY84" fmla="*/ 208823 h 452537"/>
              <a:gd name="connsiteX85" fmla="*/ 46904 w 607648"/>
              <a:gd name="connsiteY85" fmla="*/ 300015 h 452537"/>
              <a:gd name="connsiteX86" fmla="*/ 46637 w 607648"/>
              <a:gd name="connsiteY86" fmla="*/ 208023 h 452537"/>
              <a:gd name="connsiteX87" fmla="*/ 76454 w 607648"/>
              <a:gd name="connsiteY87" fmla="*/ 178426 h 452537"/>
              <a:gd name="connsiteX88" fmla="*/ 231808 w 607648"/>
              <a:gd name="connsiteY88" fmla="*/ 173217 h 452537"/>
              <a:gd name="connsiteX89" fmla="*/ 244177 w 607648"/>
              <a:gd name="connsiteY89" fmla="*/ 191255 h 452537"/>
              <a:gd name="connsiteX90" fmla="*/ 223354 w 607648"/>
              <a:gd name="connsiteY90" fmla="*/ 256743 h 452537"/>
              <a:gd name="connsiteX91" fmla="*/ 217748 w 607648"/>
              <a:gd name="connsiteY91" fmla="*/ 259675 h 452537"/>
              <a:gd name="connsiteX92" fmla="*/ 208138 w 607648"/>
              <a:gd name="connsiteY92" fmla="*/ 256654 h 452537"/>
              <a:gd name="connsiteX93" fmla="*/ 209294 w 607648"/>
              <a:gd name="connsiteY93" fmla="*/ 242526 h 452537"/>
              <a:gd name="connsiteX94" fmla="*/ 209205 w 607648"/>
              <a:gd name="connsiteY94" fmla="*/ 242259 h 452537"/>
              <a:gd name="connsiteX95" fmla="*/ 183844 w 607648"/>
              <a:gd name="connsiteY95" fmla="*/ 218179 h 452537"/>
              <a:gd name="connsiteX96" fmla="*/ 195056 w 607648"/>
              <a:gd name="connsiteY96" fmla="*/ 182991 h 452537"/>
              <a:gd name="connsiteX97" fmla="*/ 203777 w 607648"/>
              <a:gd name="connsiteY97" fmla="*/ 178459 h 452537"/>
              <a:gd name="connsiteX98" fmla="*/ 223265 w 607648"/>
              <a:gd name="connsiteY98" fmla="*/ 184591 h 452537"/>
              <a:gd name="connsiteX99" fmla="*/ 226647 w 607648"/>
              <a:gd name="connsiteY99" fmla="*/ 174017 h 452537"/>
              <a:gd name="connsiteX100" fmla="*/ 231808 w 607648"/>
              <a:gd name="connsiteY100" fmla="*/ 173217 h 452537"/>
              <a:gd name="connsiteX101" fmla="*/ 408383 w 607648"/>
              <a:gd name="connsiteY101" fmla="*/ 137250 h 452537"/>
              <a:gd name="connsiteX102" fmla="*/ 414344 w 607648"/>
              <a:gd name="connsiteY102" fmla="*/ 137250 h 452537"/>
              <a:gd name="connsiteX103" fmla="*/ 418615 w 607648"/>
              <a:gd name="connsiteY103" fmla="*/ 141421 h 452537"/>
              <a:gd name="connsiteX104" fmla="*/ 418615 w 607648"/>
              <a:gd name="connsiteY104" fmla="*/ 157927 h 452537"/>
              <a:gd name="connsiteX105" fmla="*/ 408383 w 607648"/>
              <a:gd name="connsiteY105" fmla="*/ 160678 h 452537"/>
              <a:gd name="connsiteX106" fmla="*/ 329794 w 607648"/>
              <a:gd name="connsiteY106" fmla="*/ 137250 h 452537"/>
              <a:gd name="connsiteX107" fmla="*/ 396740 w 607648"/>
              <a:gd name="connsiteY107" fmla="*/ 137250 h 452537"/>
              <a:gd name="connsiteX108" fmla="*/ 396740 w 607648"/>
              <a:gd name="connsiteY108" fmla="*/ 165900 h 452537"/>
              <a:gd name="connsiteX109" fmla="*/ 396651 w 607648"/>
              <a:gd name="connsiteY109" fmla="*/ 165900 h 452537"/>
              <a:gd name="connsiteX110" fmla="*/ 329794 w 607648"/>
              <a:gd name="connsiteY110" fmla="*/ 165900 h 452537"/>
              <a:gd name="connsiteX111" fmla="*/ 325610 w 607648"/>
              <a:gd name="connsiteY111" fmla="*/ 161731 h 452537"/>
              <a:gd name="connsiteX112" fmla="*/ 325610 w 607648"/>
              <a:gd name="connsiteY112" fmla="*/ 141419 h 452537"/>
              <a:gd name="connsiteX113" fmla="*/ 329794 w 607648"/>
              <a:gd name="connsiteY113" fmla="*/ 137250 h 452537"/>
              <a:gd name="connsiteX114" fmla="*/ 336830 w 607648"/>
              <a:gd name="connsiteY114" fmla="*/ 105142 h 452537"/>
              <a:gd name="connsiteX115" fmla="*/ 398822 w 607648"/>
              <a:gd name="connsiteY115" fmla="*/ 105142 h 452537"/>
              <a:gd name="connsiteX116" fmla="*/ 403091 w 607648"/>
              <a:gd name="connsiteY116" fmla="*/ 109400 h 452537"/>
              <a:gd name="connsiteX117" fmla="*/ 403091 w 607648"/>
              <a:gd name="connsiteY117" fmla="*/ 122971 h 452537"/>
              <a:gd name="connsiteX118" fmla="*/ 398822 w 607648"/>
              <a:gd name="connsiteY118" fmla="*/ 127229 h 452537"/>
              <a:gd name="connsiteX119" fmla="*/ 336830 w 607648"/>
              <a:gd name="connsiteY119" fmla="*/ 127229 h 452537"/>
              <a:gd name="connsiteX120" fmla="*/ 314280 w 607648"/>
              <a:gd name="connsiteY120" fmla="*/ 105142 h 452537"/>
              <a:gd name="connsiteX121" fmla="*/ 328291 w 607648"/>
              <a:gd name="connsiteY121" fmla="*/ 105142 h 452537"/>
              <a:gd name="connsiteX122" fmla="*/ 328291 w 607648"/>
              <a:gd name="connsiteY122" fmla="*/ 127229 h 452537"/>
              <a:gd name="connsiteX123" fmla="*/ 314280 w 607648"/>
              <a:gd name="connsiteY123" fmla="*/ 127229 h 452537"/>
              <a:gd name="connsiteX124" fmla="*/ 310085 w 607648"/>
              <a:gd name="connsiteY124" fmla="*/ 122971 h 452537"/>
              <a:gd name="connsiteX125" fmla="*/ 310085 w 607648"/>
              <a:gd name="connsiteY125" fmla="*/ 109400 h 452537"/>
              <a:gd name="connsiteX126" fmla="*/ 314280 w 607648"/>
              <a:gd name="connsiteY126" fmla="*/ 105142 h 452537"/>
              <a:gd name="connsiteX127" fmla="*/ 118907 w 607648"/>
              <a:gd name="connsiteY127" fmla="*/ 87736 h 452537"/>
              <a:gd name="connsiteX128" fmla="*/ 151567 w 607648"/>
              <a:gd name="connsiteY128" fmla="*/ 132071 h 452537"/>
              <a:gd name="connsiteX129" fmla="*/ 113033 w 607648"/>
              <a:gd name="connsiteY129" fmla="*/ 165123 h 452537"/>
              <a:gd name="connsiteX130" fmla="*/ 74499 w 607648"/>
              <a:gd name="connsiteY130" fmla="*/ 120343 h 452537"/>
              <a:gd name="connsiteX131" fmla="*/ 118907 w 607648"/>
              <a:gd name="connsiteY131" fmla="*/ 87736 h 452537"/>
              <a:gd name="connsiteX132" fmla="*/ 530674 w 607648"/>
              <a:gd name="connsiteY132" fmla="*/ 85993 h 452537"/>
              <a:gd name="connsiteX133" fmla="*/ 559777 w 607648"/>
              <a:gd name="connsiteY133" fmla="*/ 110612 h 452537"/>
              <a:gd name="connsiteX134" fmla="*/ 570101 w 607648"/>
              <a:gd name="connsiteY134" fmla="*/ 248460 h 452537"/>
              <a:gd name="connsiteX135" fmla="*/ 582739 w 607648"/>
              <a:gd name="connsiteY135" fmla="*/ 319650 h 452537"/>
              <a:gd name="connsiteX136" fmla="*/ 607125 w 607648"/>
              <a:gd name="connsiteY136" fmla="*/ 426301 h 452537"/>
              <a:gd name="connsiteX137" fmla="*/ 590927 w 607648"/>
              <a:gd name="connsiteY137" fmla="*/ 451987 h 452537"/>
              <a:gd name="connsiteX138" fmla="*/ 565117 w 607648"/>
              <a:gd name="connsiteY138" fmla="*/ 435811 h 452537"/>
              <a:gd name="connsiteX139" fmla="*/ 540731 w 607648"/>
              <a:gd name="connsiteY139" fmla="*/ 328626 h 452537"/>
              <a:gd name="connsiteX140" fmla="*/ 527025 w 607648"/>
              <a:gd name="connsiteY140" fmla="*/ 252015 h 452537"/>
              <a:gd name="connsiteX141" fmla="*/ 516879 w 607648"/>
              <a:gd name="connsiteY141" fmla="*/ 252814 h 452537"/>
              <a:gd name="connsiteX142" fmla="*/ 490268 w 607648"/>
              <a:gd name="connsiteY142" fmla="*/ 325427 h 452537"/>
              <a:gd name="connsiteX143" fmla="*/ 511717 w 607648"/>
              <a:gd name="connsiteY143" fmla="*/ 426479 h 452537"/>
              <a:gd name="connsiteX144" fmla="*/ 495074 w 607648"/>
              <a:gd name="connsiteY144" fmla="*/ 451898 h 452537"/>
              <a:gd name="connsiteX145" fmla="*/ 469619 w 607648"/>
              <a:gd name="connsiteY145" fmla="*/ 435367 h 452537"/>
              <a:gd name="connsiteX146" fmla="*/ 446924 w 607648"/>
              <a:gd name="connsiteY146" fmla="*/ 328271 h 452537"/>
              <a:gd name="connsiteX147" fmla="*/ 447725 w 607648"/>
              <a:gd name="connsiteY147" fmla="*/ 316450 h 452537"/>
              <a:gd name="connsiteX148" fmla="*/ 469619 w 607648"/>
              <a:gd name="connsiteY148" fmla="*/ 256725 h 452537"/>
              <a:gd name="connsiteX149" fmla="*/ 469441 w 607648"/>
              <a:gd name="connsiteY149" fmla="*/ 256725 h 452537"/>
              <a:gd name="connsiteX150" fmla="*/ 465881 w 607648"/>
              <a:gd name="connsiteY150" fmla="*/ 213975 h 452537"/>
              <a:gd name="connsiteX151" fmla="*/ 499346 w 607648"/>
              <a:gd name="connsiteY151" fmla="*/ 204999 h 452537"/>
              <a:gd name="connsiteX152" fmla="*/ 512874 w 607648"/>
              <a:gd name="connsiteY152" fmla="*/ 190334 h 452537"/>
              <a:gd name="connsiteX153" fmla="*/ 522219 w 607648"/>
              <a:gd name="connsiteY153" fmla="*/ 139408 h 452537"/>
              <a:gd name="connsiteX154" fmla="*/ 499257 w 607648"/>
              <a:gd name="connsiteY154" fmla="*/ 183224 h 452537"/>
              <a:gd name="connsiteX155" fmla="*/ 488043 w 607648"/>
              <a:gd name="connsiteY155" fmla="*/ 192201 h 452537"/>
              <a:gd name="connsiteX156" fmla="*/ 420580 w 607648"/>
              <a:gd name="connsiteY156" fmla="*/ 210331 h 452537"/>
              <a:gd name="connsiteX157" fmla="*/ 398597 w 607648"/>
              <a:gd name="connsiteY157" fmla="*/ 197711 h 452537"/>
              <a:gd name="connsiteX158" fmla="*/ 411324 w 607648"/>
              <a:gd name="connsiteY158" fmla="*/ 175759 h 452537"/>
              <a:gd name="connsiteX159" fmla="*/ 471132 w 607648"/>
              <a:gd name="connsiteY159" fmla="*/ 159672 h 452537"/>
              <a:gd name="connsiteX160" fmla="*/ 490446 w 607648"/>
              <a:gd name="connsiteY160" fmla="*/ 122877 h 452537"/>
              <a:gd name="connsiteX161" fmla="*/ 468996 w 607648"/>
              <a:gd name="connsiteY161" fmla="*/ 144385 h 452537"/>
              <a:gd name="connsiteX162" fmla="*/ 460363 w 607648"/>
              <a:gd name="connsiteY162" fmla="*/ 146696 h 452537"/>
              <a:gd name="connsiteX163" fmla="*/ 458049 w 607648"/>
              <a:gd name="connsiteY163" fmla="*/ 118966 h 452537"/>
              <a:gd name="connsiteX164" fmla="*/ 482703 w 607648"/>
              <a:gd name="connsiteY164" fmla="*/ 89904 h 452537"/>
              <a:gd name="connsiteX165" fmla="*/ 494826 w 607648"/>
              <a:gd name="connsiteY165" fmla="*/ 0 h 452537"/>
              <a:gd name="connsiteX166" fmla="*/ 531732 w 607648"/>
              <a:gd name="connsiteY166" fmla="*/ 36835 h 452537"/>
              <a:gd name="connsiteX167" fmla="*/ 494826 w 607648"/>
              <a:gd name="connsiteY167" fmla="*/ 73670 h 452537"/>
              <a:gd name="connsiteX168" fmla="*/ 457920 w 607648"/>
              <a:gd name="connsiteY168" fmla="*/ 36835 h 452537"/>
              <a:gd name="connsiteX169" fmla="*/ 494826 w 607648"/>
              <a:gd name="connsiteY169" fmla="*/ 0 h 45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607648" h="452537">
                <a:moveTo>
                  <a:pt x="51621" y="324013"/>
                </a:moveTo>
                <a:lnTo>
                  <a:pt x="54202" y="336812"/>
                </a:lnTo>
                <a:lnTo>
                  <a:pt x="69957" y="336812"/>
                </a:lnTo>
                <a:cubicBezTo>
                  <a:pt x="62658" y="335212"/>
                  <a:pt x="55982" y="330857"/>
                  <a:pt x="51621" y="324013"/>
                </a:cubicBezTo>
                <a:close/>
                <a:moveTo>
                  <a:pt x="347415" y="221222"/>
                </a:moveTo>
                <a:lnTo>
                  <a:pt x="398308" y="221222"/>
                </a:lnTo>
                <a:cubicBezTo>
                  <a:pt x="403202" y="224332"/>
                  <a:pt x="408985" y="226109"/>
                  <a:pt x="414946" y="226287"/>
                </a:cubicBezTo>
                <a:lnTo>
                  <a:pt x="414946" y="250013"/>
                </a:lnTo>
                <a:lnTo>
                  <a:pt x="347415" y="250013"/>
                </a:lnTo>
                <a:close/>
                <a:moveTo>
                  <a:pt x="326133" y="221222"/>
                </a:moveTo>
                <a:lnTo>
                  <a:pt x="334925" y="221222"/>
                </a:lnTo>
                <a:lnTo>
                  <a:pt x="334925" y="250013"/>
                </a:lnTo>
                <a:lnTo>
                  <a:pt x="326133" y="250013"/>
                </a:lnTo>
                <a:cubicBezTo>
                  <a:pt x="323824" y="250013"/>
                  <a:pt x="321870" y="248147"/>
                  <a:pt x="321870" y="245748"/>
                </a:cubicBezTo>
                <a:lnTo>
                  <a:pt x="321870" y="225487"/>
                </a:lnTo>
                <a:cubicBezTo>
                  <a:pt x="321870" y="223177"/>
                  <a:pt x="323824" y="221222"/>
                  <a:pt x="326133" y="221222"/>
                </a:cubicBezTo>
                <a:close/>
                <a:moveTo>
                  <a:pt x="336830" y="179942"/>
                </a:moveTo>
                <a:lnTo>
                  <a:pt x="385333" y="179942"/>
                </a:lnTo>
                <a:cubicBezTo>
                  <a:pt x="382485" y="186522"/>
                  <a:pt x="381773" y="194169"/>
                  <a:pt x="383820" y="201638"/>
                </a:cubicBezTo>
                <a:cubicBezTo>
                  <a:pt x="384443" y="204127"/>
                  <a:pt x="385422" y="206528"/>
                  <a:pt x="386579" y="208662"/>
                </a:cubicBezTo>
                <a:lnTo>
                  <a:pt x="336830" y="208662"/>
                </a:lnTo>
                <a:close/>
                <a:moveTo>
                  <a:pt x="314278" y="179942"/>
                </a:moveTo>
                <a:lnTo>
                  <a:pt x="325609" y="179942"/>
                </a:lnTo>
                <a:lnTo>
                  <a:pt x="325609" y="208662"/>
                </a:lnTo>
                <a:lnTo>
                  <a:pt x="314278" y="208662"/>
                </a:lnTo>
                <a:cubicBezTo>
                  <a:pt x="311959" y="208662"/>
                  <a:pt x="310085" y="206795"/>
                  <a:pt x="310085" y="204483"/>
                </a:cubicBezTo>
                <a:lnTo>
                  <a:pt x="310085" y="184210"/>
                </a:lnTo>
                <a:cubicBezTo>
                  <a:pt x="310085" y="181809"/>
                  <a:pt x="311959" y="179942"/>
                  <a:pt x="314278" y="179942"/>
                </a:cubicBezTo>
                <a:close/>
                <a:moveTo>
                  <a:pt x="76454" y="178426"/>
                </a:moveTo>
                <a:cubicBezTo>
                  <a:pt x="77967" y="178426"/>
                  <a:pt x="103601" y="178604"/>
                  <a:pt x="103601" y="178604"/>
                </a:cubicBezTo>
                <a:cubicBezTo>
                  <a:pt x="120067" y="178692"/>
                  <a:pt x="133240" y="192202"/>
                  <a:pt x="132973" y="208556"/>
                </a:cubicBezTo>
                <a:lnTo>
                  <a:pt x="132706" y="225711"/>
                </a:lnTo>
                <a:lnTo>
                  <a:pt x="126387" y="226777"/>
                </a:lnTo>
                <a:lnTo>
                  <a:pt x="109120" y="208912"/>
                </a:lnTo>
                <a:lnTo>
                  <a:pt x="126209" y="238509"/>
                </a:lnTo>
                <a:lnTo>
                  <a:pt x="177388" y="229799"/>
                </a:lnTo>
                <a:cubicBezTo>
                  <a:pt x="187001" y="228110"/>
                  <a:pt x="196168" y="234599"/>
                  <a:pt x="197770" y="244198"/>
                </a:cubicBezTo>
                <a:cubicBezTo>
                  <a:pt x="198927" y="250775"/>
                  <a:pt x="196257" y="257086"/>
                  <a:pt x="191362" y="260907"/>
                </a:cubicBezTo>
                <a:cubicBezTo>
                  <a:pt x="191451" y="260907"/>
                  <a:pt x="191451" y="260907"/>
                  <a:pt x="191451" y="260907"/>
                </a:cubicBezTo>
                <a:lnTo>
                  <a:pt x="430612" y="260907"/>
                </a:lnTo>
                <a:cubicBezTo>
                  <a:pt x="438089" y="260907"/>
                  <a:pt x="444230" y="267040"/>
                  <a:pt x="444230" y="274506"/>
                </a:cubicBezTo>
                <a:cubicBezTo>
                  <a:pt x="444230" y="282061"/>
                  <a:pt x="438089" y="288105"/>
                  <a:pt x="430612" y="288105"/>
                </a:cubicBezTo>
                <a:lnTo>
                  <a:pt x="424827" y="288105"/>
                </a:lnTo>
                <a:lnTo>
                  <a:pt x="424827" y="437337"/>
                </a:lnTo>
                <a:cubicBezTo>
                  <a:pt x="424827" y="445602"/>
                  <a:pt x="418151" y="452269"/>
                  <a:pt x="409874" y="452269"/>
                </a:cubicBezTo>
                <a:cubicBezTo>
                  <a:pt x="401685" y="452269"/>
                  <a:pt x="394920" y="445602"/>
                  <a:pt x="394920" y="437337"/>
                </a:cubicBezTo>
                <a:lnTo>
                  <a:pt x="394920" y="288105"/>
                </a:lnTo>
                <a:lnTo>
                  <a:pt x="227944" y="288105"/>
                </a:lnTo>
                <a:lnTo>
                  <a:pt x="227944" y="437959"/>
                </a:lnTo>
                <a:cubicBezTo>
                  <a:pt x="227944" y="445869"/>
                  <a:pt x="221535" y="452269"/>
                  <a:pt x="213614" y="452269"/>
                </a:cubicBezTo>
                <a:cubicBezTo>
                  <a:pt x="203111" y="452269"/>
                  <a:pt x="198037" y="444891"/>
                  <a:pt x="198037" y="437959"/>
                </a:cubicBezTo>
                <a:lnTo>
                  <a:pt x="198037" y="288105"/>
                </a:lnTo>
                <a:lnTo>
                  <a:pt x="191451" y="288105"/>
                </a:lnTo>
                <a:cubicBezTo>
                  <a:pt x="184063" y="288105"/>
                  <a:pt x="177833" y="282150"/>
                  <a:pt x="177833" y="274506"/>
                </a:cubicBezTo>
                <a:cubicBezTo>
                  <a:pt x="177833" y="270684"/>
                  <a:pt x="179435" y="267307"/>
                  <a:pt x="181927" y="264818"/>
                </a:cubicBezTo>
                <a:cubicBezTo>
                  <a:pt x="114460" y="276373"/>
                  <a:pt x="119177" y="275662"/>
                  <a:pt x="117041" y="275662"/>
                </a:cubicBezTo>
                <a:cubicBezTo>
                  <a:pt x="110811" y="275662"/>
                  <a:pt x="104936" y="272373"/>
                  <a:pt x="101732" y="266774"/>
                </a:cubicBezTo>
                <a:lnTo>
                  <a:pt x="78501" y="226510"/>
                </a:lnTo>
                <a:lnTo>
                  <a:pt x="91763" y="272551"/>
                </a:lnTo>
                <a:cubicBezTo>
                  <a:pt x="94700" y="282950"/>
                  <a:pt x="105114" y="289705"/>
                  <a:pt x="115973" y="287838"/>
                </a:cubicBezTo>
                <a:cubicBezTo>
                  <a:pt x="124073" y="286416"/>
                  <a:pt x="118643" y="287305"/>
                  <a:pt x="131816" y="285083"/>
                </a:cubicBezTo>
                <a:lnTo>
                  <a:pt x="131638" y="296282"/>
                </a:lnTo>
                <a:lnTo>
                  <a:pt x="180325" y="296193"/>
                </a:lnTo>
                <a:lnTo>
                  <a:pt x="180414" y="296193"/>
                </a:lnTo>
                <a:cubicBezTo>
                  <a:pt x="182461" y="296193"/>
                  <a:pt x="184419" y="296460"/>
                  <a:pt x="186377" y="297082"/>
                </a:cubicBezTo>
                <a:lnTo>
                  <a:pt x="186377" y="364098"/>
                </a:lnTo>
                <a:lnTo>
                  <a:pt x="160298" y="438136"/>
                </a:lnTo>
                <a:cubicBezTo>
                  <a:pt x="156382" y="449158"/>
                  <a:pt x="144366" y="454935"/>
                  <a:pt x="133240" y="451024"/>
                </a:cubicBezTo>
                <a:cubicBezTo>
                  <a:pt x="122204" y="447202"/>
                  <a:pt x="116418" y="435115"/>
                  <a:pt x="120334" y="424093"/>
                </a:cubicBezTo>
                <a:lnTo>
                  <a:pt x="150419" y="338590"/>
                </a:lnTo>
                <a:lnTo>
                  <a:pt x="136712" y="338590"/>
                </a:lnTo>
                <a:lnTo>
                  <a:pt x="127099" y="366054"/>
                </a:lnTo>
                <a:lnTo>
                  <a:pt x="62569" y="366054"/>
                </a:lnTo>
                <a:lnTo>
                  <a:pt x="52867" y="391029"/>
                </a:lnTo>
                <a:lnTo>
                  <a:pt x="118287" y="391029"/>
                </a:lnTo>
                <a:lnTo>
                  <a:pt x="111434" y="410494"/>
                </a:lnTo>
                <a:lnTo>
                  <a:pt x="45391" y="410494"/>
                </a:lnTo>
                <a:lnTo>
                  <a:pt x="31773" y="445780"/>
                </a:lnTo>
                <a:cubicBezTo>
                  <a:pt x="29814" y="450758"/>
                  <a:pt x="24207" y="453335"/>
                  <a:pt x="19134" y="451380"/>
                </a:cubicBezTo>
                <a:cubicBezTo>
                  <a:pt x="14149" y="449424"/>
                  <a:pt x="11657" y="443825"/>
                  <a:pt x="13526" y="438759"/>
                </a:cubicBezTo>
                <a:lnTo>
                  <a:pt x="41652" y="366054"/>
                </a:lnTo>
                <a:cubicBezTo>
                  <a:pt x="34888" y="365787"/>
                  <a:pt x="29102" y="360988"/>
                  <a:pt x="27767" y="354233"/>
                </a:cubicBezTo>
                <a:lnTo>
                  <a:pt x="264" y="214423"/>
                </a:lnTo>
                <a:cubicBezTo>
                  <a:pt x="-1249" y="206512"/>
                  <a:pt x="3914" y="198868"/>
                  <a:pt x="11835" y="197357"/>
                </a:cubicBezTo>
                <a:cubicBezTo>
                  <a:pt x="19757" y="195758"/>
                  <a:pt x="27411" y="200913"/>
                  <a:pt x="28924" y="208823"/>
                </a:cubicBezTo>
                <a:lnTo>
                  <a:pt x="46904" y="300015"/>
                </a:lnTo>
                <a:lnTo>
                  <a:pt x="46637" y="208023"/>
                </a:lnTo>
                <a:cubicBezTo>
                  <a:pt x="46637" y="191580"/>
                  <a:pt x="59988" y="178248"/>
                  <a:pt x="76454" y="178426"/>
                </a:cubicBezTo>
                <a:close/>
                <a:moveTo>
                  <a:pt x="231808" y="173217"/>
                </a:moveTo>
                <a:lnTo>
                  <a:pt x="244177" y="191255"/>
                </a:lnTo>
                <a:lnTo>
                  <a:pt x="223354" y="256743"/>
                </a:lnTo>
                <a:cubicBezTo>
                  <a:pt x="222642" y="259142"/>
                  <a:pt x="220151" y="260386"/>
                  <a:pt x="217748" y="259675"/>
                </a:cubicBezTo>
                <a:lnTo>
                  <a:pt x="208138" y="256654"/>
                </a:lnTo>
                <a:cubicBezTo>
                  <a:pt x="209650" y="252211"/>
                  <a:pt x="210095" y="247413"/>
                  <a:pt x="209294" y="242526"/>
                </a:cubicBezTo>
                <a:cubicBezTo>
                  <a:pt x="209294" y="242437"/>
                  <a:pt x="209294" y="242348"/>
                  <a:pt x="209205" y="242259"/>
                </a:cubicBezTo>
                <a:cubicBezTo>
                  <a:pt x="206981" y="229197"/>
                  <a:pt x="196391" y="219689"/>
                  <a:pt x="183844" y="218179"/>
                </a:cubicBezTo>
                <a:lnTo>
                  <a:pt x="195056" y="182991"/>
                </a:lnTo>
                <a:cubicBezTo>
                  <a:pt x="196213" y="179348"/>
                  <a:pt x="200129" y="177304"/>
                  <a:pt x="203777" y="178459"/>
                </a:cubicBezTo>
                <a:lnTo>
                  <a:pt x="223265" y="184591"/>
                </a:lnTo>
                <a:lnTo>
                  <a:pt x="226647" y="174017"/>
                </a:lnTo>
                <a:cubicBezTo>
                  <a:pt x="227359" y="171706"/>
                  <a:pt x="230473" y="171262"/>
                  <a:pt x="231808" y="173217"/>
                </a:cubicBezTo>
                <a:close/>
                <a:moveTo>
                  <a:pt x="408383" y="137250"/>
                </a:moveTo>
                <a:lnTo>
                  <a:pt x="414344" y="137250"/>
                </a:lnTo>
                <a:cubicBezTo>
                  <a:pt x="416747" y="137250"/>
                  <a:pt x="418615" y="139114"/>
                  <a:pt x="418615" y="141421"/>
                </a:cubicBezTo>
                <a:lnTo>
                  <a:pt x="418615" y="157927"/>
                </a:lnTo>
                <a:lnTo>
                  <a:pt x="408383" y="160678"/>
                </a:lnTo>
                <a:close/>
                <a:moveTo>
                  <a:pt x="329794" y="137250"/>
                </a:moveTo>
                <a:lnTo>
                  <a:pt x="396740" y="137250"/>
                </a:lnTo>
                <a:lnTo>
                  <a:pt x="396740" y="165900"/>
                </a:lnTo>
                <a:cubicBezTo>
                  <a:pt x="396740" y="165900"/>
                  <a:pt x="396740" y="165900"/>
                  <a:pt x="396651" y="165900"/>
                </a:cubicBezTo>
                <a:lnTo>
                  <a:pt x="329794" y="165900"/>
                </a:lnTo>
                <a:cubicBezTo>
                  <a:pt x="327480" y="165900"/>
                  <a:pt x="325610" y="164037"/>
                  <a:pt x="325610" y="161731"/>
                </a:cubicBezTo>
                <a:lnTo>
                  <a:pt x="325610" y="141419"/>
                </a:lnTo>
                <a:cubicBezTo>
                  <a:pt x="325610" y="139113"/>
                  <a:pt x="327480" y="137250"/>
                  <a:pt x="329794" y="137250"/>
                </a:cubicBezTo>
                <a:close/>
                <a:moveTo>
                  <a:pt x="336830" y="105142"/>
                </a:moveTo>
                <a:lnTo>
                  <a:pt x="398822" y="105142"/>
                </a:lnTo>
                <a:cubicBezTo>
                  <a:pt x="401134" y="105142"/>
                  <a:pt x="403091" y="107005"/>
                  <a:pt x="403091" y="109400"/>
                </a:cubicBezTo>
                <a:lnTo>
                  <a:pt x="403091" y="122971"/>
                </a:lnTo>
                <a:cubicBezTo>
                  <a:pt x="403091" y="125278"/>
                  <a:pt x="401134" y="127229"/>
                  <a:pt x="398822" y="127229"/>
                </a:cubicBezTo>
                <a:lnTo>
                  <a:pt x="336830" y="127229"/>
                </a:lnTo>
                <a:close/>
                <a:moveTo>
                  <a:pt x="314280" y="105142"/>
                </a:moveTo>
                <a:lnTo>
                  <a:pt x="328291" y="105142"/>
                </a:lnTo>
                <a:lnTo>
                  <a:pt x="328291" y="127229"/>
                </a:lnTo>
                <a:lnTo>
                  <a:pt x="314280" y="127229"/>
                </a:lnTo>
                <a:cubicBezTo>
                  <a:pt x="311959" y="127229"/>
                  <a:pt x="310085" y="125278"/>
                  <a:pt x="310085" y="122971"/>
                </a:cubicBezTo>
                <a:lnTo>
                  <a:pt x="310085" y="109400"/>
                </a:lnTo>
                <a:cubicBezTo>
                  <a:pt x="310085" y="107005"/>
                  <a:pt x="311959" y="105142"/>
                  <a:pt x="314280" y="105142"/>
                </a:cubicBezTo>
                <a:close/>
                <a:moveTo>
                  <a:pt x="118907" y="87736"/>
                </a:moveTo>
                <a:cubicBezTo>
                  <a:pt x="140176" y="91023"/>
                  <a:pt x="154771" y="110836"/>
                  <a:pt x="151567" y="132071"/>
                </a:cubicBezTo>
                <a:cubicBezTo>
                  <a:pt x="148631" y="151263"/>
                  <a:pt x="132078" y="165123"/>
                  <a:pt x="113033" y="165123"/>
                </a:cubicBezTo>
                <a:cubicBezTo>
                  <a:pt x="89094" y="165123"/>
                  <a:pt x="70939" y="143888"/>
                  <a:pt x="74499" y="120343"/>
                </a:cubicBezTo>
                <a:cubicBezTo>
                  <a:pt x="77792" y="99019"/>
                  <a:pt x="97637" y="84537"/>
                  <a:pt x="118907" y="87736"/>
                </a:cubicBezTo>
                <a:close/>
                <a:moveTo>
                  <a:pt x="530674" y="85993"/>
                </a:moveTo>
                <a:cubicBezTo>
                  <a:pt x="545537" y="84749"/>
                  <a:pt x="558620" y="95770"/>
                  <a:pt x="559777" y="110612"/>
                </a:cubicBezTo>
                <a:lnTo>
                  <a:pt x="570101" y="248460"/>
                </a:lnTo>
                <a:lnTo>
                  <a:pt x="582739" y="319650"/>
                </a:lnTo>
                <a:lnTo>
                  <a:pt x="607125" y="426301"/>
                </a:lnTo>
                <a:cubicBezTo>
                  <a:pt x="609706" y="437855"/>
                  <a:pt x="602497" y="449409"/>
                  <a:pt x="590927" y="451987"/>
                </a:cubicBezTo>
                <a:cubicBezTo>
                  <a:pt x="579357" y="454653"/>
                  <a:pt x="567787" y="447365"/>
                  <a:pt x="565117" y="435811"/>
                </a:cubicBezTo>
                <a:lnTo>
                  <a:pt x="540731" y="328626"/>
                </a:lnTo>
                <a:cubicBezTo>
                  <a:pt x="540553" y="327826"/>
                  <a:pt x="527203" y="252814"/>
                  <a:pt x="527025" y="252015"/>
                </a:cubicBezTo>
                <a:lnTo>
                  <a:pt x="516879" y="252814"/>
                </a:lnTo>
                <a:lnTo>
                  <a:pt x="490268" y="325427"/>
                </a:lnTo>
                <a:lnTo>
                  <a:pt x="511717" y="426479"/>
                </a:lnTo>
                <a:cubicBezTo>
                  <a:pt x="514120" y="438033"/>
                  <a:pt x="506733" y="449409"/>
                  <a:pt x="495074" y="451898"/>
                </a:cubicBezTo>
                <a:cubicBezTo>
                  <a:pt x="483504" y="454386"/>
                  <a:pt x="472022" y="446921"/>
                  <a:pt x="469619" y="435367"/>
                </a:cubicBezTo>
                <a:lnTo>
                  <a:pt x="446924" y="328271"/>
                </a:lnTo>
                <a:cubicBezTo>
                  <a:pt x="446034" y="324271"/>
                  <a:pt x="446390" y="320183"/>
                  <a:pt x="447725" y="316450"/>
                </a:cubicBezTo>
                <a:lnTo>
                  <a:pt x="469619" y="256725"/>
                </a:lnTo>
                <a:lnTo>
                  <a:pt x="469441" y="256725"/>
                </a:lnTo>
                <a:lnTo>
                  <a:pt x="465881" y="213975"/>
                </a:lnTo>
                <a:cubicBezTo>
                  <a:pt x="496587" y="205710"/>
                  <a:pt x="489912" y="207576"/>
                  <a:pt x="499346" y="204999"/>
                </a:cubicBezTo>
                <a:cubicBezTo>
                  <a:pt x="506110" y="203221"/>
                  <a:pt x="511539" y="197622"/>
                  <a:pt x="512874" y="190334"/>
                </a:cubicBezTo>
                <a:lnTo>
                  <a:pt x="522219" y="139408"/>
                </a:lnTo>
                <a:lnTo>
                  <a:pt x="499257" y="183224"/>
                </a:lnTo>
                <a:cubicBezTo>
                  <a:pt x="496943" y="187579"/>
                  <a:pt x="492849" y="190868"/>
                  <a:pt x="488043" y="192201"/>
                </a:cubicBezTo>
                <a:lnTo>
                  <a:pt x="420580" y="210331"/>
                </a:lnTo>
                <a:cubicBezTo>
                  <a:pt x="411057" y="212909"/>
                  <a:pt x="401178" y="207221"/>
                  <a:pt x="398597" y="197711"/>
                </a:cubicBezTo>
                <a:cubicBezTo>
                  <a:pt x="396105" y="188112"/>
                  <a:pt x="401712" y="178336"/>
                  <a:pt x="411324" y="175759"/>
                </a:cubicBezTo>
                <a:lnTo>
                  <a:pt x="471132" y="159672"/>
                </a:lnTo>
                <a:lnTo>
                  <a:pt x="490446" y="122877"/>
                </a:lnTo>
                <a:lnTo>
                  <a:pt x="468996" y="144385"/>
                </a:lnTo>
                <a:lnTo>
                  <a:pt x="460363" y="146696"/>
                </a:lnTo>
                <a:lnTo>
                  <a:pt x="458049" y="118966"/>
                </a:lnTo>
                <a:cubicBezTo>
                  <a:pt x="456803" y="104124"/>
                  <a:pt x="467928" y="91148"/>
                  <a:pt x="482703" y="89904"/>
                </a:cubicBezTo>
                <a:close/>
                <a:moveTo>
                  <a:pt x="494826" y="0"/>
                </a:moveTo>
                <a:cubicBezTo>
                  <a:pt x="515209" y="0"/>
                  <a:pt x="531732" y="16492"/>
                  <a:pt x="531732" y="36835"/>
                </a:cubicBezTo>
                <a:cubicBezTo>
                  <a:pt x="531732" y="57178"/>
                  <a:pt x="515209" y="73670"/>
                  <a:pt x="494826" y="73670"/>
                </a:cubicBezTo>
                <a:cubicBezTo>
                  <a:pt x="474443" y="73670"/>
                  <a:pt x="457920" y="57178"/>
                  <a:pt x="457920" y="36835"/>
                </a:cubicBezTo>
                <a:cubicBezTo>
                  <a:pt x="457920" y="16492"/>
                  <a:pt x="474443" y="0"/>
                  <a:pt x="494826" y="0"/>
                </a:cubicBezTo>
                <a:close/>
              </a:path>
            </a:pathLst>
          </a:custGeom>
          <a:solidFill>
            <a:schemeClr val="accent1"/>
          </a:solidFill>
          <a:ln>
            <a:noFill/>
          </a:ln>
        </p:spPr>
      </p:sp>
      <p:sp>
        <p:nvSpPr>
          <p:cNvPr id="115" name="blackboard_161332">
            <a:extLst>
              <a:ext uri="{FF2B5EF4-FFF2-40B4-BE49-F238E27FC236}">
                <a16:creationId xmlns="" xmlns:a16="http://schemas.microsoft.com/office/drawing/2014/main" id="{34549B44-569E-491E-90DF-AFC833E6C9B8}"/>
              </a:ext>
            </a:extLst>
          </p:cNvPr>
          <p:cNvSpPr>
            <a:spLocks noChangeAspect="1"/>
          </p:cNvSpPr>
          <p:nvPr/>
        </p:nvSpPr>
        <p:spPr bwMode="auto">
          <a:xfrm>
            <a:off x="10464596" y="2905579"/>
            <a:ext cx="361880" cy="368754"/>
          </a:xfrm>
          <a:custGeom>
            <a:avLst/>
            <a:gdLst>
              <a:gd name="connsiteX0" fmla="*/ 363597 w 594513"/>
              <a:gd name="connsiteY0" fmla="*/ 208671 h 605804"/>
              <a:gd name="connsiteX1" fmla="*/ 356634 w 594513"/>
              <a:gd name="connsiteY1" fmla="*/ 215531 h 605804"/>
              <a:gd name="connsiteX2" fmla="*/ 363597 w 594513"/>
              <a:gd name="connsiteY2" fmla="*/ 222484 h 605804"/>
              <a:gd name="connsiteX3" fmla="*/ 425528 w 594513"/>
              <a:gd name="connsiteY3" fmla="*/ 222484 h 605804"/>
              <a:gd name="connsiteX4" fmla="*/ 432398 w 594513"/>
              <a:gd name="connsiteY4" fmla="*/ 215531 h 605804"/>
              <a:gd name="connsiteX5" fmla="*/ 425528 w 594513"/>
              <a:gd name="connsiteY5" fmla="*/ 208671 h 605804"/>
              <a:gd name="connsiteX6" fmla="*/ 497768 w 594513"/>
              <a:gd name="connsiteY6" fmla="*/ 190950 h 605804"/>
              <a:gd name="connsiteX7" fmla="*/ 497768 w 594513"/>
              <a:gd name="connsiteY7" fmla="*/ 212402 h 605804"/>
              <a:gd name="connsiteX8" fmla="*/ 482879 w 594513"/>
              <a:gd name="connsiteY8" fmla="*/ 212402 h 605804"/>
              <a:gd name="connsiteX9" fmla="*/ 363597 w 594513"/>
              <a:gd name="connsiteY9" fmla="*/ 180953 h 605804"/>
              <a:gd name="connsiteX10" fmla="*/ 356634 w 594513"/>
              <a:gd name="connsiteY10" fmla="*/ 187906 h 605804"/>
              <a:gd name="connsiteX11" fmla="*/ 363597 w 594513"/>
              <a:gd name="connsiteY11" fmla="*/ 194766 h 605804"/>
              <a:gd name="connsiteX12" fmla="*/ 425528 w 594513"/>
              <a:gd name="connsiteY12" fmla="*/ 194766 h 605804"/>
              <a:gd name="connsiteX13" fmla="*/ 432398 w 594513"/>
              <a:gd name="connsiteY13" fmla="*/ 187906 h 605804"/>
              <a:gd name="connsiteX14" fmla="*/ 425528 w 594513"/>
              <a:gd name="connsiteY14" fmla="*/ 180953 h 605804"/>
              <a:gd name="connsiteX15" fmla="*/ 194612 w 594513"/>
              <a:gd name="connsiteY15" fmla="*/ 163896 h 605804"/>
              <a:gd name="connsiteX16" fmla="*/ 187648 w 594513"/>
              <a:gd name="connsiteY16" fmla="*/ 170849 h 605804"/>
              <a:gd name="connsiteX17" fmla="*/ 187648 w 594513"/>
              <a:gd name="connsiteY17" fmla="*/ 194766 h 605804"/>
              <a:gd name="connsiteX18" fmla="*/ 163693 w 594513"/>
              <a:gd name="connsiteY18" fmla="*/ 194766 h 605804"/>
              <a:gd name="connsiteX19" fmla="*/ 156729 w 594513"/>
              <a:gd name="connsiteY19" fmla="*/ 201719 h 605804"/>
              <a:gd name="connsiteX20" fmla="*/ 163693 w 594513"/>
              <a:gd name="connsiteY20" fmla="*/ 208671 h 605804"/>
              <a:gd name="connsiteX21" fmla="*/ 187648 w 594513"/>
              <a:gd name="connsiteY21" fmla="*/ 208671 h 605804"/>
              <a:gd name="connsiteX22" fmla="*/ 187648 w 594513"/>
              <a:gd name="connsiteY22" fmla="*/ 232588 h 605804"/>
              <a:gd name="connsiteX23" fmla="*/ 194612 w 594513"/>
              <a:gd name="connsiteY23" fmla="*/ 239541 h 605804"/>
              <a:gd name="connsiteX24" fmla="*/ 201576 w 594513"/>
              <a:gd name="connsiteY24" fmla="*/ 232588 h 605804"/>
              <a:gd name="connsiteX25" fmla="*/ 201576 w 594513"/>
              <a:gd name="connsiteY25" fmla="*/ 208671 h 605804"/>
              <a:gd name="connsiteX26" fmla="*/ 225531 w 594513"/>
              <a:gd name="connsiteY26" fmla="*/ 208671 h 605804"/>
              <a:gd name="connsiteX27" fmla="*/ 232494 w 594513"/>
              <a:gd name="connsiteY27" fmla="*/ 201719 h 605804"/>
              <a:gd name="connsiteX28" fmla="*/ 225531 w 594513"/>
              <a:gd name="connsiteY28" fmla="*/ 194766 h 605804"/>
              <a:gd name="connsiteX29" fmla="*/ 201576 w 594513"/>
              <a:gd name="connsiteY29" fmla="*/ 194766 h 605804"/>
              <a:gd name="connsiteX30" fmla="*/ 201576 w 594513"/>
              <a:gd name="connsiteY30" fmla="*/ 170849 h 605804"/>
              <a:gd name="connsiteX31" fmla="*/ 194612 w 594513"/>
              <a:gd name="connsiteY31" fmla="*/ 163896 h 605804"/>
              <a:gd name="connsiteX32" fmla="*/ 294518 w 594513"/>
              <a:gd name="connsiteY32" fmla="*/ 162135 h 605804"/>
              <a:gd name="connsiteX33" fmla="*/ 269727 w 594513"/>
              <a:gd name="connsiteY33" fmla="*/ 186886 h 605804"/>
              <a:gd name="connsiteX34" fmla="*/ 276690 w 594513"/>
              <a:gd name="connsiteY34" fmla="*/ 193839 h 605804"/>
              <a:gd name="connsiteX35" fmla="*/ 283654 w 594513"/>
              <a:gd name="connsiteY35" fmla="*/ 186886 h 605804"/>
              <a:gd name="connsiteX36" fmla="*/ 294425 w 594513"/>
              <a:gd name="connsiteY36" fmla="*/ 176133 h 605804"/>
              <a:gd name="connsiteX37" fmla="*/ 305195 w 594513"/>
              <a:gd name="connsiteY37" fmla="*/ 186886 h 605804"/>
              <a:gd name="connsiteX38" fmla="*/ 302595 w 594513"/>
              <a:gd name="connsiteY38" fmla="*/ 193932 h 605804"/>
              <a:gd name="connsiteX39" fmla="*/ 286440 w 594513"/>
              <a:gd name="connsiteY39" fmla="*/ 208300 h 605804"/>
              <a:gd name="connsiteX40" fmla="*/ 268241 w 594513"/>
              <a:gd name="connsiteY40" fmla="*/ 234350 h 605804"/>
              <a:gd name="connsiteX41" fmla="*/ 275205 w 594513"/>
              <a:gd name="connsiteY41" fmla="*/ 241302 h 605804"/>
              <a:gd name="connsiteX42" fmla="*/ 314109 w 594513"/>
              <a:gd name="connsiteY42" fmla="*/ 241302 h 605804"/>
              <a:gd name="connsiteX43" fmla="*/ 321258 w 594513"/>
              <a:gd name="connsiteY43" fmla="*/ 234257 h 605804"/>
              <a:gd name="connsiteX44" fmla="*/ 314294 w 594513"/>
              <a:gd name="connsiteY44" fmla="*/ 227304 h 605804"/>
              <a:gd name="connsiteX45" fmla="*/ 287461 w 594513"/>
              <a:gd name="connsiteY45" fmla="*/ 227304 h 605804"/>
              <a:gd name="connsiteX46" fmla="*/ 297210 w 594513"/>
              <a:gd name="connsiteY46" fmla="*/ 217292 h 605804"/>
              <a:gd name="connsiteX47" fmla="*/ 311973 w 594513"/>
              <a:gd name="connsiteY47" fmla="*/ 204314 h 605804"/>
              <a:gd name="connsiteX48" fmla="*/ 319308 w 594513"/>
              <a:gd name="connsiteY48" fmla="*/ 186886 h 605804"/>
              <a:gd name="connsiteX49" fmla="*/ 294518 w 594513"/>
              <a:gd name="connsiteY49" fmla="*/ 162135 h 605804"/>
              <a:gd name="connsiteX50" fmla="*/ 94428 w 594513"/>
              <a:gd name="connsiteY50" fmla="*/ 162135 h 605804"/>
              <a:gd name="connsiteX51" fmla="*/ 69730 w 594513"/>
              <a:gd name="connsiteY51" fmla="*/ 186886 h 605804"/>
              <a:gd name="connsiteX52" fmla="*/ 76601 w 594513"/>
              <a:gd name="connsiteY52" fmla="*/ 193839 h 605804"/>
              <a:gd name="connsiteX53" fmla="*/ 83564 w 594513"/>
              <a:gd name="connsiteY53" fmla="*/ 186886 h 605804"/>
              <a:gd name="connsiteX54" fmla="*/ 94335 w 594513"/>
              <a:gd name="connsiteY54" fmla="*/ 176133 h 605804"/>
              <a:gd name="connsiteX55" fmla="*/ 105105 w 594513"/>
              <a:gd name="connsiteY55" fmla="*/ 186886 h 605804"/>
              <a:gd name="connsiteX56" fmla="*/ 102506 w 594513"/>
              <a:gd name="connsiteY56" fmla="*/ 193932 h 605804"/>
              <a:gd name="connsiteX57" fmla="*/ 86443 w 594513"/>
              <a:gd name="connsiteY57" fmla="*/ 208300 h 605804"/>
              <a:gd name="connsiteX58" fmla="*/ 68244 w 594513"/>
              <a:gd name="connsiteY58" fmla="*/ 234350 h 605804"/>
              <a:gd name="connsiteX59" fmla="*/ 75115 w 594513"/>
              <a:gd name="connsiteY59" fmla="*/ 241302 h 605804"/>
              <a:gd name="connsiteX60" fmla="*/ 114112 w 594513"/>
              <a:gd name="connsiteY60" fmla="*/ 241302 h 605804"/>
              <a:gd name="connsiteX61" fmla="*/ 121168 w 594513"/>
              <a:gd name="connsiteY61" fmla="*/ 234257 h 605804"/>
              <a:gd name="connsiteX62" fmla="*/ 114297 w 594513"/>
              <a:gd name="connsiteY62" fmla="*/ 227304 h 605804"/>
              <a:gd name="connsiteX63" fmla="*/ 87371 w 594513"/>
              <a:gd name="connsiteY63" fmla="*/ 227304 h 605804"/>
              <a:gd name="connsiteX64" fmla="*/ 97213 w 594513"/>
              <a:gd name="connsiteY64" fmla="*/ 217292 h 605804"/>
              <a:gd name="connsiteX65" fmla="*/ 111883 w 594513"/>
              <a:gd name="connsiteY65" fmla="*/ 204314 h 605804"/>
              <a:gd name="connsiteX66" fmla="*/ 119218 w 594513"/>
              <a:gd name="connsiteY66" fmla="*/ 186886 h 605804"/>
              <a:gd name="connsiteX67" fmla="*/ 94428 w 594513"/>
              <a:gd name="connsiteY67" fmla="*/ 162135 h 605804"/>
              <a:gd name="connsiteX68" fmla="*/ 506956 w 594513"/>
              <a:gd name="connsiteY68" fmla="*/ 162042 h 605804"/>
              <a:gd name="connsiteX69" fmla="*/ 499157 w 594513"/>
              <a:gd name="connsiteY69" fmla="*/ 164731 h 605804"/>
              <a:gd name="connsiteX70" fmla="*/ 464153 w 594513"/>
              <a:gd name="connsiteY70" fmla="*/ 215346 h 605804"/>
              <a:gd name="connsiteX71" fmla="*/ 463596 w 594513"/>
              <a:gd name="connsiteY71" fmla="*/ 222484 h 605804"/>
              <a:gd name="connsiteX72" fmla="*/ 469817 w 594513"/>
              <a:gd name="connsiteY72" fmla="*/ 226192 h 605804"/>
              <a:gd name="connsiteX73" fmla="*/ 497950 w 594513"/>
              <a:gd name="connsiteY73" fmla="*/ 226192 h 605804"/>
              <a:gd name="connsiteX74" fmla="*/ 497950 w 594513"/>
              <a:gd name="connsiteY74" fmla="*/ 234720 h 605804"/>
              <a:gd name="connsiteX75" fmla="*/ 504821 w 594513"/>
              <a:gd name="connsiteY75" fmla="*/ 241673 h 605804"/>
              <a:gd name="connsiteX76" fmla="*/ 511785 w 594513"/>
              <a:gd name="connsiteY76" fmla="*/ 234720 h 605804"/>
              <a:gd name="connsiteX77" fmla="*/ 511785 w 594513"/>
              <a:gd name="connsiteY77" fmla="*/ 226192 h 605804"/>
              <a:gd name="connsiteX78" fmla="*/ 519305 w 594513"/>
              <a:gd name="connsiteY78" fmla="*/ 226192 h 605804"/>
              <a:gd name="connsiteX79" fmla="*/ 526269 w 594513"/>
              <a:gd name="connsiteY79" fmla="*/ 219239 h 605804"/>
              <a:gd name="connsiteX80" fmla="*/ 519305 w 594513"/>
              <a:gd name="connsiteY80" fmla="*/ 212379 h 605804"/>
              <a:gd name="connsiteX81" fmla="*/ 511785 w 594513"/>
              <a:gd name="connsiteY81" fmla="*/ 212379 h 605804"/>
              <a:gd name="connsiteX82" fmla="*/ 511785 w 594513"/>
              <a:gd name="connsiteY82" fmla="*/ 168717 h 605804"/>
              <a:gd name="connsiteX83" fmla="*/ 506956 w 594513"/>
              <a:gd name="connsiteY83" fmla="*/ 162042 h 605804"/>
              <a:gd name="connsiteX84" fmla="*/ 0 w 594513"/>
              <a:gd name="connsiteY84" fmla="*/ 0 h 605804"/>
              <a:gd name="connsiteX85" fmla="*/ 593956 w 594513"/>
              <a:gd name="connsiteY85" fmla="*/ 0 h 605804"/>
              <a:gd name="connsiteX86" fmla="*/ 594513 w 594513"/>
              <a:gd name="connsiteY86" fmla="*/ 0 h 605804"/>
              <a:gd name="connsiteX87" fmla="*/ 594513 w 594513"/>
              <a:gd name="connsiteY87" fmla="*/ 403437 h 605804"/>
              <a:gd name="connsiteX88" fmla="*/ 451525 w 594513"/>
              <a:gd name="connsiteY88" fmla="*/ 403437 h 605804"/>
              <a:gd name="connsiteX89" fmla="*/ 548831 w 594513"/>
              <a:gd name="connsiteY89" fmla="*/ 588006 h 605804"/>
              <a:gd name="connsiteX90" fmla="*/ 543446 w 594513"/>
              <a:gd name="connsiteY90" fmla="*/ 604321 h 605804"/>
              <a:gd name="connsiteX91" fmla="*/ 537689 w 594513"/>
              <a:gd name="connsiteY91" fmla="*/ 605804 h 605804"/>
              <a:gd name="connsiteX92" fmla="*/ 527012 w 594513"/>
              <a:gd name="connsiteY92" fmla="*/ 599501 h 605804"/>
              <a:gd name="connsiteX93" fmla="*/ 424506 w 594513"/>
              <a:gd name="connsiteY93" fmla="*/ 403344 h 605804"/>
              <a:gd name="connsiteX94" fmla="*/ 309466 w 594513"/>
              <a:gd name="connsiteY94" fmla="*/ 403344 h 605804"/>
              <a:gd name="connsiteX95" fmla="*/ 309466 w 594513"/>
              <a:gd name="connsiteY95" fmla="*/ 557414 h 605804"/>
              <a:gd name="connsiteX96" fmla="*/ 297489 w 594513"/>
              <a:gd name="connsiteY96" fmla="*/ 569465 h 605804"/>
              <a:gd name="connsiteX97" fmla="*/ 285511 w 594513"/>
              <a:gd name="connsiteY97" fmla="*/ 557414 h 605804"/>
              <a:gd name="connsiteX98" fmla="*/ 285511 w 594513"/>
              <a:gd name="connsiteY98" fmla="*/ 403159 h 605804"/>
              <a:gd name="connsiteX99" fmla="*/ 170471 w 594513"/>
              <a:gd name="connsiteY99" fmla="*/ 403159 h 605804"/>
              <a:gd name="connsiteX100" fmla="*/ 67966 w 594513"/>
              <a:gd name="connsiteY100" fmla="*/ 599315 h 605804"/>
              <a:gd name="connsiteX101" fmla="*/ 57288 w 594513"/>
              <a:gd name="connsiteY101" fmla="*/ 605619 h 605804"/>
              <a:gd name="connsiteX102" fmla="*/ 51531 w 594513"/>
              <a:gd name="connsiteY102" fmla="*/ 604136 h 605804"/>
              <a:gd name="connsiteX103" fmla="*/ 46146 w 594513"/>
              <a:gd name="connsiteY103" fmla="*/ 587820 h 605804"/>
              <a:gd name="connsiteX104" fmla="*/ 142988 w 594513"/>
              <a:gd name="connsiteY104" fmla="*/ 403344 h 605804"/>
              <a:gd name="connsiteX105" fmla="*/ 0 w 594513"/>
              <a:gd name="connsiteY105" fmla="*/ 403344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94513" h="605804">
                <a:moveTo>
                  <a:pt x="363597" y="208671"/>
                </a:moveTo>
                <a:cubicBezTo>
                  <a:pt x="359790" y="208671"/>
                  <a:pt x="356634" y="211730"/>
                  <a:pt x="356634" y="215531"/>
                </a:cubicBezTo>
                <a:cubicBezTo>
                  <a:pt x="356634" y="219425"/>
                  <a:pt x="359790" y="222484"/>
                  <a:pt x="363597" y="222484"/>
                </a:cubicBezTo>
                <a:lnTo>
                  <a:pt x="425528" y="222484"/>
                </a:lnTo>
                <a:cubicBezTo>
                  <a:pt x="429334" y="222484"/>
                  <a:pt x="432398" y="219425"/>
                  <a:pt x="432398" y="215531"/>
                </a:cubicBezTo>
                <a:cubicBezTo>
                  <a:pt x="432398" y="211730"/>
                  <a:pt x="429334" y="208671"/>
                  <a:pt x="425528" y="208671"/>
                </a:cubicBezTo>
                <a:close/>
                <a:moveTo>
                  <a:pt x="497768" y="190950"/>
                </a:moveTo>
                <a:lnTo>
                  <a:pt x="497768" y="212402"/>
                </a:lnTo>
                <a:lnTo>
                  <a:pt x="482879" y="212402"/>
                </a:lnTo>
                <a:close/>
                <a:moveTo>
                  <a:pt x="363597" y="180953"/>
                </a:moveTo>
                <a:cubicBezTo>
                  <a:pt x="359790" y="180953"/>
                  <a:pt x="356634" y="184013"/>
                  <a:pt x="356634" y="187906"/>
                </a:cubicBezTo>
                <a:cubicBezTo>
                  <a:pt x="356634" y="191707"/>
                  <a:pt x="359790" y="194766"/>
                  <a:pt x="363597" y="194766"/>
                </a:cubicBezTo>
                <a:lnTo>
                  <a:pt x="425528" y="194766"/>
                </a:lnTo>
                <a:cubicBezTo>
                  <a:pt x="429334" y="194766"/>
                  <a:pt x="432398" y="191707"/>
                  <a:pt x="432398" y="187906"/>
                </a:cubicBezTo>
                <a:cubicBezTo>
                  <a:pt x="432398" y="184013"/>
                  <a:pt x="429334" y="180953"/>
                  <a:pt x="425528" y="180953"/>
                </a:cubicBezTo>
                <a:close/>
                <a:moveTo>
                  <a:pt x="194612" y="163896"/>
                </a:moveTo>
                <a:cubicBezTo>
                  <a:pt x="190805" y="163896"/>
                  <a:pt x="187648" y="166956"/>
                  <a:pt x="187648" y="170849"/>
                </a:cubicBezTo>
                <a:lnTo>
                  <a:pt x="187648" y="194766"/>
                </a:lnTo>
                <a:lnTo>
                  <a:pt x="163693" y="194766"/>
                </a:lnTo>
                <a:cubicBezTo>
                  <a:pt x="159793" y="194766"/>
                  <a:pt x="156729" y="197918"/>
                  <a:pt x="156729" y="201719"/>
                </a:cubicBezTo>
                <a:cubicBezTo>
                  <a:pt x="156729" y="205519"/>
                  <a:pt x="159793" y="208671"/>
                  <a:pt x="163693" y="208671"/>
                </a:cubicBezTo>
                <a:lnTo>
                  <a:pt x="187648" y="208671"/>
                </a:lnTo>
                <a:lnTo>
                  <a:pt x="187648" y="232588"/>
                </a:lnTo>
                <a:cubicBezTo>
                  <a:pt x="187648" y="236482"/>
                  <a:pt x="190805" y="239541"/>
                  <a:pt x="194612" y="239541"/>
                </a:cubicBezTo>
                <a:cubicBezTo>
                  <a:pt x="198419" y="239541"/>
                  <a:pt x="201576" y="236482"/>
                  <a:pt x="201576" y="232588"/>
                </a:cubicBezTo>
                <a:lnTo>
                  <a:pt x="201576" y="208671"/>
                </a:lnTo>
                <a:lnTo>
                  <a:pt x="225531" y="208671"/>
                </a:lnTo>
                <a:cubicBezTo>
                  <a:pt x="229430" y="208671"/>
                  <a:pt x="232494" y="205519"/>
                  <a:pt x="232494" y="201719"/>
                </a:cubicBezTo>
                <a:cubicBezTo>
                  <a:pt x="232494" y="197918"/>
                  <a:pt x="229430" y="194766"/>
                  <a:pt x="225531" y="194766"/>
                </a:cubicBezTo>
                <a:lnTo>
                  <a:pt x="201576" y="194766"/>
                </a:lnTo>
                <a:lnTo>
                  <a:pt x="201576" y="170849"/>
                </a:lnTo>
                <a:cubicBezTo>
                  <a:pt x="201576" y="166956"/>
                  <a:pt x="198419" y="163896"/>
                  <a:pt x="194612" y="163896"/>
                </a:cubicBezTo>
                <a:close/>
                <a:moveTo>
                  <a:pt x="294518" y="162135"/>
                </a:moveTo>
                <a:cubicBezTo>
                  <a:pt x="280869" y="162135"/>
                  <a:pt x="269727" y="173259"/>
                  <a:pt x="269727" y="186886"/>
                </a:cubicBezTo>
                <a:cubicBezTo>
                  <a:pt x="269727" y="190687"/>
                  <a:pt x="272884" y="193839"/>
                  <a:pt x="276690" y="193839"/>
                </a:cubicBezTo>
                <a:cubicBezTo>
                  <a:pt x="280497" y="193839"/>
                  <a:pt x="283654" y="190687"/>
                  <a:pt x="283654" y="186886"/>
                </a:cubicBezTo>
                <a:cubicBezTo>
                  <a:pt x="283654" y="180953"/>
                  <a:pt x="288482" y="176133"/>
                  <a:pt x="294425" y="176133"/>
                </a:cubicBezTo>
                <a:cubicBezTo>
                  <a:pt x="300367" y="176133"/>
                  <a:pt x="305195" y="180953"/>
                  <a:pt x="305195" y="186886"/>
                </a:cubicBezTo>
                <a:cubicBezTo>
                  <a:pt x="305195" y="189482"/>
                  <a:pt x="304267" y="191985"/>
                  <a:pt x="302595" y="193932"/>
                </a:cubicBezTo>
                <a:cubicBezTo>
                  <a:pt x="300738" y="195415"/>
                  <a:pt x="293682" y="201348"/>
                  <a:pt x="286440" y="208300"/>
                </a:cubicBezTo>
                <a:cubicBezTo>
                  <a:pt x="270377" y="223689"/>
                  <a:pt x="268241" y="230178"/>
                  <a:pt x="268241" y="234350"/>
                </a:cubicBezTo>
                <a:cubicBezTo>
                  <a:pt x="268241" y="238150"/>
                  <a:pt x="271398" y="241302"/>
                  <a:pt x="275205" y="241302"/>
                </a:cubicBezTo>
                <a:lnTo>
                  <a:pt x="314109" y="241302"/>
                </a:lnTo>
                <a:cubicBezTo>
                  <a:pt x="317916" y="241302"/>
                  <a:pt x="320980" y="238150"/>
                  <a:pt x="321258" y="234257"/>
                </a:cubicBezTo>
                <a:cubicBezTo>
                  <a:pt x="321258" y="230363"/>
                  <a:pt x="318194" y="227304"/>
                  <a:pt x="314294" y="227304"/>
                </a:cubicBezTo>
                <a:lnTo>
                  <a:pt x="287461" y="227304"/>
                </a:lnTo>
                <a:cubicBezTo>
                  <a:pt x="289689" y="224709"/>
                  <a:pt x="292753" y="221464"/>
                  <a:pt x="297210" y="217292"/>
                </a:cubicBezTo>
                <a:cubicBezTo>
                  <a:pt x="304638" y="210340"/>
                  <a:pt x="311880" y="204314"/>
                  <a:pt x="311973" y="204314"/>
                </a:cubicBezTo>
                <a:cubicBezTo>
                  <a:pt x="312252" y="204222"/>
                  <a:pt x="319308" y="198381"/>
                  <a:pt x="319308" y="186886"/>
                </a:cubicBezTo>
                <a:cubicBezTo>
                  <a:pt x="319308" y="173259"/>
                  <a:pt x="308166" y="162135"/>
                  <a:pt x="294518" y="162135"/>
                </a:cubicBezTo>
                <a:close/>
                <a:moveTo>
                  <a:pt x="94428" y="162135"/>
                </a:moveTo>
                <a:cubicBezTo>
                  <a:pt x="80872" y="162135"/>
                  <a:pt x="69730" y="173259"/>
                  <a:pt x="69730" y="186886"/>
                </a:cubicBezTo>
                <a:cubicBezTo>
                  <a:pt x="69730" y="190687"/>
                  <a:pt x="72794" y="193839"/>
                  <a:pt x="76601" y="193839"/>
                </a:cubicBezTo>
                <a:cubicBezTo>
                  <a:pt x="80500" y="193839"/>
                  <a:pt x="83564" y="190687"/>
                  <a:pt x="83564" y="186886"/>
                </a:cubicBezTo>
                <a:cubicBezTo>
                  <a:pt x="83564" y="180953"/>
                  <a:pt x="88392" y="176133"/>
                  <a:pt x="94335" y="176133"/>
                </a:cubicBezTo>
                <a:cubicBezTo>
                  <a:pt x="100277" y="176133"/>
                  <a:pt x="105105" y="180953"/>
                  <a:pt x="105105" y="186886"/>
                </a:cubicBezTo>
                <a:cubicBezTo>
                  <a:pt x="105105" y="189482"/>
                  <a:pt x="104270" y="191985"/>
                  <a:pt x="102506" y="193932"/>
                </a:cubicBezTo>
                <a:cubicBezTo>
                  <a:pt x="100649" y="195415"/>
                  <a:pt x="93592" y="201348"/>
                  <a:pt x="86443" y="208300"/>
                </a:cubicBezTo>
                <a:cubicBezTo>
                  <a:pt x="70287" y="223689"/>
                  <a:pt x="68244" y="230178"/>
                  <a:pt x="68244" y="234350"/>
                </a:cubicBezTo>
                <a:cubicBezTo>
                  <a:pt x="68244" y="238150"/>
                  <a:pt x="71308" y="241302"/>
                  <a:pt x="75115" y="241302"/>
                </a:cubicBezTo>
                <a:lnTo>
                  <a:pt x="114112" y="241302"/>
                </a:lnTo>
                <a:cubicBezTo>
                  <a:pt x="118011" y="241302"/>
                  <a:pt x="121075" y="238150"/>
                  <a:pt x="121168" y="234257"/>
                </a:cubicBezTo>
                <a:cubicBezTo>
                  <a:pt x="121168" y="230363"/>
                  <a:pt x="118104" y="227304"/>
                  <a:pt x="114297" y="227304"/>
                </a:cubicBezTo>
                <a:lnTo>
                  <a:pt x="87371" y="227304"/>
                </a:lnTo>
                <a:cubicBezTo>
                  <a:pt x="89599" y="224709"/>
                  <a:pt x="92756" y="221464"/>
                  <a:pt x="97213" y="217292"/>
                </a:cubicBezTo>
                <a:cubicBezTo>
                  <a:pt x="104641" y="210340"/>
                  <a:pt x="111790" y="204314"/>
                  <a:pt x="111883" y="204314"/>
                </a:cubicBezTo>
                <a:cubicBezTo>
                  <a:pt x="112162" y="204222"/>
                  <a:pt x="119218" y="197547"/>
                  <a:pt x="119218" y="186886"/>
                </a:cubicBezTo>
                <a:cubicBezTo>
                  <a:pt x="119218" y="173259"/>
                  <a:pt x="108076" y="162135"/>
                  <a:pt x="94428" y="162135"/>
                </a:cubicBezTo>
                <a:close/>
                <a:moveTo>
                  <a:pt x="506956" y="162042"/>
                </a:moveTo>
                <a:cubicBezTo>
                  <a:pt x="503985" y="161208"/>
                  <a:pt x="500921" y="162320"/>
                  <a:pt x="499157" y="164731"/>
                </a:cubicBezTo>
                <a:lnTo>
                  <a:pt x="464153" y="215346"/>
                </a:lnTo>
                <a:cubicBezTo>
                  <a:pt x="462667" y="217385"/>
                  <a:pt x="462389" y="220259"/>
                  <a:pt x="463596" y="222484"/>
                </a:cubicBezTo>
                <a:cubicBezTo>
                  <a:pt x="464896" y="224709"/>
                  <a:pt x="467217" y="226192"/>
                  <a:pt x="469817" y="226192"/>
                </a:cubicBezTo>
                <a:lnTo>
                  <a:pt x="497950" y="226192"/>
                </a:lnTo>
                <a:lnTo>
                  <a:pt x="497950" y="234720"/>
                </a:lnTo>
                <a:cubicBezTo>
                  <a:pt x="497950" y="238521"/>
                  <a:pt x="501014" y="241673"/>
                  <a:pt x="504821" y="241673"/>
                </a:cubicBezTo>
                <a:cubicBezTo>
                  <a:pt x="508720" y="241673"/>
                  <a:pt x="511785" y="238521"/>
                  <a:pt x="511785" y="234720"/>
                </a:cubicBezTo>
                <a:lnTo>
                  <a:pt x="511785" y="226192"/>
                </a:lnTo>
                <a:lnTo>
                  <a:pt x="519305" y="226192"/>
                </a:lnTo>
                <a:cubicBezTo>
                  <a:pt x="523205" y="226192"/>
                  <a:pt x="526269" y="223133"/>
                  <a:pt x="526269" y="219239"/>
                </a:cubicBezTo>
                <a:cubicBezTo>
                  <a:pt x="526269" y="215438"/>
                  <a:pt x="523205" y="212379"/>
                  <a:pt x="519305" y="212379"/>
                </a:cubicBezTo>
                <a:lnTo>
                  <a:pt x="511785" y="212379"/>
                </a:lnTo>
                <a:lnTo>
                  <a:pt x="511785" y="168717"/>
                </a:lnTo>
                <a:cubicBezTo>
                  <a:pt x="511785" y="165658"/>
                  <a:pt x="509835" y="162877"/>
                  <a:pt x="506956" y="162042"/>
                </a:cubicBezTo>
                <a:close/>
                <a:moveTo>
                  <a:pt x="0" y="0"/>
                </a:moveTo>
                <a:lnTo>
                  <a:pt x="593956" y="0"/>
                </a:lnTo>
                <a:lnTo>
                  <a:pt x="594513" y="0"/>
                </a:lnTo>
                <a:lnTo>
                  <a:pt x="594513" y="403437"/>
                </a:lnTo>
                <a:lnTo>
                  <a:pt x="451525" y="403437"/>
                </a:lnTo>
                <a:lnTo>
                  <a:pt x="548831" y="588006"/>
                </a:lnTo>
                <a:cubicBezTo>
                  <a:pt x="551617" y="593660"/>
                  <a:pt x="549296" y="601447"/>
                  <a:pt x="543446" y="604321"/>
                </a:cubicBezTo>
                <a:cubicBezTo>
                  <a:pt x="541496" y="605248"/>
                  <a:pt x="539639" y="605804"/>
                  <a:pt x="537689" y="605804"/>
                </a:cubicBezTo>
                <a:cubicBezTo>
                  <a:pt x="533326" y="605804"/>
                  <a:pt x="528962" y="603765"/>
                  <a:pt x="527012" y="599501"/>
                </a:cubicBezTo>
                <a:lnTo>
                  <a:pt x="424506" y="403344"/>
                </a:lnTo>
                <a:lnTo>
                  <a:pt x="309466" y="403344"/>
                </a:lnTo>
                <a:lnTo>
                  <a:pt x="309466" y="557414"/>
                </a:lnTo>
                <a:cubicBezTo>
                  <a:pt x="309466" y="564089"/>
                  <a:pt x="304174" y="569465"/>
                  <a:pt x="297489" y="569465"/>
                </a:cubicBezTo>
                <a:cubicBezTo>
                  <a:pt x="290804" y="569465"/>
                  <a:pt x="285511" y="564089"/>
                  <a:pt x="285511" y="557414"/>
                </a:cubicBezTo>
                <a:lnTo>
                  <a:pt x="285511" y="403159"/>
                </a:lnTo>
                <a:lnTo>
                  <a:pt x="170471" y="403159"/>
                </a:lnTo>
                <a:lnTo>
                  <a:pt x="67966" y="599315"/>
                </a:lnTo>
                <a:cubicBezTo>
                  <a:pt x="66016" y="603301"/>
                  <a:pt x="61652" y="605619"/>
                  <a:pt x="57288" y="605619"/>
                </a:cubicBezTo>
                <a:cubicBezTo>
                  <a:pt x="55338" y="605619"/>
                  <a:pt x="53481" y="605155"/>
                  <a:pt x="51531" y="604136"/>
                </a:cubicBezTo>
                <a:cubicBezTo>
                  <a:pt x="45218" y="600798"/>
                  <a:pt x="43361" y="593660"/>
                  <a:pt x="46146" y="587820"/>
                </a:cubicBezTo>
                <a:lnTo>
                  <a:pt x="142988" y="403344"/>
                </a:lnTo>
                <a:lnTo>
                  <a:pt x="0" y="403344"/>
                </a:lnTo>
                <a:close/>
              </a:path>
            </a:pathLst>
          </a:custGeom>
          <a:solidFill>
            <a:schemeClr val="accent1"/>
          </a:solidFill>
          <a:ln>
            <a:noFill/>
          </a:ln>
        </p:spPr>
      </p:sp>
      <p:sp>
        <p:nvSpPr>
          <p:cNvPr id="116" name="scroll_336460">
            <a:extLst>
              <a:ext uri="{FF2B5EF4-FFF2-40B4-BE49-F238E27FC236}">
                <a16:creationId xmlns="" xmlns:a16="http://schemas.microsoft.com/office/drawing/2014/main" id="{F3760EE8-410D-48D7-BA09-F593F51BD3C6}"/>
              </a:ext>
            </a:extLst>
          </p:cNvPr>
          <p:cNvSpPr>
            <a:spLocks noChangeAspect="1"/>
          </p:cNvSpPr>
          <p:nvPr/>
        </p:nvSpPr>
        <p:spPr bwMode="auto">
          <a:xfrm>
            <a:off x="11048151" y="2905397"/>
            <a:ext cx="368754" cy="368196"/>
          </a:xfrm>
          <a:custGeom>
            <a:avLst/>
            <a:gdLst>
              <a:gd name="T0" fmla="*/ 1422 w 6827"/>
              <a:gd name="T1" fmla="*/ 0 h 6827"/>
              <a:gd name="T2" fmla="*/ 569 w 6827"/>
              <a:gd name="T3" fmla="*/ 5120 h 6827"/>
              <a:gd name="T4" fmla="*/ 0 w 6827"/>
              <a:gd name="T5" fmla="*/ 5404 h 6827"/>
              <a:gd name="T6" fmla="*/ 1138 w 6827"/>
              <a:gd name="T7" fmla="*/ 6827 h 6827"/>
              <a:gd name="T8" fmla="*/ 5120 w 6827"/>
              <a:gd name="T9" fmla="*/ 5689 h 6827"/>
              <a:gd name="T10" fmla="*/ 5120 w 6827"/>
              <a:gd name="T11" fmla="*/ 2844 h 6827"/>
              <a:gd name="T12" fmla="*/ 6827 w 6827"/>
              <a:gd name="T13" fmla="*/ 2560 h 6827"/>
              <a:gd name="T14" fmla="*/ 5689 w 6827"/>
              <a:gd name="T15" fmla="*/ 0 h 6827"/>
              <a:gd name="T16" fmla="*/ 2560 w 6827"/>
              <a:gd name="T17" fmla="*/ 1422 h 6827"/>
              <a:gd name="T18" fmla="*/ 2560 w 6827"/>
              <a:gd name="T19" fmla="*/ 1991 h 6827"/>
              <a:gd name="T20" fmla="*/ 1707 w 6827"/>
              <a:gd name="T21" fmla="*/ 1707 h 6827"/>
              <a:gd name="T22" fmla="*/ 1991 w 6827"/>
              <a:gd name="T23" fmla="*/ 2560 h 6827"/>
              <a:gd name="T24" fmla="*/ 1991 w 6827"/>
              <a:gd name="T25" fmla="*/ 3129 h 6827"/>
              <a:gd name="T26" fmla="*/ 1991 w 6827"/>
              <a:gd name="T27" fmla="*/ 2560 h 6827"/>
              <a:gd name="T28" fmla="*/ 2560 w 6827"/>
              <a:gd name="T29" fmla="*/ 3698 h 6827"/>
              <a:gd name="T30" fmla="*/ 2560 w 6827"/>
              <a:gd name="T31" fmla="*/ 4267 h 6827"/>
              <a:gd name="T32" fmla="*/ 1707 w 6827"/>
              <a:gd name="T33" fmla="*/ 3982 h 6827"/>
              <a:gd name="T34" fmla="*/ 1138 w 6827"/>
              <a:gd name="T35" fmla="*/ 6258 h 6827"/>
              <a:gd name="T36" fmla="*/ 2844 w 6827"/>
              <a:gd name="T37" fmla="*/ 5689 h 6827"/>
              <a:gd name="T38" fmla="*/ 2875 w 6827"/>
              <a:gd name="T39" fmla="*/ 5941 h 6827"/>
              <a:gd name="T40" fmla="*/ 2938 w 6827"/>
              <a:gd name="T41" fmla="*/ 6139 h 6827"/>
              <a:gd name="T42" fmla="*/ 1138 w 6827"/>
              <a:gd name="T43" fmla="*/ 6258 h 6827"/>
              <a:gd name="T44" fmla="*/ 3413 w 6827"/>
              <a:gd name="T45" fmla="*/ 4267 h 6827"/>
              <a:gd name="T46" fmla="*/ 3413 w 6827"/>
              <a:gd name="T47" fmla="*/ 3698 h 6827"/>
              <a:gd name="T48" fmla="*/ 3982 w 6827"/>
              <a:gd name="T49" fmla="*/ 3982 h 6827"/>
              <a:gd name="T50" fmla="*/ 3698 w 6827"/>
              <a:gd name="T51" fmla="*/ 3129 h 6827"/>
              <a:gd name="T52" fmla="*/ 2844 w 6827"/>
              <a:gd name="T53" fmla="*/ 2844 h 6827"/>
              <a:gd name="T54" fmla="*/ 3698 w 6827"/>
              <a:gd name="T55" fmla="*/ 2560 h 6827"/>
              <a:gd name="T56" fmla="*/ 3698 w 6827"/>
              <a:gd name="T57" fmla="*/ 3129 h 6827"/>
              <a:gd name="T58" fmla="*/ 3413 w 6827"/>
              <a:gd name="T59" fmla="*/ 1991 h 6827"/>
              <a:gd name="T60" fmla="*/ 3413 w 6827"/>
              <a:gd name="T61" fmla="*/ 1422 h 6827"/>
              <a:gd name="T62" fmla="*/ 3982 w 6827"/>
              <a:gd name="T63" fmla="*/ 1707 h 6827"/>
              <a:gd name="T64" fmla="*/ 6258 w 6827"/>
              <a:gd name="T65" fmla="*/ 2276 h 6827"/>
              <a:gd name="T66" fmla="*/ 5120 w 6827"/>
              <a:gd name="T67" fmla="*/ 1138 h 6827"/>
              <a:gd name="T68" fmla="*/ 6258 w 6827"/>
              <a:gd name="T69" fmla="*/ 113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27" h="6827">
                <a:moveTo>
                  <a:pt x="5689" y="0"/>
                </a:moveTo>
                <a:lnTo>
                  <a:pt x="1422" y="0"/>
                </a:lnTo>
                <a:cubicBezTo>
                  <a:pt x="952" y="0"/>
                  <a:pt x="569" y="383"/>
                  <a:pt x="569" y="853"/>
                </a:cubicBezTo>
                <a:lnTo>
                  <a:pt x="569" y="5120"/>
                </a:lnTo>
                <a:lnTo>
                  <a:pt x="284" y="5120"/>
                </a:lnTo>
                <a:cubicBezTo>
                  <a:pt x="127" y="5120"/>
                  <a:pt x="0" y="5247"/>
                  <a:pt x="0" y="5404"/>
                </a:cubicBezTo>
                <a:lnTo>
                  <a:pt x="0" y="5689"/>
                </a:lnTo>
                <a:cubicBezTo>
                  <a:pt x="0" y="6316"/>
                  <a:pt x="510" y="6827"/>
                  <a:pt x="1138" y="6827"/>
                </a:cubicBezTo>
                <a:lnTo>
                  <a:pt x="3982" y="6827"/>
                </a:lnTo>
                <a:cubicBezTo>
                  <a:pt x="4610" y="6827"/>
                  <a:pt x="5120" y="6316"/>
                  <a:pt x="5120" y="5689"/>
                </a:cubicBezTo>
                <a:lnTo>
                  <a:pt x="5120" y="5404"/>
                </a:lnTo>
                <a:lnTo>
                  <a:pt x="5120" y="2844"/>
                </a:lnTo>
                <a:lnTo>
                  <a:pt x="6542" y="2844"/>
                </a:lnTo>
                <a:cubicBezTo>
                  <a:pt x="6700" y="2844"/>
                  <a:pt x="6827" y="2717"/>
                  <a:pt x="6827" y="2560"/>
                </a:cubicBezTo>
                <a:lnTo>
                  <a:pt x="6827" y="1138"/>
                </a:lnTo>
                <a:cubicBezTo>
                  <a:pt x="6827" y="510"/>
                  <a:pt x="6316" y="0"/>
                  <a:pt x="5689" y="0"/>
                </a:cubicBezTo>
                <a:close/>
                <a:moveTo>
                  <a:pt x="1991" y="1422"/>
                </a:moveTo>
                <a:lnTo>
                  <a:pt x="2560" y="1422"/>
                </a:lnTo>
                <a:cubicBezTo>
                  <a:pt x="2717" y="1422"/>
                  <a:pt x="2844" y="1550"/>
                  <a:pt x="2844" y="1707"/>
                </a:cubicBezTo>
                <a:cubicBezTo>
                  <a:pt x="2844" y="1864"/>
                  <a:pt x="2717" y="1991"/>
                  <a:pt x="2560" y="1991"/>
                </a:cubicBezTo>
                <a:lnTo>
                  <a:pt x="1991" y="1991"/>
                </a:lnTo>
                <a:cubicBezTo>
                  <a:pt x="1834" y="1991"/>
                  <a:pt x="1707" y="1864"/>
                  <a:pt x="1707" y="1707"/>
                </a:cubicBezTo>
                <a:cubicBezTo>
                  <a:pt x="1707" y="1550"/>
                  <a:pt x="1834" y="1422"/>
                  <a:pt x="1991" y="1422"/>
                </a:cubicBezTo>
                <a:close/>
                <a:moveTo>
                  <a:pt x="1991" y="2560"/>
                </a:moveTo>
                <a:cubicBezTo>
                  <a:pt x="2148" y="2560"/>
                  <a:pt x="2276" y="2687"/>
                  <a:pt x="2276" y="2844"/>
                </a:cubicBezTo>
                <a:cubicBezTo>
                  <a:pt x="2276" y="3001"/>
                  <a:pt x="2148" y="3129"/>
                  <a:pt x="1991" y="3129"/>
                </a:cubicBezTo>
                <a:cubicBezTo>
                  <a:pt x="1834" y="3129"/>
                  <a:pt x="1707" y="3001"/>
                  <a:pt x="1707" y="2844"/>
                </a:cubicBezTo>
                <a:cubicBezTo>
                  <a:pt x="1707" y="2687"/>
                  <a:pt x="1834" y="2560"/>
                  <a:pt x="1991" y="2560"/>
                </a:cubicBezTo>
                <a:close/>
                <a:moveTo>
                  <a:pt x="1991" y="3698"/>
                </a:moveTo>
                <a:lnTo>
                  <a:pt x="2560" y="3698"/>
                </a:lnTo>
                <a:cubicBezTo>
                  <a:pt x="2717" y="3698"/>
                  <a:pt x="2844" y="3825"/>
                  <a:pt x="2844" y="3982"/>
                </a:cubicBezTo>
                <a:cubicBezTo>
                  <a:pt x="2844" y="4139"/>
                  <a:pt x="2717" y="4267"/>
                  <a:pt x="2560" y="4267"/>
                </a:cubicBezTo>
                <a:lnTo>
                  <a:pt x="1991" y="4267"/>
                </a:lnTo>
                <a:cubicBezTo>
                  <a:pt x="1834" y="4267"/>
                  <a:pt x="1707" y="4139"/>
                  <a:pt x="1707" y="3982"/>
                </a:cubicBezTo>
                <a:cubicBezTo>
                  <a:pt x="1707" y="3825"/>
                  <a:pt x="1834" y="3698"/>
                  <a:pt x="1991" y="3698"/>
                </a:cubicBezTo>
                <a:close/>
                <a:moveTo>
                  <a:pt x="1138" y="6258"/>
                </a:moveTo>
                <a:cubicBezTo>
                  <a:pt x="824" y="6258"/>
                  <a:pt x="569" y="6003"/>
                  <a:pt x="569" y="5689"/>
                </a:cubicBezTo>
                <a:lnTo>
                  <a:pt x="2844" y="5689"/>
                </a:lnTo>
                <a:cubicBezTo>
                  <a:pt x="2844" y="5759"/>
                  <a:pt x="2853" y="5827"/>
                  <a:pt x="2865" y="5893"/>
                </a:cubicBezTo>
                <a:cubicBezTo>
                  <a:pt x="2868" y="5909"/>
                  <a:pt x="2871" y="5925"/>
                  <a:pt x="2875" y="5941"/>
                </a:cubicBezTo>
                <a:cubicBezTo>
                  <a:pt x="2890" y="6006"/>
                  <a:pt x="2908" y="6069"/>
                  <a:pt x="2933" y="6129"/>
                </a:cubicBezTo>
                <a:cubicBezTo>
                  <a:pt x="2935" y="6133"/>
                  <a:pt x="2937" y="6136"/>
                  <a:pt x="2938" y="6139"/>
                </a:cubicBezTo>
                <a:cubicBezTo>
                  <a:pt x="2956" y="6180"/>
                  <a:pt x="2975" y="6220"/>
                  <a:pt x="2997" y="6258"/>
                </a:cubicBezTo>
                <a:lnTo>
                  <a:pt x="1138" y="6258"/>
                </a:lnTo>
                <a:close/>
                <a:moveTo>
                  <a:pt x="3698" y="4267"/>
                </a:moveTo>
                <a:lnTo>
                  <a:pt x="3413" y="4267"/>
                </a:lnTo>
                <a:cubicBezTo>
                  <a:pt x="3256" y="4267"/>
                  <a:pt x="3129" y="4139"/>
                  <a:pt x="3129" y="3982"/>
                </a:cubicBezTo>
                <a:cubicBezTo>
                  <a:pt x="3129" y="3825"/>
                  <a:pt x="3256" y="3698"/>
                  <a:pt x="3413" y="3698"/>
                </a:cubicBezTo>
                <a:lnTo>
                  <a:pt x="3698" y="3698"/>
                </a:lnTo>
                <a:cubicBezTo>
                  <a:pt x="3855" y="3698"/>
                  <a:pt x="3982" y="3825"/>
                  <a:pt x="3982" y="3982"/>
                </a:cubicBezTo>
                <a:cubicBezTo>
                  <a:pt x="3982" y="4139"/>
                  <a:pt x="3855" y="4267"/>
                  <a:pt x="3698" y="4267"/>
                </a:cubicBezTo>
                <a:close/>
                <a:moveTo>
                  <a:pt x="3698" y="3129"/>
                </a:moveTo>
                <a:lnTo>
                  <a:pt x="3129" y="3129"/>
                </a:lnTo>
                <a:cubicBezTo>
                  <a:pt x="2972" y="3129"/>
                  <a:pt x="2844" y="3001"/>
                  <a:pt x="2844" y="2844"/>
                </a:cubicBezTo>
                <a:cubicBezTo>
                  <a:pt x="2844" y="2687"/>
                  <a:pt x="2972" y="2560"/>
                  <a:pt x="3129" y="2560"/>
                </a:cubicBezTo>
                <a:lnTo>
                  <a:pt x="3698" y="2560"/>
                </a:lnTo>
                <a:cubicBezTo>
                  <a:pt x="3855" y="2560"/>
                  <a:pt x="3982" y="2687"/>
                  <a:pt x="3982" y="2844"/>
                </a:cubicBezTo>
                <a:cubicBezTo>
                  <a:pt x="3982" y="3001"/>
                  <a:pt x="3855" y="3129"/>
                  <a:pt x="3698" y="3129"/>
                </a:cubicBezTo>
                <a:close/>
                <a:moveTo>
                  <a:pt x="3698" y="1991"/>
                </a:moveTo>
                <a:lnTo>
                  <a:pt x="3413" y="1991"/>
                </a:lnTo>
                <a:cubicBezTo>
                  <a:pt x="3256" y="1991"/>
                  <a:pt x="3129" y="1864"/>
                  <a:pt x="3129" y="1707"/>
                </a:cubicBezTo>
                <a:cubicBezTo>
                  <a:pt x="3129" y="1550"/>
                  <a:pt x="3256" y="1422"/>
                  <a:pt x="3413" y="1422"/>
                </a:cubicBezTo>
                <a:lnTo>
                  <a:pt x="3698" y="1422"/>
                </a:lnTo>
                <a:cubicBezTo>
                  <a:pt x="3855" y="1422"/>
                  <a:pt x="3982" y="1550"/>
                  <a:pt x="3982" y="1707"/>
                </a:cubicBezTo>
                <a:cubicBezTo>
                  <a:pt x="3982" y="1864"/>
                  <a:pt x="3855" y="1991"/>
                  <a:pt x="3698" y="1991"/>
                </a:cubicBezTo>
                <a:close/>
                <a:moveTo>
                  <a:pt x="6258" y="2276"/>
                </a:moveTo>
                <a:lnTo>
                  <a:pt x="5120" y="2276"/>
                </a:lnTo>
                <a:lnTo>
                  <a:pt x="5120" y="1138"/>
                </a:lnTo>
                <a:cubicBezTo>
                  <a:pt x="5120" y="824"/>
                  <a:pt x="5375" y="569"/>
                  <a:pt x="5689" y="569"/>
                </a:cubicBezTo>
                <a:cubicBezTo>
                  <a:pt x="6003" y="569"/>
                  <a:pt x="6258" y="824"/>
                  <a:pt x="6258" y="1138"/>
                </a:cubicBezTo>
                <a:lnTo>
                  <a:pt x="6258" y="2276"/>
                </a:lnTo>
                <a:close/>
              </a:path>
            </a:pathLst>
          </a:custGeom>
          <a:solidFill>
            <a:schemeClr val="accent1"/>
          </a:solidFill>
          <a:ln>
            <a:noFill/>
          </a:ln>
        </p:spPr>
      </p:sp>
      <p:sp>
        <p:nvSpPr>
          <p:cNvPr id="117" name="books-stack-of-three_29302">
            <a:extLst>
              <a:ext uri="{FF2B5EF4-FFF2-40B4-BE49-F238E27FC236}">
                <a16:creationId xmlns="" xmlns:a16="http://schemas.microsoft.com/office/drawing/2014/main" id="{D8F693CE-A1BD-435B-9EF0-819D41E43ECC}"/>
              </a:ext>
            </a:extLst>
          </p:cNvPr>
          <p:cNvSpPr>
            <a:spLocks noChangeAspect="1"/>
          </p:cNvSpPr>
          <p:nvPr/>
        </p:nvSpPr>
        <p:spPr bwMode="auto">
          <a:xfrm>
            <a:off x="584554" y="3483384"/>
            <a:ext cx="368754" cy="271166"/>
          </a:xfrm>
          <a:custGeom>
            <a:avLst/>
            <a:gdLst>
              <a:gd name="T0" fmla="*/ 4389 w 4736"/>
              <a:gd name="T1" fmla="*/ 605 h 3488"/>
              <a:gd name="T2" fmla="*/ 4513 w 4736"/>
              <a:gd name="T3" fmla="*/ 459 h 3488"/>
              <a:gd name="T4" fmla="*/ 528 w 4736"/>
              <a:gd name="T5" fmla="*/ 343 h 3488"/>
              <a:gd name="T6" fmla="*/ 425 w 4736"/>
              <a:gd name="T7" fmla="*/ 1235 h 3488"/>
              <a:gd name="T8" fmla="*/ 341 w 4736"/>
              <a:gd name="T9" fmla="*/ 1437 h 3488"/>
              <a:gd name="T10" fmla="*/ 453 w 4736"/>
              <a:gd name="T11" fmla="*/ 1891 h 3488"/>
              <a:gd name="T12" fmla="*/ 262 w 4736"/>
              <a:gd name="T13" fmla="*/ 2085 h 3488"/>
              <a:gd name="T14" fmla="*/ 392 w 4736"/>
              <a:gd name="T15" fmla="*/ 2964 h 3488"/>
              <a:gd name="T16" fmla="*/ 4438 w 4736"/>
              <a:gd name="T17" fmla="*/ 2898 h 3488"/>
              <a:gd name="T18" fmla="*/ 4253 w 4736"/>
              <a:gd name="T19" fmla="*/ 2279 h 3488"/>
              <a:gd name="T20" fmla="*/ 4377 w 4736"/>
              <a:gd name="T21" fmla="*/ 2133 h 3488"/>
              <a:gd name="T22" fmla="*/ 4465 w 4736"/>
              <a:gd name="T23" fmla="*/ 1658 h 3488"/>
              <a:gd name="T24" fmla="*/ 4573 w 4736"/>
              <a:gd name="T25" fmla="*/ 1224 h 3488"/>
              <a:gd name="T26" fmla="*/ 2248 w 4736"/>
              <a:gd name="T27" fmla="*/ 1048 h 3488"/>
              <a:gd name="T28" fmla="*/ 4040 w 4736"/>
              <a:gd name="T29" fmla="*/ 680 h 3488"/>
              <a:gd name="T30" fmla="*/ 4194 w 4736"/>
              <a:gd name="T31" fmla="*/ 1029 h 3488"/>
              <a:gd name="T32" fmla="*/ 3976 w 4736"/>
              <a:gd name="T33" fmla="*/ 1147 h 3488"/>
              <a:gd name="T34" fmla="*/ 2248 w 4736"/>
              <a:gd name="T35" fmla="*/ 1048 h 3488"/>
              <a:gd name="T36" fmla="*/ 696 w 4736"/>
              <a:gd name="T37" fmla="*/ 1517 h 3488"/>
              <a:gd name="T38" fmla="*/ 2140 w 4736"/>
              <a:gd name="T39" fmla="*/ 1814 h 3488"/>
              <a:gd name="T40" fmla="*/ 2140 w 4736"/>
              <a:gd name="T41" fmla="*/ 1814 h 3488"/>
              <a:gd name="T42" fmla="*/ 2505 w 4736"/>
              <a:gd name="T43" fmla="*/ 2419 h 3488"/>
              <a:gd name="T44" fmla="*/ 535 w 4736"/>
              <a:gd name="T45" fmla="*/ 1928 h 3488"/>
              <a:gd name="T46" fmla="*/ 490 w 4736"/>
              <a:gd name="T47" fmla="*/ 1474 h 3488"/>
              <a:gd name="T48" fmla="*/ 470 w 4736"/>
              <a:gd name="T49" fmla="*/ 556 h 3488"/>
              <a:gd name="T50" fmla="*/ 570 w 4736"/>
              <a:gd name="T51" fmla="*/ 525 h 3488"/>
              <a:gd name="T52" fmla="*/ 2161 w 4736"/>
              <a:gd name="T53" fmla="*/ 1044 h 3488"/>
              <a:gd name="T54" fmla="*/ 658 w 4736"/>
              <a:gd name="T55" fmla="*/ 1164 h 3488"/>
              <a:gd name="T56" fmla="*/ 570 w 4736"/>
              <a:gd name="T57" fmla="*/ 1141 h 3488"/>
              <a:gd name="T58" fmla="*/ 2008 w 4736"/>
              <a:gd name="T59" fmla="*/ 3255 h 3488"/>
              <a:gd name="T60" fmla="*/ 435 w 4736"/>
              <a:gd name="T61" fmla="*/ 2815 h 3488"/>
              <a:gd name="T62" fmla="*/ 335 w 4736"/>
              <a:gd name="T63" fmla="*/ 2230 h 3488"/>
              <a:gd name="T64" fmla="*/ 435 w 4736"/>
              <a:gd name="T65" fmla="*/ 2199 h 3488"/>
              <a:gd name="T66" fmla="*/ 2026 w 4736"/>
              <a:gd name="T67" fmla="*/ 2718 h 3488"/>
              <a:gd name="T68" fmla="*/ 4058 w 4736"/>
              <a:gd name="T69" fmla="*/ 2703 h 3488"/>
              <a:gd name="T70" fmla="*/ 2095 w 4736"/>
              <a:gd name="T71" fmla="*/ 3256 h 3488"/>
              <a:gd name="T72" fmla="*/ 2533 w 4736"/>
              <a:gd name="T73" fmla="*/ 2636 h 3488"/>
              <a:gd name="T74" fmla="*/ 2829 w 4736"/>
              <a:gd name="T75" fmla="*/ 2575 h 3488"/>
              <a:gd name="T76" fmla="*/ 4110 w 4736"/>
              <a:gd name="T77" fmla="*/ 2311 h 3488"/>
              <a:gd name="T78" fmla="*/ 4166 w 4736"/>
              <a:gd name="T79" fmla="*/ 1978 h 3488"/>
              <a:gd name="T80" fmla="*/ 4007 w 4736"/>
              <a:gd name="T81" fmla="*/ 2021 h 3488"/>
              <a:gd name="T82" fmla="*/ 2575 w 4736"/>
              <a:gd name="T83" fmla="*/ 1881 h 3488"/>
              <a:gd name="T84" fmla="*/ 4163 w 4736"/>
              <a:gd name="T85" fmla="*/ 1363 h 3488"/>
              <a:gd name="T86" fmla="*/ 4326 w 4736"/>
              <a:gd name="T87" fmla="*/ 1637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36" h="3488">
                <a:moveTo>
                  <a:pt x="4283" y="1054"/>
                </a:moveTo>
                <a:cubicBezTo>
                  <a:pt x="4265" y="918"/>
                  <a:pt x="4262" y="684"/>
                  <a:pt x="4389" y="605"/>
                </a:cubicBezTo>
                <a:cubicBezTo>
                  <a:pt x="4391" y="604"/>
                  <a:pt x="4392" y="602"/>
                  <a:pt x="4394" y="600"/>
                </a:cubicBezTo>
                <a:cubicBezTo>
                  <a:pt x="4498" y="567"/>
                  <a:pt x="4569" y="521"/>
                  <a:pt x="4513" y="459"/>
                </a:cubicBezTo>
                <a:lnTo>
                  <a:pt x="2992" y="0"/>
                </a:lnTo>
                <a:lnTo>
                  <a:pt x="528" y="343"/>
                </a:lnTo>
                <a:cubicBezTo>
                  <a:pt x="528" y="343"/>
                  <a:pt x="246" y="383"/>
                  <a:pt x="271" y="821"/>
                </a:cubicBezTo>
                <a:cubicBezTo>
                  <a:pt x="285" y="1060"/>
                  <a:pt x="360" y="1177"/>
                  <a:pt x="425" y="1235"/>
                </a:cubicBezTo>
                <a:lnTo>
                  <a:pt x="223" y="1295"/>
                </a:lnTo>
                <a:cubicBezTo>
                  <a:pt x="167" y="1358"/>
                  <a:pt x="238" y="1404"/>
                  <a:pt x="341" y="1437"/>
                </a:cubicBezTo>
                <a:cubicBezTo>
                  <a:pt x="343" y="1439"/>
                  <a:pt x="345" y="1441"/>
                  <a:pt x="347" y="1442"/>
                </a:cubicBezTo>
                <a:cubicBezTo>
                  <a:pt x="473" y="1521"/>
                  <a:pt x="471" y="1755"/>
                  <a:pt x="453" y="1891"/>
                </a:cubicBezTo>
                <a:cubicBezTo>
                  <a:pt x="0" y="2019"/>
                  <a:pt x="163" y="2061"/>
                  <a:pt x="163" y="2061"/>
                </a:cubicBezTo>
                <a:lnTo>
                  <a:pt x="262" y="2085"/>
                </a:lnTo>
                <a:cubicBezTo>
                  <a:pt x="192" y="2148"/>
                  <a:pt x="123" y="2268"/>
                  <a:pt x="136" y="2495"/>
                </a:cubicBezTo>
                <a:cubicBezTo>
                  <a:pt x="161" y="2933"/>
                  <a:pt x="392" y="2964"/>
                  <a:pt x="392" y="2964"/>
                </a:cubicBezTo>
                <a:lnTo>
                  <a:pt x="2005" y="3488"/>
                </a:lnTo>
                <a:lnTo>
                  <a:pt x="4438" y="2898"/>
                </a:lnTo>
                <a:cubicBezTo>
                  <a:pt x="4438" y="2898"/>
                  <a:pt x="4600" y="2856"/>
                  <a:pt x="4147" y="2728"/>
                </a:cubicBezTo>
                <a:cubicBezTo>
                  <a:pt x="4129" y="2592"/>
                  <a:pt x="4127" y="2358"/>
                  <a:pt x="4253" y="2279"/>
                </a:cubicBezTo>
                <a:cubicBezTo>
                  <a:pt x="4255" y="2278"/>
                  <a:pt x="4257" y="2276"/>
                  <a:pt x="4259" y="2274"/>
                </a:cubicBezTo>
                <a:cubicBezTo>
                  <a:pt x="4362" y="2241"/>
                  <a:pt x="4433" y="2195"/>
                  <a:pt x="4377" y="2133"/>
                </a:cubicBezTo>
                <a:lnTo>
                  <a:pt x="4272" y="2101"/>
                </a:lnTo>
                <a:cubicBezTo>
                  <a:pt x="4342" y="2058"/>
                  <a:pt x="4448" y="1947"/>
                  <a:pt x="4465" y="1658"/>
                </a:cubicBezTo>
                <a:cubicBezTo>
                  <a:pt x="4476" y="1460"/>
                  <a:pt x="4424" y="1343"/>
                  <a:pt x="4364" y="1275"/>
                </a:cubicBezTo>
                <a:lnTo>
                  <a:pt x="4573" y="1224"/>
                </a:lnTo>
                <a:cubicBezTo>
                  <a:pt x="4573" y="1224"/>
                  <a:pt x="4736" y="1182"/>
                  <a:pt x="4283" y="1054"/>
                </a:cubicBezTo>
                <a:close/>
                <a:moveTo>
                  <a:pt x="2248" y="1048"/>
                </a:moveTo>
                <a:lnTo>
                  <a:pt x="2657" y="964"/>
                </a:lnTo>
                <a:lnTo>
                  <a:pt x="4040" y="680"/>
                </a:lnTo>
                <a:lnTo>
                  <a:pt x="4246" y="637"/>
                </a:lnTo>
                <a:cubicBezTo>
                  <a:pt x="4180" y="758"/>
                  <a:pt x="4183" y="923"/>
                  <a:pt x="4194" y="1029"/>
                </a:cubicBezTo>
                <a:cubicBezTo>
                  <a:pt x="4196" y="1053"/>
                  <a:pt x="4199" y="1075"/>
                  <a:pt x="4201" y="1091"/>
                </a:cubicBezTo>
                <a:lnTo>
                  <a:pt x="3976" y="1147"/>
                </a:lnTo>
                <a:lnTo>
                  <a:pt x="2231" y="1582"/>
                </a:lnTo>
                <a:lnTo>
                  <a:pt x="2248" y="1048"/>
                </a:lnTo>
                <a:close/>
                <a:moveTo>
                  <a:pt x="490" y="1474"/>
                </a:moveTo>
                <a:lnTo>
                  <a:pt x="696" y="1517"/>
                </a:lnTo>
                <a:lnTo>
                  <a:pt x="2024" y="1790"/>
                </a:lnTo>
                <a:lnTo>
                  <a:pt x="2140" y="1814"/>
                </a:lnTo>
                <a:lnTo>
                  <a:pt x="2140" y="1814"/>
                </a:lnTo>
                <a:lnTo>
                  <a:pt x="2140" y="1814"/>
                </a:lnTo>
                <a:lnTo>
                  <a:pt x="2488" y="1885"/>
                </a:lnTo>
                <a:lnTo>
                  <a:pt x="2505" y="2419"/>
                </a:lnTo>
                <a:lnTo>
                  <a:pt x="711" y="1972"/>
                </a:lnTo>
                <a:lnTo>
                  <a:pt x="535" y="1928"/>
                </a:lnTo>
                <a:cubicBezTo>
                  <a:pt x="537" y="1912"/>
                  <a:pt x="540" y="1890"/>
                  <a:pt x="542" y="1866"/>
                </a:cubicBezTo>
                <a:cubicBezTo>
                  <a:pt x="553" y="1760"/>
                  <a:pt x="556" y="1595"/>
                  <a:pt x="490" y="1474"/>
                </a:cubicBezTo>
                <a:close/>
                <a:moveTo>
                  <a:pt x="410" y="800"/>
                </a:moveTo>
                <a:cubicBezTo>
                  <a:pt x="408" y="684"/>
                  <a:pt x="428" y="599"/>
                  <a:pt x="470" y="556"/>
                </a:cubicBezTo>
                <a:cubicBezTo>
                  <a:pt x="497" y="529"/>
                  <a:pt x="529" y="523"/>
                  <a:pt x="550" y="523"/>
                </a:cubicBezTo>
                <a:cubicBezTo>
                  <a:pt x="562" y="523"/>
                  <a:pt x="570" y="525"/>
                  <a:pt x="570" y="525"/>
                </a:cubicBezTo>
                <a:lnTo>
                  <a:pt x="1632" y="871"/>
                </a:lnTo>
                <a:lnTo>
                  <a:pt x="2161" y="1044"/>
                </a:lnTo>
                <a:lnTo>
                  <a:pt x="2144" y="1581"/>
                </a:lnTo>
                <a:lnTo>
                  <a:pt x="658" y="1164"/>
                </a:lnTo>
                <a:lnTo>
                  <a:pt x="580" y="1142"/>
                </a:lnTo>
                <a:cubicBezTo>
                  <a:pt x="577" y="1141"/>
                  <a:pt x="573" y="1141"/>
                  <a:pt x="570" y="1141"/>
                </a:cubicBezTo>
                <a:cubicBezTo>
                  <a:pt x="564" y="1140"/>
                  <a:pt x="417" y="1127"/>
                  <a:pt x="410" y="800"/>
                </a:cubicBezTo>
                <a:close/>
                <a:moveTo>
                  <a:pt x="2008" y="3255"/>
                </a:moveTo>
                <a:lnTo>
                  <a:pt x="444" y="2816"/>
                </a:lnTo>
                <a:cubicBezTo>
                  <a:pt x="442" y="2816"/>
                  <a:pt x="438" y="2815"/>
                  <a:pt x="435" y="2815"/>
                </a:cubicBezTo>
                <a:cubicBezTo>
                  <a:pt x="428" y="2814"/>
                  <a:pt x="281" y="2801"/>
                  <a:pt x="274" y="2474"/>
                </a:cubicBezTo>
                <a:cubicBezTo>
                  <a:pt x="272" y="2358"/>
                  <a:pt x="293" y="2273"/>
                  <a:pt x="335" y="2230"/>
                </a:cubicBezTo>
                <a:cubicBezTo>
                  <a:pt x="361" y="2203"/>
                  <a:pt x="393" y="2197"/>
                  <a:pt x="415" y="2197"/>
                </a:cubicBezTo>
                <a:cubicBezTo>
                  <a:pt x="426" y="2197"/>
                  <a:pt x="434" y="2199"/>
                  <a:pt x="435" y="2199"/>
                </a:cubicBezTo>
                <a:cubicBezTo>
                  <a:pt x="435" y="2199"/>
                  <a:pt x="435" y="2199"/>
                  <a:pt x="435" y="2199"/>
                </a:cubicBezTo>
                <a:lnTo>
                  <a:pt x="2026" y="2718"/>
                </a:lnTo>
                <a:lnTo>
                  <a:pt x="2008" y="3255"/>
                </a:lnTo>
                <a:close/>
                <a:moveTo>
                  <a:pt x="4058" y="2703"/>
                </a:moveTo>
                <a:cubicBezTo>
                  <a:pt x="4060" y="2727"/>
                  <a:pt x="4063" y="2749"/>
                  <a:pt x="4066" y="2765"/>
                </a:cubicBezTo>
                <a:lnTo>
                  <a:pt x="2095" y="3256"/>
                </a:lnTo>
                <a:lnTo>
                  <a:pt x="2112" y="2722"/>
                </a:lnTo>
                <a:lnTo>
                  <a:pt x="2533" y="2636"/>
                </a:lnTo>
                <a:lnTo>
                  <a:pt x="2596" y="2651"/>
                </a:lnTo>
                <a:lnTo>
                  <a:pt x="2829" y="2575"/>
                </a:lnTo>
                <a:lnTo>
                  <a:pt x="3904" y="2354"/>
                </a:lnTo>
                <a:lnTo>
                  <a:pt x="4110" y="2311"/>
                </a:lnTo>
                <a:cubicBezTo>
                  <a:pt x="4044" y="2432"/>
                  <a:pt x="4047" y="2597"/>
                  <a:pt x="4058" y="2703"/>
                </a:cubicBezTo>
                <a:close/>
                <a:moveTo>
                  <a:pt x="4166" y="1978"/>
                </a:moveTo>
                <a:cubicBezTo>
                  <a:pt x="4163" y="1978"/>
                  <a:pt x="4159" y="1978"/>
                  <a:pt x="4156" y="1979"/>
                </a:cubicBezTo>
                <a:lnTo>
                  <a:pt x="4007" y="2021"/>
                </a:lnTo>
                <a:lnTo>
                  <a:pt x="2592" y="2418"/>
                </a:lnTo>
                <a:lnTo>
                  <a:pt x="2575" y="1881"/>
                </a:lnTo>
                <a:lnTo>
                  <a:pt x="3039" y="1729"/>
                </a:lnTo>
                <a:lnTo>
                  <a:pt x="4163" y="1363"/>
                </a:lnTo>
                <a:cubicBezTo>
                  <a:pt x="4163" y="1362"/>
                  <a:pt x="4222" y="1349"/>
                  <a:pt x="4266" y="1393"/>
                </a:cubicBezTo>
                <a:cubicBezTo>
                  <a:pt x="4308" y="1436"/>
                  <a:pt x="4328" y="1521"/>
                  <a:pt x="4326" y="1637"/>
                </a:cubicBezTo>
                <a:cubicBezTo>
                  <a:pt x="4319" y="1964"/>
                  <a:pt x="4172" y="1977"/>
                  <a:pt x="4166" y="1978"/>
                </a:cubicBezTo>
                <a:close/>
              </a:path>
            </a:pathLst>
          </a:custGeom>
          <a:solidFill>
            <a:schemeClr val="accent1"/>
          </a:solidFill>
          <a:ln>
            <a:noFill/>
          </a:ln>
        </p:spPr>
      </p:sp>
      <p:sp>
        <p:nvSpPr>
          <p:cNvPr id="118" name="browser-on-laptop-screen_43276">
            <a:extLst>
              <a:ext uri="{FF2B5EF4-FFF2-40B4-BE49-F238E27FC236}">
                <a16:creationId xmlns="" xmlns:a16="http://schemas.microsoft.com/office/drawing/2014/main" id="{E6E33C81-82ED-4F54-820A-5EFD0615E31A}"/>
              </a:ext>
            </a:extLst>
          </p:cNvPr>
          <p:cNvSpPr>
            <a:spLocks noChangeAspect="1"/>
          </p:cNvSpPr>
          <p:nvPr/>
        </p:nvSpPr>
        <p:spPr bwMode="auto">
          <a:xfrm>
            <a:off x="1165865" y="3496868"/>
            <a:ext cx="368754" cy="31244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295730 w 587155"/>
              <a:gd name="connsiteY8" fmla="*/ 104751 h 497495"/>
              <a:gd name="connsiteX9" fmla="*/ 274198 w 587155"/>
              <a:gd name="connsiteY9" fmla="*/ 110487 h 497495"/>
              <a:gd name="connsiteX10" fmla="*/ 264150 w 587155"/>
              <a:gd name="connsiteY10" fmla="*/ 130562 h 497495"/>
              <a:gd name="connsiteX11" fmla="*/ 323004 w 587155"/>
              <a:gd name="connsiteY11" fmla="*/ 130562 h 497495"/>
              <a:gd name="connsiteX12" fmla="*/ 315826 w 587155"/>
              <a:gd name="connsiteY12" fmla="*/ 111921 h 497495"/>
              <a:gd name="connsiteX13" fmla="*/ 295730 w 587155"/>
              <a:gd name="connsiteY13" fmla="*/ 104751 h 497495"/>
              <a:gd name="connsiteX14" fmla="*/ 289988 w 587155"/>
              <a:gd name="connsiteY14" fmla="*/ 64601 h 497495"/>
              <a:gd name="connsiteX15" fmla="*/ 331616 w 587155"/>
              <a:gd name="connsiteY15" fmla="*/ 71771 h 497495"/>
              <a:gd name="connsiteX16" fmla="*/ 360325 w 587155"/>
              <a:gd name="connsiteY16" fmla="*/ 90412 h 497495"/>
              <a:gd name="connsiteX17" fmla="*/ 376115 w 587155"/>
              <a:gd name="connsiteY17" fmla="*/ 120524 h 497495"/>
              <a:gd name="connsiteX18" fmla="*/ 381857 w 587155"/>
              <a:gd name="connsiteY18" fmla="*/ 163542 h 497495"/>
              <a:gd name="connsiteX19" fmla="*/ 264150 w 587155"/>
              <a:gd name="connsiteY19" fmla="*/ 163542 h 497495"/>
              <a:gd name="connsiteX20" fmla="*/ 272763 w 587155"/>
              <a:gd name="connsiteY20" fmla="*/ 185051 h 497495"/>
              <a:gd name="connsiteX21" fmla="*/ 295730 w 587155"/>
              <a:gd name="connsiteY21" fmla="*/ 193654 h 497495"/>
              <a:gd name="connsiteX22" fmla="*/ 310085 w 587155"/>
              <a:gd name="connsiteY22" fmla="*/ 190787 h 497495"/>
              <a:gd name="connsiteX23" fmla="*/ 321568 w 587155"/>
              <a:gd name="connsiteY23" fmla="*/ 182183 h 497495"/>
              <a:gd name="connsiteX24" fmla="*/ 378986 w 587155"/>
              <a:gd name="connsiteY24" fmla="*/ 182183 h 497495"/>
              <a:gd name="connsiteX25" fmla="*/ 366067 w 587155"/>
              <a:gd name="connsiteY25" fmla="*/ 205126 h 497495"/>
              <a:gd name="connsiteX26" fmla="*/ 345971 w 587155"/>
              <a:gd name="connsiteY26" fmla="*/ 220899 h 497495"/>
              <a:gd name="connsiteX27" fmla="*/ 323004 w 587155"/>
              <a:gd name="connsiteY27" fmla="*/ 230936 h 497495"/>
              <a:gd name="connsiteX28" fmla="*/ 295730 w 587155"/>
              <a:gd name="connsiteY28" fmla="*/ 233804 h 497495"/>
              <a:gd name="connsiteX29" fmla="*/ 259844 w 587155"/>
              <a:gd name="connsiteY29" fmla="*/ 228069 h 497495"/>
              <a:gd name="connsiteX30" fmla="*/ 231135 w 587155"/>
              <a:gd name="connsiteY30" fmla="*/ 212295 h 497495"/>
              <a:gd name="connsiteX31" fmla="*/ 212474 w 587155"/>
              <a:gd name="connsiteY31" fmla="*/ 185051 h 497495"/>
              <a:gd name="connsiteX32" fmla="*/ 205297 w 587155"/>
              <a:gd name="connsiteY32" fmla="*/ 149203 h 497495"/>
              <a:gd name="connsiteX33" fmla="*/ 211039 w 587155"/>
              <a:gd name="connsiteY33" fmla="*/ 116223 h 497495"/>
              <a:gd name="connsiteX34" fmla="*/ 228264 w 587155"/>
              <a:gd name="connsiteY34" fmla="*/ 88978 h 497495"/>
              <a:gd name="connsiteX35" fmla="*/ 255538 w 587155"/>
              <a:gd name="connsiteY35" fmla="*/ 71771 h 497495"/>
              <a:gd name="connsiteX36" fmla="*/ 289988 w 587155"/>
              <a:gd name="connsiteY36" fmla="*/ 64601 h 497495"/>
              <a:gd name="connsiteX37" fmla="*/ 78875 w 587155"/>
              <a:gd name="connsiteY37" fmla="*/ 35838 h 497495"/>
              <a:gd name="connsiteX38" fmla="*/ 78875 w 587155"/>
              <a:gd name="connsiteY38" fmla="*/ 268071 h 497495"/>
              <a:gd name="connsiteX39" fmla="*/ 509486 w 587155"/>
              <a:gd name="connsiteY39" fmla="*/ 268071 h 497495"/>
              <a:gd name="connsiteX40" fmla="*/ 509486 w 587155"/>
              <a:gd name="connsiteY40" fmla="*/ 35838 h 497495"/>
              <a:gd name="connsiteX41" fmla="*/ 347289 w 587155"/>
              <a:gd name="connsiteY41" fmla="*/ 35838 h 497495"/>
              <a:gd name="connsiteX42" fmla="*/ 239637 w 587155"/>
              <a:gd name="connsiteY42" fmla="*/ 35838 h 497495"/>
              <a:gd name="connsiteX43" fmla="*/ 42991 w 587155"/>
              <a:gd name="connsiteY43" fmla="*/ 0 h 497495"/>
              <a:gd name="connsiteX44" fmla="*/ 232460 w 587155"/>
              <a:gd name="connsiteY44" fmla="*/ 0 h 497495"/>
              <a:gd name="connsiteX45" fmla="*/ 355902 w 587155"/>
              <a:gd name="connsiteY45" fmla="*/ 0 h 497495"/>
              <a:gd name="connsiteX46" fmla="*/ 543935 w 587155"/>
              <a:gd name="connsiteY46" fmla="*/ 0 h 497495"/>
              <a:gd name="connsiteX47" fmla="*/ 543935 w 587155"/>
              <a:gd name="connsiteY47" fmla="*/ 182059 h 497495"/>
              <a:gd name="connsiteX48" fmla="*/ 543935 w 587155"/>
              <a:gd name="connsiteY48" fmla="*/ 298175 h 497495"/>
              <a:gd name="connsiteX49" fmla="*/ 42991 w 587155"/>
              <a:gd name="connsiteY49" fmla="*/ 298175 h 497495"/>
              <a:gd name="connsiteX50" fmla="*/ 42991 w 587155"/>
              <a:gd name="connsiteY50"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295730" y="104751"/>
                </a:moveTo>
                <a:cubicBezTo>
                  <a:pt x="287117" y="104751"/>
                  <a:pt x="279940" y="106185"/>
                  <a:pt x="274198" y="110487"/>
                </a:cubicBezTo>
                <a:cubicBezTo>
                  <a:pt x="269892" y="116223"/>
                  <a:pt x="265586" y="121958"/>
                  <a:pt x="264150" y="130562"/>
                </a:cubicBezTo>
                <a:lnTo>
                  <a:pt x="323004" y="130562"/>
                </a:lnTo>
                <a:cubicBezTo>
                  <a:pt x="323004" y="123392"/>
                  <a:pt x="320133" y="117656"/>
                  <a:pt x="315826" y="111921"/>
                </a:cubicBezTo>
                <a:cubicBezTo>
                  <a:pt x="310085" y="106185"/>
                  <a:pt x="304343" y="104751"/>
                  <a:pt x="295730" y="104751"/>
                </a:cubicBezTo>
                <a:close/>
                <a:moveTo>
                  <a:pt x="289988" y="64601"/>
                </a:moveTo>
                <a:cubicBezTo>
                  <a:pt x="305778" y="64601"/>
                  <a:pt x="320133" y="67469"/>
                  <a:pt x="331616" y="71771"/>
                </a:cubicBezTo>
                <a:cubicBezTo>
                  <a:pt x="343100" y="76073"/>
                  <a:pt x="353148" y="81808"/>
                  <a:pt x="360325" y="90412"/>
                </a:cubicBezTo>
                <a:cubicBezTo>
                  <a:pt x="367503" y="99015"/>
                  <a:pt x="373244" y="109053"/>
                  <a:pt x="376115" y="120524"/>
                </a:cubicBezTo>
                <a:cubicBezTo>
                  <a:pt x="380422" y="133430"/>
                  <a:pt x="381857" y="147769"/>
                  <a:pt x="381857" y="163542"/>
                </a:cubicBezTo>
                <a:lnTo>
                  <a:pt x="264150" y="163542"/>
                </a:lnTo>
                <a:cubicBezTo>
                  <a:pt x="265586" y="172146"/>
                  <a:pt x="268457" y="179315"/>
                  <a:pt x="272763" y="185051"/>
                </a:cubicBezTo>
                <a:cubicBezTo>
                  <a:pt x="278505" y="190787"/>
                  <a:pt x="285682" y="193654"/>
                  <a:pt x="295730" y="193654"/>
                </a:cubicBezTo>
                <a:cubicBezTo>
                  <a:pt x="300037" y="193654"/>
                  <a:pt x="305778" y="193654"/>
                  <a:pt x="310085" y="190787"/>
                </a:cubicBezTo>
                <a:cubicBezTo>
                  <a:pt x="315826" y="189353"/>
                  <a:pt x="318697" y="186485"/>
                  <a:pt x="321568" y="182183"/>
                </a:cubicBezTo>
                <a:lnTo>
                  <a:pt x="378986" y="182183"/>
                </a:lnTo>
                <a:cubicBezTo>
                  <a:pt x="376115" y="190787"/>
                  <a:pt x="371809" y="199390"/>
                  <a:pt x="366067" y="205126"/>
                </a:cubicBezTo>
                <a:cubicBezTo>
                  <a:pt x="360325" y="212295"/>
                  <a:pt x="353148" y="216597"/>
                  <a:pt x="345971" y="220899"/>
                </a:cubicBezTo>
                <a:cubicBezTo>
                  <a:pt x="338794" y="225201"/>
                  <a:pt x="330181" y="228069"/>
                  <a:pt x="323004" y="230936"/>
                </a:cubicBezTo>
                <a:cubicBezTo>
                  <a:pt x="314391" y="232370"/>
                  <a:pt x="304343" y="233804"/>
                  <a:pt x="295730" y="233804"/>
                </a:cubicBezTo>
                <a:cubicBezTo>
                  <a:pt x="282811" y="233804"/>
                  <a:pt x="271328" y="230936"/>
                  <a:pt x="259844" y="228069"/>
                </a:cubicBezTo>
                <a:cubicBezTo>
                  <a:pt x="248360" y="223767"/>
                  <a:pt x="239748" y="219465"/>
                  <a:pt x="231135" y="212295"/>
                </a:cubicBezTo>
                <a:cubicBezTo>
                  <a:pt x="223958" y="205126"/>
                  <a:pt x="216781" y="195088"/>
                  <a:pt x="212474" y="185051"/>
                </a:cubicBezTo>
                <a:cubicBezTo>
                  <a:pt x="208168" y="175013"/>
                  <a:pt x="205297" y="163542"/>
                  <a:pt x="205297" y="149203"/>
                </a:cubicBezTo>
                <a:cubicBezTo>
                  <a:pt x="205297" y="137731"/>
                  <a:pt x="208168" y="126260"/>
                  <a:pt x="211039" y="116223"/>
                </a:cubicBezTo>
                <a:cubicBezTo>
                  <a:pt x="215345" y="106185"/>
                  <a:pt x="221087" y="97581"/>
                  <a:pt x="228264" y="88978"/>
                </a:cubicBezTo>
                <a:cubicBezTo>
                  <a:pt x="236877" y="81808"/>
                  <a:pt x="245490" y="76073"/>
                  <a:pt x="255538" y="71771"/>
                </a:cubicBezTo>
                <a:cubicBezTo>
                  <a:pt x="265586" y="67469"/>
                  <a:pt x="277069" y="64601"/>
                  <a:pt x="289988" y="64601"/>
                </a:cubicBezTo>
                <a:close/>
                <a:moveTo>
                  <a:pt x="78875" y="35838"/>
                </a:moveTo>
                <a:lnTo>
                  <a:pt x="78875" y="268071"/>
                </a:lnTo>
                <a:lnTo>
                  <a:pt x="509486" y="268071"/>
                </a:lnTo>
                <a:lnTo>
                  <a:pt x="509486" y="35838"/>
                </a:lnTo>
                <a:lnTo>
                  <a:pt x="347289"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1"/>
          </a:solidFill>
          <a:ln>
            <a:noFill/>
          </a:ln>
        </p:spPr>
      </p:sp>
      <p:sp>
        <p:nvSpPr>
          <p:cNvPr id="119" name="learning_248633">
            <a:extLst>
              <a:ext uri="{FF2B5EF4-FFF2-40B4-BE49-F238E27FC236}">
                <a16:creationId xmlns="" xmlns:a16="http://schemas.microsoft.com/office/drawing/2014/main" id="{FBD11D9B-91A5-4A4D-B652-5E4614D86499}"/>
              </a:ext>
            </a:extLst>
          </p:cNvPr>
          <p:cNvSpPr>
            <a:spLocks noChangeAspect="1"/>
          </p:cNvSpPr>
          <p:nvPr/>
        </p:nvSpPr>
        <p:spPr bwMode="auto">
          <a:xfrm>
            <a:off x="1747177" y="3467320"/>
            <a:ext cx="368752" cy="221992"/>
          </a:xfrm>
          <a:custGeom>
            <a:avLst/>
            <a:gdLst>
              <a:gd name="connsiteX0" fmla="*/ 587405 w 607647"/>
              <a:gd name="connsiteY0" fmla="*/ 245087 h 365810"/>
              <a:gd name="connsiteX1" fmla="*/ 600350 w 607647"/>
              <a:gd name="connsiteY1" fmla="*/ 248041 h 365810"/>
              <a:gd name="connsiteX2" fmla="*/ 604446 w 607647"/>
              <a:gd name="connsiteY2" fmla="*/ 272205 h 365810"/>
              <a:gd name="connsiteX3" fmla="*/ 577821 w 607647"/>
              <a:gd name="connsiteY3" fmla="*/ 309429 h 365810"/>
              <a:gd name="connsiteX4" fmla="*/ 561347 w 607647"/>
              <a:gd name="connsiteY4" fmla="*/ 272827 h 365810"/>
              <a:gd name="connsiteX5" fmla="*/ 576129 w 607647"/>
              <a:gd name="connsiteY5" fmla="*/ 252128 h 365810"/>
              <a:gd name="connsiteX6" fmla="*/ 587405 w 607647"/>
              <a:gd name="connsiteY6" fmla="*/ 245087 h 365810"/>
              <a:gd name="connsiteX7" fmla="*/ 331784 w 607647"/>
              <a:gd name="connsiteY7" fmla="*/ 238147 h 365810"/>
              <a:gd name="connsiteX8" fmla="*/ 372453 w 607647"/>
              <a:gd name="connsiteY8" fmla="*/ 268020 h 365810"/>
              <a:gd name="connsiteX9" fmla="*/ 342641 w 607647"/>
              <a:gd name="connsiteY9" fmla="*/ 308561 h 365810"/>
              <a:gd name="connsiteX10" fmla="*/ 336411 w 607647"/>
              <a:gd name="connsiteY10" fmla="*/ 309006 h 365810"/>
              <a:gd name="connsiteX11" fmla="*/ 325554 w 607647"/>
              <a:gd name="connsiteY11" fmla="*/ 288468 h 365810"/>
              <a:gd name="connsiteX12" fmla="*/ 301526 w 607647"/>
              <a:gd name="connsiteY12" fmla="*/ 273265 h 365810"/>
              <a:gd name="connsiteX13" fmla="*/ 331784 w 607647"/>
              <a:gd name="connsiteY13" fmla="*/ 238147 h 365810"/>
              <a:gd name="connsiteX14" fmla="*/ 516044 w 607647"/>
              <a:gd name="connsiteY14" fmla="*/ 229060 h 365810"/>
              <a:gd name="connsiteX15" fmla="*/ 525690 w 607647"/>
              <a:gd name="connsiteY15" fmla="*/ 238148 h 365810"/>
              <a:gd name="connsiteX16" fmla="*/ 571082 w 607647"/>
              <a:gd name="connsiteY16" fmla="*/ 339740 h 365810"/>
              <a:gd name="connsiteX17" fmla="*/ 569747 w 607647"/>
              <a:gd name="connsiteY17" fmla="*/ 356183 h 365810"/>
              <a:gd name="connsiteX18" fmla="*/ 555239 w 607647"/>
              <a:gd name="connsiteY18" fmla="*/ 364093 h 365810"/>
              <a:gd name="connsiteX19" fmla="*/ 387022 w 607647"/>
              <a:gd name="connsiteY19" fmla="*/ 365693 h 365810"/>
              <a:gd name="connsiteX20" fmla="*/ 370200 w 607647"/>
              <a:gd name="connsiteY20" fmla="*/ 359205 h 365810"/>
              <a:gd name="connsiteX21" fmla="*/ 400283 w 607647"/>
              <a:gd name="connsiteY21" fmla="*/ 341517 h 365810"/>
              <a:gd name="connsiteX22" fmla="*/ 331127 w 607647"/>
              <a:gd name="connsiteY22" fmla="*/ 365071 h 365810"/>
              <a:gd name="connsiteX23" fmla="*/ 314038 w 607647"/>
              <a:gd name="connsiteY23" fmla="*/ 358227 h 365810"/>
              <a:gd name="connsiteX24" fmla="*/ 287693 w 607647"/>
              <a:gd name="connsiteY24" fmla="*/ 308542 h 365810"/>
              <a:gd name="connsiteX25" fmla="*/ 293656 w 607647"/>
              <a:gd name="connsiteY25" fmla="*/ 289255 h 365810"/>
              <a:gd name="connsiteX26" fmla="*/ 312881 w 607647"/>
              <a:gd name="connsiteY26" fmla="*/ 295210 h 365810"/>
              <a:gd name="connsiteX27" fmla="*/ 333619 w 607647"/>
              <a:gd name="connsiteY27" fmla="*/ 334229 h 365810"/>
              <a:gd name="connsiteX28" fmla="*/ 392985 w 607647"/>
              <a:gd name="connsiteY28" fmla="*/ 314497 h 365810"/>
              <a:gd name="connsiteX29" fmla="*/ 362635 w 607647"/>
              <a:gd name="connsiteY29" fmla="*/ 318586 h 365810"/>
              <a:gd name="connsiteX30" fmla="*/ 369488 w 607647"/>
              <a:gd name="connsiteY30" fmla="*/ 303032 h 365810"/>
              <a:gd name="connsiteX31" fmla="*/ 386488 w 607647"/>
              <a:gd name="connsiteY31" fmla="*/ 296010 h 365810"/>
              <a:gd name="connsiteX32" fmla="*/ 471753 w 607647"/>
              <a:gd name="connsiteY32" fmla="*/ 296277 h 365810"/>
              <a:gd name="connsiteX33" fmla="*/ 491423 w 607647"/>
              <a:gd name="connsiteY33" fmla="*/ 316097 h 365810"/>
              <a:gd name="connsiteX34" fmla="*/ 491334 w 607647"/>
              <a:gd name="connsiteY34" fmla="*/ 329518 h 365810"/>
              <a:gd name="connsiteX35" fmla="*/ 528538 w 607647"/>
              <a:gd name="connsiteY35" fmla="*/ 329518 h 365810"/>
              <a:gd name="connsiteX36" fmla="*/ 494004 w 607647"/>
              <a:gd name="connsiteY36" fmla="*/ 252280 h 365810"/>
              <a:gd name="connsiteX37" fmla="*/ 502727 w 607647"/>
              <a:gd name="connsiteY37" fmla="*/ 229438 h 365810"/>
              <a:gd name="connsiteX38" fmla="*/ 516044 w 607647"/>
              <a:gd name="connsiteY38" fmla="*/ 229060 h 365810"/>
              <a:gd name="connsiteX39" fmla="*/ 55359 w 607647"/>
              <a:gd name="connsiteY39" fmla="*/ 111865 h 365810"/>
              <a:gd name="connsiteX40" fmla="*/ 88735 w 607647"/>
              <a:gd name="connsiteY40" fmla="*/ 112043 h 365810"/>
              <a:gd name="connsiteX41" fmla="*/ 114368 w 607647"/>
              <a:gd name="connsiteY41" fmla="*/ 122972 h 365810"/>
              <a:gd name="connsiteX42" fmla="*/ 124158 w 607647"/>
              <a:gd name="connsiteY42" fmla="*/ 141722 h 365810"/>
              <a:gd name="connsiteX43" fmla="*/ 72359 w 607647"/>
              <a:gd name="connsiteY43" fmla="*/ 130081 h 365810"/>
              <a:gd name="connsiteX44" fmla="*/ 147299 w 607647"/>
              <a:gd name="connsiteY44" fmla="*/ 166603 h 365810"/>
              <a:gd name="connsiteX45" fmla="*/ 203904 w 607647"/>
              <a:gd name="connsiteY45" fmla="*/ 136835 h 365810"/>
              <a:gd name="connsiteX46" fmla="*/ 233186 w 607647"/>
              <a:gd name="connsiteY46" fmla="*/ 145899 h 365810"/>
              <a:gd name="connsiteX47" fmla="*/ 224108 w 607647"/>
              <a:gd name="connsiteY47" fmla="*/ 175134 h 365810"/>
              <a:gd name="connsiteX48" fmla="*/ 157801 w 607647"/>
              <a:gd name="connsiteY48" fmla="*/ 209967 h 365810"/>
              <a:gd name="connsiteX49" fmla="*/ 137953 w 607647"/>
              <a:gd name="connsiteY49" fmla="*/ 210145 h 365810"/>
              <a:gd name="connsiteX50" fmla="*/ 64972 w 607647"/>
              <a:gd name="connsiteY50" fmla="*/ 174601 h 365810"/>
              <a:gd name="connsiteX51" fmla="*/ 123535 w 607647"/>
              <a:gd name="connsiteY51" fmla="*/ 226585 h 365810"/>
              <a:gd name="connsiteX52" fmla="*/ 122556 w 607647"/>
              <a:gd name="connsiteY52" fmla="*/ 284167 h 365810"/>
              <a:gd name="connsiteX53" fmla="*/ 171685 w 607647"/>
              <a:gd name="connsiteY53" fmla="*/ 300428 h 365810"/>
              <a:gd name="connsiteX54" fmla="*/ 194203 w 607647"/>
              <a:gd name="connsiteY54" fmla="*/ 337572 h 365810"/>
              <a:gd name="connsiteX55" fmla="*/ 161094 w 607647"/>
              <a:gd name="connsiteY55" fmla="*/ 365741 h 365810"/>
              <a:gd name="connsiteX56" fmla="*/ 25989 w 607647"/>
              <a:gd name="connsiteY56" fmla="*/ 365741 h 365810"/>
              <a:gd name="connsiteX57" fmla="*/ 0 w 607647"/>
              <a:gd name="connsiteY57" fmla="*/ 339794 h 365810"/>
              <a:gd name="connsiteX58" fmla="*/ 25989 w 607647"/>
              <a:gd name="connsiteY58" fmla="*/ 313846 h 365810"/>
              <a:gd name="connsiteX59" fmla="*/ 47171 w 607647"/>
              <a:gd name="connsiteY59" fmla="*/ 313846 h 365810"/>
              <a:gd name="connsiteX60" fmla="*/ 37203 w 607647"/>
              <a:gd name="connsiteY60" fmla="*/ 310558 h 365810"/>
              <a:gd name="connsiteX61" fmla="*/ 19669 w 607647"/>
              <a:gd name="connsiteY61" fmla="*/ 282567 h 365810"/>
              <a:gd name="connsiteX62" fmla="*/ 18779 w 607647"/>
              <a:gd name="connsiteY62" fmla="*/ 148120 h 365810"/>
              <a:gd name="connsiteX63" fmla="*/ 29460 w 607647"/>
              <a:gd name="connsiteY63" fmla="*/ 122350 h 365810"/>
              <a:gd name="connsiteX64" fmla="*/ 55359 w 607647"/>
              <a:gd name="connsiteY64" fmla="*/ 111865 h 365810"/>
              <a:gd name="connsiteX65" fmla="*/ 250125 w 607647"/>
              <a:gd name="connsiteY65" fmla="*/ 67988 h 365810"/>
              <a:gd name="connsiteX66" fmla="*/ 258579 w 607647"/>
              <a:gd name="connsiteY66" fmla="*/ 68432 h 365810"/>
              <a:gd name="connsiteX67" fmla="*/ 291330 w 607647"/>
              <a:gd name="connsiteY67" fmla="*/ 105479 h 365810"/>
              <a:gd name="connsiteX68" fmla="*/ 292487 w 607647"/>
              <a:gd name="connsiteY68" fmla="*/ 111253 h 365810"/>
              <a:gd name="connsiteX69" fmla="*/ 292576 w 607647"/>
              <a:gd name="connsiteY69" fmla="*/ 111253 h 365810"/>
              <a:gd name="connsiteX70" fmla="*/ 261961 w 607647"/>
              <a:gd name="connsiteY70" fmla="*/ 204625 h 365810"/>
              <a:gd name="connsiteX71" fmla="*/ 254930 w 607647"/>
              <a:gd name="connsiteY71" fmla="*/ 208179 h 365810"/>
              <a:gd name="connsiteX72" fmla="*/ 221468 w 607647"/>
              <a:gd name="connsiteY72" fmla="*/ 197251 h 365810"/>
              <a:gd name="connsiteX73" fmla="*/ 232681 w 607647"/>
              <a:gd name="connsiteY73" fmla="*/ 191388 h 365810"/>
              <a:gd name="connsiteX74" fmla="*/ 249502 w 607647"/>
              <a:gd name="connsiteY74" fmla="*/ 137373 h 365810"/>
              <a:gd name="connsiteX75" fmla="*/ 211767 w 607647"/>
              <a:gd name="connsiteY75" fmla="*/ 116051 h 365810"/>
              <a:gd name="connsiteX76" fmla="*/ 219243 w 607647"/>
              <a:gd name="connsiteY76" fmla="*/ 93219 h 365810"/>
              <a:gd name="connsiteX77" fmla="*/ 226273 w 607647"/>
              <a:gd name="connsiteY77" fmla="*/ 89665 h 365810"/>
              <a:gd name="connsiteX78" fmla="*/ 275667 w 607647"/>
              <a:gd name="connsiteY78" fmla="*/ 105745 h 365810"/>
              <a:gd name="connsiteX79" fmla="*/ 249680 w 607647"/>
              <a:gd name="connsiteY79" fmla="*/ 76339 h 365810"/>
              <a:gd name="connsiteX80" fmla="*/ 250125 w 607647"/>
              <a:gd name="connsiteY80" fmla="*/ 67988 h 365810"/>
              <a:gd name="connsiteX81" fmla="*/ 100274 w 607647"/>
              <a:gd name="connsiteY81" fmla="*/ 0 h 365810"/>
              <a:gd name="connsiteX82" fmla="*/ 148118 w 607647"/>
              <a:gd name="connsiteY82" fmla="*/ 47738 h 365810"/>
              <a:gd name="connsiteX83" fmla="*/ 100274 w 607647"/>
              <a:gd name="connsiteY83" fmla="*/ 95476 h 365810"/>
              <a:gd name="connsiteX84" fmla="*/ 52430 w 607647"/>
              <a:gd name="connsiteY84" fmla="*/ 47738 h 365810"/>
              <a:gd name="connsiteX85" fmla="*/ 100274 w 607647"/>
              <a:gd name="connsiteY85" fmla="*/ 0 h 36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7647" h="365810">
                <a:moveTo>
                  <a:pt x="587405" y="245087"/>
                </a:moveTo>
                <a:cubicBezTo>
                  <a:pt x="591779" y="244354"/>
                  <a:pt x="596432" y="245287"/>
                  <a:pt x="600350" y="248041"/>
                </a:cubicBezTo>
                <a:cubicBezTo>
                  <a:pt x="608186" y="253549"/>
                  <a:pt x="609967" y="264387"/>
                  <a:pt x="604446" y="272205"/>
                </a:cubicBezTo>
                <a:lnTo>
                  <a:pt x="577821" y="309429"/>
                </a:lnTo>
                <a:lnTo>
                  <a:pt x="561347" y="272827"/>
                </a:lnTo>
                <a:lnTo>
                  <a:pt x="576129" y="252128"/>
                </a:lnTo>
                <a:cubicBezTo>
                  <a:pt x="578934" y="248219"/>
                  <a:pt x="583030" y="245820"/>
                  <a:pt x="587405" y="245087"/>
                </a:cubicBezTo>
                <a:close/>
                <a:moveTo>
                  <a:pt x="331784" y="238147"/>
                </a:moveTo>
                <a:cubicBezTo>
                  <a:pt x="351273" y="235124"/>
                  <a:pt x="369516" y="248549"/>
                  <a:pt x="372453" y="268020"/>
                </a:cubicBezTo>
                <a:cubicBezTo>
                  <a:pt x="375479" y="287402"/>
                  <a:pt x="362041" y="305628"/>
                  <a:pt x="342641" y="308561"/>
                </a:cubicBezTo>
                <a:cubicBezTo>
                  <a:pt x="340505" y="308917"/>
                  <a:pt x="338458" y="309006"/>
                  <a:pt x="336411" y="309006"/>
                </a:cubicBezTo>
                <a:lnTo>
                  <a:pt x="325554" y="288468"/>
                </a:lnTo>
                <a:cubicBezTo>
                  <a:pt x="320659" y="279222"/>
                  <a:pt x="311315" y="273799"/>
                  <a:pt x="301526" y="273265"/>
                </a:cubicBezTo>
                <a:cubicBezTo>
                  <a:pt x="301526" y="256017"/>
                  <a:pt x="314163" y="240814"/>
                  <a:pt x="331784" y="238147"/>
                </a:cubicBezTo>
                <a:close/>
                <a:moveTo>
                  <a:pt x="516044" y="229060"/>
                </a:moveTo>
                <a:cubicBezTo>
                  <a:pt x="520194" y="230638"/>
                  <a:pt x="523732" y="233793"/>
                  <a:pt x="525690" y="238148"/>
                </a:cubicBezTo>
                <a:lnTo>
                  <a:pt x="571082" y="339740"/>
                </a:lnTo>
                <a:cubicBezTo>
                  <a:pt x="573485" y="345073"/>
                  <a:pt x="572951" y="351294"/>
                  <a:pt x="569747" y="356183"/>
                </a:cubicBezTo>
                <a:cubicBezTo>
                  <a:pt x="566632" y="361160"/>
                  <a:pt x="561113" y="364093"/>
                  <a:pt x="555239" y="364093"/>
                </a:cubicBezTo>
                <a:cubicBezTo>
                  <a:pt x="473623" y="364093"/>
                  <a:pt x="509402" y="363738"/>
                  <a:pt x="387022" y="365693"/>
                </a:cubicBezTo>
                <a:cubicBezTo>
                  <a:pt x="380791" y="365782"/>
                  <a:pt x="374739" y="363471"/>
                  <a:pt x="370200" y="359205"/>
                </a:cubicBezTo>
                <a:cubicBezTo>
                  <a:pt x="375985" y="355916"/>
                  <a:pt x="400283" y="341517"/>
                  <a:pt x="400283" y="341517"/>
                </a:cubicBezTo>
                <a:cubicBezTo>
                  <a:pt x="400283" y="341517"/>
                  <a:pt x="381948" y="348006"/>
                  <a:pt x="331127" y="365071"/>
                </a:cubicBezTo>
                <a:cubicBezTo>
                  <a:pt x="324541" y="367293"/>
                  <a:pt x="317332" y="364360"/>
                  <a:pt x="314038" y="358227"/>
                </a:cubicBezTo>
                <a:lnTo>
                  <a:pt x="287693" y="308542"/>
                </a:lnTo>
                <a:cubicBezTo>
                  <a:pt x="283955" y="301610"/>
                  <a:pt x="286625" y="292988"/>
                  <a:pt x="293656" y="289255"/>
                </a:cubicBezTo>
                <a:cubicBezTo>
                  <a:pt x="300599" y="285611"/>
                  <a:pt x="309232" y="288277"/>
                  <a:pt x="312881" y="295210"/>
                </a:cubicBezTo>
                <a:lnTo>
                  <a:pt x="333619" y="334229"/>
                </a:lnTo>
                <a:cubicBezTo>
                  <a:pt x="388535" y="315920"/>
                  <a:pt x="392985" y="314497"/>
                  <a:pt x="392985" y="314497"/>
                </a:cubicBezTo>
                <a:cubicBezTo>
                  <a:pt x="392985" y="314497"/>
                  <a:pt x="385064" y="315653"/>
                  <a:pt x="362635" y="318586"/>
                </a:cubicBezTo>
                <a:cubicBezTo>
                  <a:pt x="362902" y="312720"/>
                  <a:pt x="365394" y="307209"/>
                  <a:pt x="369488" y="303032"/>
                </a:cubicBezTo>
                <a:cubicBezTo>
                  <a:pt x="374027" y="298499"/>
                  <a:pt x="380168" y="296010"/>
                  <a:pt x="386488" y="296010"/>
                </a:cubicBezTo>
                <a:lnTo>
                  <a:pt x="471753" y="296277"/>
                </a:lnTo>
                <a:cubicBezTo>
                  <a:pt x="482701" y="296277"/>
                  <a:pt x="491512" y="305254"/>
                  <a:pt x="491423" y="316097"/>
                </a:cubicBezTo>
                <a:lnTo>
                  <a:pt x="491334" y="329518"/>
                </a:lnTo>
                <a:lnTo>
                  <a:pt x="528538" y="329518"/>
                </a:lnTo>
                <a:lnTo>
                  <a:pt x="494004" y="252280"/>
                </a:lnTo>
                <a:cubicBezTo>
                  <a:pt x="490088" y="243570"/>
                  <a:pt x="494004" y="233349"/>
                  <a:pt x="502727" y="229438"/>
                </a:cubicBezTo>
                <a:cubicBezTo>
                  <a:pt x="507133" y="227482"/>
                  <a:pt x="511894" y="227482"/>
                  <a:pt x="516044" y="229060"/>
                </a:cubicBezTo>
                <a:close/>
                <a:moveTo>
                  <a:pt x="55359" y="111865"/>
                </a:moveTo>
                <a:lnTo>
                  <a:pt x="88735" y="112043"/>
                </a:lnTo>
                <a:cubicBezTo>
                  <a:pt x="98347" y="112131"/>
                  <a:pt x="107604" y="116041"/>
                  <a:pt x="114368" y="122972"/>
                </a:cubicBezTo>
                <a:cubicBezTo>
                  <a:pt x="119441" y="128126"/>
                  <a:pt x="122823" y="134702"/>
                  <a:pt x="124158" y="141722"/>
                </a:cubicBezTo>
                <a:lnTo>
                  <a:pt x="72359" y="130081"/>
                </a:lnTo>
                <a:cubicBezTo>
                  <a:pt x="81615" y="134524"/>
                  <a:pt x="138843" y="162427"/>
                  <a:pt x="147299" y="166603"/>
                </a:cubicBezTo>
                <a:lnTo>
                  <a:pt x="203904" y="136835"/>
                </a:lnTo>
                <a:cubicBezTo>
                  <a:pt x="214495" y="131237"/>
                  <a:pt x="227668" y="135324"/>
                  <a:pt x="233186" y="145899"/>
                </a:cubicBezTo>
                <a:cubicBezTo>
                  <a:pt x="238793" y="156473"/>
                  <a:pt x="234699" y="169536"/>
                  <a:pt x="224108" y="175134"/>
                </a:cubicBezTo>
                <a:lnTo>
                  <a:pt x="157801" y="209967"/>
                </a:lnTo>
                <a:cubicBezTo>
                  <a:pt x="151393" y="213344"/>
                  <a:pt x="144006" y="213255"/>
                  <a:pt x="137953" y="210145"/>
                </a:cubicBezTo>
                <a:cubicBezTo>
                  <a:pt x="130922" y="206768"/>
                  <a:pt x="73872" y="178955"/>
                  <a:pt x="64972" y="174601"/>
                </a:cubicBezTo>
                <a:lnTo>
                  <a:pt x="123535" y="226585"/>
                </a:lnTo>
                <a:lnTo>
                  <a:pt x="122556" y="284167"/>
                </a:lnTo>
                <a:lnTo>
                  <a:pt x="171685" y="300428"/>
                </a:lnTo>
                <a:cubicBezTo>
                  <a:pt x="187350" y="305671"/>
                  <a:pt x="196873" y="321222"/>
                  <a:pt x="194203" y="337572"/>
                </a:cubicBezTo>
                <a:cubicBezTo>
                  <a:pt x="191622" y="353922"/>
                  <a:pt x="177648" y="365741"/>
                  <a:pt x="161094" y="365741"/>
                </a:cubicBezTo>
                <a:lnTo>
                  <a:pt x="25989" y="365741"/>
                </a:lnTo>
                <a:cubicBezTo>
                  <a:pt x="11659" y="365741"/>
                  <a:pt x="0" y="354189"/>
                  <a:pt x="0" y="339794"/>
                </a:cubicBezTo>
                <a:cubicBezTo>
                  <a:pt x="0" y="325487"/>
                  <a:pt x="11659" y="313846"/>
                  <a:pt x="25989" y="313846"/>
                </a:cubicBezTo>
                <a:lnTo>
                  <a:pt x="47171" y="313846"/>
                </a:lnTo>
                <a:lnTo>
                  <a:pt x="37203" y="310558"/>
                </a:lnTo>
                <a:cubicBezTo>
                  <a:pt x="25188" y="306560"/>
                  <a:pt x="18067" y="294652"/>
                  <a:pt x="19669" y="282567"/>
                </a:cubicBezTo>
                <a:cubicBezTo>
                  <a:pt x="18957" y="278657"/>
                  <a:pt x="19135" y="288965"/>
                  <a:pt x="18779" y="148120"/>
                </a:cubicBezTo>
                <a:cubicBezTo>
                  <a:pt x="18779" y="138523"/>
                  <a:pt x="22607" y="129193"/>
                  <a:pt x="29460" y="122350"/>
                </a:cubicBezTo>
                <a:cubicBezTo>
                  <a:pt x="36313" y="115597"/>
                  <a:pt x="45658" y="111776"/>
                  <a:pt x="55359" y="111865"/>
                </a:cubicBezTo>
                <a:close/>
                <a:moveTo>
                  <a:pt x="250125" y="67988"/>
                </a:moveTo>
                <a:cubicBezTo>
                  <a:pt x="252616" y="65767"/>
                  <a:pt x="256443" y="66034"/>
                  <a:pt x="258579" y="68432"/>
                </a:cubicBezTo>
                <a:lnTo>
                  <a:pt x="291330" y="105479"/>
                </a:lnTo>
                <a:cubicBezTo>
                  <a:pt x="292843" y="107078"/>
                  <a:pt x="293199" y="109299"/>
                  <a:pt x="292487" y="111253"/>
                </a:cubicBezTo>
                <a:lnTo>
                  <a:pt x="292576" y="111253"/>
                </a:lnTo>
                <a:lnTo>
                  <a:pt x="261961" y="204625"/>
                </a:lnTo>
                <a:cubicBezTo>
                  <a:pt x="260982" y="207557"/>
                  <a:pt x="257867" y="209156"/>
                  <a:pt x="254930" y="208179"/>
                </a:cubicBezTo>
                <a:lnTo>
                  <a:pt x="221468" y="197251"/>
                </a:lnTo>
                <a:lnTo>
                  <a:pt x="232681" y="191388"/>
                </a:lnTo>
                <a:cubicBezTo>
                  <a:pt x="252261" y="181082"/>
                  <a:pt x="259825" y="156918"/>
                  <a:pt x="249502" y="137373"/>
                </a:cubicBezTo>
                <a:cubicBezTo>
                  <a:pt x="241937" y="122980"/>
                  <a:pt x="226896" y="115162"/>
                  <a:pt x="211767" y="116051"/>
                </a:cubicBezTo>
                <a:lnTo>
                  <a:pt x="219243" y="93219"/>
                </a:lnTo>
                <a:cubicBezTo>
                  <a:pt x="220222" y="90287"/>
                  <a:pt x="223337" y="88688"/>
                  <a:pt x="226273" y="89665"/>
                </a:cubicBezTo>
                <a:lnTo>
                  <a:pt x="275667" y="105745"/>
                </a:lnTo>
                <a:lnTo>
                  <a:pt x="249680" y="76339"/>
                </a:lnTo>
                <a:cubicBezTo>
                  <a:pt x="247455" y="73940"/>
                  <a:pt x="247722" y="70120"/>
                  <a:pt x="250125" y="67988"/>
                </a:cubicBezTo>
                <a:close/>
                <a:moveTo>
                  <a:pt x="100274" y="0"/>
                </a:moveTo>
                <a:cubicBezTo>
                  <a:pt x="126698" y="0"/>
                  <a:pt x="148118" y="21373"/>
                  <a:pt x="148118" y="47738"/>
                </a:cubicBezTo>
                <a:cubicBezTo>
                  <a:pt x="148118" y="74103"/>
                  <a:pt x="126698" y="95476"/>
                  <a:pt x="100274" y="95476"/>
                </a:cubicBezTo>
                <a:cubicBezTo>
                  <a:pt x="73850" y="95476"/>
                  <a:pt x="52430" y="74103"/>
                  <a:pt x="52430" y="47738"/>
                </a:cubicBezTo>
                <a:cubicBezTo>
                  <a:pt x="52430" y="21373"/>
                  <a:pt x="73850" y="0"/>
                  <a:pt x="100274" y="0"/>
                </a:cubicBezTo>
                <a:close/>
              </a:path>
            </a:pathLst>
          </a:custGeom>
          <a:solidFill>
            <a:schemeClr val="accent1"/>
          </a:solidFill>
          <a:ln>
            <a:noFill/>
          </a:ln>
        </p:spPr>
      </p:sp>
      <p:sp>
        <p:nvSpPr>
          <p:cNvPr id="120" name="notebook_87927">
            <a:extLst>
              <a:ext uri="{FF2B5EF4-FFF2-40B4-BE49-F238E27FC236}">
                <a16:creationId xmlns="" xmlns:a16="http://schemas.microsoft.com/office/drawing/2014/main" id="{8A8C74B7-84E9-41CC-9483-319269C9F7B2}"/>
              </a:ext>
            </a:extLst>
          </p:cNvPr>
          <p:cNvSpPr>
            <a:spLocks noChangeAspect="1"/>
          </p:cNvSpPr>
          <p:nvPr/>
        </p:nvSpPr>
        <p:spPr bwMode="auto">
          <a:xfrm>
            <a:off x="2311873" y="3515264"/>
            <a:ext cx="317896" cy="368754"/>
          </a:xfrm>
          <a:custGeom>
            <a:avLst/>
            <a:gdLst>
              <a:gd name="T0" fmla="*/ 2436 w 2436"/>
              <a:gd name="T1" fmla="*/ 1895 h 2830"/>
              <a:gd name="T2" fmla="*/ 2436 w 2436"/>
              <a:gd name="T3" fmla="*/ 2432 h 2830"/>
              <a:gd name="T4" fmla="*/ 2038 w 2436"/>
              <a:gd name="T5" fmla="*/ 2830 h 2830"/>
              <a:gd name="T6" fmla="*/ 1597 w 2436"/>
              <a:gd name="T7" fmla="*/ 2830 h 2830"/>
              <a:gd name="T8" fmla="*/ 540 w 2436"/>
              <a:gd name="T9" fmla="*/ 2830 h 2830"/>
              <a:gd name="T10" fmla="*/ 397 w 2436"/>
              <a:gd name="T11" fmla="*/ 2830 h 2830"/>
              <a:gd name="T12" fmla="*/ 0 w 2436"/>
              <a:gd name="T13" fmla="*/ 2432 h 2830"/>
              <a:gd name="T14" fmla="*/ 0 w 2436"/>
              <a:gd name="T15" fmla="*/ 398 h 2830"/>
              <a:gd name="T16" fmla="*/ 397 w 2436"/>
              <a:gd name="T17" fmla="*/ 0 h 2830"/>
              <a:gd name="T18" fmla="*/ 540 w 2436"/>
              <a:gd name="T19" fmla="*/ 0 h 2830"/>
              <a:gd name="T20" fmla="*/ 1597 w 2436"/>
              <a:gd name="T21" fmla="*/ 0 h 2830"/>
              <a:gd name="T22" fmla="*/ 2038 w 2436"/>
              <a:gd name="T23" fmla="*/ 0 h 2830"/>
              <a:gd name="T24" fmla="*/ 2436 w 2436"/>
              <a:gd name="T25" fmla="*/ 398 h 2830"/>
              <a:gd name="T26" fmla="*/ 2436 w 2436"/>
              <a:gd name="T27" fmla="*/ 935 h 2830"/>
              <a:gd name="T28" fmla="*/ 2431 w 2436"/>
              <a:gd name="T29" fmla="*/ 935 h 2830"/>
              <a:gd name="T30" fmla="*/ 2236 w 2436"/>
              <a:gd name="T31" fmla="*/ 935 h 2830"/>
              <a:gd name="T32" fmla="*/ 2236 w 2436"/>
              <a:gd name="T33" fmla="*/ 398 h 2830"/>
              <a:gd name="T34" fmla="*/ 2038 w 2436"/>
              <a:gd name="T35" fmla="*/ 200 h 2830"/>
              <a:gd name="T36" fmla="*/ 1942 w 2436"/>
              <a:gd name="T37" fmla="*/ 200 h 2830"/>
              <a:gd name="T38" fmla="*/ 1995 w 2436"/>
              <a:gd name="T39" fmla="*/ 398 h 2830"/>
              <a:gd name="T40" fmla="*/ 1995 w 2436"/>
              <a:gd name="T41" fmla="*/ 935 h 2830"/>
              <a:gd name="T42" fmla="*/ 1639 w 2436"/>
              <a:gd name="T43" fmla="*/ 935 h 2830"/>
              <a:gd name="T44" fmla="*/ 1159 w 2436"/>
              <a:gd name="T45" fmla="*/ 1415 h 2830"/>
              <a:gd name="T46" fmla="*/ 1639 w 2436"/>
              <a:gd name="T47" fmla="*/ 1895 h 2830"/>
              <a:gd name="T48" fmla="*/ 1995 w 2436"/>
              <a:gd name="T49" fmla="*/ 1895 h 2830"/>
              <a:gd name="T50" fmla="*/ 1995 w 2436"/>
              <a:gd name="T51" fmla="*/ 2432 h 2830"/>
              <a:gd name="T52" fmla="*/ 1942 w 2436"/>
              <a:gd name="T53" fmla="*/ 2630 h 2830"/>
              <a:gd name="T54" fmla="*/ 2038 w 2436"/>
              <a:gd name="T55" fmla="*/ 2630 h 2830"/>
              <a:gd name="T56" fmla="*/ 2236 w 2436"/>
              <a:gd name="T57" fmla="*/ 2432 h 2830"/>
              <a:gd name="T58" fmla="*/ 2236 w 2436"/>
              <a:gd name="T59" fmla="*/ 1895 h 2830"/>
              <a:gd name="T60" fmla="*/ 2431 w 2436"/>
              <a:gd name="T61" fmla="*/ 1895 h 2830"/>
              <a:gd name="T62" fmla="*/ 2436 w 2436"/>
              <a:gd name="T63" fmla="*/ 1895 h 2830"/>
              <a:gd name="T64" fmla="*/ 2236 w 2436"/>
              <a:gd name="T65" fmla="*/ 1695 h 2830"/>
              <a:gd name="T66" fmla="*/ 2236 w 2436"/>
              <a:gd name="T67" fmla="*/ 1695 h 2830"/>
              <a:gd name="T68" fmla="*/ 1995 w 2436"/>
              <a:gd name="T69" fmla="*/ 1695 h 2830"/>
              <a:gd name="T70" fmla="*/ 1995 w 2436"/>
              <a:gd name="T71" fmla="*/ 1695 h 2830"/>
              <a:gd name="T72" fmla="*/ 1639 w 2436"/>
              <a:gd name="T73" fmla="*/ 1695 h 2830"/>
              <a:gd name="T74" fmla="*/ 1359 w 2436"/>
              <a:gd name="T75" fmla="*/ 1415 h 2830"/>
              <a:gd name="T76" fmla="*/ 1639 w 2436"/>
              <a:gd name="T77" fmla="*/ 1135 h 2830"/>
              <a:gd name="T78" fmla="*/ 2431 w 2436"/>
              <a:gd name="T79" fmla="*/ 1135 h 2830"/>
              <a:gd name="T80" fmla="*/ 2431 w 2436"/>
              <a:gd name="T81" fmla="*/ 1695 h 2830"/>
              <a:gd name="T82" fmla="*/ 2236 w 2436"/>
              <a:gd name="T83" fmla="*/ 1695 h 2830"/>
              <a:gd name="T84" fmla="*/ 1783 w 2436"/>
              <a:gd name="T85" fmla="*/ 1415 h 2830"/>
              <a:gd name="T86" fmla="*/ 1647 w 2436"/>
              <a:gd name="T87" fmla="*/ 1279 h 2830"/>
              <a:gd name="T88" fmla="*/ 1511 w 2436"/>
              <a:gd name="T89" fmla="*/ 1415 h 2830"/>
              <a:gd name="T90" fmla="*/ 1647 w 2436"/>
              <a:gd name="T91" fmla="*/ 1551 h 2830"/>
              <a:gd name="T92" fmla="*/ 1783 w 2436"/>
              <a:gd name="T93" fmla="*/ 1415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6" h="2830">
                <a:moveTo>
                  <a:pt x="2436" y="1895"/>
                </a:moveTo>
                <a:lnTo>
                  <a:pt x="2436" y="2432"/>
                </a:lnTo>
                <a:cubicBezTo>
                  <a:pt x="2436" y="2651"/>
                  <a:pt x="2258" y="2830"/>
                  <a:pt x="2038" y="2830"/>
                </a:cubicBezTo>
                <a:lnTo>
                  <a:pt x="1597" y="2830"/>
                </a:lnTo>
                <a:lnTo>
                  <a:pt x="540" y="2830"/>
                </a:lnTo>
                <a:lnTo>
                  <a:pt x="397" y="2830"/>
                </a:lnTo>
                <a:cubicBezTo>
                  <a:pt x="178" y="2830"/>
                  <a:pt x="0" y="2651"/>
                  <a:pt x="0" y="2432"/>
                </a:cubicBezTo>
                <a:lnTo>
                  <a:pt x="0" y="398"/>
                </a:lnTo>
                <a:cubicBezTo>
                  <a:pt x="0" y="178"/>
                  <a:pt x="178" y="0"/>
                  <a:pt x="397" y="0"/>
                </a:cubicBezTo>
                <a:lnTo>
                  <a:pt x="540" y="0"/>
                </a:lnTo>
                <a:lnTo>
                  <a:pt x="1597" y="0"/>
                </a:lnTo>
                <a:lnTo>
                  <a:pt x="2038" y="0"/>
                </a:lnTo>
                <a:cubicBezTo>
                  <a:pt x="2258" y="0"/>
                  <a:pt x="2436" y="178"/>
                  <a:pt x="2436" y="398"/>
                </a:cubicBezTo>
                <a:lnTo>
                  <a:pt x="2436" y="935"/>
                </a:lnTo>
                <a:cubicBezTo>
                  <a:pt x="2434" y="935"/>
                  <a:pt x="2433" y="935"/>
                  <a:pt x="2431" y="935"/>
                </a:cubicBezTo>
                <a:lnTo>
                  <a:pt x="2236" y="935"/>
                </a:lnTo>
                <a:lnTo>
                  <a:pt x="2236" y="398"/>
                </a:lnTo>
                <a:cubicBezTo>
                  <a:pt x="2236" y="289"/>
                  <a:pt x="2147" y="200"/>
                  <a:pt x="2038" y="200"/>
                </a:cubicBezTo>
                <a:lnTo>
                  <a:pt x="1942" y="200"/>
                </a:lnTo>
                <a:cubicBezTo>
                  <a:pt x="1976" y="258"/>
                  <a:pt x="1995" y="326"/>
                  <a:pt x="1995" y="398"/>
                </a:cubicBezTo>
                <a:lnTo>
                  <a:pt x="1995" y="935"/>
                </a:lnTo>
                <a:lnTo>
                  <a:pt x="1639" y="935"/>
                </a:lnTo>
                <a:cubicBezTo>
                  <a:pt x="1374" y="935"/>
                  <a:pt x="1159" y="1150"/>
                  <a:pt x="1159" y="1415"/>
                </a:cubicBezTo>
                <a:cubicBezTo>
                  <a:pt x="1159" y="1679"/>
                  <a:pt x="1374" y="1895"/>
                  <a:pt x="1639" y="1895"/>
                </a:cubicBezTo>
                <a:lnTo>
                  <a:pt x="1995" y="1895"/>
                </a:lnTo>
                <a:lnTo>
                  <a:pt x="1995" y="2432"/>
                </a:lnTo>
                <a:cubicBezTo>
                  <a:pt x="1995" y="2504"/>
                  <a:pt x="1976" y="2571"/>
                  <a:pt x="1942" y="2630"/>
                </a:cubicBezTo>
                <a:lnTo>
                  <a:pt x="2038" y="2630"/>
                </a:lnTo>
                <a:cubicBezTo>
                  <a:pt x="2147" y="2630"/>
                  <a:pt x="2236" y="2541"/>
                  <a:pt x="2236" y="2432"/>
                </a:cubicBezTo>
                <a:lnTo>
                  <a:pt x="2236" y="1895"/>
                </a:lnTo>
                <a:lnTo>
                  <a:pt x="2431" y="1895"/>
                </a:lnTo>
                <a:cubicBezTo>
                  <a:pt x="2433" y="1895"/>
                  <a:pt x="2434" y="1895"/>
                  <a:pt x="2436" y="1895"/>
                </a:cubicBezTo>
                <a:close/>
                <a:moveTo>
                  <a:pt x="2236" y="1695"/>
                </a:moveTo>
                <a:lnTo>
                  <a:pt x="2236" y="1695"/>
                </a:lnTo>
                <a:lnTo>
                  <a:pt x="1995" y="1695"/>
                </a:lnTo>
                <a:lnTo>
                  <a:pt x="1995" y="1695"/>
                </a:lnTo>
                <a:lnTo>
                  <a:pt x="1639" y="1695"/>
                </a:lnTo>
                <a:cubicBezTo>
                  <a:pt x="1485" y="1695"/>
                  <a:pt x="1359" y="1569"/>
                  <a:pt x="1359" y="1415"/>
                </a:cubicBezTo>
                <a:cubicBezTo>
                  <a:pt x="1359" y="1260"/>
                  <a:pt x="1485" y="1135"/>
                  <a:pt x="1639" y="1135"/>
                </a:cubicBezTo>
                <a:lnTo>
                  <a:pt x="2431" y="1135"/>
                </a:lnTo>
                <a:lnTo>
                  <a:pt x="2431" y="1695"/>
                </a:lnTo>
                <a:lnTo>
                  <a:pt x="2236" y="1695"/>
                </a:lnTo>
                <a:close/>
                <a:moveTo>
                  <a:pt x="1783" y="1415"/>
                </a:moveTo>
                <a:cubicBezTo>
                  <a:pt x="1783" y="1340"/>
                  <a:pt x="1722" y="1279"/>
                  <a:pt x="1647" y="1279"/>
                </a:cubicBezTo>
                <a:cubicBezTo>
                  <a:pt x="1572" y="1279"/>
                  <a:pt x="1511" y="1340"/>
                  <a:pt x="1511" y="1415"/>
                </a:cubicBezTo>
                <a:cubicBezTo>
                  <a:pt x="1511" y="1490"/>
                  <a:pt x="1572" y="1551"/>
                  <a:pt x="1647" y="1551"/>
                </a:cubicBezTo>
                <a:cubicBezTo>
                  <a:pt x="1722" y="1551"/>
                  <a:pt x="1783" y="1490"/>
                  <a:pt x="1783" y="1415"/>
                </a:cubicBezTo>
                <a:close/>
              </a:path>
            </a:pathLst>
          </a:custGeom>
          <a:solidFill>
            <a:schemeClr val="accent1"/>
          </a:solidFill>
          <a:ln>
            <a:noFill/>
          </a:ln>
        </p:spPr>
      </p:sp>
      <p:sp>
        <p:nvSpPr>
          <p:cNvPr id="121" name="newspapers_50028">
            <a:extLst>
              <a:ext uri="{FF2B5EF4-FFF2-40B4-BE49-F238E27FC236}">
                <a16:creationId xmlns="" xmlns:a16="http://schemas.microsoft.com/office/drawing/2014/main" id="{44B5F889-D4F7-44C2-B12E-84670854A4A5}"/>
              </a:ext>
            </a:extLst>
          </p:cNvPr>
          <p:cNvSpPr>
            <a:spLocks noChangeAspect="1"/>
          </p:cNvSpPr>
          <p:nvPr/>
        </p:nvSpPr>
        <p:spPr bwMode="auto">
          <a:xfrm>
            <a:off x="2909798" y="3507546"/>
            <a:ext cx="368754" cy="345128"/>
          </a:xfrm>
          <a:custGeom>
            <a:avLst/>
            <a:gdLst>
              <a:gd name="connsiteX0" fmla="*/ 109021 w 595661"/>
              <a:gd name="connsiteY0" fmla="*/ 412893 h 557498"/>
              <a:gd name="connsiteX1" fmla="*/ 379048 w 595661"/>
              <a:gd name="connsiteY1" fmla="*/ 412893 h 557498"/>
              <a:gd name="connsiteX2" fmla="*/ 397720 w 595661"/>
              <a:gd name="connsiteY2" fmla="*/ 432920 h 557498"/>
              <a:gd name="connsiteX3" fmla="*/ 379048 w 595661"/>
              <a:gd name="connsiteY3" fmla="*/ 451516 h 557498"/>
              <a:gd name="connsiteX4" fmla="*/ 109021 w 595661"/>
              <a:gd name="connsiteY4" fmla="*/ 451516 h 557498"/>
              <a:gd name="connsiteX5" fmla="*/ 90349 w 595661"/>
              <a:gd name="connsiteY5" fmla="*/ 432920 h 557498"/>
              <a:gd name="connsiteX6" fmla="*/ 109021 w 595661"/>
              <a:gd name="connsiteY6" fmla="*/ 412893 h 557498"/>
              <a:gd name="connsiteX7" fmla="*/ 109021 w 595661"/>
              <a:gd name="connsiteY7" fmla="*/ 336798 h 557498"/>
              <a:gd name="connsiteX8" fmla="*/ 379048 w 595661"/>
              <a:gd name="connsiteY8" fmla="*/ 336798 h 557498"/>
              <a:gd name="connsiteX9" fmla="*/ 397720 w 595661"/>
              <a:gd name="connsiteY9" fmla="*/ 355420 h 557498"/>
              <a:gd name="connsiteX10" fmla="*/ 379048 w 595661"/>
              <a:gd name="connsiteY10" fmla="*/ 374041 h 557498"/>
              <a:gd name="connsiteX11" fmla="*/ 109021 w 595661"/>
              <a:gd name="connsiteY11" fmla="*/ 374041 h 557498"/>
              <a:gd name="connsiteX12" fmla="*/ 90349 w 595661"/>
              <a:gd name="connsiteY12" fmla="*/ 355420 h 557498"/>
              <a:gd name="connsiteX13" fmla="*/ 109021 w 595661"/>
              <a:gd name="connsiteY13" fmla="*/ 336798 h 557498"/>
              <a:gd name="connsiteX14" fmla="*/ 485141 w 595661"/>
              <a:gd name="connsiteY14" fmla="*/ 333926 h 557498"/>
              <a:gd name="connsiteX15" fmla="*/ 485141 w 595661"/>
              <a:gd name="connsiteY15" fmla="*/ 501605 h 557498"/>
              <a:gd name="connsiteX16" fmla="*/ 539683 w 595661"/>
              <a:gd name="connsiteY16" fmla="*/ 501605 h 557498"/>
              <a:gd name="connsiteX17" fmla="*/ 539683 w 595661"/>
              <a:gd name="connsiteY17" fmla="*/ 333926 h 557498"/>
              <a:gd name="connsiteX18" fmla="*/ 109021 w 595661"/>
              <a:gd name="connsiteY18" fmla="*/ 259553 h 557498"/>
              <a:gd name="connsiteX19" fmla="*/ 379048 w 595661"/>
              <a:gd name="connsiteY19" fmla="*/ 259553 h 557498"/>
              <a:gd name="connsiteX20" fmla="*/ 397720 w 595661"/>
              <a:gd name="connsiteY20" fmla="*/ 279580 h 557498"/>
              <a:gd name="connsiteX21" fmla="*/ 379048 w 595661"/>
              <a:gd name="connsiteY21" fmla="*/ 298176 h 557498"/>
              <a:gd name="connsiteX22" fmla="*/ 109021 w 595661"/>
              <a:gd name="connsiteY22" fmla="*/ 298176 h 557498"/>
              <a:gd name="connsiteX23" fmla="*/ 90349 w 595661"/>
              <a:gd name="connsiteY23" fmla="*/ 279580 h 557498"/>
              <a:gd name="connsiteX24" fmla="*/ 109021 w 595661"/>
              <a:gd name="connsiteY24" fmla="*/ 259553 h 557498"/>
              <a:gd name="connsiteX25" fmla="*/ 109021 w 595661"/>
              <a:gd name="connsiteY25" fmla="*/ 183457 h 557498"/>
              <a:gd name="connsiteX26" fmla="*/ 221053 w 595661"/>
              <a:gd name="connsiteY26" fmla="*/ 183457 h 557498"/>
              <a:gd name="connsiteX27" fmla="*/ 241161 w 595661"/>
              <a:gd name="connsiteY27" fmla="*/ 202079 h 557498"/>
              <a:gd name="connsiteX28" fmla="*/ 221053 w 595661"/>
              <a:gd name="connsiteY28" fmla="*/ 220700 h 557498"/>
              <a:gd name="connsiteX29" fmla="*/ 109021 w 595661"/>
              <a:gd name="connsiteY29" fmla="*/ 220700 h 557498"/>
              <a:gd name="connsiteX30" fmla="*/ 90349 w 595661"/>
              <a:gd name="connsiteY30" fmla="*/ 202079 h 557498"/>
              <a:gd name="connsiteX31" fmla="*/ 109021 w 595661"/>
              <a:gd name="connsiteY31" fmla="*/ 183457 h 557498"/>
              <a:gd name="connsiteX32" fmla="*/ 280014 w 595661"/>
              <a:gd name="connsiteY32" fmla="*/ 105982 h 557498"/>
              <a:gd name="connsiteX33" fmla="*/ 397721 w 595661"/>
              <a:gd name="connsiteY33" fmla="*/ 105982 h 557498"/>
              <a:gd name="connsiteX34" fmla="*/ 397721 w 595661"/>
              <a:gd name="connsiteY34" fmla="*/ 225068 h 557498"/>
              <a:gd name="connsiteX35" fmla="*/ 280014 w 595661"/>
              <a:gd name="connsiteY35" fmla="*/ 225068 h 557498"/>
              <a:gd name="connsiteX36" fmla="*/ 109021 w 595661"/>
              <a:gd name="connsiteY36" fmla="*/ 105982 h 557498"/>
              <a:gd name="connsiteX37" fmla="*/ 221053 w 595661"/>
              <a:gd name="connsiteY37" fmla="*/ 105982 h 557498"/>
              <a:gd name="connsiteX38" fmla="*/ 241161 w 595661"/>
              <a:gd name="connsiteY38" fmla="*/ 124689 h 557498"/>
              <a:gd name="connsiteX39" fmla="*/ 221053 w 595661"/>
              <a:gd name="connsiteY39" fmla="*/ 144834 h 557498"/>
              <a:gd name="connsiteX40" fmla="*/ 109021 w 595661"/>
              <a:gd name="connsiteY40" fmla="*/ 144834 h 557498"/>
              <a:gd name="connsiteX41" fmla="*/ 90349 w 595661"/>
              <a:gd name="connsiteY41" fmla="*/ 124689 h 557498"/>
              <a:gd name="connsiteX42" fmla="*/ 109021 w 595661"/>
              <a:gd name="connsiteY42" fmla="*/ 105982 h 557498"/>
              <a:gd name="connsiteX43" fmla="*/ 57413 w 595661"/>
              <a:gd name="connsiteY43" fmla="*/ 57326 h 557498"/>
              <a:gd name="connsiteX44" fmla="*/ 57413 w 595661"/>
              <a:gd name="connsiteY44" fmla="*/ 500172 h 557498"/>
              <a:gd name="connsiteX45" fmla="*/ 427728 w 595661"/>
              <a:gd name="connsiteY45" fmla="*/ 500172 h 557498"/>
              <a:gd name="connsiteX46" fmla="*/ 427728 w 595661"/>
              <a:gd name="connsiteY46" fmla="*/ 57326 h 557498"/>
              <a:gd name="connsiteX47" fmla="*/ 0 w 595661"/>
              <a:gd name="connsiteY47" fmla="*/ 0 h 557498"/>
              <a:gd name="connsiteX48" fmla="*/ 485141 w 595661"/>
              <a:gd name="connsiteY48" fmla="*/ 0 h 557498"/>
              <a:gd name="connsiteX49" fmla="*/ 485141 w 595661"/>
              <a:gd name="connsiteY49" fmla="*/ 279466 h 557498"/>
              <a:gd name="connsiteX50" fmla="*/ 595661 w 595661"/>
              <a:gd name="connsiteY50" fmla="*/ 279466 h 557498"/>
              <a:gd name="connsiteX51" fmla="*/ 595661 w 595661"/>
              <a:gd name="connsiteY51" fmla="*/ 557498 h 557498"/>
              <a:gd name="connsiteX52" fmla="*/ 0 w 595661"/>
              <a:gd name="connsiteY52" fmla="*/ 557498 h 55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5661" h="557498">
                <a:moveTo>
                  <a:pt x="109021" y="412893"/>
                </a:moveTo>
                <a:lnTo>
                  <a:pt x="379048" y="412893"/>
                </a:lnTo>
                <a:cubicBezTo>
                  <a:pt x="389102" y="412893"/>
                  <a:pt x="397720" y="421476"/>
                  <a:pt x="397720" y="432920"/>
                </a:cubicBezTo>
                <a:cubicBezTo>
                  <a:pt x="397720" y="442933"/>
                  <a:pt x="389102" y="451516"/>
                  <a:pt x="379048" y="451516"/>
                </a:cubicBezTo>
                <a:lnTo>
                  <a:pt x="109021" y="451516"/>
                </a:lnTo>
                <a:cubicBezTo>
                  <a:pt x="98967" y="451516"/>
                  <a:pt x="90349" y="442933"/>
                  <a:pt x="90349" y="432920"/>
                </a:cubicBezTo>
                <a:cubicBezTo>
                  <a:pt x="90349" y="421476"/>
                  <a:pt x="98967" y="412893"/>
                  <a:pt x="109021" y="412893"/>
                </a:cubicBezTo>
                <a:close/>
                <a:moveTo>
                  <a:pt x="109021" y="336798"/>
                </a:moveTo>
                <a:lnTo>
                  <a:pt x="379048" y="336798"/>
                </a:lnTo>
                <a:cubicBezTo>
                  <a:pt x="389102" y="336798"/>
                  <a:pt x="397720" y="345393"/>
                  <a:pt x="397720" y="355420"/>
                </a:cubicBezTo>
                <a:cubicBezTo>
                  <a:pt x="397720" y="365447"/>
                  <a:pt x="389102" y="374041"/>
                  <a:pt x="379048" y="374041"/>
                </a:cubicBezTo>
                <a:lnTo>
                  <a:pt x="109021" y="374041"/>
                </a:lnTo>
                <a:cubicBezTo>
                  <a:pt x="98967" y="374041"/>
                  <a:pt x="90349" y="365447"/>
                  <a:pt x="90349" y="355420"/>
                </a:cubicBezTo>
                <a:cubicBezTo>
                  <a:pt x="90349" y="345393"/>
                  <a:pt x="98967" y="336798"/>
                  <a:pt x="109021" y="336798"/>
                </a:cubicBezTo>
                <a:close/>
                <a:moveTo>
                  <a:pt x="485141" y="333926"/>
                </a:moveTo>
                <a:lnTo>
                  <a:pt x="485141" y="501605"/>
                </a:lnTo>
                <a:lnTo>
                  <a:pt x="539683" y="501605"/>
                </a:lnTo>
                <a:lnTo>
                  <a:pt x="539683" y="333926"/>
                </a:lnTo>
                <a:close/>
                <a:moveTo>
                  <a:pt x="109021" y="259553"/>
                </a:moveTo>
                <a:lnTo>
                  <a:pt x="379048" y="259553"/>
                </a:lnTo>
                <a:cubicBezTo>
                  <a:pt x="389102" y="259553"/>
                  <a:pt x="397720" y="268136"/>
                  <a:pt x="397720" y="279580"/>
                </a:cubicBezTo>
                <a:cubicBezTo>
                  <a:pt x="397720" y="289593"/>
                  <a:pt x="389102" y="298176"/>
                  <a:pt x="379048" y="298176"/>
                </a:cubicBezTo>
                <a:lnTo>
                  <a:pt x="109021" y="298176"/>
                </a:lnTo>
                <a:cubicBezTo>
                  <a:pt x="98967" y="298176"/>
                  <a:pt x="90349" y="289593"/>
                  <a:pt x="90349" y="279580"/>
                </a:cubicBezTo>
                <a:cubicBezTo>
                  <a:pt x="90349" y="268136"/>
                  <a:pt x="98967" y="259553"/>
                  <a:pt x="109021" y="259553"/>
                </a:cubicBezTo>
                <a:close/>
                <a:moveTo>
                  <a:pt x="109021" y="183457"/>
                </a:moveTo>
                <a:lnTo>
                  <a:pt x="221053" y="183457"/>
                </a:lnTo>
                <a:cubicBezTo>
                  <a:pt x="232543" y="183457"/>
                  <a:pt x="241161" y="192052"/>
                  <a:pt x="241161" y="202079"/>
                </a:cubicBezTo>
                <a:cubicBezTo>
                  <a:pt x="241161" y="212106"/>
                  <a:pt x="232543" y="220700"/>
                  <a:pt x="221053" y="220700"/>
                </a:cubicBezTo>
                <a:lnTo>
                  <a:pt x="109021" y="220700"/>
                </a:lnTo>
                <a:cubicBezTo>
                  <a:pt x="98967" y="220700"/>
                  <a:pt x="90349" y="212106"/>
                  <a:pt x="90349" y="202079"/>
                </a:cubicBezTo>
                <a:cubicBezTo>
                  <a:pt x="90349" y="192052"/>
                  <a:pt x="98967" y="183457"/>
                  <a:pt x="109021" y="183457"/>
                </a:cubicBezTo>
                <a:close/>
                <a:moveTo>
                  <a:pt x="280014" y="105982"/>
                </a:moveTo>
                <a:lnTo>
                  <a:pt x="397721" y="105982"/>
                </a:lnTo>
                <a:lnTo>
                  <a:pt x="397721" y="225068"/>
                </a:lnTo>
                <a:lnTo>
                  <a:pt x="280014" y="225068"/>
                </a:lnTo>
                <a:close/>
                <a:moveTo>
                  <a:pt x="109021" y="105982"/>
                </a:moveTo>
                <a:lnTo>
                  <a:pt x="221053" y="105982"/>
                </a:lnTo>
                <a:cubicBezTo>
                  <a:pt x="232543" y="105982"/>
                  <a:pt x="241161" y="114616"/>
                  <a:pt x="241161" y="124689"/>
                </a:cubicBezTo>
                <a:cubicBezTo>
                  <a:pt x="241161" y="136200"/>
                  <a:pt x="232543" y="144834"/>
                  <a:pt x="221053" y="144834"/>
                </a:cubicBezTo>
                <a:lnTo>
                  <a:pt x="109021" y="144834"/>
                </a:lnTo>
                <a:cubicBezTo>
                  <a:pt x="98967" y="144834"/>
                  <a:pt x="90349" y="136200"/>
                  <a:pt x="90349" y="124689"/>
                </a:cubicBezTo>
                <a:cubicBezTo>
                  <a:pt x="90349" y="114616"/>
                  <a:pt x="98967" y="105982"/>
                  <a:pt x="109021" y="105982"/>
                </a:cubicBezTo>
                <a:close/>
                <a:moveTo>
                  <a:pt x="57413" y="57326"/>
                </a:moveTo>
                <a:lnTo>
                  <a:pt x="57413" y="500172"/>
                </a:lnTo>
                <a:lnTo>
                  <a:pt x="427728" y="500172"/>
                </a:lnTo>
                <a:lnTo>
                  <a:pt x="427728" y="57326"/>
                </a:lnTo>
                <a:close/>
                <a:moveTo>
                  <a:pt x="0" y="0"/>
                </a:moveTo>
                <a:lnTo>
                  <a:pt x="485141" y="0"/>
                </a:lnTo>
                <a:lnTo>
                  <a:pt x="485141" y="279466"/>
                </a:lnTo>
                <a:lnTo>
                  <a:pt x="595661" y="279466"/>
                </a:lnTo>
                <a:lnTo>
                  <a:pt x="595661" y="557498"/>
                </a:lnTo>
                <a:lnTo>
                  <a:pt x="0" y="557498"/>
                </a:lnTo>
                <a:close/>
              </a:path>
            </a:pathLst>
          </a:custGeom>
          <a:solidFill>
            <a:schemeClr val="accent1"/>
          </a:solidFill>
          <a:ln>
            <a:noFill/>
          </a:ln>
        </p:spPr>
      </p:sp>
      <p:sp>
        <p:nvSpPr>
          <p:cNvPr id="122" name="science-test-tube_74043">
            <a:extLst>
              <a:ext uri="{FF2B5EF4-FFF2-40B4-BE49-F238E27FC236}">
                <a16:creationId xmlns="" xmlns:a16="http://schemas.microsoft.com/office/drawing/2014/main" id="{B3978BA0-A00B-45DA-B9F0-6BA066B8E503}"/>
              </a:ext>
            </a:extLst>
          </p:cNvPr>
          <p:cNvSpPr>
            <a:spLocks noChangeAspect="1"/>
          </p:cNvSpPr>
          <p:nvPr/>
        </p:nvSpPr>
        <p:spPr bwMode="auto">
          <a:xfrm>
            <a:off x="3487738" y="3515264"/>
            <a:ext cx="358436" cy="368754"/>
          </a:xfrm>
          <a:custGeom>
            <a:avLst/>
            <a:gdLst>
              <a:gd name="T0" fmla="*/ 2672 w 2712"/>
              <a:gd name="T1" fmla="*/ 689 h 2794"/>
              <a:gd name="T2" fmla="*/ 1960 w 2712"/>
              <a:gd name="T3" fmla="*/ 35 h 2794"/>
              <a:gd name="T4" fmla="*/ 1829 w 2712"/>
              <a:gd name="T5" fmla="*/ 39 h 2794"/>
              <a:gd name="T6" fmla="*/ 1807 w 2712"/>
              <a:gd name="T7" fmla="*/ 63 h 2794"/>
              <a:gd name="T8" fmla="*/ 1812 w 2712"/>
              <a:gd name="T9" fmla="*/ 195 h 2794"/>
              <a:gd name="T10" fmla="*/ 1827 w 2712"/>
              <a:gd name="T11" fmla="*/ 209 h 2794"/>
              <a:gd name="T12" fmla="*/ 115 w 2712"/>
              <a:gd name="T13" fmla="*/ 2029 h 2794"/>
              <a:gd name="T14" fmla="*/ 4 w 2712"/>
              <a:gd name="T15" fmla="*/ 2322 h 2794"/>
              <a:gd name="T16" fmla="*/ 135 w 2712"/>
              <a:gd name="T17" fmla="*/ 2607 h 2794"/>
              <a:gd name="T18" fmla="*/ 222 w 2712"/>
              <a:gd name="T19" fmla="*/ 2686 h 2794"/>
              <a:gd name="T20" fmla="*/ 497 w 2712"/>
              <a:gd name="T21" fmla="*/ 2794 h 2794"/>
              <a:gd name="T22" fmla="*/ 793 w 2712"/>
              <a:gd name="T23" fmla="*/ 2666 h 2794"/>
              <a:gd name="T24" fmla="*/ 2512 w 2712"/>
              <a:gd name="T25" fmla="*/ 840 h 2794"/>
              <a:gd name="T26" fmla="*/ 2523 w 2712"/>
              <a:gd name="T27" fmla="*/ 850 h 2794"/>
              <a:gd name="T28" fmla="*/ 2654 w 2712"/>
              <a:gd name="T29" fmla="*/ 845 h 2794"/>
              <a:gd name="T30" fmla="*/ 2676 w 2712"/>
              <a:gd name="T31" fmla="*/ 822 h 2794"/>
              <a:gd name="T32" fmla="*/ 2672 w 2712"/>
              <a:gd name="T33" fmla="*/ 689 h 2794"/>
              <a:gd name="T34" fmla="*/ 1652 w 2712"/>
              <a:gd name="T35" fmla="*/ 1559 h 2794"/>
              <a:gd name="T36" fmla="*/ 1023 w 2712"/>
              <a:gd name="T37" fmla="*/ 1259 h 2794"/>
              <a:gd name="T38" fmla="*/ 1901 w 2712"/>
              <a:gd name="T39" fmla="*/ 325 h 2794"/>
              <a:gd name="T40" fmla="*/ 2390 w 2712"/>
              <a:gd name="T41" fmla="*/ 775 h 2794"/>
              <a:gd name="T42" fmla="*/ 1652 w 2712"/>
              <a:gd name="T43" fmla="*/ 1559 h 2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2" h="2794">
                <a:moveTo>
                  <a:pt x="2672" y="689"/>
                </a:moveTo>
                <a:lnTo>
                  <a:pt x="1960" y="35"/>
                </a:lnTo>
                <a:cubicBezTo>
                  <a:pt x="1923" y="0"/>
                  <a:pt x="1864" y="2"/>
                  <a:pt x="1829" y="39"/>
                </a:cubicBezTo>
                <a:lnTo>
                  <a:pt x="1807" y="63"/>
                </a:lnTo>
                <a:cubicBezTo>
                  <a:pt x="1771" y="101"/>
                  <a:pt x="1774" y="160"/>
                  <a:pt x="1812" y="195"/>
                </a:cubicBezTo>
                <a:lnTo>
                  <a:pt x="1827" y="209"/>
                </a:lnTo>
                <a:lnTo>
                  <a:pt x="115" y="2029"/>
                </a:lnTo>
                <a:cubicBezTo>
                  <a:pt x="39" y="2109"/>
                  <a:pt x="0" y="2213"/>
                  <a:pt x="4" y="2322"/>
                </a:cubicBezTo>
                <a:cubicBezTo>
                  <a:pt x="8" y="2432"/>
                  <a:pt x="55" y="2533"/>
                  <a:pt x="135" y="2607"/>
                </a:cubicBezTo>
                <a:lnTo>
                  <a:pt x="222" y="2686"/>
                </a:lnTo>
                <a:cubicBezTo>
                  <a:pt x="297" y="2756"/>
                  <a:pt x="395" y="2794"/>
                  <a:pt x="497" y="2794"/>
                </a:cubicBezTo>
                <a:cubicBezTo>
                  <a:pt x="609" y="2794"/>
                  <a:pt x="717" y="2747"/>
                  <a:pt x="793" y="2666"/>
                </a:cubicBezTo>
                <a:lnTo>
                  <a:pt x="2512" y="840"/>
                </a:lnTo>
                <a:lnTo>
                  <a:pt x="2523" y="850"/>
                </a:lnTo>
                <a:cubicBezTo>
                  <a:pt x="2561" y="884"/>
                  <a:pt x="2619" y="882"/>
                  <a:pt x="2654" y="845"/>
                </a:cubicBezTo>
                <a:lnTo>
                  <a:pt x="2676" y="822"/>
                </a:lnTo>
                <a:cubicBezTo>
                  <a:pt x="2712" y="784"/>
                  <a:pt x="2710" y="724"/>
                  <a:pt x="2672" y="689"/>
                </a:cubicBezTo>
                <a:close/>
                <a:moveTo>
                  <a:pt x="1652" y="1559"/>
                </a:moveTo>
                <a:lnTo>
                  <a:pt x="1023" y="1259"/>
                </a:lnTo>
                <a:lnTo>
                  <a:pt x="1901" y="325"/>
                </a:lnTo>
                <a:lnTo>
                  <a:pt x="2390" y="775"/>
                </a:lnTo>
                <a:lnTo>
                  <a:pt x="1652" y="1559"/>
                </a:lnTo>
                <a:close/>
              </a:path>
            </a:pathLst>
          </a:custGeom>
          <a:solidFill>
            <a:schemeClr val="accent1"/>
          </a:solidFill>
          <a:ln>
            <a:noFill/>
          </a:ln>
        </p:spPr>
      </p:sp>
      <p:sp>
        <p:nvSpPr>
          <p:cNvPr id="123" name="scroll_302021">
            <a:extLst>
              <a:ext uri="{FF2B5EF4-FFF2-40B4-BE49-F238E27FC236}">
                <a16:creationId xmlns="" xmlns:a16="http://schemas.microsoft.com/office/drawing/2014/main" id="{2442784F-7821-4028-9AC5-44DB89578AAC}"/>
              </a:ext>
            </a:extLst>
          </p:cNvPr>
          <p:cNvSpPr>
            <a:spLocks noChangeAspect="1"/>
          </p:cNvSpPr>
          <p:nvPr/>
        </p:nvSpPr>
        <p:spPr bwMode="auto">
          <a:xfrm>
            <a:off x="4072420" y="3515068"/>
            <a:ext cx="368752" cy="368152"/>
          </a:xfrm>
          <a:custGeom>
            <a:avLst/>
            <a:gdLst>
              <a:gd name="T0" fmla="*/ 0 w 6715"/>
              <a:gd name="T1" fmla="*/ 6043 h 6715"/>
              <a:gd name="T2" fmla="*/ 6715 w 6715"/>
              <a:gd name="T3" fmla="*/ 671 h 6715"/>
              <a:gd name="T4" fmla="*/ 4141 w 6715"/>
              <a:gd name="T5" fmla="*/ 1119 h 6715"/>
              <a:gd name="T6" fmla="*/ 3805 w 6715"/>
              <a:gd name="T7" fmla="*/ 3805 h 6715"/>
              <a:gd name="T8" fmla="*/ 3805 w 6715"/>
              <a:gd name="T9" fmla="*/ 4924 h 6715"/>
              <a:gd name="T10" fmla="*/ 3581 w 6715"/>
              <a:gd name="T11" fmla="*/ 2126 h 6715"/>
              <a:gd name="T12" fmla="*/ 4029 w 6715"/>
              <a:gd name="T13" fmla="*/ 4365 h 6715"/>
              <a:gd name="T14" fmla="*/ 3917 w 6715"/>
              <a:gd name="T15" fmla="*/ 2574 h 6715"/>
              <a:gd name="T16" fmla="*/ 4141 w 6715"/>
              <a:gd name="T17" fmla="*/ 3134 h 6715"/>
              <a:gd name="T18" fmla="*/ 4141 w 6715"/>
              <a:gd name="T19" fmla="*/ 3917 h 6715"/>
              <a:gd name="T20" fmla="*/ 4141 w 6715"/>
              <a:gd name="T21" fmla="*/ 2014 h 6715"/>
              <a:gd name="T22" fmla="*/ 3917 w 6715"/>
              <a:gd name="T23" fmla="*/ 1455 h 6715"/>
              <a:gd name="T24" fmla="*/ 3805 w 6715"/>
              <a:gd name="T25" fmla="*/ 1007 h 6715"/>
              <a:gd name="T26" fmla="*/ 3357 w 6715"/>
              <a:gd name="T27" fmla="*/ 1007 h 6715"/>
              <a:gd name="T28" fmla="*/ 2686 w 6715"/>
              <a:gd name="T29" fmla="*/ 1007 h 6715"/>
              <a:gd name="T30" fmla="*/ 3581 w 6715"/>
              <a:gd name="T31" fmla="*/ 1567 h 6715"/>
              <a:gd name="T32" fmla="*/ 3245 w 6715"/>
              <a:gd name="T33" fmla="*/ 2238 h 6715"/>
              <a:gd name="T34" fmla="*/ 2574 w 6715"/>
              <a:gd name="T35" fmla="*/ 2014 h 6715"/>
              <a:gd name="T36" fmla="*/ 3469 w 6715"/>
              <a:gd name="T37" fmla="*/ 2574 h 6715"/>
              <a:gd name="T38" fmla="*/ 3245 w 6715"/>
              <a:gd name="T39" fmla="*/ 3357 h 6715"/>
              <a:gd name="T40" fmla="*/ 3245 w 6715"/>
              <a:gd name="T41" fmla="*/ 3357 h 6715"/>
              <a:gd name="T42" fmla="*/ 3245 w 6715"/>
              <a:gd name="T43" fmla="*/ 3693 h 6715"/>
              <a:gd name="T44" fmla="*/ 2574 w 6715"/>
              <a:gd name="T45" fmla="*/ 3134 h 6715"/>
              <a:gd name="T46" fmla="*/ 2574 w 6715"/>
              <a:gd name="T47" fmla="*/ 4253 h 6715"/>
              <a:gd name="T48" fmla="*/ 2574 w 6715"/>
              <a:gd name="T49" fmla="*/ 4253 h 6715"/>
              <a:gd name="T50" fmla="*/ 3245 w 6715"/>
              <a:gd name="T51" fmla="*/ 4812 h 6715"/>
              <a:gd name="T52" fmla="*/ 2574 w 6715"/>
              <a:gd name="T53" fmla="*/ 4812 h 6715"/>
              <a:gd name="T54" fmla="*/ 1567 w 6715"/>
              <a:gd name="T55" fmla="*/ 1007 h 6715"/>
              <a:gd name="T56" fmla="*/ 2126 w 6715"/>
              <a:gd name="T57" fmla="*/ 4477 h 6715"/>
              <a:gd name="T58" fmla="*/ 2126 w 6715"/>
              <a:gd name="T59" fmla="*/ 4812 h 6715"/>
              <a:gd name="T60" fmla="*/ 2126 w 6715"/>
              <a:gd name="T61" fmla="*/ 3693 h 6715"/>
              <a:gd name="T62" fmla="*/ 1679 w 6715"/>
              <a:gd name="T63" fmla="*/ 3134 h 6715"/>
              <a:gd name="T64" fmla="*/ 2126 w 6715"/>
              <a:gd name="T65" fmla="*/ 2574 h 6715"/>
              <a:gd name="T66" fmla="*/ 1679 w 6715"/>
              <a:gd name="T67" fmla="*/ 2014 h 6715"/>
              <a:gd name="T68" fmla="*/ 2126 w 6715"/>
              <a:gd name="T69" fmla="*/ 1455 h 6715"/>
              <a:gd name="T70" fmla="*/ 1119 w 6715"/>
              <a:gd name="T71" fmla="*/ 1007 h 6715"/>
              <a:gd name="T72" fmla="*/ 1231 w 6715"/>
              <a:gd name="T73" fmla="*/ 1679 h 6715"/>
              <a:gd name="T74" fmla="*/ 1119 w 6715"/>
              <a:gd name="T75" fmla="*/ 2126 h 6715"/>
              <a:gd name="T76" fmla="*/ 1231 w 6715"/>
              <a:gd name="T77" fmla="*/ 2798 h 6715"/>
              <a:gd name="T78" fmla="*/ 1119 w 6715"/>
              <a:gd name="T79" fmla="*/ 3245 h 6715"/>
              <a:gd name="T80" fmla="*/ 1231 w 6715"/>
              <a:gd name="T81" fmla="*/ 3693 h 6715"/>
              <a:gd name="T82" fmla="*/ 1119 w 6715"/>
              <a:gd name="T83" fmla="*/ 4365 h 6715"/>
              <a:gd name="T84" fmla="*/ 1231 w 6715"/>
              <a:gd name="T85" fmla="*/ 4812 h 6715"/>
              <a:gd name="T86" fmla="*/ 4424 w 6715"/>
              <a:gd name="T87" fmla="*/ 6491 h 6715"/>
              <a:gd name="T88" fmla="*/ 4477 w 6715"/>
              <a:gd name="T89" fmla="*/ 4812 h 6715"/>
              <a:gd name="T90" fmla="*/ 5036 w 6715"/>
              <a:gd name="T91" fmla="*/ 4924 h 6715"/>
              <a:gd name="T92" fmla="*/ 4924 w 6715"/>
              <a:gd name="T93" fmla="*/ 4253 h 6715"/>
              <a:gd name="T94" fmla="*/ 5036 w 6715"/>
              <a:gd name="T95" fmla="*/ 3805 h 6715"/>
              <a:gd name="T96" fmla="*/ 4924 w 6715"/>
              <a:gd name="T97" fmla="*/ 3357 h 6715"/>
              <a:gd name="T98" fmla="*/ 5036 w 6715"/>
              <a:gd name="T99" fmla="*/ 2686 h 6715"/>
              <a:gd name="T100" fmla="*/ 4924 w 6715"/>
              <a:gd name="T101" fmla="*/ 2238 h 6715"/>
              <a:gd name="T102" fmla="*/ 5036 w 6715"/>
              <a:gd name="T103" fmla="*/ 1567 h 6715"/>
              <a:gd name="T104" fmla="*/ 4924 w 6715"/>
              <a:gd name="T105" fmla="*/ 1119 h 6715"/>
              <a:gd name="T106" fmla="*/ 6491 w 6715"/>
              <a:gd name="T107" fmla="*/ 3134 h 6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15" h="6715">
                <a:moveTo>
                  <a:pt x="6043" y="0"/>
                </a:moveTo>
                <a:lnTo>
                  <a:pt x="1231" y="0"/>
                </a:lnTo>
                <a:cubicBezTo>
                  <a:pt x="861" y="0"/>
                  <a:pt x="561" y="301"/>
                  <a:pt x="561" y="670"/>
                </a:cubicBezTo>
                <a:lnTo>
                  <a:pt x="561" y="5708"/>
                </a:lnTo>
                <a:lnTo>
                  <a:pt x="0" y="5708"/>
                </a:lnTo>
                <a:lnTo>
                  <a:pt x="0" y="6043"/>
                </a:lnTo>
                <a:cubicBezTo>
                  <a:pt x="0" y="6414"/>
                  <a:pt x="301" y="6715"/>
                  <a:pt x="671" y="6715"/>
                </a:cubicBezTo>
                <a:lnTo>
                  <a:pt x="4924" y="6715"/>
                </a:lnTo>
                <a:cubicBezTo>
                  <a:pt x="5294" y="6715"/>
                  <a:pt x="5596" y="6414"/>
                  <a:pt x="5596" y="6043"/>
                </a:cubicBezTo>
                <a:lnTo>
                  <a:pt x="5596" y="3357"/>
                </a:lnTo>
                <a:lnTo>
                  <a:pt x="6715" y="3357"/>
                </a:lnTo>
                <a:lnTo>
                  <a:pt x="6715" y="671"/>
                </a:lnTo>
                <a:cubicBezTo>
                  <a:pt x="6715" y="301"/>
                  <a:pt x="6414" y="0"/>
                  <a:pt x="6043" y="0"/>
                </a:cubicBezTo>
                <a:close/>
                <a:moveTo>
                  <a:pt x="4141" y="895"/>
                </a:moveTo>
                <a:lnTo>
                  <a:pt x="4476" y="895"/>
                </a:lnTo>
                <a:cubicBezTo>
                  <a:pt x="4538" y="895"/>
                  <a:pt x="4588" y="945"/>
                  <a:pt x="4588" y="1007"/>
                </a:cubicBezTo>
                <a:cubicBezTo>
                  <a:pt x="4588" y="1069"/>
                  <a:pt x="4538" y="1119"/>
                  <a:pt x="4476" y="1119"/>
                </a:cubicBezTo>
                <a:lnTo>
                  <a:pt x="4141" y="1119"/>
                </a:lnTo>
                <a:cubicBezTo>
                  <a:pt x="4079" y="1119"/>
                  <a:pt x="4029" y="1069"/>
                  <a:pt x="4029" y="1007"/>
                </a:cubicBezTo>
                <a:cubicBezTo>
                  <a:pt x="4029" y="945"/>
                  <a:pt x="4079" y="895"/>
                  <a:pt x="4141" y="895"/>
                </a:cubicBezTo>
                <a:close/>
                <a:moveTo>
                  <a:pt x="3693" y="3917"/>
                </a:moveTo>
                <a:cubicBezTo>
                  <a:pt x="3631" y="3917"/>
                  <a:pt x="3581" y="3867"/>
                  <a:pt x="3581" y="3805"/>
                </a:cubicBezTo>
                <a:cubicBezTo>
                  <a:pt x="3581" y="3743"/>
                  <a:pt x="3631" y="3693"/>
                  <a:pt x="3693" y="3693"/>
                </a:cubicBezTo>
                <a:cubicBezTo>
                  <a:pt x="3755" y="3693"/>
                  <a:pt x="3805" y="3743"/>
                  <a:pt x="3805" y="3805"/>
                </a:cubicBezTo>
                <a:cubicBezTo>
                  <a:pt x="3805" y="3867"/>
                  <a:pt x="3755" y="3917"/>
                  <a:pt x="3693" y="3917"/>
                </a:cubicBezTo>
                <a:close/>
                <a:moveTo>
                  <a:pt x="3805" y="4924"/>
                </a:moveTo>
                <a:cubicBezTo>
                  <a:pt x="3805" y="4986"/>
                  <a:pt x="3755" y="5036"/>
                  <a:pt x="3693" y="5036"/>
                </a:cubicBezTo>
                <a:cubicBezTo>
                  <a:pt x="3631" y="5036"/>
                  <a:pt x="3581" y="4986"/>
                  <a:pt x="3581" y="4924"/>
                </a:cubicBezTo>
                <a:cubicBezTo>
                  <a:pt x="3581" y="4862"/>
                  <a:pt x="3631" y="4812"/>
                  <a:pt x="3693" y="4812"/>
                </a:cubicBezTo>
                <a:cubicBezTo>
                  <a:pt x="3755" y="4812"/>
                  <a:pt x="3805" y="4862"/>
                  <a:pt x="3805" y="4924"/>
                </a:cubicBezTo>
                <a:close/>
                <a:moveTo>
                  <a:pt x="3693" y="3134"/>
                </a:moveTo>
                <a:cubicBezTo>
                  <a:pt x="3755" y="3134"/>
                  <a:pt x="3805" y="3184"/>
                  <a:pt x="3805" y="3245"/>
                </a:cubicBezTo>
                <a:cubicBezTo>
                  <a:pt x="3805" y="3307"/>
                  <a:pt x="3755" y="3357"/>
                  <a:pt x="3693" y="3357"/>
                </a:cubicBezTo>
                <a:cubicBezTo>
                  <a:pt x="3631" y="3357"/>
                  <a:pt x="3581" y="3307"/>
                  <a:pt x="3581" y="3245"/>
                </a:cubicBezTo>
                <a:cubicBezTo>
                  <a:pt x="3581" y="3184"/>
                  <a:pt x="3631" y="3134"/>
                  <a:pt x="3693" y="3134"/>
                </a:cubicBezTo>
                <a:close/>
                <a:moveTo>
                  <a:pt x="3581" y="2126"/>
                </a:moveTo>
                <a:cubicBezTo>
                  <a:pt x="3581" y="2065"/>
                  <a:pt x="3631" y="2014"/>
                  <a:pt x="3693" y="2014"/>
                </a:cubicBezTo>
                <a:cubicBezTo>
                  <a:pt x="3755" y="2014"/>
                  <a:pt x="3805" y="2065"/>
                  <a:pt x="3805" y="2126"/>
                </a:cubicBezTo>
                <a:cubicBezTo>
                  <a:pt x="3805" y="2188"/>
                  <a:pt x="3755" y="2238"/>
                  <a:pt x="3693" y="2238"/>
                </a:cubicBezTo>
                <a:cubicBezTo>
                  <a:pt x="3631" y="2238"/>
                  <a:pt x="3581" y="2188"/>
                  <a:pt x="3581" y="2126"/>
                </a:cubicBezTo>
                <a:close/>
                <a:moveTo>
                  <a:pt x="3917" y="4253"/>
                </a:moveTo>
                <a:cubicBezTo>
                  <a:pt x="3979" y="4253"/>
                  <a:pt x="4029" y="4303"/>
                  <a:pt x="4029" y="4365"/>
                </a:cubicBezTo>
                <a:cubicBezTo>
                  <a:pt x="4029" y="4426"/>
                  <a:pt x="3979" y="4476"/>
                  <a:pt x="3917" y="4476"/>
                </a:cubicBezTo>
                <a:cubicBezTo>
                  <a:pt x="3855" y="4476"/>
                  <a:pt x="3805" y="4426"/>
                  <a:pt x="3805" y="4365"/>
                </a:cubicBezTo>
                <a:cubicBezTo>
                  <a:pt x="3805" y="4303"/>
                  <a:pt x="3855" y="4253"/>
                  <a:pt x="3917" y="4253"/>
                </a:cubicBezTo>
                <a:close/>
                <a:moveTo>
                  <a:pt x="3917" y="2798"/>
                </a:moveTo>
                <a:cubicBezTo>
                  <a:pt x="3855" y="2798"/>
                  <a:pt x="3805" y="2748"/>
                  <a:pt x="3805" y="2686"/>
                </a:cubicBezTo>
                <a:cubicBezTo>
                  <a:pt x="3805" y="2624"/>
                  <a:pt x="3855" y="2574"/>
                  <a:pt x="3917" y="2574"/>
                </a:cubicBezTo>
                <a:cubicBezTo>
                  <a:pt x="3979" y="2574"/>
                  <a:pt x="4029" y="2624"/>
                  <a:pt x="4029" y="2686"/>
                </a:cubicBezTo>
                <a:cubicBezTo>
                  <a:pt x="4029" y="2748"/>
                  <a:pt x="3979" y="2798"/>
                  <a:pt x="3917" y="2798"/>
                </a:cubicBezTo>
                <a:close/>
                <a:moveTo>
                  <a:pt x="4477" y="3357"/>
                </a:moveTo>
                <a:lnTo>
                  <a:pt x="4141" y="3357"/>
                </a:lnTo>
                <a:cubicBezTo>
                  <a:pt x="4079" y="3357"/>
                  <a:pt x="4029" y="3307"/>
                  <a:pt x="4029" y="3245"/>
                </a:cubicBezTo>
                <a:cubicBezTo>
                  <a:pt x="4029" y="3184"/>
                  <a:pt x="4079" y="3134"/>
                  <a:pt x="4141" y="3134"/>
                </a:cubicBezTo>
                <a:lnTo>
                  <a:pt x="4477" y="3134"/>
                </a:lnTo>
                <a:cubicBezTo>
                  <a:pt x="4538" y="3134"/>
                  <a:pt x="4588" y="3184"/>
                  <a:pt x="4588" y="3245"/>
                </a:cubicBezTo>
                <a:cubicBezTo>
                  <a:pt x="4588" y="3307"/>
                  <a:pt x="4538" y="3357"/>
                  <a:pt x="4477" y="3357"/>
                </a:cubicBezTo>
                <a:close/>
                <a:moveTo>
                  <a:pt x="4588" y="3805"/>
                </a:moveTo>
                <a:cubicBezTo>
                  <a:pt x="4588" y="3867"/>
                  <a:pt x="4538" y="3917"/>
                  <a:pt x="4477" y="3917"/>
                </a:cubicBezTo>
                <a:lnTo>
                  <a:pt x="4141" y="3917"/>
                </a:lnTo>
                <a:cubicBezTo>
                  <a:pt x="4079" y="3917"/>
                  <a:pt x="4029" y="3867"/>
                  <a:pt x="4029" y="3805"/>
                </a:cubicBezTo>
                <a:cubicBezTo>
                  <a:pt x="4029" y="3743"/>
                  <a:pt x="4079" y="3693"/>
                  <a:pt x="4141" y="3693"/>
                </a:cubicBezTo>
                <a:lnTo>
                  <a:pt x="4477" y="3693"/>
                </a:lnTo>
                <a:cubicBezTo>
                  <a:pt x="4538" y="3693"/>
                  <a:pt x="4588" y="3743"/>
                  <a:pt x="4588" y="3805"/>
                </a:cubicBezTo>
                <a:close/>
                <a:moveTo>
                  <a:pt x="4029" y="2126"/>
                </a:moveTo>
                <a:cubicBezTo>
                  <a:pt x="4029" y="2065"/>
                  <a:pt x="4079" y="2014"/>
                  <a:pt x="4141" y="2014"/>
                </a:cubicBezTo>
                <a:lnTo>
                  <a:pt x="4476" y="2014"/>
                </a:lnTo>
                <a:cubicBezTo>
                  <a:pt x="4538" y="2014"/>
                  <a:pt x="4588" y="2065"/>
                  <a:pt x="4588" y="2126"/>
                </a:cubicBezTo>
                <a:cubicBezTo>
                  <a:pt x="4588" y="2188"/>
                  <a:pt x="4538" y="2238"/>
                  <a:pt x="4476" y="2238"/>
                </a:cubicBezTo>
                <a:lnTo>
                  <a:pt x="4141" y="2238"/>
                </a:lnTo>
                <a:cubicBezTo>
                  <a:pt x="4079" y="2238"/>
                  <a:pt x="4029" y="2188"/>
                  <a:pt x="4029" y="2126"/>
                </a:cubicBezTo>
                <a:close/>
                <a:moveTo>
                  <a:pt x="3917" y="1455"/>
                </a:moveTo>
                <a:cubicBezTo>
                  <a:pt x="3979" y="1455"/>
                  <a:pt x="4029" y="1505"/>
                  <a:pt x="4029" y="1567"/>
                </a:cubicBezTo>
                <a:cubicBezTo>
                  <a:pt x="4029" y="1629"/>
                  <a:pt x="3979" y="1679"/>
                  <a:pt x="3917" y="1679"/>
                </a:cubicBezTo>
                <a:cubicBezTo>
                  <a:pt x="3855" y="1679"/>
                  <a:pt x="3805" y="1629"/>
                  <a:pt x="3805" y="1567"/>
                </a:cubicBezTo>
                <a:cubicBezTo>
                  <a:pt x="3805" y="1505"/>
                  <a:pt x="3855" y="1455"/>
                  <a:pt x="3917" y="1455"/>
                </a:cubicBezTo>
                <a:close/>
                <a:moveTo>
                  <a:pt x="3693" y="895"/>
                </a:moveTo>
                <a:cubicBezTo>
                  <a:pt x="3755" y="895"/>
                  <a:pt x="3805" y="945"/>
                  <a:pt x="3805" y="1007"/>
                </a:cubicBezTo>
                <a:cubicBezTo>
                  <a:pt x="3805" y="1069"/>
                  <a:pt x="3755" y="1119"/>
                  <a:pt x="3693" y="1119"/>
                </a:cubicBezTo>
                <a:cubicBezTo>
                  <a:pt x="3631" y="1119"/>
                  <a:pt x="3581" y="1069"/>
                  <a:pt x="3581" y="1007"/>
                </a:cubicBezTo>
                <a:cubicBezTo>
                  <a:pt x="3581" y="945"/>
                  <a:pt x="3631" y="895"/>
                  <a:pt x="3693" y="895"/>
                </a:cubicBezTo>
                <a:close/>
                <a:moveTo>
                  <a:pt x="3022" y="895"/>
                </a:moveTo>
                <a:lnTo>
                  <a:pt x="3245" y="895"/>
                </a:lnTo>
                <a:cubicBezTo>
                  <a:pt x="3307" y="895"/>
                  <a:pt x="3357" y="945"/>
                  <a:pt x="3357" y="1007"/>
                </a:cubicBezTo>
                <a:cubicBezTo>
                  <a:pt x="3357" y="1069"/>
                  <a:pt x="3307" y="1119"/>
                  <a:pt x="3245" y="1119"/>
                </a:cubicBezTo>
                <a:lnTo>
                  <a:pt x="3022" y="1119"/>
                </a:lnTo>
                <a:cubicBezTo>
                  <a:pt x="2960" y="1119"/>
                  <a:pt x="2910" y="1069"/>
                  <a:pt x="2910" y="1007"/>
                </a:cubicBezTo>
                <a:cubicBezTo>
                  <a:pt x="2910" y="945"/>
                  <a:pt x="2960" y="895"/>
                  <a:pt x="3022" y="895"/>
                </a:cubicBezTo>
                <a:close/>
                <a:moveTo>
                  <a:pt x="2574" y="895"/>
                </a:moveTo>
                <a:cubicBezTo>
                  <a:pt x="2636" y="895"/>
                  <a:pt x="2686" y="945"/>
                  <a:pt x="2686" y="1007"/>
                </a:cubicBezTo>
                <a:cubicBezTo>
                  <a:pt x="2686" y="1069"/>
                  <a:pt x="2636" y="1119"/>
                  <a:pt x="2574" y="1119"/>
                </a:cubicBezTo>
                <a:cubicBezTo>
                  <a:pt x="2512" y="1119"/>
                  <a:pt x="2462" y="1069"/>
                  <a:pt x="2462" y="1007"/>
                </a:cubicBezTo>
                <a:cubicBezTo>
                  <a:pt x="2462" y="945"/>
                  <a:pt x="2512" y="895"/>
                  <a:pt x="2574" y="895"/>
                </a:cubicBezTo>
                <a:close/>
                <a:moveTo>
                  <a:pt x="2574" y="1455"/>
                </a:moveTo>
                <a:lnTo>
                  <a:pt x="3469" y="1455"/>
                </a:lnTo>
                <a:cubicBezTo>
                  <a:pt x="3531" y="1455"/>
                  <a:pt x="3581" y="1505"/>
                  <a:pt x="3581" y="1567"/>
                </a:cubicBezTo>
                <a:cubicBezTo>
                  <a:pt x="3581" y="1629"/>
                  <a:pt x="3531" y="1679"/>
                  <a:pt x="3469" y="1679"/>
                </a:cubicBezTo>
                <a:lnTo>
                  <a:pt x="2574" y="1679"/>
                </a:lnTo>
                <a:cubicBezTo>
                  <a:pt x="2512" y="1679"/>
                  <a:pt x="2462" y="1629"/>
                  <a:pt x="2462" y="1567"/>
                </a:cubicBezTo>
                <a:cubicBezTo>
                  <a:pt x="2462" y="1505"/>
                  <a:pt x="2512" y="1455"/>
                  <a:pt x="2574" y="1455"/>
                </a:cubicBezTo>
                <a:close/>
                <a:moveTo>
                  <a:pt x="3357" y="2126"/>
                </a:moveTo>
                <a:cubicBezTo>
                  <a:pt x="3357" y="2188"/>
                  <a:pt x="3307" y="2238"/>
                  <a:pt x="3245" y="2238"/>
                </a:cubicBezTo>
                <a:lnTo>
                  <a:pt x="3022" y="2238"/>
                </a:lnTo>
                <a:cubicBezTo>
                  <a:pt x="2960" y="2238"/>
                  <a:pt x="2910" y="2188"/>
                  <a:pt x="2910" y="2126"/>
                </a:cubicBezTo>
                <a:cubicBezTo>
                  <a:pt x="2910" y="2065"/>
                  <a:pt x="2960" y="2014"/>
                  <a:pt x="3022" y="2014"/>
                </a:cubicBezTo>
                <a:lnTo>
                  <a:pt x="3245" y="2014"/>
                </a:lnTo>
                <a:cubicBezTo>
                  <a:pt x="3307" y="2014"/>
                  <a:pt x="3357" y="2065"/>
                  <a:pt x="3357" y="2126"/>
                </a:cubicBezTo>
                <a:close/>
                <a:moveTo>
                  <a:pt x="2574" y="2014"/>
                </a:moveTo>
                <a:cubicBezTo>
                  <a:pt x="2636" y="2014"/>
                  <a:pt x="2686" y="2065"/>
                  <a:pt x="2686" y="2126"/>
                </a:cubicBezTo>
                <a:cubicBezTo>
                  <a:pt x="2686" y="2188"/>
                  <a:pt x="2636" y="2238"/>
                  <a:pt x="2574" y="2238"/>
                </a:cubicBezTo>
                <a:cubicBezTo>
                  <a:pt x="2512" y="2238"/>
                  <a:pt x="2462" y="2188"/>
                  <a:pt x="2462" y="2126"/>
                </a:cubicBezTo>
                <a:cubicBezTo>
                  <a:pt x="2462" y="2065"/>
                  <a:pt x="2512" y="2014"/>
                  <a:pt x="2574" y="2014"/>
                </a:cubicBezTo>
                <a:close/>
                <a:moveTo>
                  <a:pt x="2574" y="2574"/>
                </a:moveTo>
                <a:lnTo>
                  <a:pt x="3469" y="2574"/>
                </a:lnTo>
                <a:cubicBezTo>
                  <a:pt x="3531" y="2574"/>
                  <a:pt x="3581" y="2624"/>
                  <a:pt x="3581" y="2686"/>
                </a:cubicBezTo>
                <a:cubicBezTo>
                  <a:pt x="3581" y="2748"/>
                  <a:pt x="3531" y="2798"/>
                  <a:pt x="3469" y="2798"/>
                </a:cubicBezTo>
                <a:lnTo>
                  <a:pt x="2574" y="2798"/>
                </a:lnTo>
                <a:cubicBezTo>
                  <a:pt x="2512" y="2798"/>
                  <a:pt x="2462" y="2748"/>
                  <a:pt x="2462" y="2686"/>
                </a:cubicBezTo>
                <a:cubicBezTo>
                  <a:pt x="2462" y="2624"/>
                  <a:pt x="2512" y="2574"/>
                  <a:pt x="2574" y="2574"/>
                </a:cubicBezTo>
                <a:close/>
                <a:moveTo>
                  <a:pt x="3245" y="3357"/>
                </a:moveTo>
                <a:lnTo>
                  <a:pt x="3022" y="3357"/>
                </a:lnTo>
                <a:cubicBezTo>
                  <a:pt x="2960" y="3357"/>
                  <a:pt x="2910" y="3307"/>
                  <a:pt x="2910" y="3245"/>
                </a:cubicBezTo>
                <a:cubicBezTo>
                  <a:pt x="2910" y="3184"/>
                  <a:pt x="2960" y="3134"/>
                  <a:pt x="3022" y="3134"/>
                </a:cubicBezTo>
                <a:lnTo>
                  <a:pt x="3245" y="3134"/>
                </a:lnTo>
                <a:cubicBezTo>
                  <a:pt x="3307" y="3134"/>
                  <a:pt x="3357" y="3184"/>
                  <a:pt x="3357" y="3245"/>
                </a:cubicBezTo>
                <a:cubicBezTo>
                  <a:pt x="3357" y="3307"/>
                  <a:pt x="3307" y="3357"/>
                  <a:pt x="3245" y="3357"/>
                </a:cubicBezTo>
                <a:close/>
                <a:moveTo>
                  <a:pt x="3357" y="3805"/>
                </a:moveTo>
                <a:cubicBezTo>
                  <a:pt x="3357" y="3867"/>
                  <a:pt x="3307" y="3917"/>
                  <a:pt x="3245" y="3917"/>
                </a:cubicBezTo>
                <a:lnTo>
                  <a:pt x="3022" y="3917"/>
                </a:lnTo>
                <a:cubicBezTo>
                  <a:pt x="2960" y="3917"/>
                  <a:pt x="2910" y="3867"/>
                  <a:pt x="2910" y="3805"/>
                </a:cubicBezTo>
                <a:cubicBezTo>
                  <a:pt x="2910" y="3743"/>
                  <a:pt x="2960" y="3693"/>
                  <a:pt x="3022" y="3693"/>
                </a:cubicBezTo>
                <a:lnTo>
                  <a:pt x="3245" y="3693"/>
                </a:lnTo>
                <a:cubicBezTo>
                  <a:pt x="3307" y="3693"/>
                  <a:pt x="3357" y="3743"/>
                  <a:pt x="3357" y="3805"/>
                </a:cubicBezTo>
                <a:close/>
                <a:moveTo>
                  <a:pt x="2574" y="3134"/>
                </a:moveTo>
                <a:cubicBezTo>
                  <a:pt x="2636" y="3134"/>
                  <a:pt x="2686" y="3184"/>
                  <a:pt x="2686" y="3245"/>
                </a:cubicBezTo>
                <a:cubicBezTo>
                  <a:pt x="2686" y="3307"/>
                  <a:pt x="2636" y="3357"/>
                  <a:pt x="2574" y="3357"/>
                </a:cubicBezTo>
                <a:cubicBezTo>
                  <a:pt x="2512" y="3357"/>
                  <a:pt x="2462" y="3307"/>
                  <a:pt x="2462" y="3245"/>
                </a:cubicBezTo>
                <a:cubicBezTo>
                  <a:pt x="2462" y="3184"/>
                  <a:pt x="2512" y="3134"/>
                  <a:pt x="2574" y="3134"/>
                </a:cubicBezTo>
                <a:close/>
                <a:moveTo>
                  <a:pt x="2574" y="3693"/>
                </a:moveTo>
                <a:cubicBezTo>
                  <a:pt x="2636" y="3693"/>
                  <a:pt x="2686" y="3743"/>
                  <a:pt x="2686" y="3805"/>
                </a:cubicBezTo>
                <a:cubicBezTo>
                  <a:pt x="2686" y="3867"/>
                  <a:pt x="2636" y="3917"/>
                  <a:pt x="2574" y="3917"/>
                </a:cubicBezTo>
                <a:cubicBezTo>
                  <a:pt x="2512" y="3917"/>
                  <a:pt x="2462" y="3867"/>
                  <a:pt x="2462" y="3805"/>
                </a:cubicBezTo>
                <a:cubicBezTo>
                  <a:pt x="2462" y="3743"/>
                  <a:pt x="2512" y="3693"/>
                  <a:pt x="2574" y="3693"/>
                </a:cubicBezTo>
                <a:close/>
                <a:moveTo>
                  <a:pt x="2574" y="4253"/>
                </a:moveTo>
                <a:lnTo>
                  <a:pt x="3469" y="4253"/>
                </a:lnTo>
                <a:cubicBezTo>
                  <a:pt x="3531" y="4253"/>
                  <a:pt x="3581" y="4303"/>
                  <a:pt x="3581" y="4365"/>
                </a:cubicBezTo>
                <a:cubicBezTo>
                  <a:pt x="3581" y="4426"/>
                  <a:pt x="3531" y="4476"/>
                  <a:pt x="3469" y="4476"/>
                </a:cubicBezTo>
                <a:lnTo>
                  <a:pt x="2574" y="4476"/>
                </a:lnTo>
                <a:cubicBezTo>
                  <a:pt x="2512" y="4476"/>
                  <a:pt x="2462" y="4426"/>
                  <a:pt x="2462" y="4365"/>
                </a:cubicBezTo>
                <a:cubicBezTo>
                  <a:pt x="2462" y="4303"/>
                  <a:pt x="2512" y="4253"/>
                  <a:pt x="2574" y="4253"/>
                </a:cubicBezTo>
                <a:close/>
                <a:moveTo>
                  <a:pt x="3357" y="4924"/>
                </a:moveTo>
                <a:cubicBezTo>
                  <a:pt x="3357" y="4986"/>
                  <a:pt x="3307" y="5036"/>
                  <a:pt x="3245" y="5036"/>
                </a:cubicBezTo>
                <a:lnTo>
                  <a:pt x="3022" y="5036"/>
                </a:lnTo>
                <a:cubicBezTo>
                  <a:pt x="2960" y="5036"/>
                  <a:pt x="2910" y="4986"/>
                  <a:pt x="2910" y="4924"/>
                </a:cubicBezTo>
                <a:cubicBezTo>
                  <a:pt x="2910" y="4862"/>
                  <a:pt x="2960" y="4812"/>
                  <a:pt x="3022" y="4812"/>
                </a:cubicBezTo>
                <a:lnTo>
                  <a:pt x="3245" y="4812"/>
                </a:lnTo>
                <a:cubicBezTo>
                  <a:pt x="3307" y="4812"/>
                  <a:pt x="3357" y="4862"/>
                  <a:pt x="3357" y="4924"/>
                </a:cubicBezTo>
                <a:close/>
                <a:moveTo>
                  <a:pt x="2574" y="4812"/>
                </a:moveTo>
                <a:cubicBezTo>
                  <a:pt x="2636" y="4812"/>
                  <a:pt x="2686" y="4862"/>
                  <a:pt x="2686" y="4924"/>
                </a:cubicBezTo>
                <a:cubicBezTo>
                  <a:pt x="2686" y="4986"/>
                  <a:pt x="2636" y="5036"/>
                  <a:pt x="2574" y="5036"/>
                </a:cubicBezTo>
                <a:cubicBezTo>
                  <a:pt x="2512" y="5036"/>
                  <a:pt x="2462" y="4986"/>
                  <a:pt x="2462" y="4924"/>
                </a:cubicBezTo>
                <a:cubicBezTo>
                  <a:pt x="2462" y="4862"/>
                  <a:pt x="2512" y="4812"/>
                  <a:pt x="2574" y="4812"/>
                </a:cubicBezTo>
                <a:close/>
                <a:moveTo>
                  <a:pt x="1679" y="895"/>
                </a:moveTo>
                <a:lnTo>
                  <a:pt x="2126" y="895"/>
                </a:lnTo>
                <a:cubicBezTo>
                  <a:pt x="2188" y="895"/>
                  <a:pt x="2238" y="945"/>
                  <a:pt x="2238" y="1007"/>
                </a:cubicBezTo>
                <a:cubicBezTo>
                  <a:pt x="2238" y="1069"/>
                  <a:pt x="2188" y="1119"/>
                  <a:pt x="2126" y="1119"/>
                </a:cubicBezTo>
                <a:lnTo>
                  <a:pt x="1679" y="1119"/>
                </a:lnTo>
                <a:cubicBezTo>
                  <a:pt x="1617" y="1119"/>
                  <a:pt x="1567" y="1069"/>
                  <a:pt x="1567" y="1007"/>
                </a:cubicBezTo>
                <a:cubicBezTo>
                  <a:pt x="1567" y="945"/>
                  <a:pt x="1617" y="895"/>
                  <a:pt x="1679" y="895"/>
                </a:cubicBezTo>
                <a:close/>
                <a:moveTo>
                  <a:pt x="2126" y="4477"/>
                </a:moveTo>
                <a:cubicBezTo>
                  <a:pt x="2065" y="4477"/>
                  <a:pt x="2014" y="4426"/>
                  <a:pt x="2014" y="4365"/>
                </a:cubicBezTo>
                <a:cubicBezTo>
                  <a:pt x="2014" y="4303"/>
                  <a:pt x="2065" y="4253"/>
                  <a:pt x="2126" y="4253"/>
                </a:cubicBezTo>
                <a:cubicBezTo>
                  <a:pt x="2188" y="4253"/>
                  <a:pt x="2238" y="4303"/>
                  <a:pt x="2238" y="4365"/>
                </a:cubicBezTo>
                <a:cubicBezTo>
                  <a:pt x="2238" y="4426"/>
                  <a:pt x="2188" y="4477"/>
                  <a:pt x="2126" y="4477"/>
                </a:cubicBezTo>
                <a:close/>
                <a:moveTo>
                  <a:pt x="2238" y="4924"/>
                </a:moveTo>
                <a:cubicBezTo>
                  <a:pt x="2238" y="4986"/>
                  <a:pt x="2188" y="5036"/>
                  <a:pt x="2126" y="5036"/>
                </a:cubicBezTo>
                <a:lnTo>
                  <a:pt x="1679" y="5036"/>
                </a:lnTo>
                <a:cubicBezTo>
                  <a:pt x="1617" y="5036"/>
                  <a:pt x="1567" y="4986"/>
                  <a:pt x="1567" y="4924"/>
                </a:cubicBezTo>
                <a:cubicBezTo>
                  <a:pt x="1567" y="4862"/>
                  <a:pt x="1617" y="4812"/>
                  <a:pt x="1679" y="4812"/>
                </a:cubicBezTo>
                <a:lnTo>
                  <a:pt x="2126" y="4812"/>
                </a:lnTo>
                <a:cubicBezTo>
                  <a:pt x="2188" y="4812"/>
                  <a:pt x="2238" y="4862"/>
                  <a:pt x="2238" y="4924"/>
                </a:cubicBezTo>
                <a:close/>
                <a:moveTo>
                  <a:pt x="2126" y="3917"/>
                </a:moveTo>
                <a:lnTo>
                  <a:pt x="1679" y="3917"/>
                </a:lnTo>
                <a:cubicBezTo>
                  <a:pt x="1617" y="3917"/>
                  <a:pt x="1567" y="3867"/>
                  <a:pt x="1567" y="3805"/>
                </a:cubicBezTo>
                <a:cubicBezTo>
                  <a:pt x="1567" y="3743"/>
                  <a:pt x="1617" y="3693"/>
                  <a:pt x="1679" y="3693"/>
                </a:cubicBezTo>
                <a:lnTo>
                  <a:pt x="2126" y="3693"/>
                </a:lnTo>
                <a:cubicBezTo>
                  <a:pt x="2188" y="3693"/>
                  <a:pt x="2238" y="3743"/>
                  <a:pt x="2238" y="3805"/>
                </a:cubicBezTo>
                <a:cubicBezTo>
                  <a:pt x="2238" y="3867"/>
                  <a:pt x="2188" y="3917"/>
                  <a:pt x="2126" y="3917"/>
                </a:cubicBezTo>
                <a:close/>
                <a:moveTo>
                  <a:pt x="2126" y="3357"/>
                </a:moveTo>
                <a:lnTo>
                  <a:pt x="1679" y="3357"/>
                </a:lnTo>
                <a:cubicBezTo>
                  <a:pt x="1617" y="3357"/>
                  <a:pt x="1567" y="3307"/>
                  <a:pt x="1567" y="3245"/>
                </a:cubicBezTo>
                <a:cubicBezTo>
                  <a:pt x="1567" y="3184"/>
                  <a:pt x="1617" y="3134"/>
                  <a:pt x="1679" y="3134"/>
                </a:cubicBezTo>
                <a:lnTo>
                  <a:pt x="2126" y="3134"/>
                </a:lnTo>
                <a:cubicBezTo>
                  <a:pt x="2188" y="3134"/>
                  <a:pt x="2238" y="3184"/>
                  <a:pt x="2238" y="3245"/>
                </a:cubicBezTo>
                <a:cubicBezTo>
                  <a:pt x="2238" y="3307"/>
                  <a:pt x="2188" y="3357"/>
                  <a:pt x="2126" y="3357"/>
                </a:cubicBezTo>
                <a:close/>
                <a:moveTo>
                  <a:pt x="2126" y="2798"/>
                </a:moveTo>
                <a:cubicBezTo>
                  <a:pt x="2065" y="2798"/>
                  <a:pt x="2014" y="2748"/>
                  <a:pt x="2014" y="2686"/>
                </a:cubicBezTo>
                <a:cubicBezTo>
                  <a:pt x="2014" y="2624"/>
                  <a:pt x="2065" y="2574"/>
                  <a:pt x="2126" y="2574"/>
                </a:cubicBezTo>
                <a:cubicBezTo>
                  <a:pt x="2188" y="2574"/>
                  <a:pt x="2238" y="2624"/>
                  <a:pt x="2238" y="2686"/>
                </a:cubicBezTo>
                <a:cubicBezTo>
                  <a:pt x="2238" y="2748"/>
                  <a:pt x="2188" y="2798"/>
                  <a:pt x="2126" y="2798"/>
                </a:cubicBezTo>
                <a:close/>
                <a:moveTo>
                  <a:pt x="2126" y="2238"/>
                </a:moveTo>
                <a:lnTo>
                  <a:pt x="1679" y="2238"/>
                </a:lnTo>
                <a:cubicBezTo>
                  <a:pt x="1617" y="2238"/>
                  <a:pt x="1567" y="2188"/>
                  <a:pt x="1567" y="2126"/>
                </a:cubicBezTo>
                <a:cubicBezTo>
                  <a:pt x="1567" y="2065"/>
                  <a:pt x="1617" y="2014"/>
                  <a:pt x="1679" y="2014"/>
                </a:cubicBezTo>
                <a:lnTo>
                  <a:pt x="2126" y="2014"/>
                </a:lnTo>
                <a:cubicBezTo>
                  <a:pt x="2188" y="2014"/>
                  <a:pt x="2238" y="2065"/>
                  <a:pt x="2238" y="2126"/>
                </a:cubicBezTo>
                <a:cubicBezTo>
                  <a:pt x="2238" y="2188"/>
                  <a:pt x="2188" y="2238"/>
                  <a:pt x="2126" y="2238"/>
                </a:cubicBezTo>
                <a:close/>
                <a:moveTo>
                  <a:pt x="2126" y="1679"/>
                </a:moveTo>
                <a:cubicBezTo>
                  <a:pt x="2065" y="1679"/>
                  <a:pt x="2014" y="1629"/>
                  <a:pt x="2014" y="1567"/>
                </a:cubicBezTo>
                <a:cubicBezTo>
                  <a:pt x="2014" y="1505"/>
                  <a:pt x="2065" y="1455"/>
                  <a:pt x="2126" y="1455"/>
                </a:cubicBezTo>
                <a:cubicBezTo>
                  <a:pt x="2188" y="1455"/>
                  <a:pt x="2238" y="1505"/>
                  <a:pt x="2238" y="1567"/>
                </a:cubicBezTo>
                <a:cubicBezTo>
                  <a:pt x="2238" y="1629"/>
                  <a:pt x="2188" y="1679"/>
                  <a:pt x="2126" y="1679"/>
                </a:cubicBezTo>
                <a:close/>
                <a:moveTo>
                  <a:pt x="1231" y="895"/>
                </a:moveTo>
                <a:cubicBezTo>
                  <a:pt x="1293" y="895"/>
                  <a:pt x="1343" y="945"/>
                  <a:pt x="1343" y="1007"/>
                </a:cubicBezTo>
                <a:cubicBezTo>
                  <a:pt x="1343" y="1069"/>
                  <a:pt x="1293" y="1119"/>
                  <a:pt x="1231" y="1119"/>
                </a:cubicBezTo>
                <a:cubicBezTo>
                  <a:pt x="1169" y="1119"/>
                  <a:pt x="1119" y="1069"/>
                  <a:pt x="1119" y="1007"/>
                </a:cubicBezTo>
                <a:cubicBezTo>
                  <a:pt x="1119" y="945"/>
                  <a:pt x="1169" y="895"/>
                  <a:pt x="1231" y="895"/>
                </a:cubicBezTo>
                <a:close/>
                <a:moveTo>
                  <a:pt x="1231" y="1455"/>
                </a:moveTo>
                <a:lnTo>
                  <a:pt x="1679" y="1455"/>
                </a:lnTo>
                <a:cubicBezTo>
                  <a:pt x="1740" y="1455"/>
                  <a:pt x="1791" y="1505"/>
                  <a:pt x="1791" y="1567"/>
                </a:cubicBezTo>
                <a:cubicBezTo>
                  <a:pt x="1791" y="1629"/>
                  <a:pt x="1740" y="1679"/>
                  <a:pt x="1679" y="1679"/>
                </a:cubicBezTo>
                <a:lnTo>
                  <a:pt x="1231" y="1679"/>
                </a:lnTo>
                <a:cubicBezTo>
                  <a:pt x="1169" y="1679"/>
                  <a:pt x="1119" y="1629"/>
                  <a:pt x="1119" y="1567"/>
                </a:cubicBezTo>
                <a:cubicBezTo>
                  <a:pt x="1119" y="1505"/>
                  <a:pt x="1169" y="1455"/>
                  <a:pt x="1231" y="1455"/>
                </a:cubicBezTo>
                <a:close/>
                <a:moveTo>
                  <a:pt x="1231" y="2014"/>
                </a:moveTo>
                <a:cubicBezTo>
                  <a:pt x="1293" y="2014"/>
                  <a:pt x="1343" y="2065"/>
                  <a:pt x="1343" y="2126"/>
                </a:cubicBezTo>
                <a:cubicBezTo>
                  <a:pt x="1343" y="2188"/>
                  <a:pt x="1293" y="2238"/>
                  <a:pt x="1231" y="2238"/>
                </a:cubicBezTo>
                <a:cubicBezTo>
                  <a:pt x="1169" y="2238"/>
                  <a:pt x="1119" y="2188"/>
                  <a:pt x="1119" y="2126"/>
                </a:cubicBezTo>
                <a:cubicBezTo>
                  <a:pt x="1119" y="2065"/>
                  <a:pt x="1169" y="2014"/>
                  <a:pt x="1231" y="2014"/>
                </a:cubicBezTo>
                <a:close/>
                <a:moveTo>
                  <a:pt x="1231" y="2574"/>
                </a:moveTo>
                <a:lnTo>
                  <a:pt x="1679" y="2574"/>
                </a:lnTo>
                <a:cubicBezTo>
                  <a:pt x="1740" y="2574"/>
                  <a:pt x="1791" y="2624"/>
                  <a:pt x="1791" y="2686"/>
                </a:cubicBezTo>
                <a:cubicBezTo>
                  <a:pt x="1791" y="2748"/>
                  <a:pt x="1740" y="2798"/>
                  <a:pt x="1679" y="2798"/>
                </a:cubicBezTo>
                <a:lnTo>
                  <a:pt x="1231" y="2798"/>
                </a:lnTo>
                <a:cubicBezTo>
                  <a:pt x="1169" y="2798"/>
                  <a:pt x="1119" y="2748"/>
                  <a:pt x="1119" y="2686"/>
                </a:cubicBezTo>
                <a:cubicBezTo>
                  <a:pt x="1119" y="2624"/>
                  <a:pt x="1169" y="2574"/>
                  <a:pt x="1231" y="2574"/>
                </a:cubicBezTo>
                <a:close/>
                <a:moveTo>
                  <a:pt x="1231" y="3134"/>
                </a:moveTo>
                <a:cubicBezTo>
                  <a:pt x="1293" y="3134"/>
                  <a:pt x="1343" y="3184"/>
                  <a:pt x="1343" y="3245"/>
                </a:cubicBezTo>
                <a:cubicBezTo>
                  <a:pt x="1343" y="3307"/>
                  <a:pt x="1293" y="3357"/>
                  <a:pt x="1231" y="3357"/>
                </a:cubicBezTo>
                <a:cubicBezTo>
                  <a:pt x="1169" y="3357"/>
                  <a:pt x="1119" y="3307"/>
                  <a:pt x="1119" y="3245"/>
                </a:cubicBezTo>
                <a:cubicBezTo>
                  <a:pt x="1119" y="3184"/>
                  <a:pt x="1169" y="3134"/>
                  <a:pt x="1231" y="3134"/>
                </a:cubicBezTo>
                <a:close/>
                <a:moveTo>
                  <a:pt x="1231" y="3693"/>
                </a:moveTo>
                <a:cubicBezTo>
                  <a:pt x="1293" y="3693"/>
                  <a:pt x="1343" y="3743"/>
                  <a:pt x="1343" y="3805"/>
                </a:cubicBezTo>
                <a:cubicBezTo>
                  <a:pt x="1343" y="3867"/>
                  <a:pt x="1293" y="3917"/>
                  <a:pt x="1231" y="3917"/>
                </a:cubicBezTo>
                <a:cubicBezTo>
                  <a:pt x="1169" y="3917"/>
                  <a:pt x="1119" y="3867"/>
                  <a:pt x="1119" y="3805"/>
                </a:cubicBezTo>
                <a:cubicBezTo>
                  <a:pt x="1119" y="3743"/>
                  <a:pt x="1169" y="3693"/>
                  <a:pt x="1231" y="3693"/>
                </a:cubicBezTo>
                <a:close/>
                <a:moveTo>
                  <a:pt x="1231" y="4253"/>
                </a:moveTo>
                <a:lnTo>
                  <a:pt x="1679" y="4253"/>
                </a:lnTo>
                <a:cubicBezTo>
                  <a:pt x="1740" y="4253"/>
                  <a:pt x="1791" y="4303"/>
                  <a:pt x="1791" y="4365"/>
                </a:cubicBezTo>
                <a:cubicBezTo>
                  <a:pt x="1791" y="4426"/>
                  <a:pt x="1740" y="4476"/>
                  <a:pt x="1679" y="4476"/>
                </a:cubicBezTo>
                <a:lnTo>
                  <a:pt x="1231" y="4476"/>
                </a:lnTo>
                <a:cubicBezTo>
                  <a:pt x="1169" y="4476"/>
                  <a:pt x="1119" y="4426"/>
                  <a:pt x="1119" y="4365"/>
                </a:cubicBezTo>
                <a:cubicBezTo>
                  <a:pt x="1119" y="4303"/>
                  <a:pt x="1169" y="4253"/>
                  <a:pt x="1231" y="4253"/>
                </a:cubicBezTo>
                <a:close/>
                <a:moveTo>
                  <a:pt x="1231" y="4812"/>
                </a:moveTo>
                <a:cubicBezTo>
                  <a:pt x="1293" y="4812"/>
                  <a:pt x="1343" y="4862"/>
                  <a:pt x="1343" y="4924"/>
                </a:cubicBezTo>
                <a:cubicBezTo>
                  <a:pt x="1343" y="4986"/>
                  <a:pt x="1293" y="5036"/>
                  <a:pt x="1231" y="5036"/>
                </a:cubicBezTo>
                <a:cubicBezTo>
                  <a:pt x="1169" y="5036"/>
                  <a:pt x="1119" y="4986"/>
                  <a:pt x="1119" y="4924"/>
                </a:cubicBezTo>
                <a:cubicBezTo>
                  <a:pt x="1119" y="4862"/>
                  <a:pt x="1169" y="4812"/>
                  <a:pt x="1231" y="4812"/>
                </a:cubicBezTo>
                <a:close/>
                <a:moveTo>
                  <a:pt x="671" y="6491"/>
                </a:moveTo>
                <a:cubicBezTo>
                  <a:pt x="425" y="6491"/>
                  <a:pt x="224" y="6290"/>
                  <a:pt x="224" y="6043"/>
                </a:cubicBezTo>
                <a:lnTo>
                  <a:pt x="224" y="5931"/>
                </a:lnTo>
                <a:lnTo>
                  <a:pt x="4253" y="5931"/>
                </a:lnTo>
                <a:lnTo>
                  <a:pt x="4253" y="6043"/>
                </a:lnTo>
                <a:cubicBezTo>
                  <a:pt x="4253" y="6215"/>
                  <a:pt x="4318" y="6372"/>
                  <a:pt x="4424" y="6491"/>
                </a:cubicBezTo>
                <a:lnTo>
                  <a:pt x="671" y="6491"/>
                </a:lnTo>
                <a:close/>
                <a:moveTo>
                  <a:pt x="4477" y="5036"/>
                </a:moveTo>
                <a:lnTo>
                  <a:pt x="4141" y="5036"/>
                </a:lnTo>
                <a:cubicBezTo>
                  <a:pt x="4079" y="5036"/>
                  <a:pt x="4029" y="4986"/>
                  <a:pt x="4029" y="4924"/>
                </a:cubicBezTo>
                <a:cubicBezTo>
                  <a:pt x="4029" y="4862"/>
                  <a:pt x="4079" y="4812"/>
                  <a:pt x="4141" y="4812"/>
                </a:cubicBezTo>
                <a:lnTo>
                  <a:pt x="4477" y="4812"/>
                </a:lnTo>
                <a:cubicBezTo>
                  <a:pt x="4538" y="4812"/>
                  <a:pt x="4588" y="4862"/>
                  <a:pt x="4588" y="4924"/>
                </a:cubicBezTo>
                <a:cubicBezTo>
                  <a:pt x="4588" y="4986"/>
                  <a:pt x="4538" y="5036"/>
                  <a:pt x="4477" y="5036"/>
                </a:cubicBezTo>
                <a:close/>
                <a:moveTo>
                  <a:pt x="4924" y="5036"/>
                </a:moveTo>
                <a:cubicBezTo>
                  <a:pt x="4862" y="5036"/>
                  <a:pt x="4812" y="4986"/>
                  <a:pt x="4812" y="4924"/>
                </a:cubicBezTo>
                <a:cubicBezTo>
                  <a:pt x="4812" y="4862"/>
                  <a:pt x="4862" y="4812"/>
                  <a:pt x="4924" y="4812"/>
                </a:cubicBezTo>
                <a:cubicBezTo>
                  <a:pt x="4986" y="4812"/>
                  <a:pt x="5036" y="4862"/>
                  <a:pt x="5036" y="4924"/>
                </a:cubicBezTo>
                <a:cubicBezTo>
                  <a:pt x="5036" y="4986"/>
                  <a:pt x="4986" y="5036"/>
                  <a:pt x="4924" y="5036"/>
                </a:cubicBezTo>
                <a:close/>
                <a:moveTo>
                  <a:pt x="4924" y="4477"/>
                </a:moveTo>
                <a:lnTo>
                  <a:pt x="4365" y="4477"/>
                </a:lnTo>
                <a:cubicBezTo>
                  <a:pt x="4303" y="4477"/>
                  <a:pt x="4253" y="4426"/>
                  <a:pt x="4253" y="4365"/>
                </a:cubicBezTo>
                <a:cubicBezTo>
                  <a:pt x="4253" y="4303"/>
                  <a:pt x="4303" y="4253"/>
                  <a:pt x="4365" y="4253"/>
                </a:cubicBezTo>
                <a:lnTo>
                  <a:pt x="4924" y="4253"/>
                </a:lnTo>
                <a:cubicBezTo>
                  <a:pt x="4986" y="4253"/>
                  <a:pt x="5036" y="4303"/>
                  <a:pt x="5036" y="4365"/>
                </a:cubicBezTo>
                <a:cubicBezTo>
                  <a:pt x="5036" y="4426"/>
                  <a:pt x="4986" y="4477"/>
                  <a:pt x="4924" y="4477"/>
                </a:cubicBezTo>
                <a:close/>
                <a:moveTo>
                  <a:pt x="4924" y="3917"/>
                </a:moveTo>
                <a:cubicBezTo>
                  <a:pt x="4862" y="3917"/>
                  <a:pt x="4812" y="3867"/>
                  <a:pt x="4812" y="3805"/>
                </a:cubicBezTo>
                <a:cubicBezTo>
                  <a:pt x="4812" y="3743"/>
                  <a:pt x="4862" y="3693"/>
                  <a:pt x="4924" y="3693"/>
                </a:cubicBezTo>
                <a:cubicBezTo>
                  <a:pt x="4986" y="3693"/>
                  <a:pt x="5036" y="3743"/>
                  <a:pt x="5036" y="3805"/>
                </a:cubicBezTo>
                <a:cubicBezTo>
                  <a:pt x="5036" y="3867"/>
                  <a:pt x="4986" y="3917"/>
                  <a:pt x="4924" y="3917"/>
                </a:cubicBezTo>
                <a:close/>
                <a:moveTo>
                  <a:pt x="4924" y="3357"/>
                </a:moveTo>
                <a:cubicBezTo>
                  <a:pt x="4862" y="3357"/>
                  <a:pt x="4812" y="3307"/>
                  <a:pt x="4812" y="3245"/>
                </a:cubicBezTo>
                <a:cubicBezTo>
                  <a:pt x="4812" y="3184"/>
                  <a:pt x="4862" y="3134"/>
                  <a:pt x="4924" y="3134"/>
                </a:cubicBezTo>
                <a:cubicBezTo>
                  <a:pt x="4986" y="3134"/>
                  <a:pt x="5036" y="3184"/>
                  <a:pt x="5036" y="3245"/>
                </a:cubicBezTo>
                <a:cubicBezTo>
                  <a:pt x="5036" y="3307"/>
                  <a:pt x="4986" y="3357"/>
                  <a:pt x="4924" y="3357"/>
                </a:cubicBezTo>
                <a:close/>
                <a:moveTo>
                  <a:pt x="4924" y="2798"/>
                </a:moveTo>
                <a:lnTo>
                  <a:pt x="4365" y="2798"/>
                </a:lnTo>
                <a:cubicBezTo>
                  <a:pt x="4303" y="2798"/>
                  <a:pt x="4253" y="2748"/>
                  <a:pt x="4253" y="2686"/>
                </a:cubicBezTo>
                <a:cubicBezTo>
                  <a:pt x="4253" y="2624"/>
                  <a:pt x="4303" y="2574"/>
                  <a:pt x="4365" y="2574"/>
                </a:cubicBezTo>
                <a:lnTo>
                  <a:pt x="4924" y="2574"/>
                </a:lnTo>
                <a:cubicBezTo>
                  <a:pt x="4986" y="2574"/>
                  <a:pt x="5036" y="2624"/>
                  <a:pt x="5036" y="2686"/>
                </a:cubicBezTo>
                <a:cubicBezTo>
                  <a:pt x="5036" y="2748"/>
                  <a:pt x="4986" y="2798"/>
                  <a:pt x="4924" y="2798"/>
                </a:cubicBezTo>
                <a:close/>
                <a:moveTo>
                  <a:pt x="4924" y="2238"/>
                </a:moveTo>
                <a:cubicBezTo>
                  <a:pt x="4862" y="2238"/>
                  <a:pt x="4812" y="2188"/>
                  <a:pt x="4812" y="2126"/>
                </a:cubicBezTo>
                <a:cubicBezTo>
                  <a:pt x="4812" y="2065"/>
                  <a:pt x="4862" y="2014"/>
                  <a:pt x="4924" y="2014"/>
                </a:cubicBezTo>
                <a:cubicBezTo>
                  <a:pt x="4986" y="2014"/>
                  <a:pt x="5036" y="2065"/>
                  <a:pt x="5036" y="2126"/>
                </a:cubicBezTo>
                <a:cubicBezTo>
                  <a:pt x="5036" y="2188"/>
                  <a:pt x="4986" y="2238"/>
                  <a:pt x="4924" y="2238"/>
                </a:cubicBezTo>
                <a:close/>
                <a:moveTo>
                  <a:pt x="4924" y="1679"/>
                </a:moveTo>
                <a:lnTo>
                  <a:pt x="4365" y="1679"/>
                </a:lnTo>
                <a:cubicBezTo>
                  <a:pt x="4303" y="1679"/>
                  <a:pt x="4253" y="1629"/>
                  <a:pt x="4253" y="1567"/>
                </a:cubicBezTo>
                <a:cubicBezTo>
                  <a:pt x="4253" y="1505"/>
                  <a:pt x="4303" y="1455"/>
                  <a:pt x="4365" y="1455"/>
                </a:cubicBezTo>
                <a:lnTo>
                  <a:pt x="4924" y="1455"/>
                </a:lnTo>
                <a:cubicBezTo>
                  <a:pt x="4986" y="1455"/>
                  <a:pt x="5036" y="1505"/>
                  <a:pt x="5036" y="1567"/>
                </a:cubicBezTo>
                <a:cubicBezTo>
                  <a:pt x="5036" y="1629"/>
                  <a:pt x="4986" y="1679"/>
                  <a:pt x="4924" y="1679"/>
                </a:cubicBezTo>
                <a:close/>
                <a:moveTo>
                  <a:pt x="4924" y="1119"/>
                </a:moveTo>
                <a:cubicBezTo>
                  <a:pt x="4862" y="1119"/>
                  <a:pt x="4812" y="1069"/>
                  <a:pt x="4812" y="1007"/>
                </a:cubicBezTo>
                <a:cubicBezTo>
                  <a:pt x="4812" y="945"/>
                  <a:pt x="4862" y="895"/>
                  <a:pt x="4924" y="895"/>
                </a:cubicBezTo>
                <a:cubicBezTo>
                  <a:pt x="4986" y="895"/>
                  <a:pt x="5036" y="945"/>
                  <a:pt x="5036" y="1007"/>
                </a:cubicBezTo>
                <a:cubicBezTo>
                  <a:pt x="5036" y="1069"/>
                  <a:pt x="4986" y="1119"/>
                  <a:pt x="4924" y="1119"/>
                </a:cubicBezTo>
                <a:close/>
                <a:moveTo>
                  <a:pt x="6491" y="3134"/>
                </a:moveTo>
                <a:lnTo>
                  <a:pt x="5596" y="3134"/>
                </a:lnTo>
                <a:lnTo>
                  <a:pt x="5596" y="671"/>
                </a:lnTo>
                <a:cubicBezTo>
                  <a:pt x="5596" y="425"/>
                  <a:pt x="5796" y="224"/>
                  <a:pt x="6043" y="224"/>
                </a:cubicBezTo>
                <a:cubicBezTo>
                  <a:pt x="6290" y="224"/>
                  <a:pt x="6491" y="425"/>
                  <a:pt x="6491" y="671"/>
                </a:cubicBezTo>
                <a:lnTo>
                  <a:pt x="6491" y="3134"/>
                </a:lnTo>
                <a:close/>
              </a:path>
            </a:pathLst>
          </a:custGeom>
          <a:solidFill>
            <a:schemeClr val="accent1"/>
          </a:solidFill>
          <a:ln>
            <a:noFill/>
          </a:ln>
        </p:spPr>
      </p:sp>
      <p:sp>
        <p:nvSpPr>
          <p:cNvPr id="124" name="triangles-chart_43128">
            <a:extLst>
              <a:ext uri="{FF2B5EF4-FFF2-40B4-BE49-F238E27FC236}">
                <a16:creationId xmlns="" xmlns:a16="http://schemas.microsoft.com/office/drawing/2014/main" id="{AF726C3B-9E85-45CF-9AF3-6A273296249E}"/>
              </a:ext>
            </a:extLst>
          </p:cNvPr>
          <p:cNvSpPr>
            <a:spLocks noChangeAspect="1"/>
          </p:cNvSpPr>
          <p:nvPr/>
        </p:nvSpPr>
        <p:spPr bwMode="auto">
          <a:xfrm>
            <a:off x="4653731" y="3512465"/>
            <a:ext cx="368754" cy="360186"/>
          </a:xfrm>
          <a:custGeom>
            <a:avLst/>
            <a:gdLst>
              <a:gd name="connsiteX0" fmla="*/ 402138 w 591029"/>
              <a:gd name="connsiteY0" fmla="*/ 540244 h 577297"/>
              <a:gd name="connsiteX1" fmla="*/ 405506 w 591029"/>
              <a:gd name="connsiteY1" fmla="*/ 540244 h 577297"/>
              <a:gd name="connsiteX2" fmla="*/ 405506 w 591029"/>
              <a:gd name="connsiteY2" fmla="*/ 546463 h 577297"/>
              <a:gd name="connsiteX3" fmla="*/ 402138 w 591029"/>
              <a:gd name="connsiteY3" fmla="*/ 546463 h 577297"/>
              <a:gd name="connsiteX4" fmla="*/ 272842 w 591029"/>
              <a:gd name="connsiteY4" fmla="*/ 540244 h 577297"/>
              <a:gd name="connsiteX5" fmla="*/ 277765 w 591029"/>
              <a:gd name="connsiteY5" fmla="*/ 540244 h 577297"/>
              <a:gd name="connsiteX6" fmla="*/ 277765 w 591029"/>
              <a:gd name="connsiteY6" fmla="*/ 546463 h 577297"/>
              <a:gd name="connsiteX7" fmla="*/ 272842 w 591029"/>
              <a:gd name="connsiteY7" fmla="*/ 546463 h 577297"/>
              <a:gd name="connsiteX8" fmla="*/ 137328 w 591029"/>
              <a:gd name="connsiteY8" fmla="*/ 540244 h 577297"/>
              <a:gd name="connsiteX9" fmla="*/ 140437 w 591029"/>
              <a:gd name="connsiteY9" fmla="*/ 540244 h 577297"/>
              <a:gd name="connsiteX10" fmla="*/ 140437 w 591029"/>
              <a:gd name="connsiteY10" fmla="*/ 546463 h 577297"/>
              <a:gd name="connsiteX11" fmla="*/ 137328 w 591029"/>
              <a:gd name="connsiteY11" fmla="*/ 546463 h 577297"/>
              <a:gd name="connsiteX12" fmla="*/ 537912 w 591029"/>
              <a:gd name="connsiteY12" fmla="*/ 515888 h 577297"/>
              <a:gd name="connsiteX13" fmla="*/ 541021 w 591029"/>
              <a:gd name="connsiteY13" fmla="*/ 515888 h 577297"/>
              <a:gd name="connsiteX14" fmla="*/ 541021 w 591029"/>
              <a:gd name="connsiteY14" fmla="*/ 530398 h 577297"/>
              <a:gd name="connsiteX15" fmla="*/ 537912 w 591029"/>
              <a:gd name="connsiteY15" fmla="*/ 530398 h 577297"/>
              <a:gd name="connsiteX16" fmla="*/ 402138 w 591029"/>
              <a:gd name="connsiteY16" fmla="*/ 512779 h 577297"/>
              <a:gd name="connsiteX17" fmla="*/ 405506 w 591029"/>
              <a:gd name="connsiteY17" fmla="*/ 512779 h 577297"/>
              <a:gd name="connsiteX18" fmla="*/ 405506 w 591029"/>
              <a:gd name="connsiteY18" fmla="*/ 527289 h 577297"/>
              <a:gd name="connsiteX19" fmla="*/ 402138 w 591029"/>
              <a:gd name="connsiteY19" fmla="*/ 527289 h 577297"/>
              <a:gd name="connsiteX20" fmla="*/ 272842 w 591029"/>
              <a:gd name="connsiteY20" fmla="*/ 512779 h 577297"/>
              <a:gd name="connsiteX21" fmla="*/ 277765 w 591029"/>
              <a:gd name="connsiteY21" fmla="*/ 512779 h 577297"/>
              <a:gd name="connsiteX22" fmla="*/ 277765 w 591029"/>
              <a:gd name="connsiteY22" fmla="*/ 527289 h 577297"/>
              <a:gd name="connsiteX23" fmla="*/ 272842 w 591029"/>
              <a:gd name="connsiteY23" fmla="*/ 527289 h 577297"/>
              <a:gd name="connsiteX24" fmla="*/ 137328 w 591029"/>
              <a:gd name="connsiteY24" fmla="*/ 512779 h 577297"/>
              <a:gd name="connsiteX25" fmla="*/ 140437 w 591029"/>
              <a:gd name="connsiteY25" fmla="*/ 512779 h 577297"/>
              <a:gd name="connsiteX26" fmla="*/ 140437 w 591029"/>
              <a:gd name="connsiteY26" fmla="*/ 527289 h 577297"/>
              <a:gd name="connsiteX27" fmla="*/ 137328 w 591029"/>
              <a:gd name="connsiteY27" fmla="*/ 527289 h 577297"/>
              <a:gd name="connsiteX28" fmla="*/ 537912 w 591029"/>
              <a:gd name="connsiteY28" fmla="*/ 488422 h 577297"/>
              <a:gd name="connsiteX29" fmla="*/ 541021 w 591029"/>
              <a:gd name="connsiteY29" fmla="*/ 488422 h 577297"/>
              <a:gd name="connsiteX30" fmla="*/ 541021 w 591029"/>
              <a:gd name="connsiteY30" fmla="*/ 502932 h 577297"/>
              <a:gd name="connsiteX31" fmla="*/ 537912 w 591029"/>
              <a:gd name="connsiteY31" fmla="*/ 502932 h 577297"/>
              <a:gd name="connsiteX32" fmla="*/ 402138 w 591029"/>
              <a:gd name="connsiteY32" fmla="*/ 485313 h 577297"/>
              <a:gd name="connsiteX33" fmla="*/ 405506 w 591029"/>
              <a:gd name="connsiteY33" fmla="*/ 485313 h 577297"/>
              <a:gd name="connsiteX34" fmla="*/ 405506 w 591029"/>
              <a:gd name="connsiteY34" fmla="*/ 498268 h 577297"/>
              <a:gd name="connsiteX35" fmla="*/ 402138 w 591029"/>
              <a:gd name="connsiteY35" fmla="*/ 498268 h 577297"/>
              <a:gd name="connsiteX36" fmla="*/ 272842 w 591029"/>
              <a:gd name="connsiteY36" fmla="*/ 485313 h 577297"/>
              <a:gd name="connsiteX37" fmla="*/ 277765 w 591029"/>
              <a:gd name="connsiteY37" fmla="*/ 485313 h 577297"/>
              <a:gd name="connsiteX38" fmla="*/ 277765 w 591029"/>
              <a:gd name="connsiteY38" fmla="*/ 499823 h 577297"/>
              <a:gd name="connsiteX39" fmla="*/ 272842 w 591029"/>
              <a:gd name="connsiteY39" fmla="*/ 499823 h 577297"/>
              <a:gd name="connsiteX40" fmla="*/ 137328 w 591029"/>
              <a:gd name="connsiteY40" fmla="*/ 485313 h 577297"/>
              <a:gd name="connsiteX41" fmla="*/ 140437 w 591029"/>
              <a:gd name="connsiteY41" fmla="*/ 485313 h 577297"/>
              <a:gd name="connsiteX42" fmla="*/ 140437 w 591029"/>
              <a:gd name="connsiteY42" fmla="*/ 499823 h 577297"/>
              <a:gd name="connsiteX43" fmla="*/ 137328 w 591029"/>
              <a:gd name="connsiteY43" fmla="*/ 499823 h 577297"/>
              <a:gd name="connsiteX44" fmla="*/ 537912 w 591029"/>
              <a:gd name="connsiteY44" fmla="*/ 459402 h 577297"/>
              <a:gd name="connsiteX45" fmla="*/ 541021 w 591029"/>
              <a:gd name="connsiteY45" fmla="*/ 459402 h 577297"/>
              <a:gd name="connsiteX46" fmla="*/ 541021 w 591029"/>
              <a:gd name="connsiteY46" fmla="*/ 473912 h 577297"/>
              <a:gd name="connsiteX47" fmla="*/ 537912 w 591029"/>
              <a:gd name="connsiteY47" fmla="*/ 473912 h 577297"/>
              <a:gd name="connsiteX48" fmla="*/ 272842 w 591029"/>
              <a:gd name="connsiteY48" fmla="*/ 457847 h 577297"/>
              <a:gd name="connsiteX49" fmla="*/ 277765 w 591029"/>
              <a:gd name="connsiteY49" fmla="*/ 457847 h 577297"/>
              <a:gd name="connsiteX50" fmla="*/ 277765 w 591029"/>
              <a:gd name="connsiteY50" fmla="*/ 472357 h 577297"/>
              <a:gd name="connsiteX51" fmla="*/ 272842 w 591029"/>
              <a:gd name="connsiteY51" fmla="*/ 472357 h 577297"/>
              <a:gd name="connsiteX52" fmla="*/ 137328 w 591029"/>
              <a:gd name="connsiteY52" fmla="*/ 457847 h 577297"/>
              <a:gd name="connsiteX53" fmla="*/ 140437 w 591029"/>
              <a:gd name="connsiteY53" fmla="*/ 457847 h 577297"/>
              <a:gd name="connsiteX54" fmla="*/ 140437 w 591029"/>
              <a:gd name="connsiteY54" fmla="*/ 470802 h 577297"/>
              <a:gd name="connsiteX55" fmla="*/ 137328 w 591029"/>
              <a:gd name="connsiteY55" fmla="*/ 470802 h 577297"/>
              <a:gd name="connsiteX56" fmla="*/ 402138 w 591029"/>
              <a:gd name="connsiteY56" fmla="*/ 456293 h 577297"/>
              <a:gd name="connsiteX57" fmla="*/ 405506 w 591029"/>
              <a:gd name="connsiteY57" fmla="*/ 456293 h 577297"/>
              <a:gd name="connsiteX58" fmla="*/ 405506 w 591029"/>
              <a:gd name="connsiteY58" fmla="*/ 470803 h 577297"/>
              <a:gd name="connsiteX59" fmla="*/ 402138 w 591029"/>
              <a:gd name="connsiteY59" fmla="*/ 470803 h 577297"/>
              <a:gd name="connsiteX60" fmla="*/ 581442 w 591029"/>
              <a:gd name="connsiteY60" fmla="*/ 443337 h 577297"/>
              <a:gd name="connsiteX61" fmla="*/ 587920 w 591029"/>
              <a:gd name="connsiteY61" fmla="*/ 443337 h 577297"/>
              <a:gd name="connsiteX62" fmla="*/ 587920 w 591029"/>
              <a:gd name="connsiteY62" fmla="*/ 448260 h 577297"/>
              <a:gd name="connsiteX63" fmla="*/ 581442 w 591029"/>
              <a:gd name="connsiteY63" fmla="*/ 448260 h 577297"/>
              <a:gd name="connsiteX64" fmla="*/ 553976 w 591029"/>
              <a:gd name="connsiteY64" fmla="*/ 443337 h 577297"/>
              <a:gd name="connsiteX65" fmla="*/ 568486 w 591029"/>
              <a:gd name="connsiteY65" fmla="*/ 443337 h 577297"/>
              <a:gd name="connsiteX66" fmla="*/ 568486 w 591029"/>
              <a:gd name="connsiteY66" fmla="*/ 448260 h 577297"/>
              <a:gd name="connsiteX67" fmla="*/ 553976 w 591029"/>
              <a:gd name="connsiteY67" fmla="*/ 448260 h 577297"/>
              <a:gd name="connsiteX68" fmla="*/ 415094 w 591029"/>
              <a:gd name="connsiteY68" fmla="*/ 443337 h 577297"/>
              <a:gd name="connsiteX69" fmla="*/ 428049 w 591029"/>
              <a:gd name="connsiteY69" fmla="*/ 443337 h 577297"/>
              <a:gd name="connsiteX70" fmla="*/ 428049 w 591029"/>
              <a:gd name="connsiteY70" fmla="*/ 448260 h 577297"/>
              <a:gd name="connsiteX71" fmla="*/ 415094 w 591029"/>
              <a:gd name="connsiteY71" fmla="*/ 448260 h 577297"/>
              <a:gd name="connsiteX72" fmla="*/ 386073 w 591029"/>
              <a:gd name="connsiteY72" fmla="*/ 443337 h 577297"/>
              <a:gd name="connsiteX73" fmla="*/ 400583 w 591029"/>
              <a:gd name="connsiteY73" fmla="*/ 443337 h 577297"/>
              <a:gd name="connsiteX74" fmla="*/ 400583 w 591029"/>
              <a:gd name="connsiteY74" fmla="*/ 448260 h 577297"/>
              <a:gd name="connsiteX75" fmla="*/ 386073 w 591029"/>
              <a:gd name="connsiteY75" fmla="*/ 448260 h 577297"/>
              <a:gd name="connsiteX76" fmla="*/ 30575 w 591029"/>
              <a:gd name="connsiteY76" fmla="*/ 443337 h 577297"/>
              <a:gd name="connsiteX77" fmla="*/ 37053 w 591029"/>
              <a:gd name="connsiteY77" fmla="*/ 443337 h 577297"/>
              <a:gd name="connsiteX78" fmla="*/ 37053 w 591029"/>
              <a:gd name="connsiteY78" fmla="*/ 448260 h 577297"/>
              <a:gd name="connsiteX79" fmla="*/ 30575 w 591029"/>
              <a:gd name="connsiteY79" fmla="*/ 448260 h 577297"/>
              <a:gd name="connsiteX80" fmla="*/ 537797 w 591029"/>
              <a:gd name="connsiteY80" fmla="*/ 432195 h 577297"/>
              <a:gd name="connsiteX81" fmla="*/ 541021 w 591029"/>
              <a:gd name="connsiteY81" fmla="*/ 432195 h 577297"/>
              <a:gd name="connsiteX82" fmla="*/ 541021 w 591029"/>
              <a:gd name="connsiteY82" fmla="*/ 446654 h 577297"/>
              <a:gd name="connsiteX83" fmla="*/ 539409 w 591029"/>
              <a:gd name="connsiteY83" fmla="*/ 446654 h 577297"/>
              <a:gd name="connsiteX84" fmla="*/ 539409 w 591029"/>
              <a:gd name="connsiteY84" fmla="*/ 448260 h 577297"/>
              <a:gd name="connsiteX85" fmla="*/ 526511 w 591029"/>
              <a:gd name="connsiteY85" fmla="*/ 448260 h 577297"/>
              <a:gd name="connsiteX86" fmla="*/ 526511 w 591029"/>
              <a:gd name="connsiteY86" fmla="*/ 443441 h 577297"/>
              <a:gd name="connsiteX87" fmla="*/ 537797 w 591029"/>
              <a:gd name="connsiteY87" fmla="*/ 443441 h 577297"/>
              <a:gd name="connsiteX88" fmla="*/ 272842 w 591029"/>
              <a:gd name="connsiteY88" fmla="*/ 430382 h 577297"/>
              <a:gd name="connsiteX89" fmla="*/ 277739 w 591029"/>
              <a:gd name="connsiteY89" fmla="*/ 430382 h 577297"/>
              <a:gd name="connsiteX90" fmla="*/ 277739 w 591029"/>
              <a:gd name="connsiteY90" fmla="*/ 443385 h 577297"/>
              <a:gd name="connsiteX91" fmla="*/ 289166 w 591029"/>
              <a:gd name="connsiteY91" fmla="*/ 443385 h 577297"/>
              <a:gd name="connsiteX92" fmla="*/ 289166 w 591029"/>
              <a:gd name="connsiteY92" fmla="*/ 448261 h 577297"/>
              <a:gd name="connsiteX93" fmla="*/ 274474 w 591029"/>
              <a:gd name="connsiteY93" fmla="*/ 448261 h 577297"/>
              <a:gd name="connsiteX94" fmla="*/ 274474 w 591029"/>
              <a:gd name="connsiteY94" fmla="*/ 445010 h 577297"/>
              <a:gd name="connsiteX95" fmla="*/ 272842 w 591029"/>
              <a:gd name="connsiteY95" fmla="*/ 445010 h 577297"/>
              <a:gd name="connsiteX96" fmla="*/ 402138 w 591029"/>
              <a:gd name="connsiteY96" fmla="*/ 428827 h 577297"/>
              <a:gd name="connsiteX97" fmla="*/ 405506 w 591029"/>
              <a:gd name="connsiteY97" fmla="*/ 428827 h 577297"/>
              <a:gd name="connsiteX98" fmla="*/ 405506 w 591029"/>
              <a:gd name="connsiteY98" fmla="*/ 441782 h 577297"/>
              <a:gd name="connsiteX99" fmla="*/ 402138 w 591029"/>
              <a:gd name="connsiteY99" fmla="*/ 441782 h 577297"/>
              <a:gd name="connsiteX100" fmla="*/ 137328 w 591029"/>
              <a:gd name="connsiteY100" fmla="*/ 428827 h 577297"/>
              <a:gd name="connsiteX101" fmla="*/ 140437 w 591029"/>
              <a:gd name="connsiteY101" fmla="*/ 428827 h 577297"/>
              <a:gd name="connsiteX102" fmla="*/ 140437 w 591029"/>
              <a:gd name="connsiteY102" fmla="*/ 443337 h 577297"/>
              <a:gd name="connsiteX103" fmla="*/ 148469 w 591029"/>
              <a:gd name="connsiteY103" fmla="*/ 443337 h 577297"/>
              <a:gd name="connsiteX104" fmla="*/ 148469 w 591029"/>
              <a:gd name="connsiteY104" fmla="*/ 448260 h 577297"/>
              <a:gd name="connsiteX105" fmla="*/ 135773 w 591029"/>
              <a:gd name="connsiteY105" fmla="*/ 448260 h 577297"/>
              <a:gd name="connsiteX106" fmla="*/ 135773 w 591029"/>
              <a:gd name="connsiteY106" fmla="*/ 443337 h 577297"/>
              <a:gd name="connsiteX107" fmla="*/ 137328 w 591029"/>
              <a:gd name="connsiteY107" fmla="*/ 443337 h 577297"/>
              <a:gd name="connsiteX108" fmla="*/ 537912 w 591029"/>
              <a:gd name="connsiteY108" fmla="*/ 404730 h 577297"/>
              <a:gd name="connsiteX109" fmla="*/ 541021 w 591029"/>
              <a:gd name="connsiteY109" fmla="*/ 404730 h 577297"/>
              <a:gd name="connsiteX110" fmla="*/ 541021 w 591029"/>
              <a:gd name="connsiteY110" fmla="*/ 417685 h 577297"/>
              <a:gd name="connsiteX111" fmla="*/ 537912 w 591029"/>
              <a:gd name="connsiteY111" fmla="*/ 417685 h 577297"/>
              <a:gd name="connsiteX112" fmla="*/ 272842 w 591029"/>
              <a:gd name="connsiteY112" fmla="*/ 403175 h 577297"/>
              <a:gd name="connsiteX113" fmla="*/ 277765 w 591029"/>
              <a:gd name="connsiteY113" fmla="*/ 403175 h 577297"/>
              <a:gd name="connsiteX114" fmla="*/ 277765 w 591029"/>
              <a:gd name="connsiteY114" fmla="*/ 415871 h 577297"/>
              <a:gd name="connsiteX115" fmla="*/ 272842 w 591029"/>
              <a:gd name="connsiteY115" fmla="*/ 415871 h 577297"/>
              <a:gd name="connsiteX116" fmla="*/ 137328 w 591029"/>
              <a:gd name="connsiteY116" fmla="*/ 401361 h 577297"/>
              <a:gd name="connsiteX117" fmla="*/ 140437 w 591029"/>
              <a:gd name="connsiteY117" fmla="*/ 401361 h 577297"/>
              <a:gd name="connsiteX118" fmla="*/ 140437 w 591029"/>
              <a:gd name="connsiteY118" fmla="*/ 415871 h 577297"/>
              <a:gd name="connsiteX119" fmla="*/ 137328 w 591029"/>
              <a:gd name="connsiteY119" fmla="*/ 415871 h 577297"/>
              <a:gd name="connsiteX120" fmla="*/ 402138 w 591029"/>
              <a:gd name="connsiteY120" fmla="*/ 399807 h 577297"/>
              <a:gd name="connsiteX121" fmla="*/ 405506 w 591029"/>
              <a:gd name="connsiteY121" fmla="*/ 399807 h 577297"/>
              <a:gd name="connsiteX122" fmla="*/ 405506 w 591029"/>
              <a:gd name="connsiteY122" fmla="*/ 414317 h 577297"/>
              <a:gd name="connsiteX123" fmla="*/ 402138 w 591029"/>
              <a:gd name="connsiteY123" fmla="*/ 414317 h 577297"/>
              <a:gd name="connsiteX124" fmla="*/ 537912 w 591029"/>
              <a:gd name="connsiteY124" fmla="*/ 375709 h 577297"/>
              <a:gd name="connsiteX125" fmla="*/ 541021 w 591029"/>
              <a:gd name="connsiteY125" fmla="*/ 375709 h 577297"/>
              <a:gd name="connsiteX126" fmla="*/ 541021 w 591029"/>
              <a:gd name="connsiteY126" fmla="*/ 390219 h 577297"/>
              <a:gd name="connsiteX127" fmla="*/ 537912 w 591029"/>
              <a:gd name="connsiteY127" fmla="*/ 390219 h 577297"/>
              <a:gd name="connsiteX128" fmla="*/ 272842 w 591029"/>
              <a:gd name="connsiteY128" fmla="*/ 375709 h 577297"/>
              <a:gd name="connsiteX129" fmla="*/ 277765 w 591029"/>
              <a:gd name="connsiteY129" fmla="*/ 375709 h 577297"/>
              <a:gd name="connsiteX130" fmla="*/ 277765 w 591029"/>
              <a:gd name="connsiteY130" fmla="*/ 388664 h 577297"/>
              <a:gd name="connsiteX131" fmla="*/ 272842 w 591029"/>
              <a:gd name="connsiteY131" fmla="*/ 388664 h 577297"/>
              <a:gd name="connsiteX132" fmla="*/ 137328 w 591029"/>
              <a:gd name="connsiteY132" fmla="*/ 374155 h 577297"/>
              <a:gd name="connsiteX133" fmla="*/ 140437 w 591029"/>
              <a:gd name="connsiteY133" fmla="*/ 374155 h 577297"/>
              <a:gd name="connsiteX134" fmla="*/ 140437 w 591029"/>
              <a:gd name="connsiteY134" fmla="*/ 386851 h 577297"/>
              <a:gd name="connsiteX135" fmla="*/ 137328 w 591029"/>
              <a:gd name="connsiteY135" fmla="*/ 386851 h 577297"/>
              <a:gd name="connsiteX136" fmla="*/ 402138 w 591029"/>
              <a:gd name="connsiteY136" fmla="*/ 372341 h 577297"/>
              <a:gd name="connsiteX137" fmla="*/ 405506 w 591029"/>
              <a:gd name="connsiteY137" fmla="*/ 372341 h 577297"/>
              <a:gd name="connsiteX138" fmla="*/ 405506 w 591029"/>
              <a:gd name="connsiteY138" fmla="*/ 385296 h 577297"/>
              <a:gd name="connsiteX139" fmla="*/ 402138 w 591029"/>
              <a:gd name="connsiteY139" fmla="*/ 385296 h 577297"/>
              <a:gd name="connsiteX140" fmla="*/ 537912 w 591029"/>
              <a:gd name="connsiteY140" fmla="*/ 348244 h 577297"/>
              <a:gd name="connsiteX141" fmla="*/ 541021 w 591029"/>
              <a:gd name="connsiteY141" fmla="*/ 348244 h 577297"/>
              <a:gd name="connsiteX142" fmla="*/ 541021 w 591029"/>
              <a:gd name="connsiteY142" fmla="*/ 362754 h 577297"/>
              <a:gd name="connsiteX143" fmla="*/ 537912 w 591029"/>
              <a:gd name="connsiteY143" fmla="*/ 362754 h 577297"/>
              <a:gd name="connsiteX144" fmla="*/ 272842 w 591029"/>
              <a:gd name="connsiteY144" fmla="*/ 348244 h 577297"/>
              <a:gd name="connsiteX145" fmla="*/ 277765 w 591029"/>
              <a:gd name="connsiteY145" fmla="*/ 348244 h 577297"/>
              <a:gd name="connsiteX146" fmla="*/ 277765 w 591029"/>
              <a:gd name="connsiteY146" fmla="*/ 361199 h 577297"/>
              <a:gd name="connsiteX147" fmla="*/ 272842 w 591029"/>
              <a:gd name="connsiteY147" fmla="*/ 361199 h 577297"/>
              <a:gd name="connsiteX148" fmla="*/ 137328 w 591029"/>
              <a:gd name="connsiteY148" fmla="*/ 345134 h 577297"/>
              <a:gd name="connsiteX149" fmla="*/ 140437 w 591029"/>
              <a:gd name="connsiteY149" fmla="*/ 345134 h 577297"/>
              <a:gd name="connsiteX150" fmla="*/ 140437 w 591029"/>
              <a:gd name="connsiteY150" fmla="*/ 359644 h 577297"/>
              <a:gd name="connsiteX151" fmla="*/ 137328 w 591029"/>
              <a:gd name="connsiteY151" fmla="*/ 359644 h 577297"/>
              <a:gd name="connsiteX152" fmla="*/ 402138 w 591029"/>
              <a:gd name="connsiteY152" fmla="*/ 343321 h 577297"/>
              <a:gd name="connsiteX153" fmla="*/ 405506 w 591029"/>
              <a:gd name="connsiteY153" fmla="*/ 343321 h 577297"/>
              <a:gd name="connsiteX154" fmla="*/ 405506 w 591029"/>
              <a:gd name="connsiteY154" fmla="*/ 357831 h 577297"/>
              <a:gd name="connsiteX155" fmla="*/ 402138 w 591029"/>
              <a:gd name="connsiteY155" fmla="*/ 357831 h 577297"/>
              <a:gd name="connsiteX156" fmla="*/ 272842 w 591029"/>
              <a:gd name="connsiteY156" fmla="*/ 320778 h 577297"/>
              <a:gd name="connsiteX157" fmla="*/ 277765 w 591029"/>
              <a:gd name="connsiteY157" fmla="*/ 320778 h 577297"/>
              <a:gd name="connsiteX158" fmla="*/ 277765 w 591029"/>
              <a:gd name="connsiteY158" fmla="*/ 333733 h 577297"/>
              <a:gd name="connsiteX159" fmla="*/ 272842 w 591029"/>
              <a:gd name="connsiteY159" fmla="*/ 333733 h 577297"/>
              <a:gd name="connsiteX160" fmla="*/ 537912 w 591029"/>
              <a:gd name="connsiteY160" fmla="*/ 319223 h 577297"/>
              <a:gd name="connsiteX161" fmla="*/ 541021 w 591029"/>
              <a:gd name="connsiteY161" fmla="*/ 319223 h 577297"/>
              <a:gd name="connsiteX162" fmla="*/ 541021 w 591029"/>
              <a:gd name="connsiteY162" fmla="*/ 333733 h 577297"/>
              <a:gd name="connsiteX163" fmla="*/ 537912 w 591029"/>
              <a:gd name="connsiteY163" fmla="*/ 333733 h 577297"/>
              <a:gd name="connsiteX164" fmla="*/ 137328 w 591029"/>
              <a:gd name="connsiteY164" fmla="*/ 317669 h 577297"/>
              <a:gd name="connsiteX165" fmla="*/ 140437 w 591029"/>
              <a:gd name="connsiteY165" fmla="*/ 317669 h 577297"/>
              <a:gd name="connsiteX166" fmla="*/ 140437 w 591029"/>
              <a:gd name="connsiteY166" fmla="*/ 332179 h 577297"/>
              <a:gd name="connsiteX167" fmla="*/ 137328 w 591029"/>
              <a:gd name="connsiteY167" fmla="*/ 332179 h 577297"/>
              <a:gd name="connsiteX168" fmla="*/ 402138 w 591029"/>
              <a:gd name="connsiteY168" fmla="*/ 316114 h 577297"/>
              <a:gd name="connsiteX169" fmla="*/ 405506 w 591029"/>
              <a:gd name="connsiteY169" fmla="*/ 316114 h 577297"/>
              <a:gd name="connsiteX170" fmla="*/ 405506 w 591029"/>
              <a:gd name="connsiteY170" fmla="*/ 330624 h 577297"/>
              <a:gd name="connsiteX171" fmla="*/ 402138 w 591029"/>
              <a:gd name="connsiteY171" fmla="*/ 330624 h 577297"/>
              <a:gd name="connsiteX172" fmla="*/ 581442 w 591029"/>
              <a:gd name="connsiteY172" fmla="*/ 307823 h 577297"/>
              <a:gd name="connsiteX173" fmla="*/ 587920 w 591029"/>
              <a:gd name="connsiteY173" fmla="*/ 307823 h 577297"/>
              <a:gd name="connsiteX174" fmla="*/ 587920 w 591029"/>
              <a:gd name="connsiteY174" fmla="*/ 311191 h 577297"/>
              <a:gd name="connsiteX175" fmla="*/ 581442 w 591029"/>
              <a:gd name="connsiteY175" fmla="*/ 311191 h 577297"/>
              <a:gd name="connsiteX176" fmla="*/ 553976 w 591029"/>
              <a:gd name="connsiteY176" fmla="*/ 307823 h 577297"/>
              <a:gd name="connsiteX177" fmla="*/ 568486 w 591029"/>
              <a:gd name="connsiteY177" fmla="*/ 307823 h 577297"/>
              <a:gd name="connsiteX178" fmla="*/ 568486 w 591029"/>
              <a:gd name="connsiteY178" fmla="*/ 311191 h 577297"/>
              <a:gd name="connsiteX179" fmla="*/ 553976 w 591029"/>
              <a:gd name="connsiteY179" fmla="*/ 311191 h 577297"/>
              <a:gd name="connsiteX180" fmla="*/ 526511 w 591029"/>
              <a:gd name="connsiteY180" fmla="*/ 307823 h 577297"/>
              <a:gd name="connsiteX181" fmla="*/ 541021 w 591029"/>
              <a:gd name="connsiteY181" fmla="*/ 307823 h 577297"/>
              <a:gd name="connsiteX182" fmla="*/ 541021 w 591029"/>
              <a:gd name="connsiteY182" fmla="*/ 311191 h 577297"/>
              <a:gd name="connsiteX183" fmla="*/ 526511 w 591029"/>
              <a:gd name="connsiteY183" fmla="*/ 311191 h 577297"/>
              <a:gd name="connsiteX184" fmla="*/ 499045 w 591029"/>
              <a:gd name="connsiteY184" fmla="*/ 307823 h 577297"/>
              <a:gd name="connsiteX185" fmla="*/ 512000 w 591029"/>
              <a:gd name="connsiteY185" fmla="*/ 307823 h 577297"/>
              <a:gd name="connsiteX186" fmla="*/ 512000 w 591029"/>
              <a:gd name="connsiteY186" fmla="*/ 311191 h 577297"/>
              <a:gd name="connsiteX187" fmla="*/ 499045 w 591029"/>
              <a:gd name="connsiteY187" fmla="*/ 311191 h 577297"/>
              <a:gd name="connsiteX188" fmla="*/ 416648 w 591029"/>
              <a:gd name="connsiteY188" fmla="*/ 307823 h 577297"/>
              <a:gd name="connsiteX189" fmla="*/ 429603 w 591029"/>
              <a:gd name="connsiteY189" fmla="*/ 307823 h 577297"/>
              <a:gd name="connsiteX190" fmla="*/ 429603 w 591029"/>
              <a:gd name="connsiteY190" fmla="*/ 311191 h 577297"/>
              <a:gd name="connsiteX191" fmla="*/ 416648 w 591029"/>
              <a:gd name="connsiteY191" fmla="*/ 311191 h 577297"/>
              <a:gd name="connsiteX192" fmla="*/ 387628 w 591029"/>
              <a:gd name="connsiteY192" fmla="*/ 307823 h 577297"/>
              <a:gd name="connsiteX193" fmla="*/ 402138 w 591029"/>
              <a:gd name="connsiteY193" fmla="*/ 307823 h 577297"/>
              <a:gd name="connsiteX194" fmla="*/ 402138 w 591029"/>
              <a:gd name="connsiteY194" fmla="*/ 311191 h 577297"/>
              <a:gd name="connsiteX195" fmla="*/ 387628 w 591029"/>
              <a:gd name="connsiteY195" fmla="*/ 311191 h 577297"/>
              <a:gd name="connsiteX196" fmla="*/ 360162 w 591029"/>
              <a:gd name="connsiteY196" fmla="*/ 307823 h 577297"/>
              <a:gd name="connsiteX197" fmla="*/ 374672 w 591029"/>
              <a:gd name="connsiteY197" fmla="*/ 307823 h 577297"/>
              <a:gd name="connsiteX198" fmla="*/ 374672 w 591029"/>
              <a:gd name="connsiteY198" fmla="*/ 311191 h 577297"/>
              <a:gd name="connsiteX199" fmla="*/ 360162 w 591029"/>
              <a:gd name="connsiteY199" fmla="*/ 311191 h 577297"/>
              <a:gd name="connsiteX200" fmla="*/ 332697 w 591029"/>
              <a:gd name="connsiteY200" fmla="*/ 307823 h 577297"/>
              <a:gd name="connsiteX201" fmla="*/ 347207 w 591029"/>
              <a:gd name="connsiteY201" fmla="*/ 307823 h 577297"/>
              <a:gd name="connsiteX202" fmla="*/ 347207 w 591029"/>
              <a:gd name="connsiteY202" fmla="*/ 311191 h 577297"/>
              <a:gd name="connsiteX203" fmla="*/ 332697 w 591029"/>
              <a:gd name="connsiteY203" fmla="*/ 311191 h 577297"/>
              <a:gd name="connsiteX204" fmla="*/ 305231 w 591029"/>
              <a:gd name="connsiteY204" fmla="*/ 307823 h 577297"/>
              <a:gd name="connsiteX205" fmla="*/ 319741 w 591029"/>
              <a:gd name="connsiteY205" fmla="*/ 307823 h 577297"/>
              <a:gd name="connsiteX206" fmla="*/ 319741 w 591029"/>
              <a:gd name="connsiteY206" fmla="*/ 311191 h 577297"/>
              <a:gd name="connsiteX207" fmla="*/ 305231 w 591029"/>
              <a:gd name="connsiteY207" fmla="*/ 311191 h 577297"/>
              <a:gd name="connsiteX208" fmla="*/ 277765 w 591029"/>
              <a:gd name="connsiteY208" fmla="*/ 307823 h 577297"/>
              <a:gd name="connsiteX209" fmla="*/ 292275 w 591029"/>
              <a:gd name="connsiteY209" fmla="*/ 307823 h 577297"/>
              <a:gd name="connsiteX210" fmla="*/ 292275 w 591029"/>
              <a:gd name="connsiteY210" fmla="*/ 311191 h 577297"/>
              <a:gd name="connsiteX211" fmla="*/ 277765 w 591029"/>
              <a:gd name="connsiteY211" fmla="*/ 311191 h 577297"/>
              <a:gd name="connsiteX212" fmla="*/ 250300 w 591029"/>
              <a:gd name="connsiteY212" fmla="*/ 307823 h 577297"/>
              <a:gd name="connsiteX213" fmla="*/ 263255 w 591029"/>
              <a:gd name="connsiteY213" fmla="*/ 307823 h 577297"/>
              <a:gd name="connsiteX214" fmla="*/ 263255 w 591029"/>
              <a:gd name="connsiteY214" fmla="*/ 311191 h 577297"/>
              <a:gd name="connsiteX215" fmla="*/ 250300 w 591029"/>
              <a:gd name="connsiteY215" fmla="*/ 311191 h 577297"/>
              <a:gd name="connsiteX216" fmla="*/ 167903 w 591029"/>
              <a:gd name="connsiteY216" fmla="*/ 307823 h 577297"/>
              <a:gd name="connsiteX217" fmla="*/ 180858 w 591029"/>
              <a:gd name="connsiteY217" fmla="*/ 307823 h 577297"/>
              <a:gd name="connsiteX218" fmla="*/ 180858 w 591029"/>
              <a:gd name="connsiteY218" fmla="*/ 311191 h 577297"/>
              <a:gd name="connsiteX219" fmla="*/ 167903 w 591029"/>
              <a:gd name="connsiteY219" fmla="*/ 311191 h 577297"/>
              <a:gd name="connsiteX220" fmla="*/ 138883 w 591029"/>
              <a:gd name="connsiteY220" fmla="*/ 307823 h 577297"/>
              <a:gd name="connsiteX221" fmla="*/ 153393 w 591029"/>
              <a:gd name="connsiteY221" fmla="*/ 307823 h 577297"/>
              <a:gd name="connsiteX222" fmla="*/ 153393 w 591029"/>
              <a:gd name="connsiteY222" fmla="*/ 311191 h 577297"/>
              <a:gd name="connsiteX223" fmla="*/ 138883 w 591029"/>
              <a:gd name="connsiteY223" fmla="*/ 311191 h 577297"/>
              <a:gd name="connsiteX224" fmla="*/ 111417 w 591029"/>
              <a:gd name="connsiteY224" fmla="*/ 307823 h 577297"/>
              <a:gd name="connsiteX225" fmla="*/ 125927 w 591029"/>
              <a:gd name="connsiteY225" fmla="*/ 307823 h 577297"/>
              <a:gd name="connsiteX226" fmla="*/ 125927 w 591029"/>
              <a:gd name="connsiteY226" fmla="*/ 311191 h 577297"/>
              <a:gd name="connsiteX227" fmla="*/ 111417 w 591029"/>
              <a:gd name="connsiteY227" fmla="*/ 311191 h 577297"/>
              <a:gd name="connsiteX228" fmla="*/ 35498 w 591029"/>
              <a:gd name="connsiteY228" fmla="*/ 307823 h 577297"/>
              <a:gd name="connsiteX229" fmla="*/ 41976 w 591029"/>
              <a:gd name="connsiteY229" fmla="*/ 307823 h 577297"/>
              <a:gd name="connsiteX230" fmla="*/ 41976 w 591029"/>
              <a:gd name="connsiteY230" fmla="*/ 311191 h 577297"/>
              <a:gd name="connsiteX231" fmla="*/ 35498 w 591029"/>
              <a:gd name="connsiteY231" fmla="*/ 311191 h 577297"/>
              <a:gd name="connsiteX232" fmla="*/ 537912 w 591029"/>
              <a:gd name="connsiteY232" fmla="*/ 291758 h 577297"/>
              <a:gd name="connsiteX233" fmla="*/ 541021 w 591029"/>
              <a:gd name="connsiteY233" fmla="*/ 291758 h 577297"/>
              <a:gd name="connsiteX234" fmla="*/ 541021 w 591029"/>
              <a:gd name="connsiteY234" fmla="*/ 306268 h 577297"/>
              <a:gd name="connsiteX235" fmla="*/ 537912 w 591029"/>
              <a:gd name="connsiteY235" fmla="*/ 306268 h 577297"/>
              <a:gd name="connsiteX236" fmla="*/ 272842 w 591029"/>
              <a:gd name="connsiteY236" fmla="*/ 291758 h 577297"/>
              <a:gd name="connsiteX237" fmla="*/ 277765 w 591029"/>
              <a:gd name="connsiteY237" fmla="*/ 291758 h 577297"/>
              <a:gd name="connsiteX238" fmla="*/ 277765 w 591029"/>
              <a:gd name="connsiteY238" fmla="*/ 306268 h 577297"/>
              <a:gd name="connsiteX239" fmla="*/ 272842 w 591029"/>
              <a:gd name="connsiteY239" fmla="*/ 306268 h 577297"/>
              <a:gd name="connsiteX240" fmla="*/ 137328 w 591029"/>
              <a:gd name="connsiteY240" fmla="*/ 290203 h 577297"/>
              <a:gd name="connsiteX241" fmla="*/ 140437 w 591029"/>
              <a:gd name="connsiteY241" fmla="*/ 290203 h 577297"/>
              <a:gd name="connsiteX242" fmla="*/ 140437 w 591029"/>
              <a:gd name="connsiteY242" fmla="*/ 304713 h 577297"/>
              <a:gd name="connsiteX243" fmla="*/ 137328 w 591029"/>
              <a:gd name="connsiteY243" fmla="*/ 304713 h 577297"/>
              <a:gd name="connsiteX244" fmla="*/ 402138 w 591029"/>
              <a:gd name="connsiteY244" fmla="*/ 287094 h 577297"/>
              <a:gd name="connsiteX245" fmla="*/ 405506 w 591029"/>
              <a:gd name="connsiteY245" fmla="*/ 287094 h 577297"/>
              <a:gd name="connsiteX246" fmla="*/ 405506 w 591029"/>
              <a:gd name="connsiteY246" fmla="*/ 301604 h 577297"/>
              <a:gd name="connsiteX247" fmla="*/ 402138 w 591029"/>
              <a:gd name="connsiteY247" fmla="*/ 301604 h 577297"/>
              <a:gd name="connsiteX248" fmla="*/ 537912 w 591029"/>
              <a:gd name="connsiteY248" fmla="*/ 264292 h 577297"/>
              <a:gd name="connsiteX249" fmla="*/ 541021 w 591029"/>
              <a:gd name="connsiteY249" fmla="*/ 264292 h 577297"/>
              <a:gd name="connsiteX250" fmla="*/ 541021 w 591029"/>
              <a:gd name="connsiteY250" fmla="*/ 277247 h 577297"/>
              <a:gd name="connsiteX251" fmla="*/ 537912 w 591029"/>
              <a:gd name="connsiteY251" fmla="*/ 277247 h 577297"/>
              <a:gd name="connsiteX252" fmla="*/ 272842 w 591029"/>
              <a:gd name="connsiteY252" fmla="*/ 264292 h 577297"/>
              <a:gd name="connsiteX253" fmla="*/ 277765 w 591029"/>
              <a:gd name="connsiteY253" fmla="*/ 264292 h 577297"/>
              <a:gd name="connsiteX254" fmla="*/ 277765 w 591029"/>
              <a:gd name="connsiteY254" fmla="*/ 278802 h 577297"/>
              <a:gd name="connsiteX255" fmla="*/ 272842 w 591029"/>
              <a:gd name="connsiteY255" fmla="*/ 278802 h 577297"/>
              <a:gd name="connsiteX256" fmla="*/ 137328 w 591029"/>
              <a:gd name="connsiteY256" fmla="*/ 262738 h 577297"/>
              <a:gd name="connsiteX257" fmla="*/ 140437 w 591029"/>
              <a:gd name="connsiteY257" fmla="*/ 262738 h 577297"/>
              <a:gd name="connsiteX258" fmla="*/ 140437 w 591029"/>
              <a:gd name="connsiteY258" fmla="*/ 275693 h 577297"/>
              <a:gd name="connsiteX259" fmla="*/ 137328 w 591029"/>
              <a:gd name="connsiteY259" fmla="*/ 275693 h 577297"/>
              <a:gd name="connsiteX260" fmla="*/ 402138 w 591029"/>
              <a:gd name="connsiteY260" fmla="*/ 259628 h 577297"/>
              <a:gd name="connsiteX261" fmla="*/ 405506 w 591029"/>
              <a:gd name="connsiteY261" fmla="*/ 259628 h 577297"/>
              <a:gd name="connsiteX262" fmla="*/ 405506 w 591029"/>
              <a:gd name="connsiteY262" fmla="*/ 274138 h 577297"/>
              <a:gd name="connsiteX263" fmla="*/ 402138 w 591029"/>
              <a:gd name="connsiteY263" fmla="*/ 274138 h 577297"/>
              <a:gd name="connsiteX264" fmla="*/ 272842 w 591029"/>
              <a:gd name="connsiteY264" fmla="*/ 237086 h 577297"/>
              <a:gd name="connsiteX265" fmla="*/ 277765 w 591029"/>
              <a:gd name="connsiteY265" fmla="*/ 237086 h 577297"/>
              <a:gd name="connsiteX266" fmla="*/ 277765 w 591029"/>
              <a:gd name="connsiteY266" fmla="*/ 251596 h 577297"/>
              <a:gd name="connsiteX267" fmla="*/ 272842 w 591029"/>
              <a:gd name="connsiteY267" fmla="*/ 251596 h 577297"/>
              <a:gd name="connsiteX268" fmla="*/ 537912 w 591029"/>
              <a:gd name="connsiteY268" fmla="*/ 235272 h 577297"/>
              <a:gd name="connsiteX269" fmla="*/ 541021 w 591029"/>
              <a:gd name="connsiteY269" fmla="*/ 235272 h 577297"/>
              <a:gd name="connsiteX270" fmla="*/ 541021 w 591029"/>
              <a:gd name="connsiteY270" fmla="*/ 249782 h 577297"/>
              <a:gd name="connsiteX271" fmla="*/ 537912 w 591029"/>
              <a:gd name="connsiteY271" fmla="*/ 249782 h 577297"/>
              <a:gd name="connsiteX272" fmla="*/ 137328 w 591029"/>
              <a:gd name="connsiteY272" fmla="*/ 233717 h 577297"/>
              <a:gd name="connsiteX273" fmla="*/ 140437 w 591029"/>
              <a:gd name="connsiteY273" fmla="*/ 233717 h 577297"/>
              <a:gd name="connsiteX274" fmla="*/ 140437 w 591029"/>
              <a:gd name="connsiteY274" fmla="*/ 248227 h 577297"/>
              <a:gd name="connsiteX275" fmla="*/ 137328 w 591029"/>
              <a:gd name="connsiteY275" fmla="*/ 248227 h 577297"/>
              <a:gd name="connsiteX276" fmla="*/ 402138 w 591029"/>
              <a:gd name="connsiteY276" fmla="*/ 230608 h 577297"/>
              <a:gd name="connsiteX277" fmla="*/ 405506 w 591029"/>
              <a:gd name="connsiteY277" fmla="*/ 230608 h 577297"/>
              <a:gd name="connsiteX278" fmla="*/ 405506 w 591029"/>
              <a:gd name="connsiteY278" fmla="*/ 245118 h 577297"/>
              <a:gd name="connsiteX279" fmla="*/ 402138 w 591029"/>
              <a:gd name="connsiteY279" fmla="*/ 245118 h 577297"/>
              <a:gd name="connsiteX280" fmla="*/ 272842 w 591029"/>
              <a:gd name="connsiteY280" fmla="*/ 209620 h 577297"/>
              <a:gd name="connsiteX281" fmla="*/ 277765 w 591029"/>
              <a:gd name="connsiteY281" fmla="*/ 209620 h 577297"/>
              <a:gd name="connsiteX282" fmla="*/ 277765 w 591029"/>
              <a:gd name="connsiteY282" fmla="*/ 224130 h 577297"/>
              <a:gd name="connsiteX283" fmla="*/ 272842 w 591029"/>
              <a:gd name="connsiteY283" fmla="*/ 224130 h 577297"/>
              <a:gd name="connsiteX284" fmla="*/ 537912 w 591029"/>
              <a:gd name="connsiteY284" fmla="*/ 208065 h 577297"/>
              <a:gd name="connsiteX285" fmla="*/ 541021 w 591029"/>
              <a:gd name="connsiteY285" fmla="*/ 208065 h 577297"/>
              <a:gd name="connsiteX286" fmla="*/ 541021 w 591029"/>
              <a:gd name="connsiteY286" fmla="*/ 222575 h 577297"/>
              <a:gd name="connsiteX287" fmla="*/ 537912 w 591029"/>
              <a:gd name="connsiteY287" fmla="*/ 222575 h 577297"/>
              <a:gd name="connsiteX288" fmla="*/ 137328 w 591029"/>
              <a:gd name="connsiteY288" fmla="*/ 206252 h 577297"/>
              <a:gd name="connsiteX289" fmla="*/ 140437 w 591029"/>
              <a:gd name="connsiteY289" fmla="*/ 206252 h 577297"/>
              <a:gd name="connsiteX290" fmla="*/ 140437 w 591029"/>
              <a:gd name="connsiteY290" fmla="*/ 220762 h 577297"/>
              <a:gd name="connsiteX291" fmla="*/ 137328 w 591029"/>
              <a:gd name="connsiteY291" fmla="*/ 220762 h 577297"/>
              <a:gd name="connsiteX292" fmla="*/ 402138 w 591029"/>
              <a:gd name="connsiteY292" fmla="*/ 203142 h 577297"/>
              <a:gd name="connsiteX293" fmla="*/ 405506 w 591029"/>
              <a:gd name="connsiteY293" fmla="*/ 203142 h 577297"/>
              <a:gd name="connsiteX294" fmla="*/ 405506 w 591029"/>
              <a:gd name="connsiteY294" fmla="*/ 217652 h 577297"/>
              <a:gd name="connsiteX295" fmla="*/ 402138 w 591029"/>
              <a:gd name="connsiteY295" fmla="*/ 217652 h 577297"/>
              <a:gd name="connsiteX296" fmla="*/ 74298 w 591029"/>
              <a:gd name="connsiteY296" fmla="*/ 180607 h 577297"/>
              <a:gd name="connsiteX297" fmla="*/ 88834 w 591029"/>
              <a:gd name="connsiteY297" fmla="*/ 180607 h 577297"/>
              <a:gd name="connsiteX298" fmla="*/ 88834 w 591029"/>
              <a:gd name="connsiteY298" fmla="*/ 183832 h 577297"/>
              <a:gd name="connsiteX299" fmla="*/ 87219 w 591029"/>
              <a:gd name="connsiteY299" fmla="*/ 183832 h 577297"/>
              <a:gd name="connsiteX300" fmla="*/ 74298 w 591029"/>
              <a:gd name="connsiteY300" fmla="*/ 183832 h 577297"/>
              <a:gd name="connsiteX301" fmla="*/ 581442 w 591029"/>
              <a:gd name="connsiteY301" fmla="*/ 180600 h 577297"/>
              <a:gd name="connsiteX302" fmla="*/ 587920 w 591029"/>
              <a:gd name="connsiteY302" fmla="*/ 180600 h 577297"/>
              <a:gd name="connsiteX303" fmla="*/ 587920 w 591029"/>
              <a:gd name="connsiteY303" fmla="*/ 183709 h 577297"/>
              <a:gd name="connsiteX304" fmla="*/ 581442 w 591029"/>
              <a:gd name="connsiteY304" fmla="*/ 183709 h 577297"/>
              <a:gd name="connsiteX305" fmla="*/ 553976 w 591029"/>
              <a:gd name="connsiteY305" fmla="*/ 180600 h 577297"/>
              <a:gd name="connsiteX306" fmla="*/ 568486 w 591029"/>
              <a:gd name="connsiteY306" fmla="*/ 180600 h 577297"/>
              <a:gd name="connsiteX307" fmla="*/ 568486 w 591029"/>
              <a:gd name="connsiteY307" fmla="*/ 183709 h 577297"/>
              <a:gd name="connsiteX308" fmla="*/ 553976 w 591029"/>
              <a:gd name="connsiteY308" fmla="*/ 183709 h 577297"/>
              <a:gd name="connsiteX309" fmla="*/ 524956 w 591029"/>
              <a:gd name="connsiteY309" fmla="*/ 180600 h 577297"/>
              <a:gd name="connsiteX310" fmla="*/ 537808 w 591029"/>
              <a:gd name="connsiteY310" fmla="*/ 180600 h 577297"/>
              <a:gd name="connsiteX311" fmla="*/ 541021 w 591029"/>
              <a:gd name="connsiteY311" fmla="*/ 180600 h 577297"/>
              <a:gd name="connsiteX312" fmla="*/ 541021 w 591029"/>
              <a:gd name="connsiteY312" fmla="*/ 193555 h 577297"/>
              <a:gd name="connsiteX313" fmla="*/ 537808 w 591029"/>
              <a:gd name="connsiteY313" fmla="*/ 193555 h 577297"/>
              <a:gd name="connsiteX314" fmla="*/ 537808 w 591029"/>
              <a:gd name="connsiteY314" fmla="*/ 183839 h 577297"/>
              <a:gd name="connsiteX315" fmla="*/ 524956 w 591029"/>
              <a:gd name="connsiteY315" fmla="*/ 183839 h 577297"/>
              <a:gd name="connsiteX316" fmla="*/ 497490 w 591029"/>
              <a:gd name="connsiteY316" fmla="*/ 180600 h 577297"/>
              <a:gd name="connsiteX317" fmla="*/ 512000 w 591029"/>
              <a:gd name="connsiteY317" fmla="*/ 180600 h 577297"/>
              <a:gd name="connsiteX318" fmla="*/ 512000 w 591029"/>
              <a:gd name="connsiteY318" fmla="*/ 183709 h 577297"/>
              <a:gd name="connsiteX319" fmla="*/ 497490 w 591029"/>
              <a:gd name="connsiteY319" fmla="*/ 183709 h 577297"/>
              <a:gd name="connsiteX320" fmla="*/ 441005 w 591029"/>
              <a:gd name="connsiteY320" fmla="*/ 180600 h 577297"/>
              <a:gd name="connsiteX321" fmla="*/ 455515 w 591029"/>
              <a:gd name="connsiteY321" fmla="*/ 180600 h 577297"/>
              <a:gd name="connsiteX322" fmla="*/ 455515 w 591029"/>
              <a:gd name="connsiteY322" fmla="*/ 183709 h 577297"/>
              <a:gd name="connsiteX323" fmla="*/ 441005 w 591029"/>
              <a:gd name="connsiteY323" fmla="*/ 183709 h 577297"/>
              <a:gd name="connsiteX324" fmla="*/ 413539 w 591029"/>
              <a:gd name="connsiteY324" fmla="*/ 180600 h 577297"/>
              <a:gd name="connsiteX325" fmla="*/ 426494 w 591029"/>
              <a:gd name="connsiteY325" fmla="*/ 180600 h 577297"/>
              <a:gd name="connsiteX326" fmla="*/ 426494 w 591029"/>
              <a:gd name="connsiteY326" fmla="*/ 183709 h 577297"/>
              <a:gd name="connsiteX327" fmla="*/ 413539 w 591029"/>
              <a:gd name="connsiteY327" fmla="*/ 183709 h 577297"/>
              <a:gd name="connsiteX328" fmla="*/ 384519 w 591029"/>
              <a:gd name="connsiteY328" fmla="*/ 180600 h 577297"/>
              <a:gd name="connsiteX329" fmla="*/ 399029 w 591029"/>
              <a:gd name="connsiteY329" fmla="*/ 180600 h 577297"/>
              <a:gd name="connsiteX330" fmla="*/ 399029 w 591029"/>
              <a:gd name="connsiteY330" fmla="*/ 183709 h 577297"/>
              <a:gd name="connsiteX331" fmla="*/ 384519 w 591029"/>
              <a:gd name="connsiteY331" fmla="*/ 183709 h 577297"/>
              <a:gd name="connsiteX332" fmla="*/ 357053 w 591029"/>
              <a:gd name="connsiteY332" fmla="*/ 180600 h 577297"/>
              <a:gd name="connsiteX333" fmla="*/ 369749 w 591029"/>
              <a:gd name="connsiteY333" fmla="*/ 180600 h 577297"/>
              <a:gd name="connsiteX334" fmla="*/ 369749 w 591029"/>
              <a:gd name="connsiteY334" fmla="*/ 183709 h 577297"/>
              <a:gd name="connsiteX335" fmla="*/ 357053 w 591029"/>
              <a:gd name="connsiteY335" fmla="*/ 183709 h 577297"/>
              <a:gd name="connsiteX336" fmla="*/ 327774 w 591029"/>
              <a:gd name="connsiteY336" fmla="*/ 180600 h 577297"/>
              <a:gd name="connsiteX337" fmla="*/ 342284 w 591029"/>
              <a:gd name="connsiteY337" fmla="*/ 180600 h 577297"/>
              <a:gd name="connsiteX338" fmla="*/ 342284 w 591029"/>
              <a:gd name="connsiteY338" fmla="*/ 183709 h 577297"/>
              <a:gd name="connsiteX339" fmla="*/ 327774 w 591029"/>
              <a:gd name="connsiteY339" fmla="*/ 183709 h 577297"/>
              <a:gd name="connsiteX340" fmla="*/ 300308 w 591029"/>
              <a:gd name="connsiteY340" fmla="*/ 180600 h 577297"/>
              <a:gd name="connsiteX341" fmla="*/ 313263 w 591029"/>
              <a:gd name="connsiteY341" fmla="*/ 180600 h 577297"/>
              <a:gd name="connsiteX342" fmla="*/ 313263 w 591029"/>
              <a:gd name="connsiteY342" fmla="*/ 183709 h 577297"/>
              <a:gd name="connsiteX343" fmla="*/ 300308 w 591029"/>
              <a:gd name="connsiteY343" fmla="*/ 183709 h 577297"/>
              <a:gd name="connsiteX344" fmla="*/ 271288 w 591029"/>
              <a:gd name="connsiteY344" fmla="*/ 180600 h 577297"/>
              <a:gd name="connsiteX345" fmla="*/ 285798 w 591029"/>
              <a:gd name="connsiteY345" fmla="*/ 180600 h 577297"/>
              <a:gd name="connsiteX346" fmla="*/ 285798 w 591029"/>
              <a:gd name="connsiteY346" fmla="*/ 183813 h 577297"/>
              <a:gd name="connsiteX347" fmla="*/ 277737 w 591029"/>
              <a:gd name="connsiteY347" fmla="*/ 183813 h 577297"/>
              <a:gd name="connsiteX348" fmla="*/ 277737 w 591029"/>
              <a:gd name="connsiteY348" fmla="*/ 196665 h 577297"/>
              <a:gd name="connsiteX349" fmla="*/ 272900 w 591029"/>
              <a:gd name="connsiteY349" fmla="*/ 196665 h 577297"/>
              <a:gd name="connsiteX350" fmla="*/ 272900 w 591029"/>
              <a:gd name="connsiteY350" fmla="*/ 183813 h 577297"/>
              <a:gd name="connsiteX351" fmla="*/ 271288 w 591029"/>
              <a:gd name="connsiteY351" fmla="*/ 183813 h 577297"/>
              <a:gd name="connsiteX352" fmla="*/ 243822 w 591029"/>
              <a:gd name="connsiteY352" fmla="*/ 180600 h 577297"/>
              <a:gd name="connsiteX353" fmla="*/ 258332 w 591029"/>
              <a:gd name="connsiteY353" fmla="*/ 180600 h 577297"/>
              <a:gd name="connsiteX354" fmla="*/ 258332 w 591029"/>
              <a:gd name="connsiteY354" fmla="*/ 183709 h 577297"/>
              <a:gd name="connsiteX355" fmla="*/ 243822 w 591029"/>
              <a:gd name="connsiteY355" fmla="*/ 183709 h 577297"/>
              <a:gd name="connsiteX356" fmla="*/ 158316 w 591029"/>
              <a:gd name="connsiteY356" fmla="*/ 180600 h 577297"/>
              <a:gd name="connsiteX357" fmla="*/ 172826 w 591029"/>
              <a:gd name="connsiteY357" fmla="*/ 180600 h 577297"/>
              <a:gd name="connsiteX358" fmla="*/ 172826 w 591029"/>
              <a:gd name="connsiteY358" fmla="*/ 183709 h 577297"/>
              <a:gd name="connsiteX359" fmla="*/ 158316 w 591029"/>
              <a:gd name="connsiteY359" fmla="*/ 183709 h 577297"/>
              <a:gd name="connsiteX360" fmla="*/ 101830 w 591029"/>
              <a:gd name="connsiteY360" fmla="*/ 180600 h 577297"/>
              <a:gd name="connsiteX361" fmla="*/ 116340 w 591029"/>
              <a:gd name="connsiteY361" fmla="*/ 180600 h 577297"/>
              <a:gd name="connsiteX362" fmla="*/ 116340 w 591029"/>
              <a:gd name="connsiteY362" fmla="*/ 183709 h 577297"/>
              <a:gd name="connsiteX363" fmla="*/ 101830 w 591029"/>
              <a:gd name="connsiteY363" fmla="*/ 183709 h 577297"/>
              <a:gd name="connsiteX364" fmla="*/ 46899 w 591029"/>
              <a:gd name="connsiteY364" fmla="*/ 180600 h 577297"/>
              <a:gd name="connsiteX365" fmla="*/ 59854 w 591029"/>
              <a:gd name="connsiteY365" fmla="*/ 180600 h 577297"/>
              <a:gd name="connsiteX366" fmla="*/ 59854 w 591029"/>
              <a:gd name="connsiteY366" fmla="*/ 183709 h 577297"/>
              <a:gd name="connsiteX367" fmla="*/ 46899 w 591029"/>
              <a:gd name="connsiteY367" fmla="*/ 183709 h 577297"/>
              <a:gd name="connsiteX368" fmla="*/ 137299 w 591029"/>
              <a:gd name="connsiteY368" fmla="*/ 179045 h 577297"/>
              <a:gd name="connsiteX369" fmla="*/ 140523 w 591029"/>
              <a:gd name="connsiteY369" fmla="*/ 179045 h 577297"/>
              <a:gd name="connsiteX370" fmla="*/ 140523 w 591029"/>
              <a:gd name="connsiteY370" fmla="*/ 180632 h 577297"/>
              <a:gd name="connsiteX371" fmla="*/ 145360 w 591029"/>
              <a:gd name="connsiteY371" fmla="*/ 180632 h 577297"/>
              <a:gd name="connsiteX372" fmla="*/ 145360 w 591029"/>
              <a:gd name="connsiteY372" fmla="*/ 183806 h 577297"/>
              <a:gd name="connsiteX373" fmla="*/ 140523 w 591029"/>
              <a:gd name="connsiteY373" fmla="*/ 183806 h 577297"/>
              <a:gd name="connsiteX374" fmla="*/ 140523 w 591029"/>
              <a:gd name="connsiteY374" fmla="*/ 191741 h 577297"/>
              <a:gd name="connsiteX375" fmla="*/ 137299 w 591029"/>
              <a:gd name="connsiteY375" fmla="*/ 191741 h 577297"/>
              <a:gd name="connsiteX376" fmla="*/ 137299 w 591029"/>
              <a:gd name="connsiteY376" fmla="*/ 183806 h 577297"/>
              <a:gd name="connsiteX377" fmla="*/ 130850 w 591029"/>
              <a:gd name="connsiteY377" fmla="*/ 183806 h 577297"/>
              <a:gd name="connsiteX378" fmla="*/ 130850 w 591029"/>
              <a:gd name="connsiteY378" fmla="*/ 180632 h 577297"/>
              <a:gd name="connsiteX379" fmla="*/ 137299 w 591029"/>
              <a:gd name="connsiteY379" fmla="*/ 180632 h 577297"/>
              <a:gd name="connsiteX380" fmla="*/ 402138 w 591029"/>
              <a:gd name="connsiteY380" fmla="*/ 175677 h 577297"/>
              <a:gd name="connsiteX381" fmla="*/ 405506 w 591029"/>
              <a:gd name="connsiteY381" fmla="*/ 175677 h 577297"/>
              <a:gd name="connsiteX382" fmla="*/ 405506 w 591029"/>
              <a:gd name="connsiteY382" fmla="*/ 188632 h 577297"/>
              <a:gd name="connsiteX383" fmla="*/ 402138 w 591029"/>
              <a:gd name="connsiteY383" fmla="*/ 188632 h 577297"/>
              <a:gd name="connsiteX384" fmla="*/ 272842 w 591029"/>
              <a:gd name="connsiteY384" fmla="*/ 154689 h 577297"/>
              <a:gd name="connsiteX385" fmla="*/ 277765 w 591029"/>
              <a:gd name="connsiteY385" fmla="*/ 154689 h 577297"/>
              <a:gd name="connsiteX386" fmla="*/ 277765 w 591029"/>
              <a:gd name="connsiteY386" fmla="*/ 167644 h 577297"/>
              <a:gd name="connsiteX387" fmla="*/ 272842 w 591029"/>
              <a:gd name="connsiteY387" fmla="*/ 167644 h 577297"/>
              <a:gd name="connsiteX388" fmla="*/ 537912 w 591029"/>
              <a:gd name="connsiteY388" fmla="*/ 151579 h 577297"/>
              <a:gd name="connsiteX389" fmla="*/ 541021 w 591029"/>
              <a:gd name="connsiteY389" fmla="*/ 151579 h 577297"/>
              <a:gd name="connsiteX390" fmla="*/ 541021 w 591029"/>
              <a:gd name="connsiteY390" fmla="*/ 166089 h 577297"/>
              <a:gd name="connsiteX391" fmla="*/ 537912 w 591029"/>
              <a:gd name="connsiteY391" fmla="*/ 166089 h 577297"/>
              <a:gd name="connsiteX392" fmla="*/ 137328 w 591029"/>
              <a:gd name="connsiteY392" fmla="*/ 150025 h 577297"/>
              <a:gd name="connsiteX393" fmla="*/ 140437 w 591029"/>
              <a:gd name="connsiteY393" fmla="*/ 150025 h 577297"/>
              <a:gd name="connsiteX394" fmla="*/ 140437 w 591029"/>
              <a:gd name="connsiteY394" fmla="*/ 164535 h 577297"/>
              <a:gd name="connsiteX395" fmla="*/ 137328 w 591029"/>
              <a:gd name="connsiteY395" fmla="*/ 164535 h 577297"/>
              <a:gd name="connsiteX396" fmla="*/ 402138 w 591029"/>
              <a:gd name="connsiteY396" fmla="*/ 146656 h 577297"/>
              <a:gd name="connsiteX397" fmla="*/ 405506 w 591029"/>
              <a:gd name="connsiteY397" fmla="*/ 146656 h 577297"/>
              <a:gd name="connsiteX398" fmla="*/ 405506 w 591029"/>
              <a:gd name="connsiteY398" fmla="*/ 161166 h 577297"/>
              <a:gd name="connsiteX399" fmla="*/ 402138 w 591029"/>
              <a:gd name="connsiteY399" fmla="*/ 161166 h 577297"/>
              <a:gd name="connsiteX400" fmla="*/ 272842 w 591029"/>
              <a:gd name="connsiteY400" fmla="*/ 127223 h 577297"/>
              <a:gd name="connsiteX401" fmla="*/ 277765 w 591029"/>
              <a:gd name="connsiteY401" fmla="*/ 127223 h 577297"/>
              <a:gd name="connsiteX402" fmla="*/ 277765 w 591029"/>
              <a:gd name="connsiteY402" fmla="*/ 140178 h 577297"/>
              <a:gd name="connsiteX403" fmla="*/ 272842 w 591029"/>
              <a:gd name="connsiteY403" fmla="*/ 140178 h 577297"/>
              <a:gd name="connsiteX404" fmla="*/ 537912 w 591029"/>
              <a:gd name="connsiteY404" fmla="*/ 124114 h 577297"/>
              <a:gd name="connsiteX405" fmla="*/ 541021 w 591029"/>
              <a:gd name="connsiteY405" fmla="*/ 124114 h 577297"/>
              <a:gd name="connsiteX406" fmla="*/ 541021 w 591029"/>
              <a:gd name="connsiteY406" fmla="*/ 137069 h 577297"/>
              <a:gd name="connsiteX407" fmla="*/ 537912 w 591029"/>
              <a:gd name="connsiteY407" fmla="*/ 137069 h 577297"/>
              <a:gd name="connsiteX408" fmla="*/ 137328 w 591029"/>
              <a:gd name="connsiteY408" fmla="*/ 122559 h 577297"/>
              <a:gd name="connsiteX409" fmla="*/ 140437 w 591029"/>
              <a:gd name="connsiteY409" fmla="*/ 122559 h 577297"/>
              <a:gd name="connsiteX410" fmla="*/ 140437 w 591029"/>
              <a:gd name="connsiteY410" fmla="*/ 137069 h 577297"/>
              <a:gd name="connsiteX411" fmla="*/ 137328 w 591029"/>
              <a:gd name="connsiteY411" fmla="*/ 137069 h 577297"/>
              <a:gd name="connsiteX412" fmla="*/ 402138 w 591029"/>
              <a:gd name="connsiteY412" fmla="*/ 119191 h 577297"/>
              <a:gd name="connsiteX413" fmla="*/ 405506 w 591029"/>
              <a:gd name="connsiteY413" fmla="*/ 119191 h 577297"/>
              <a:gd name="connsiteX414" fmla="*/ 405506 w 591029"/>
              <a:gd name="connsiteY414" fmla="*/ 132146 h 577297"/>
              <a:gd name="connsiteX415" fmla="*/ 402138 w 591029"/>
              <a:gd name="connsiteY415" fmla="*/ 132146 h 577297"/>
              <a:gd name="connsiteX416" fmla="*/ 272842 w 591029"/>
              <a:gd name="connsiteY416" fmla="*/ 100016 h 577297"/>
              <a:gd name="connsiteX417" fmla="*/ 277765 w 591029"/>
              <a:gd name="connsiteY417" fmla="*/ 100016 h 577297"/>
              <a:gd name="connsiteX418" fmla="*/ 277765 w 591029"/>
              <a:gd name="connsiteY418" fmla="*/ 112712 h 577297"/>
              <a:gd name="connsiteX419" fmla="*/ 272842 w 591029"/>
              <a:gd name="connsiteY419" fmla="*/ 112712 h 577297"/>
              <a:gd name="connsiteX420" fmla="*/ 537912 w 591029"/>
              <a:gd name="connsiteY420" fmla="*/ 95093 h 577297"/>
              <a:gd name="connsiteX421" fmla="*/ 541021 w 591029"/>
              <a:gd name="connsiteY421" fmla="*/ 95093 h 577297"/>
              <a:gd name="connsiteX422" fmla="*/ 541021 w 591029"/>
              <a:gd name="connsiteY422" fmla="*/ 109603 h 577297"/>
              <a:gd name="connsiteX423" fmla="*/ 537912 w 591029"/>
              <a:gd name="connsiteY423" fmla="*/ 109603 h 577297"/>
              <a:gd name="connsiteX424" fmla="*/ 137328 w 591029"/>
              <a:gd name="connsiteY424" fmla="*/ 95093 h 577297"/>
              <a:gd name="connsiteX425" fmla="*/ 140437 w 591029"/>
              <a:gd name="connsiteY425" fmla="*/ 95093 h 577297"/>
              <a:gd name="connsiteX426" fmla="*/ 140437 w 591029"/>
              <a:gd name="connsiteY426" fmla="*/ 109603 h 577297"/>
              <a:gd name="connsiteX427" fmla="*/ 137328 w 591029"/>
              <a:gd name="connsiteY427" fmla="*/ 109603 h 577297"/>
              <a:gd name="connsiteX428" fmla="*/ 402138 w 591029"/>
              <a:gd name="connsiteY428" fmla="*/ 90170 h 577297"/>
              <a:gd name="connsiteX429" fmla="*/ 405506 w 591029"/>
              <a:gd name="connsiteY429" fmla="*/ 90170 h 577297"/>
              <a:gd name="connsiteX430" fmla="*/ 405506 w 591029"/>
              <a:gd name="connsiteY430" fmla="*/ 104680 h 577297"/>
              <a:gd name="connsiteX431" fmla="*/ 402138 w 591029"/>
              <a:gd name="connsiteY431" fmla="*/ 104680 h 577297"/>
              <a:gd name="connsiteX432" fmla="*/ 272842 w 591029"/>
              <a:gd name="connsiteY432" fmla="*/ 70996 h 577297"/>
              <a:gd name="connsiteX433" fmla="*/ 277765 w 591029"/>
              <a:gd name="connsiteY433" fmla="*/ 70996 h 577297"/>
              <a:gd name="connsiteX434" fmla="*/ 277765 w 591029"/>
              <a:gd name="connsiteY434" fmla="*/ 85506 h 577297"/>
              <a:gd name="connsiteX435" fmla="*/ 272842 w 591029"/>
              <a:gd name="connsiteY435" fmla="*/ 85506 h 577297"/>
              <a:gd name="connsiteX436" fmla="*/ 537912 w 591029"/>
              <a:gd name="connsiteY436" fmla="*/ 67628 h 577297"/>
              <a:gd name="connsiteX437" fmla="*/ 541021 w 591029"/>
              <a:gd name="connsiteY437" fmla="*/ 67628 h 577297"/>
              <a:gd name="connsiteX438" fmla="*/ 541021 w 591029"/>
              <a:gd name="connsiteY438" fmla="*/ 82138 h 577297"/>
              <a:gd name="connsiteX439" fmla="*/ 537912 w 591029"/>
              <a:gd name="connsiteY439" fmla="*/ 82138 h 577297"/>
              <a:gd name="connsiteX440" fmla="*/ 137328 w 591029"/>
              <a:gd name="connsiteY440" fmla="*/ 67628 h 577297"/>
              <a:gd name="connsiteX441" fmla="*/ 140437 w 591029"/>
              <a:gd name="connsiteY441" fmla="*/ 67628 h 577297"/>
              <a:gd name="connsiteX442" fmla="*/ 140437 w 591029"/>
              <a:gd name="connsiteY442" fmla="*/ 80583 h 577297"/>
              <a:gd name="connsiteX443" fmla="*/ 137328 w 591029"/>
              <a:gd name="connsiteY443" fmla="*/ 80583 h 577297"/>
              <a:gd name="connsiteX444" fmla="*/ 402138 w 591029"/>
              <a:gd name="connsiteY444" fmla="*/ 62964 h 577297"/>
              <a:gd name="connsiteX445" fmla="*/ 405506 w 591029"/>
              <a:gd name="connsiteY445" fmla="*/ 62964 h 577297"/>
              <a:gd name="connsiteX446" fmla="*/ 405506 w 591029"/>
              <a:gd name="connsiteY446" fmla="*/ 75660 h 577297"/>
              <a:gd name="connsiteX447" fmla="*/ 402138 w 591029"/>
              <a:gd name="connsiteY447" fmla="*/ 75660 h 577297"/>
              <a:gd name="connsiteX448" fmla="*/ 584551 w 591029"/>
              <a:gd name="connsiteY448" fmla="*/ 45085 h 577297"/>
              <a:gd name="connsiteX449" fmla="*/ 591029 w 591029"/>
              <a:gd name="connsiteY449" fmla="*/ 45085 h 577297"/>
              <a:gd name="connsiteX450" fmla="*/ 591029 w 591029"/>
              <a:gd name="connsiteY450" fmla="*/ 48453 h 577297"/>
              <a:gd name="connsiteX451" fmla="*/ 584551 w 591029"/>
              <a:gd name="connsiteY451" fmla="*/ 48453 h 577297"/>
              <a:gd name="connsiteX452" fmla="*/ 557086 w 591029"/>
              <a:gd name="connsiteY452" fmla="*/ 45085 h 577297"/>
              <a:gd name="connsiteX453" fmla="*/ 571855 w 591029"/>
              <a:gd name="connsiteY453" fmla="*/ 45085 h 577297"/>
              <a:gd name="connsiteX454" fmla="*/ 571855 w 591029"/>
              <a:gd name="connsiteY454" fmla="*/ 48453 h 577297"/>
              <a:gd name="connsiteX455" fmla="*/ 557086 w 591029"/>
              <a:gd name="connsiteY455" fmla="*/ 48453 h 577297"/>
              <a:gd name="connsiteX456" fmla="*/ 500600 w 591029"/>
              <a:gd name="connsiteY456" fmla="*/ 45085 h 577297"/>
              <a:gd name="connsiteX457" fmla="*/ 515110 w 591029"/>
              <a:gd name="connsiteY457" fmla="*/ 45085 h 577297"/>
              <a:gd name="connsiteX458" fmla="*/ 515110 w 591029"/>
              <a:gd name="connsiteY458" fmla="*/ 48453 h 577297"/>
              <a:gd name="connsiteX459" fmla="*/ 500600 w 591029"/>
              <a:gd name="connsiteY459" fmla="*/ 48453 h 577297"/>
              <a:gd name="connsiteX460" fmla="*/ 473134 w 591029"/>
              <a:gd name="connsiteY460" fmla="*/ 45085 h 577297"/>
              <a:gd name="connsiteX461" fmla="*/ 487644 w 591029"/>
              <a:gd name="connsiteY461" fmla="*/ 45085 h 577297"/>
              <a:gd name="connsiteX462" fmla="*/ 487644 w 591029"/>
              <a:gd name="connsiteY462" fmla="*/ 48453 h 577297"/>
              <a:gd name="connsiteX463" fmla="*/ 473134 w 591029"/>
              <a:gd name="connsiteY463" fmla="*/ 48453 h 577297"/>
              <a:gd name="connsiteX464" fmla="*/ 444114 w 591029"/>
              <a:gd name="connsiteY464" fmla="*/ 45085 h 577297"/>
              <a:gd name="connsiteX465" fmla="*/ 458624 w 591029"/>
              <a:gd name="connsiteY465" fmla="*/ 45085 h 577297"/>
              <a:gd name="connsiteX466" fmla="*/ 458624 w 591029"/>
              <a:gd name="connsiteY466" fmla="*/ 48453 h 577297"/>
              <a:gd name="connsiteX467" fmla="*/ 444114 w 591029"/>
              <a:gd name="connsiteY467" fmla="*/ 48453 h 577297"/>
              <a:gd name="connsiteX468" fmla="*/ 416648 w 591029"/>
              <a:gd name="connsiteY468" fmla="*/ 45085 h 577297"/>
              <a:gd name="connsiteX469" fmla="*/ 431158 w 591029"/>
              <a:gd name="connsiteY469" fmla="*/ 45085 h 577297"/>
              <a:gd name="connsiteX470" fmla="*/ 431158 w 591029"/>
              <a:gd name="connsiteY470" fmla="*/ 48453 h 577297"/>
              <a:gd name="connsiteX471" fmla="*/ 416648 w 591029"/>
              <a:gd name="connsiteY471" fmla="*/ 48453 h 577297"/>
              <a:gd name="connsiteX472" fmla="*/ 360162 w 591029"/>
              <a:gd name="connsiteY472" fmla="*/ 45085 h 577297"/>
              <a:gd name="connsiteX473" fmla="*/ 374672 w 591029"/>
              <a:gd name="connsiteY473" fmla="*/ 45085 h 577297"/>
              <a:gd name="connsiteX474" fmla="*/ 374672 w 591029"/>
              <a:gd name="connsiteY474" fmla="*/ 48453 h 577297"/>
              <a:gd name="connsiteX475" fmla="*/ 360162 w 591029"/>
              <a:gd name="connsiteY475" fmla="*/ 48453 h 577297"/>
              <a:gd name="connsiteX476" fmla="*/ 332697 w 591029"/>
              <a:gd name="connsiteY476" fmla="*/ 45085 h 577297"/>
              <a:gd name="connsiteX477" fmla="*/ 347207 w 591029"/>
              <a:gd name="connsiteY477" fmla="*/ 45085 h 577297"/>
              <a:gd name="connsiteX478" fmla="*/ 347207 w 591029"/>
              <a:gd name="connsiteY478" fmla="*/ 48453 h 577297"/>
              <a:gd name="connsiteX479" fmla="*/ 332697 w 591029"/>
              <a:gd name="connsiteY479" fmla="*/ 48453 h 577297"/>
              <a:gd name="connsiteX480" fmla="*/ 303676 w 591029"/>
              <a:gd name="connsiteY480" fmla="*/ 45085 h 577297"/>
              <a:gd name="connsiteX481" fmla="*/ 318186 w 591029"/>
              <a:gd name="connsiteY481" fmla="*/ 45085 h 577297"/>
              <a:gd name="connsiteX482" fmla="*/ 318186 w 591029"/>
              <a:gd name="connsiteY482" fmla="*/ 48453 h 577297"/>
              <a:gd name="connsiteX483" fmla="*/ 303676 w 591029"/>
              <a:gd name="connsiteY483" fmla="*/ 48453 h 577297"/>
              <a:gd name="connsiteX484" fmla="*/ 248745 w 591029"/>
              <a:gd name="connsiteY484" fmla="*/ 45085 h 577297"/>
              <a:gd name="connsiteX485" fmla="*/ 261700 w 591029"/>
              <a:gd name="connsiteY485" fmla="*/ 45085 h 577297"/>
              <a:gd name="connsiteX486" fmla="*/ 261700 w 591029"/>
              <a:gd name="connsiteY486" fmla="*/ 48453 h 577297"/>
              <a:gd name="connsiteX487" fmla="*/ 248745 w 591029"/>
              <a:gd name="connsiteY487" fmla="*/ 48453 h 577297"/>
              <a:gd name="connsiteX488" fmla="*/ 219725 w 591029"/>
              <a:gd name="connsiteY488" fmla="*/ 45085 h 577297"/>
              <a:gd name="connsiteX489" fmla="*/ 234235 w 591029"/>
              <a:gd name="connsiteY489" fmla="*/ 45085 h 577297"/>
              <a:gd name="connsiteX490" fmla="*/ 234235 w 591029"/>
              <a:gd name="connsiteY490" fmla="*/ 48453 h 577297"/>
              <a:gd name="connsiteX491" fmla="*/ 219725 w 591029"/>
              <a:gd name="connsiteY491" fmla="*/ 48453 h 577297"/>
              <a:gd name="connsiteX492" fmla="*/ 192259 w 591029"/>
              <a:gd name="connsiteY492" fmla="*/ 45085 h 577297"/>
              <a:gd name="connsiteX493" fmla="*/ 206769 w 591029"/>
              <a:gd name="connsiteY493" fmla="*/ 45085 h 577297"/>
              <a:gd name="connsiteX494" fmla="*/ 206769 w 591029"/>
              <a:gd name="connsiteY494" fmla="*/ 48453 h 577297"/>
              <a:gd name="connsiteX495" fmla="*/ 192259 w 591029"/>
              <a:gd name="connsiteY495" fmla="*/ 48453 h 577297"/>
              <a:gd name="connsiteX496" fmla="*/ 163239 w 591029"/>
              <a:gd name="connsiteY496" fmla="*/ 45085 h 577297"/>
              <a:gd name="connsiteX497" fmla="*/ 177749 w 591029"/>
              <a:gd name="connsiteY497" fmla="*/ 45085 h 577297"/>
              <a:gd name="connsiteX498" fmla="*/ 177749 w 591029"/>
              <a:gd name="connsiteY498" fmla="*/ 48453 h 577297"/>
              <a:gd name="connsiteX499" fmla="*/ 163239 w 591029"/>
              <a:gd name="connsiteY499" fmla="*/ 48453 h 577297"/>
              <a:gd name="connsiteX500" fmla="*/ 108308 w 591029"/>
              <a:gd name="connsiteY500" fmla="*/ 45085 h 577297"/>
              <a:gd name="connsiteX501" fmla="*/ 121004 w 591029"/>
              <a:gd name="connsiteY501" fmla="*/ 45085 h 577297"/>
              <a:gd name="connsiteX502" fmla="*/ 121004 w 591029"/>
              <a:gd name="connsiteY502" fmla="*/ 48453 h 577297"/>
              <a:gd name="connsiteX503" fmla="*/ 108308 w 591029"/>
              <a:gd name="connsiteY503" fmla="*/ 48453 h 577297"/>
              <a:gd name="connsiteX504" fmla="*/ 79028 w 591029"/>
              <a:gd name="connsiteY504" fmla="*/ 45085 h 577297"/>
              <a:gd name="connsiteX505" fmla="*/ 93797 w 591029"/>
              <a:gd name="connsiteY505" fmla="*/ 45085 h 577297"/>
              <a:gd name="connsiteX506" fmla="*/ 93797 w 591029"/>
              <a:gd name="connsiteY506" fmla="*/ 48453 h 577297"/>
              <a:gd name="connsiteX507" fmla="*/ 79028 w 591029"/>
              <a:gd name="connsiteY507" fmla="*/ 48453 h 577297"/>
              <a:gd name="connsiteX508" fmla="*/ 51563 w 591029"/>
              <a:gd name="connsiteY508" fmla="*/ 45085 h 577297"/>
              <a:gd name="connsiteX509" fmla="*/ 66332 w 591029"/>
              <a:gd name="connsiteY509" fmla="*/ 45085 h 577297"/>
              <a:gd name="connsiteX510" fmla="*/ 66332 w 591029"/>
              <a:gd name="connsiteY510" fmla="*/ 48453 h 577297"/>
              <a:gd name="connsiteX511" fmla="*/ 51563 w 591029"/>
              <a:gd name="connsiteY511" fmla="*/ 48453 h 577297"/>
              <a:gd name="connsiteX512" fmla="*/ 30575 w 591029"/>
              <a:gd name="connsiteY512" fmla="*/ 45085 h 577297"/>
              <a:gd name="connsiteX513" fmla="*/ 37053 w 591029"/>
              <a:gd name="connsiteY513" fmla="*/ 45085 h 577297"/>
              <a:gd name="connsiteX514" fmla="*/ 37053 w 591029"/>
              <a:gd name="connsiteY514" fmla="*/ 48453 h 577297"/>
              <a:gd name="connsiteX515" fmla="*/ 30575 w 591029"/>
              <a:gd name="connsiteY515" fmla="*/ 48453 h 577297"/>
              <a:gd name="connsiteX516" fmla="*/ 272842 w 591029"/>
              <a:gd name="connsiteY516" fmla="*/ 43530 h 577297"/>
              <a:gd name="connsiteX517" fmla="*/ 277718 w 591029"/>
              <a:gd name="connsiteY517" fmla="*/ 43530 h 577297"/>
              <a:gd name="connsiteX518" fmla="*/ 277718 w 591029"/>
              <a:gd name="connsiteY518" fmla="*/ 45142 h 577297"/>
              <a:gd name="connsiteX519" fmla="*/ 290721 w 591029"/>
              <a:gd name="connsiteY519" fmla="*/ 45142 h 577297"/>
              <a:gd name="connsiteX520" fmla="*/ 290721 w 591029"/>
              <a:gd name="connsiteY520" fmla="*/ 48367 h 577297"/>
              <a:gd name="connsiteX521" fmla="*/ 277718 w 591029"/>
              <a:gd name="connsiteY521" fmla="*/ 48367 h 577297"/>
              <a:gd name="connsiteX522" fmla="*/ 277718 w 591029"/>
              <a:gd name="connsiteY522" fmla="*/ 58040 h 577297"/>
              <a:gd name="connsiteX523" fmla="*/ 272842 w 591029"/>
              <a:gd name="connsiteY523" fmla="*/ 58040 h 577297"/>
              <a:gd name="connsiteX524" fmla="*/ 537814 w 591029"/>
              <a:gd name="connsiteY524" fmla="*/ 38607 h 577297"/>
              <a:gd name="connsiteX525" fmla="*/ 540988 w 591029"/>
              <a:gd name="connsiteY525" fmla="*/ 38607 h 577297"/>
              <a:gd name="connsiteX526" fmla="*/ 540988 w 591029"/>
              <a:gd name="connsiteY526" fmla="*/ 45056 h 577297"/>
              <a:gd name="connsiteX527" fmla="*/ 542575 w 591029"/>
              <a:gd name="connsiteY527" fmla="*/ 45056 h 577297"/>
              <a:gd name="connsiteX528" fmla="*/ 542575 w 591029"/>
              <a:gd name="connsiteY528" fmla="*/ 48280 h 577297"/>
              <a:gd name="connsiteX529" fmla="*/ 540988 w 591029"/>
              <a:gd name="connsiteY529" fmla="*/ 48280 h 577297"/>
              <a:gd name="connsiteX530" fmla="*/ 540988 w 591029"/>
              <a:gd name="connsiteY530" fmla="*/ 53117 h 577297"/>
              <a:gd name="connsiteX531" fmla="*/ 537814 w 591029"/>
              <a:gd name="connsiteY531" fmla="*/ 53117 h 577297"/>
              <a:gd name="connsiteX532" fmla="*/ 537814 w 591029"/>
              <a:gd name="connsiteY532" fmla="*/ 48280 h 577297"/>
              <a:gd name="connsiteX533" fmla="*/ 529879 w 591029"/>
              <a:gd name="connsiteY533" fmla="*/ 48280 h 577297"/>
              <a:gd name="connsiteX534" fmla="*/ 529879 w 591029"/>
              <a:gd name="connsiteY534" fmla="*/ 45056 h 577297"/>
              <a:gd name="connsiteX535" fmla="*/ 537814 w 591029"/>
              <a:gd name="connsiteY535" fmla="*/ 45056 h 577297"/>
              <a:gd name="connsiteX536" fmla="*/ 137385 w 591029"/>
              <a:gd name="connsiteY536" fmla="*/ 38607 h 577297"/>
              <a:gd name="connsiteX537" fmla="*/ 140610 w 591029"/>
              <a:gd name="connsiteY537" fmla="*/ 38607 h 577297"/>
              <a:gd name="connsiteX538" fmla="*/ 140610 w 591029"/>
              <a:gd name="connsiteY538" fmla="*/ 45056 h 577297"/>
              <a:gd name="connsiteX539" fmla="*/ 150283 w 591029"/>
              <a:gd name="connsiteY539" fmla="*/ 45056 h 577297"/>
              <a:gd name="connsiteX540" fmla="*/ 150283 w 591029"/>
              <a:gd name="connsiteY540" fmla="*/ 48280 h 577297"/>
              <a:gd name="connsiteX541" fmla="*/ 140610 w 591029"/>
              <a:gd name="connsiteY541" fmla="*/ 48280 h 577297"/>
              <a:gd name="connsiteX542" fmla="*/ 140610 w 591029"/>
              <a:gd name="connsiteY542" fmla="*/ 53117 h 577297"/>
              <a:gd name="connsiteX543" fmla="*/ 137385 w 591029"/>
              <a:gd name="connsiteY543" fmla="*/ 53117 h 577297"/>
              <a:gd name="connsiteX544" fmla="*/ 137385 w 591029"/>
              <a:gd name="connsiteY544" fmla="*/ 48280 h 577297"/>
              <a:gd name="connsiteX545" fmla="*/ 135773 w 591029"/>
              <a:gd name="connsiteY545" fmla="*/ 48280 h 577297"/>
              <a:gd name="connsiteX546" fmla="*/ 135773 w 591029"/>
              <a:gd name="connsiteY546" fmla="*/ 45056 h 577297"/>
              <a:gd name="connsiteX547" fmla="*/ 137385 w 591029"/>
              <a:gd name="connsiteY547" fmla="*/ 45056 h 577297"/>
              <a:gd name="connsiteX548" fmla="*/ 402139 w 591029"/>
              <a:gd name="connsiteY548" fmla="*/ 33943 h 577297"/>
              <a:gd name="connsiteX549" fmla="*/ 405507 w 591029"/>
              <a:gd name="connsiteY549" fmla="*/ 33943 h 577297"/>
              <a:gd name="connsiteX550" fmla="*/ 405507 w 591029"/>
              <a:gd name="connsiteY550" fmla="*/ 48453 h 577297"/>
              <a:gd name="connsiteX551" fmla="*/ 402139 w 591029"/>
              <a:gd name="connsiteY551" fmla="*/ 48453 h 577297"/>
              <a:gd name="connsiteX552" fmla="*/ 389183 w 591029"/>
              <a:gd name="connsiteY552" fmla="*/ 48453 h 577297"/>
              <a:gd name="connsiteX553" fmla="*/ 389183 w 591029"/>
              <a:gd name="connsiteY553" fmla="*/ 45085 h 577297"/>
              <a:gd name="connsiteX554" fmla="*/ 402139 w 591029"/>
              <a:gd name="connsiteY554" fmla="*/ 45085 h 577297"/>
              <a:gd name="connsiteX555" fmla="*/ 272842 w 591029"/>
              <a:gd name="connsiteY555" fmla="*/ 12955 h 577297"/>
              <a:gd name="connsiteX556" fmla="*/ 277765 w 591029"/>
              <a:gd name="connsiteY556" fmla="*/ 12955 h 577297"/>
              <a:gd name="connsiteX557" fmla="*/ 277765 w 591029"/>
              <a:gd name="connsiteY557" fmla="*/ 27465 h 577297"/>
              <a:gd name="connsiteX558" fmla="*/ 272842 w 591029"/>
              <a:gd name="connsiteY558" fmla="*/ 27465 h 577297"/>
              <a:gd name="connsiteX559" fmla="*/ 537912 w 591029"/>
              <a:gd name="connsiteY559" fmla="*/ 11142 h 577297"/>
              <a:gd name="connsiteX560" fmla="*/ 541021 w 591029"/>
              <a:gd name="connsiteY560" fmla="*/ 11142 h 577297"/>
              <a:gd name="connsiteX561" fmla="*/ 541021 w 591029"/>
              <a:gd name="connsiteY561" fmla="*/ 25652 h 577297"/>
              <a:gd name="connsiteX562" fmla="*/ 537912 w 591029"/>
              <a:gd name="connsiteY562" fmla="*/ 25652 h 577297"/>
              <a:gd name="connsiteX563" fmla="*/ 137328 w 591029"/>
              <a:gd name="connsiteY563" fmla="*/ 11142 h 577297"/>
              <a:gd name="connsiteX564" fmla="*/ 140437 w 591029"/>
              <a:gd name="connsiteY564" fmla="*/ 11142 h 577297"/>
              <a:gd name="connsiteX565" fmla="*/ 140437 w 591029"/>
              <a:gd name="connsiteY565" fmla="*/ 25652 h 577297"/>
              <a:gd name="connsiteX566" fmla="*/ 137328 w 591029"/>
              <a:gd name="connsiteY566" fmla="*/ 25652 h 577297"/>
              <a:gd name="connsiteX567" fmla="*/ 402138 w 591029"/>
              <a:gd name="connsiteY567" fmla="*/ 6478 h 577297"/>
              <a:gd name="connsiteX568" fmla="*/ 405506 w 591029"/>
              <a:gd name="connsiteY568" fmla="*/ 6478 h 577297"/>
              <a:gd name="connsiteX569" fmla="*/ 405506 w 591029"/>
              <a:gd name="connsiteY569" fmla="*/ 19433 h 577297"/>
              <a:gd name="connsiteX570" fmla="*/ 402138 w 591029"/>
              <a:gd name="connsiteY570" fmla="*/ 19433 h 577297"/>
              <a:gd name="connsiteX571" fmla="*/ 0 w 591029"/>
              <a:gd name="connsiteY571" fmla="*/ 0 h 577297"/>
              <a:gd name="connsiteX572" fmla="*/ 27458 w 591029"/>
              <a:gd name="connsiteY572" fmla="*/ 0 h 577297"/>
              <a:gd name="connsiteX573" fmla="*/ 27458 w 591029"/>
              <a:gd name="connsiteY573" fmla="*/ 180607 h 577297"/>
              <a:gd name="connsiteX574" fmla="*/ 32303 w 591029"/>
              <a:gd name="connsiteY574" fmla="*/ 180607 h 577297"/>
              <a:gd name="connsiteX575" fmla="*/ 32303 w 591029"/>
              <a:gd name="connsiteY575" fmla="*/ 183832 h 577297"/>
              <a:gd name="connsiteX576" fmla="*/ 27458 w 591029"/>
              <a:gd name="connsiteY576" fmla="*/ 183832 h 577297"/>
              <a:gd name="connsiteX577" fmla="*/ 27458 w 591029"/>
              <a:gd name="connsiteY577" fmla="*/ 549884 h 577297"/>
              <a:gd name="connsiteX578" fmla="*/ 30688 w 591029"/>
              <a:gd name="connsiteY578" fmla="*/ 549884 h 577297"/>
              <a:gd name="connsiteX579" fmla="*/ 67837 w 591029"/>
              <a:gd name="connsiteY579" fmla="*/ 311224 h 577297"/>
              <a:gd name="connsiteX580" fmla="*/ 56531 w 591029"/>
              <a:gd name="connsiteY580" fmla="*/ 311224 h 577297"/>
              <a:gd name="connsiteX581" fmla="*/ 56531 w 591029"/>
              <a:gd name="connsiteY581" fmla="*/ 307999 h 577297"/>
              <a:gd name="connsiteX582" fmla="*/ 67837 w 591029"/>
              <a:gd name="connsiteY582" fmla="*/ 307999 h 577297"/>
              <a:gd name="connsiteX583" fmla="*/ 87219 w 591029"/>
              <a:gd name="connsiteY583" fmla="*/ 183832 h 577297"/>
              <a:gd name="connsiteX584" fmla="*/ 119522 w 591029"/>
              <a:gd name="connsiteY584" fmla="*/ 443454 h 577297"/>
              <a:gd name="connsiteX585" fmla="*/ 121137 w 591029"/>
              <a:gd name="connsiteY585" fmla="*/ 443454 h 577297"/>
              <a:gd name="connsiteX586" fmla="*/ 121137 w 591029"/>
              <a:gd name="connsiteY586" fmla="*/ 448292 h 577297"/>
              <a:gd name="connsiteX587" fmla="*/ 119522 w 591029"/>
              <a:gd name="connsiteY587" fmla="*/ 448292 h 577297"/>
              <a:gd name="connsiteX588" fmla="*/ 132444 w 591029"/>
              <a:gd name="connsiteY588" fmla="*/ 549884 h 577297"/>
              <a:gd name="connsiteX589" fmla="*/ 158286 w 591029"/>
              <a:gd name="connsiteY589" fmla="*/ 549884 h 577297"/>
              <a:gd name="connsiteX590" fmla="*/ 169592 w 591029"/>
              <a:gd name="connsiteY590" fmla="*/ 448292 h 577297"/>
              <a:gd name="connsiteX591" fmla="*/ 163132 w 591029"/>
              <a:gd name="connsiteY591" fmla="*/ 448292 h 577297"/>
              <a:gd name="connsiteX592" fmla="*/ 163132 w 591029"/>
              <a:gd name="connsiteY592" fmla="*/ 443454 h 577297"/>
              <a:gd name="connsiteX593" fmla="*/ 169592 w 591029"/>
              <a:gd name="connsiteY593" fmla="*/ 443454 h 577297"/>
              <a:gd name="connsiteX594" fmla="*/ 198665 w 591029"/>
              <a:gd name="connsiteY594" fmla="*/ 183832 h 577297"/>
              <a:gd name="connsiteX595" fmla="*/ 187359 w 591029"/>
              <a:gd name="connsiteY595" fmla="*/ 183832 h 577297"/>
              <a:gd name="connsiteX596" fmla="*/ 187359 w 591029"/>
              <a:gd name="connsiteY596" fmla="*/ 180607 h 577297"/>
              <a:gd name="connsiteX597" fmla="*/ 200280 w 591029"/>
              <a:gd name="connsiteY597" fmla="*/ 180607 h 577297"/>
              <a:gd name="connsiteX598" fmla="*/ 214817 w 591029"/>
              <a:gd name="connsiteY598" fmla="*/ 46764 h 577297"/>
              <a:gd name="connsiteX599" fmla="*/ 226123 w 591029"/>
              <a:gd name="connsiteY599" fmla="*/ 180607 h 577297"/>
              <a:gd name="connsiteX600" fmla="*/ 229353 w 591029"/>
              <a:gd name="connsiteY600" fmla="*/ 180607 h 577297"/>
              <a:gd name="connsiteX601" fmla="*/ 229353 w 591029"/>
              <a:gd name="connsiteY601" fmla="*/ 183832 h 577297"/>
              <a:gd name="connsiteX602" fmla="*/ 226123 w 591029"/>
              <a:gd name="connsiteY602" fmla="*/ 183832 h 577297"/>
              <a:gd name="connsiteX603" fmla="*/ 250351 w 591029"/>
              <a:gd name="connsiteY603" fmla="*/ 443454 h 577297"/>
              <a:gd name="connsiteX604" fmla="*/ 260042 w 591029"/>
              <a:gd name="connsiteY604" fmla="*/ 443454 h 577297"/>
              <a:gd name="connsiteX605" fmla="*/ 260042 w 591029"/>
              <a:gd name="connsiteY605" fmla="*/ 448292 h 577297"/>
              <a:gd name="connsiteX606" fmla="*/ 250351 w 591029"/>
              <a:gd name="connsiteY606" fmla="*/ 448292 h 577297"/>
              <a:gd name="connsiteX607" fmla="*/ 258426 w 591029"/>
              <a:gd name="connsiteY607" fmla="*/ 549884 h 577297"/>
              <a:gd name="connsiteX608" fmla="*/ 292345 w 591029"/>
              <a:gd name="connsiteY608" fmla="*/ 549884 h 577297"/>
              <a:gd name="connsiteX609" fmla="*/ 316572 w 591029"/>
              <a:gd name="connsiteY609" fmla="*/ 448292 h 577297"/>
              <a:gd name="connsiteX610" fmla="*/ 302036 w 591029"/>
              <a:gd name="connsiteY610" fmla="*/ 448292 h 577297"/>
              <a:gd name="connsiteX611" fmla="*/ 302036 w 591029"/>
              <a:gd name="connsiteY611" fmla="*/ 443454 h 577297"/>
              <a:gd name="connsiteX612" fmla="*/ 316572 w 591029"/>
              <a:gd name="connsiteY612" fmla="*/ 443454 h 577297"/>
              <a:gd name="connsiteX613" fmla="*/ 348876 w 591029"/>
              <a:gd name="connsiteY613" fmla="*/ 306387 h 577297"/>
              <a:gd name="connsiteX614" fmla="*/ 392485 w 591029"/>
              <a:gd name="connsiteY614" fmla="*/ 549884 h 577297"/>
              <a:gd name="connsiteX615" fmla="*/ 421558 w 591029"/>
              <a:gd name="connsiteY615" fmla="*/ 549884 h 577297"/>
              <a:gd name="connsiteX616" fmla="*/ 457092 w 591029"/>
              <a:gd name="connsiteY616" fmla="*/ 311224 h 577297"/>
              <a:gd name="connsiteX617" fmla="*/ 444170 w 591029"/>
              <a:gd name="connsiteY617" fmla="*/ 311224 h 577297"/>
              <a:gd name="connsiteX618" fmla="*/ 444170 w 591029"/>
              <a:gd name="connsiteY618" fmla="*/ 307999 h 577297"/>
              <a:gd name="connsiteX619" fmla="*/ 457092 w 591029"/>
              <a:gd name="connsiteY619" fmla="*/ 307999 h 577297"/>
              <a:gd name="connsiteX620" fmla="*/ 457092 w 591029"/>
              <a:gd name="connsiteY620" fmla="*/ 309612 h 577297"/>
              <a:gd name="connsiteX621" fmla="*/ 476474 w 591029"/>
              <a:gd name="connsiteY621" fmla="*/ 183832 h 577297"/>
              <a:gd name="connsiteX622" fmla="*/ 468398 w 591029"/>
              <a:gd name="connsiteY622" fmla="*/ 183832 h 577297"/>
              <a:gd name="connsiteX623" fmla="*/ 468398 w 591029"/>
              <a:gd name="connsiteY623" fmla="*/ 180607 h 577297"/>
              <a:gd name="connsiteX624" fmla="*/ 482934 w 591029"/>
              <a:gd name="connsiteY624" fmla="*/ 180607 h 577297"/>
              <a:gd name="connsiteX625" fmla="*/ 482934 w 591029"/>
              <a:gd name="connsiteY625" fmla="*/ 183832 h 577297"/>
              <a:gd name="connsiteX626" fmla="*/ 478089 w 591029"/>
              <a:gd name="connsiteY626" fmla="*/ 183832 h 577297"/>
              <a:gd name="connsiteX627" fmla="*/ 508777 w 591029"/>
              <a:gd name="connsiteY627" fmla="*/ 443454 h 577297"/>
              <a:gd name="connsiteX628" fmla="*/ 512007 w 591029"/>
              <a:gd name="connsiteY628" fmla="*/ 443454 h 577297"/>
              <a:gd name="connsiteX629" fmla="*/ 512007 w 591029"/>
              <a:gd name="connsiteY629" fmla="*/ 448292 h 577297"/>
              <a:gd name="connsiteX630" fmla="*/ 508777 w 591029"/>
              <a:gd name="connsiteY630" fmla="*/ 448292 h 577297"/>
              <a:gd name="connsiteX631" fmla="*/ 521698 w 591029"/>
              <a:gd name="connsiteY631" fmla="*/ 549884 h 577297"/>
              <a:gd name="connsiteX632" fmla="*/ 537850 w 591029"/>
              <a:gd name="connsiteY632" fmla="*/ 549884 h 577297"/>
              <a:gd name="connsiteX633" fmla="*/ 537850 w 591029"/>
              <a:gd name="connsiteY633" fmla="*/ 543433 h 577297"/>
              <a:gd name="connsiteX634" fmla="*/ 541080 w 591029"/>
              <a:gd name="connsiteY634" fmla="*/ 543433 h 577297"/>
              <a:gd name="connsiteX635" fmla="*/ 541080 w 591029"/>
              <a:gd name="connsiteY635" fmla="*/ 549884 h 577297"/>
              <a:gd name="connsiteX636" fmla="*/ 587920 w 591029"/>
              <a:gd name="connsiteY636" fmla="*/ 549884 h 577297"/>
              <a:gd name="connsiteX637" fmla="*/ 587920 w 591029"/>
              <a:gd name="connsiteY637" fmla="*/ 577297 h 577297"/>
              <a:gd name="connsiteX638" fmla="*/ 0 w 591029"/>
              <a:gd name="connsiteY638" fmla="*/ 577297 h 577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Lst>
            <a:rect l="l" t="t" r="r" b="b"/>
            <a:pathLst>
              <a:path w="591029" h="577297">
                <a:moveTo>
                  <a:pt x="402138" y="540244"/>
                </a:moveTo>
                <a:lnTo>
                  <a:pt x="405506" y="540244"/>
                </a:lnTo>
                <a:lnTo>
                  <a:pt x="405506" y="546463"/>
                </a:lnTo>
                <a:lnTo>
                  <a:pt x="402138" y="546463"/>
                </a:lnTo>
                <a:close/>
                <a:moveTo>
                  <a:pt x="272842" y="540244"/>
                </a:moveTo>
                <a:lnTo>
                  <a:pt x="277765" y="540244"/>
                </a:lnTo>
                <a:lnTo>
                  <a:pt x="277765" y="546463"/>
                </a:lnTo>
                <a:lnTo>
                  <a:pt x="272842" y="546463"/>
                </a:lnTo>
                <a:close/>
                <a:moveTo>
                  <a:pt x="137328" y="540244"/>
                </a:moveTo>
                <a:lnTo>
                  <a:pt x="140437" y="540244"/>
                </a:lnTo>
                <a:lnTo>
                  <a:pt x="140437" y="546463"/>
                </a:lnTo>
                <a:lnTo>
                  <a:pt x="137328" y="546463"/>
                </a:lnTo>
                <a:close/>
                <a:moveTo>
                  <a:pt x="537912" y="515888"/>
                </a:moveTo>
                <a:lnTo>
                  <a:pt x="541021" y="515888"/>
                </a:lnTo>
                <a:lnTo>
                  <a:pt x="541021" y="530398"/>
                </a:lnTo>
                <a:lnTo>
                  <a:pt x="537912" y="530398"/>
                </a:lnTo>
                <a:close/>
                <a:moveTo>
                  <a:pt x="402138" y="512779"/>
                </a:moveTo>
                <a:lnTo>
                  <a:pt x="405506" y="512779"/>
                </a:lnTo>
                <a:lnTo>
                  <a:pt x="405506" y="527289"/>
                </a:lnTo>
                <a:lnTo>
                  <a:pt x="402138" y="527289"/>
                </a:lnTo>
                <a:close/>
                <a:moveTo>
                  <a:pt x="272842" y="512779"/>
                </a:moveTo>
                <a:lnTo>
                  <a:pt x="277765" y="512779"/>
                </a:lnTo>
                <a:lnTo>
                  <a:pt x="277765" y="527289"/>
                </a:lnTo>
                <a:lnTo>
                  <a:pt x="272842" y="527289"/>
                </a:lnTo>
                <a:close/>
                <a:moveTo>
                  <a:pt x="137328" y="512779"/>
                </a:moveTo>
                <a:lnTo>
                  <a:pt x="140437" y="512779"/>
                </a:lnTo>
                <a:lnTo>
                  <a:pt x="140437" y="527289"/>
                </a:lnTo>
                <a:lnTo>
                  <a:pt x="137328" y="527289"/>
                </a:lnTo>
                <a:close/>
                <a:moveTo>
                  <a:pt x="537912" y="488422"/>
                </a:moveTo>
                <a:lnTo>
                  <a:pt x="541021" y="488422"/>
                </a:lnTo>
                <a:lnTo>
                  <a:pt x="541021" y="502932"/>
                </a:lnTo>
                <a:lnTo>
                  <a:pt x="537912" y="502932"/>
                </a:lnTo>
                <a:close/>
                <a:moveTo>
                  <a:pt x="402138" y="485313"/>
                </a:moveTo>
                <a:lnTo>
                  <a:pt x="405506" y="485313"/>
                </a:lnTo>
                <a:lnTo>
                  <a:pt x="405506" y="498268"/>
                </a:lnTo>
                <a:lnTo>
                  <a:pt x="402138" y="498268"/>
                </a:lnTo>
                <a:close/>
                <a:moveTo>
                  <a:pt x="272842" y="485313"/>
                </a:moveTo>
                <a:lnTo>
                  <a:pt x="277765" y="485313"/>
                </a:lnTo>
                <a:lnTo>
                  <a:pt x="277765" y="499823"/>
                </a:lnTo>
                <a:lnTo>
                  <a:pt x="272842" y="499823"/>
                </a:lnTo>
                <a:close/>
                <a:moveTo>
                  <a:pt x="137328" y="485313"/>
                </a:moveTo>
                <a:lnTo>
                  <a:pt x="140437" y="485313"/>
                </a:lnTo>
                <a:lnTo>
                  <a:pt x="140437" y="499823"/>
                </a:lnTo>
                <a:lnTo>
                  <a:pt x="137328" y="499823"/>
                </a:lnTo>
                <a:close/>
                <a:moveTo>
                  <a:pt x="537912" y="459402"/>
                </a:moveTo>
                <a:lnTo>
                  <a:pt x="541021" y="459402"/>
                </a:lnTo>
                <a:lnTo>
                  <a:pt x="541021" y="473912"/>
                </a:lnTo>
                <a:lnTo>
                  <a:pt x="537912" y="473912"/>
                </a:lnTo>
                <a:close/>
                <a:moveTo>
                  <a:pt x="272842" y="457847"/>
                </a:moveTo>
                <a:lnTo>
                  <a:pt x="277765" y="457847"/>
                </a:lnTo>
                <a:lnTo>
                  <a:pt x="277765" y="472357"/>
                </a:lnTo>
                <a:lnTo>
                  <a:pt x="272842" y="472357"/>
                </a:lnTo>
                <a:close/>
                <a:moveTo>
                  <a:pt x="137328" y="457847"/>
                </a:moveTo>
                <a:lnTo>
                  <a:pt x="140437" y="457847"/>
                </a:lnTo>
                <a:lnTo>
                  <a:pt x="140437" y="470802"/>
                </a:lnTo>
                <a:lnTo>
                  <a:pt x="137328" y="470802"/>
                </a:lnTo>
                <a:close/>
                <a:moveTo>
                  <a:pt x="402138" y="456293"/>
                </a:moveTo>
                <a:lnTo>
                  <a:pt x="405506" y="456293"/>
                </a:lnTo>
                <a:lnTo>
                  <a:pt x="405506" y="470803"/>
                </a:lnTo>
                <a:lnTo>
                  <a:pt x="402138" y="470803"/>
                </a:lnTo>
                <a:close/>
                <a:moveTo>
                  <a:pt x="581442" y="443337"/>
                </a:moveTo>
                <a:lnTo>
                  <a:pt x="587920" y="443337"/>
                </a:lnTo>
                <a:lnTo>
                  <a:pt x="587920" y="448260"/>
                </a:lnTo>
                <a:lnTo>
                  <a:pt x="581442" y="448260"/>
                </a:lnTo>
                <a:close/>
                <a:moveTo>
                  <a:pt x="553976" y="443337"/>
                </a:moveTo>
                <a:lnTo>
                  <a:pt x="568486" y="443337"/>
                </a:lnTo>
                <a:lnTo>
                  <a:pt x="568486" y="448260"/>
                </a:lnTo>
                <a:lnTo>
                  <a:pt x="553976" y="448260"/>
                </a:lnTo>
                <a:close/>
                <a:moveTo>
                  <a:pt x="415094" y="443337"/>
                </a:moveTo>
                <a:lnTo>
                  <a:pt x="428049" y="443337"/>
                </a:lnTo>
                <a:lnTo>
                  <a:pt x="428049" y="448260"/>
                </a:lnTo>
                <a:lnTo>
                  <a:pt x="415094" y="448260"/>
                </a:lnTo>
                <a:close/>
                <a:moveTo>
                  <a:pt x="386073" y="443337"/>
                </a:moveTo>
                <a:lnTo>
                  <a:pt x="400583" y="443337"/>
                </a:lnTo>
                <a:lnTo>
                  <a:pt x="400583" y="448260"/>
                </a:lnTo>
                <a:lnTo>
                  <a:pt x="386073" y="448260"/>
                </a:lnTo>
                <a:close/>
                <a:moveTo>
                  <a:pt x="30575" y="443337"/>
                </a:moveTo>
                <a:lnTo>
                  <a:pt x="37053" y="443337"/>
                </a:lnTo>
                <a:lnTo>
                  <a:pt x="37053" y="448260"/>
                </a:lnTo>
                <a:lnTo>
                  <a:pt x="30575" y="448260"/>
                </a:lnTo>
                <a:close/>
                <a:moveTo>
                  <a:pt x="537797" y="432195"/>
                </a:moveTo>
                <a:lnTo>
                  <a:pt x="541021" y="432195"/>
                </a:lnTo>
                <a:lnTo>
                  <a:pt x="541021" y="446654"/>
                </a:lnTo>
                <a:lnTo>
                  <a:pt x="539409" y="446654"/>
                </a:lnTo>
                <a:lnTo>
                  <a:pt x="539409" y="448260"/>
                </a:lnTo>
                <a:lnTo>
                  <a:pt x="526511" y="448260"/>
                </a:lnTo>
                <a:lnTo>
                  <a:pt x="526511" y="443441"/>
                </a:lnTo>
                <a:lnTo>
                  <a:pt x="537797" y="443441"/>
                </a:lnTo>
                <a:close/>
                <a:moveTo>
                  <a:pt x="272842" y="430382"/>
                </a:moveTo>
                <a:lnTo>
                  <a:pt x="277739" y="430382"/>
                </a:lnTo>
                <a:lnTo>
                  <a:pt x="277739" y="443385"/>
                </a:lnTo>
                <a:lnTo>
                  <a:pt x="289166" y="443385"/>
                </a:lnTo>
                <a:lnTo>
                  <a:pt x="289166" y="448261"/>
                </a:lnTo>
                <a:lnTo>
                  <a:pt x="274474" y="448261"/>
                </a:lnTo>
                <a:lnTo>
                  <a:pt x="274474" y="445010"/>
                </a:lnTo>
                <a:lnTo>
                  <a:pt x="272842" y="445010"/>
                </a:lnTo>
                <a:close/>
                <a:moveTo>
                  <a:pt x="402138" y="428827"/>
                </a:moveTo>
                <a:lnTo>
                  <a:pt x="405506" y="428827"/>
                </a:lnTo>
                <a:lnTo>
                  <a:pt x="405506" y="441782"/>
                </a:lnTo>
                <a:lnTo>
                  <a:pt x="402138" y="441782"/>
                </a:lnTo>
                <a:close/>
                <a:moveTo>
                  <a:pt x="137328" y="428827"/>
                </a:moveTo>
                <a:lnTo>
                  <a:pt x="140437" y="428827"/>
                </a:lnTo>
                <a:lnTo>
                  <a:pt x="140437" y="443337"/>
                </a:lnTo>
                <a:lnTo>
                  <a:pt x="148469" y="443337"/>
                </a:lnTo>
                <a:lnTo>
                  <a:pt x="148469" y="448260"/>
                </a:lnTo>
                <a:lnTo>
                  <a:pt x="135773" y="448260"/>
                </a:lnTo>
                <a:lnTo>
                  <a:pt x="135773" y="443337"/>
                </a:lnTo>
                <a:lnTo>
                  <a:pt x="137328" y="443337"/>
                </a:lnTo>
                <a:close/>
                <a:moveTo>
                  <a:pt x="537912" y="404730"/>
                </a:moveTo>
                <a:lnTo>
                  <a:pt x="541021" y="404730"/>
                </a:lnTo>
                <a:lnTo>
                  <a:pt x="541021" y="417685"/>
                </a:lnTo>
                <a:lnTo>
                  <a:pt x="537912" y="417685"/>
                </a:lnTo>
                <a:close/>
                <a:moveTo>
                  <a:pt x="272842" y="403175"/>
                </a:moveTo>
                <a:lnTo>
                  <a:pt x="277765" y="403175"/>
                </a:lnTo>
                <a:lnTo>
                  <a:pt x="277765" y="415871"/>
                </a:lnTo>
                <a:lnTo>
                  <a:pt x="272842" y="415871"/>
                </a:lnTo>
                <a:close/>
                <a:moveTo>
                  <a:pt x="137328" y="401361"/>
                </a:moveTo>
                <a:lnTo>
                  <a:pt x="140437" y="401361"/>
                </a:lnTo>
                <a:lnTo>
                  <a:pt x="140437" y="415871"/>
                </a:lnTo>
                <a:lnTo>
                  <a:pt x="137328" y="415871"/>
                </a:lnTo>
                <a:close/>
                <a:moveTo>
                  <a:pt x="402138" y="399807"/>
                </a:moveTo>
                <a:lnTo>
                  <a:pt x="405506" y="399807"/>
                </a:lnTo>
                <a:lnTo>
                  <a:pt x="405506" y="414317"/>
                </a:lnTo>
                <a:lnTo>
                  <a:pt x="402138" y="414317"/>
                </a:lnTo>
                <a:close/>
                <a:moveTo>
                  <a:pt x="537912" y="375709"/>
                </a:moveTo>
                <a:lnTo>
                  <a:pt x="541021" y="375709"/>
                </a:lnTo>
                <a:lnTo>
                  <a:pt x="541021" y="390219"/>
                </a:lnTo>
                <a:lnTo>
                  <a:pt x="537912" y="390219"/>
                </a:lnTo>
                <a:close/>
                <a:moveTo>
                  <a:pt x="272842" y="375709"/>
                </a:moveTo>
                <a:lnTo>
                  <a:pt x="277765" y="375709"/>
                </a:lnTo>
                <a:lnTo>
                  <a:pt x="277765" y="388664"/>
                </a:lnTo>
                <a:lnTo>
                  <a:pt x="272842" y="388664"/>
                </a:lnTo>
                <a:close/>
                <a:moveTo>
                  <a:pt x="137328" y="374155"/>
                </a:moveTo>
                <a:lnTo>
                  <a:pt x="140437" y="374155"/>
                </a:lnTo>
                <a:lnTo>
                  <a:pt x="140437" y="386851"/>
                </a:lnTo>
                <a:lnTo>
                  <a:pt x="137328" y="386851"/>
                </a:lnTo>
                <a:close/>
                <a:moveTo>
                  <a:pt x="402138" y="372341"/>
                </a:moveTo>
                <a:lnTo>
                  <a:pt x="405506" y="372341"/>
                </a:lnTo>
                <a:lnTo>
                  <a:pt x="405506" y="385296"/>
                </a:lnTo>
                <a:lnTo>
                  <a:pt x="402138" y="385296"/>
                </a:lnTo>
                <a:close/>
                <a:moveTo>
                  <a:pt x="537912" y="348244"/>
                </a:moveTo>
                <a:lnTo>
                  <a:pt x="541021" y="348244"/>
                </a:lnTo>
                <a:lnTo>
                  <a:pt x="541021" y="362754"/>
                </a:lnTo>
                <a:lnTo>
                  <a:pt x="537912" y="362754"/>
                </a:lnTo>
                <a:close/>
                <a:moveTo>
                  <a:pt x="272842" y="348244"/>
                </a:moveTo>
                <a:lnTo>
                  <a:pt x="277765" y="348244"/>
                </a:lnTo>
                <a:lnTo>
                  <a:pt x="277765" y="361199"/>
                </a:lnTo>
                <a:lnTo>
                  <a:pt x="272842" y="361199"/>
                </a:lnTo>
                <a:close/>
                <a:moveTo>
                  <a:pt x="137328" y="345134"/>
                </a:moveTo>
                <a:lnTo>
                  <a:pt x="140437" y="345134"/>
                </a:lnTo>
                <a:lnTo>
                  <a:pt x="140437" y="359644"/>
                </a:lnTo>
                <a:lnTo>
                  <a:pt x="137328" y="359644"/>
                </a:lnTo>
                <a:close/>
                <a:moveTo>
                  <a:pt x="402138" y="343321"/>
                </a:moveTo>
                <a:lnTo>
                  <a:pt x="405506" y="343321"/>
                </a:lnTo>
                <a:lnTo>
                  <a:pt x="405506" y="357831"/>
                </a:lnTo>
                <a:lnTo>
                  <a:pt x="402138" y="357831"/>
                </a:lnTo>
                <a:close/>
                <a:moveTo>
                  <a:pt x="272842" y="320778"/>
                </a:moveTo>
                <a:lnTo>
                  <a:pt x="277765" y="320778"/>
                </a:lnTo>
                <a:lnTo>
                  <a:pt x="277765" y="333733"/>
                </a:lnTo>
                <a:lnTo>
                  <a:pt x="272842" y="333733"/>
                </a:lnTo>
                <a:close/>
                <a:moveTo>
                  <a:pt x="537912" y="319223"/>
                </a:moveTo>
                <a:lnTo>
                  <a:pt x="541021" y="319223"/>
                </a:lnTo>
                <a:lnTo>
                  <a:pt x="541021" y="333733"/>
                </a:lnTo>
                <a:lnTo>
                  <a:pt x="537912" y="333733"/>
                </a:lnTo>
                <a:close/>
                <a:moveTo>
                  <a:pt x="137328" y="317669"/>
                </a:moveTo>
                <a:lnTo>
                  <a:pt x="140437" y="317669"/>
                </a:lnTo>
                <a:lnTo>
                  <a:pt x="140437" y="332179"/>
                </a:lnTo>
                <a:lnTo>
                  <a:pt x="137328" y="332179"/>
                </a:lnTo>
                <a:close/>
                <a:moveTo>
                  <a:pt x="402138" y="316114"/>
                </a:moveTo>
                <a:lnTo>
                  <a:pt x="405506" y="316114"/>
                </a:lnTo>
                <a:lnTo>
                  <a:pt x="405506" y="330624"/>
                </a:lnTo>
                <a:lnTo>
                  <a:pt x="402138" y="330624"/>
                </a:lnTo>
                <a:close/>
                <a:moveTo>
                  <a:pt x="581442" y="307823"/>
                </a:moveTo>
                <a:lnTo>
                  <a:pt x="587920" y="307823"/>
                </a:lnTo>
                <a:lnTo>
                  <a:pt x="587920" y="311191"/>
                </a:lnTo>
                <a:lnTo>
                  <a:pt x="581442" y="311191"/>
                </a:lnTo>
                <a:close/>
                <a:moveTo>
                  <a:pt x="553976" y="307823"/>
                </a:moveTo>
                <a:lnTo>
                  <a:pt x="568486" y="307823"/>
                </a:lnTo>
                <a:lnTo>
                  <a:pt x="568486" y="311191"/>
                </a:lnTo>
                <a:lnTo>
                  <a:pt x="553976" y="311191"/>
                </a:lnTo>
                <a:close/>
                <a:moveTo>
                  <a:pt x="526511" y="307823"/>
                </a:moveTo>
                <a:lnTo>
                  <a:pt x="541021" y="307823"/>
                </a:lnTo>
                <a:lnTo>
                  <a:pt x="541021" y="311191"/>
                </a:lnTo>
                <a:lnTo>
                  <a:pt x="526511" y="311191"/>
                </a:lnTo>
                <a:close/>
                <a:moveTo>
                  <a:pt x="499045" y="307823"/>
                </a:moveTo>
                <a:lnTo>
                  <a:pt x="512000" y="307823"/>
                </a:lnTo>
                <a:lnTo>
                  <a:pt x="512000" y="311191"/>
                </a:lnTo>
                <a:lnTo>
                  <a:pt x="499045" y="311191"/>
                </a:lnTo>
                <a:close/>
                <a:moveTo>
                  <a:pt x="416648" y="307823"/>
                </a:moveTo>
                <a:lnTo>
                  <a:pt x="429603" y="307823"/>
                </a:lnTo>
                <a:lnTo>
                  <a:pt x="429603" y="311191"/>
                </a:lnTo>
                <a:lnTo>
                  <a:pt x="416648" y="311191"/>
                </a:lnTo>
                <a:close/>
                <a:moveTo>
                  <a:pt x="387628" y="307823"/>
                </a:moveTo>
                <a:lnTo>
                  <a:pt x="402138" y="307823"/>
                </a:lnTo>
                <a:lnTo>
                  <a:pt x="402138" y="311191"/>
                </a:lnTo>
                <a:lnTo>
                  <a:pt x="387628" y="311191"/>
                </a:lnTo>
                <a:close/>
                <a:moveTo>
                  <a:pt x="360162" y="307823"/>
                </a:moveTo>
                <a:lnTo>
                  <a:pt x="374672" y="307823"/>
                </a:lnTo>
                <a:lnTo>
                  <a:pt x="374672" y="311191"/>
                </a:lnTo>
                <a:lnTo>
                  <a:pt x="360162" y="311191"/>
                </a:lnTo>
                <a:close/>
                <a:moveTo>
                  <a:pt x="332697" y="307823"/>
                </a:moveTo>
                <a:lnTo>
                  <a:pt x="347207" y="307823"/>
                </a:lnTo>
                <a:lnTo>
                  <a:pt x="347207" y="311191"/>
                </a:lnTo>
                <a:lnTo>
                  <a:pt x="332697" y="311191"/>
                </a:lnTo>
                <a:close/>
                <a:moveTo>
                  <a:pt x="305231" y="307823"/>
                </a:moveTo>
                <a:lnTo>
                  <a:pt x="319741" y="307823"/>
                </a:lnTo>
                <a:lnTo>
                  <a:pt x="319741" y="311191"/>
                </a:lnTo>
                <a:lnTo>
                  <a:pt x="305231" y="311191"/>
                </a:lnTo>
                <a:close/>
                <a:moveTo>
                  <a:pt x="277765" y="307823"/>
                </a:moveTo>
                <a:lnTo>
                  <a:pt x="292275" y="307823"/>
                </a:lnTo>
                <a:lnTo>
                  <a:pt x="292275" y="311191"/>
                </a:lnTo>
                <a:lnTo>
                  <a:pt x="277765" y="311191"/>
                </a:lnTo>
                <a:close/>
                <a:moveTo>
                  <a:pt x="250300" y="307823"/>
                </a:moveTo>
                <a:lnTo>
                  <a:pt x="263255" y="307823"/>
                </a:lnTo>
                <a:lnTo>
                  <a:pt x="263255" y="311191"/>
                </a:lnTo>
                <a:lnTo>
                  <a:pt x="250300" y="311191"/>
                </a:lnTo>
                <a:close/>
                <a:moveTo>
                  <a:pt x="167903" y="307823"/>
                </a:moveTo>
                <a:lnTo>
                  <a:pt x="180858" y="307823"/>
                </a:lnTo>
                <a:lnTo>
                  <a:pt x="180858" y="311191"/>
                </a:lnTo>
                <a:lnTo>
                  <a:pt x="167903" y="311191"/>
                </a:lnTo>
                <a:close/>
                <a:moveTo>
                  <a:pt x="138883" y="307823"/>
                </a:moveTo>
                <a:lnTo>
                  <a:pt x="153393" y="307823"/>
                </a:lnTo>
                <a:lnTo>
                  <a:pt x="153393" y="311191"/>
                </a:lnTo>
                <a:lnTo>
                  <a:pt x="138883" y="311191"/>
                </a:lnTo>
                <a:close/>
                <a:moveTo>
                  <a:pt x="111417" y="307823"/>
                </a:moveTo>
                <a:lnTo>
                  <a:pt x="125927" y="307823"/>
                </a:lnTo>
                <a:lnTo>
                  <a:pt x="125927" y="311191"/>
                </a:lnTo>
                <a:lnTo>
                  <a:pt x="111417" y="311191"/>
                </a:lnTo>
                <a:close/>
                <a:moveTo>
                  <a:pt x="35498" y="307823"/>
                </a:moveTo>
                <a:lnTo>
                  <a:pt x="41976" y="307823"/>
                </a:lnTo>
                <a:lnTo>
                  <a:pt x="41976" y="311191"/>
                </a:lnTo>
                <a:lnTo>
                  <a:pt x="35498" y="311191"/>
                </a:lnTo>
                <a:close/>
                <a:moveTo>
                  <a:pt x="537912" y="291758"/>
                </a:moveTo>
                <a:lnTo>
                  <a:pt x="541021" y="291758"/>
                </a:lnTo>
                <a:lnTo>
                  <a:pt x="541021" y="306268"/>
                </a:lnTo>
                <a:lnTo>
                  <a:pt x="537912" y="306268"/>
                </a:lnTo>
                <a:close/>
                <a:moveTo>
                  <a:pt x="272842" y="291758"/>
                </a:moveTo>
                <a:lnTo>
                  <a:pt x="277765" y="291758"/>
                </a:lnTo>
                <a:lnTo>
                  <a:pt x="277765" y="306268"/>
                </a:lnTo>
                <a:lnTo>
                  <a:pt x="272842" y="306268"/>
                </a:lnTo>
                <a:close/>
                <a:moveTo>
                  <a:pt x="137328" y="290203"/>
                </a:moveTo>
                <a:lnTo>
                  <a:pt x="140437" y="290203"/>
                </a:lnTo>
                <a:lnTo>
                  <a:pt x="140437" y="304713"/>
                </a:lnTo>
                <a:lnTo>
                  <a:pt x="137328" y="304713"/>
                </a:lnTo>
                <a:close/>
                <a:moveTo>
                  <a:pt x="402138" y="287094"/>
                </a:moveTo>
                <a:lnTo>
                  <a:pt x="405506" y="287094"/>
                </a:lnTo>
                <a:lnTo>
                  <a:pt x="405506" y="301604"/>
                </a:lnTo>
                <a:lnTo>
                  <a:pt x="402138" y="301604"/>
                </a:lnTo>
                <a:close/>
                <a:moveTo>
                  <a:pt x="537912" y="264292"/>
                </a:moveTo>
                <a:lnTo>
                  <a:pt x="541021" y="264292"/>
                </a:lnTo>
                <a:lnTo>
                  <a:pt x="541021" y="277247"/>
                </a:lnTo>
                <a:lnTo>
                  <a:pt x="537912" y="277247"/>
                </a:lnTo>
                <a:close/>
                <a:moveTo>
                  <a:pt x="272842" y="264292"/>
                </a:moveTo>
                <a:lnTo>
                  <a:pt x="277765" y="264292"/>
                </a:lnTo>
                <a:lnTo>
                  <a:pt x="277765" y="278802"/>
                </a:lnTo>
                <a:lnTo>
                  <a:pt x="272842" y="278802"/>
                </a:lnTo>
                <a:close/>
                <a:moveTo>
                  <a:pt x="137328" y="262738"/>
                </a:moveTo>
                <a:lnTo>
                  <a:pt x="140437" y="262738"/>
                </a:lnTo>
                <a:lnTo>
                  <a:pt x="140437" y="275693"/>
                </a:lnTo>
                <a:lnTo>
                  <a:pt x="137328" y="275693"/>
                </a:lnTo>
                <a:close/>
                <a:moveTo>
                  <a:pt x="402138" y="259628"/>
                </a:moveTo>
                <a:lnTo>
                  <a:pt x="405506" y="259628"/>
                </a:lnTo>
                <a:lnTo>
                  <a:pt x="405506" y="274138"/>
                </a:lnTo>
                <a:lnTo>
                  <a:pt x="402138" y="274138"/>
                </a:lnTo>
                <a:close/>
                <a:moveTo>
                  <a:pt x="272842" y="237086"/>
                </a:moveTo>
                <a:lnTo>
                  <a:pt x="277765" y="237086"/>
                </a:lnTo>
                <a:lnTo>
                  <a:pt x="277765" y="251596"/>
                </a:lnTo>
                <a:lnTo>
                  <a:pt x="272842" y="251596"/>
                </a:lnTo>
                <a:close/>
                <a:moveTo>
                  <a:pt x="537912" y="235272"/>
                </a:moveTo>
                <a:lnTo>
                  <a:pt x="541021" y="235272"/>
                </a:lnTo>
                <a:lnTo>
                  <a:pt x="541021" y="249782"/>
                </a:lnTo>
                <a:lnTo>
                  <a:pt x="537912" y="249782"/>
                </a:lnTo>
                <a:close/>
                <a:moveTo>
                  <a:pt x="137328" y="233717"/>
                </a:moveTo>
                <a:lnTo>
                  <a:pt x="140437" y="233717"/>
                </a:lnTo>
                <a:lnTo>
                  <a:pt x="140437" y="248227"/>
                </a:lnTo>
                <a:lnTo>
                  <a:pt x="137328" y="248227"/>
                </a:lnTo>
                <a:close/>
                <a:moveTo>
                  <a:pt x="402138" y="230608"/>
                </a:moveTo>
                <a:lnTo>
                  <a:pt x="405506" y="230608"/>
                </a:lnTo>
                <a:lnTo>
                  <a:pt x="405506" y="245118"/>
                </a:lnTo>
                <a:lnTo>
                  <a:pt x="402138" y="245118"/>
                </a:lnTo>
                <a:close/>
                <a:moveTo>
                  <a:pt x="272842" y="209620"/>
                </a:moveTo>
                <a:lnTo>
                  <a:pt x="277765" y="209620"/>
                </a:lnTo>
                <a:lnTo>
                  <a:pt x="277765" y="224130"/>
                </a:lnTo>
                <a:lnTo>
                  <a:pt x="272842" y="224130"/>
                </a:lnTo>
                <a:close/>
                <a:moveTo>
                  <a:pt x="537912" y="208065"/>
                </a:moveTo>
                <a:lnTo>
                  <a:pt x="541021" y="208065"/>
                </a:lnTo>
                <a:lnTo>
                  <a:pt x="541021" y="222575"/>
                </a:lnTo>
                <a:lnTo>
                  <a:pt x="537912" y="222575"/>
                </a:lnTo>
                <a:close/>
                <a:moveTo>
                  <a:pt x="137328" y="206252"/>
                </a:moveTo>
                <a:lnTo>
                  <a:pt x="140437" y="206252"/>
                </a:lnTo>
                <a:lnTo>
                  <a:pt x="140437" y="220762"/>
                </a:lnTo>
                <a:lnTo>
                  <a:pt x="137328" y="220762"/>
                </a:lnTo>
                <a:close/>
                <a:moveTo>
                  <a:pt x="402138" y="203142"/>
                </a:moveTo>
                <a:lnTo>
                  <a:pt x="405506" y="203142"/>
                </a:lnTo>
                <a:lnTo>
                  <a:pt x="405506" y="217652"/>
                </a:lnTo>
                <a:lnTo>
                  <a:pt x="402138" y="217652"/>
                </a:lnTo>
                <a:close/>
                <a:moveTo>
                  <a:pt x="74298" y="180607"/>
                </a:moveTo>
                <a:lnTo>
                  <a:pt x="88834" y="180607"/>
                </a:lnTo>
                <a:lnTo>
                  <a:pt x="88834" y="183832"/>
                </a:lnTo>
                <a:lnTo>
                  <a:pt x="87219" y="183832"/>
                </a:lnTo>
                <a:lnTo>
                  <a:pt x="74298" y="183832"/>
                </a:lnTo>
                <a:close/>
                <a:moveTo>
                  <a:pt x="581442" y="180600"/>
                </a:moveTo>
                <a:lnTo>
                  <a:pt x="587920" y="180600"/>
                </a:lnTo>
                <a:lnTo>
                  <a:pt x="587920" y="183709"/>
                </a:lnTo>
                <a:lnTo>
                  <a:pt x="581442" y="183709"/>
                </a:lnTo>
                <a:close/>
                <a:moveTo>
                  <a:pt x="553976" y="180600"/>
                </a:moveTo>
                <a:lnTo>
                  <a:pt x="568486" y="180600"/>
                </a:lnTo>
                <a:lnTo>
                  <a:pt x="568486" y="183709"/>
                </a:lnTo>
                <a:lnTo>
                  <a:pt x="553976" y="183709"/>
                </a:lnTo>
                <a:close/>
                <a:moveTo>
                  <a:pt x="524956" y="180600"/>
                </a:moveTo>
                <a:lnTo>
                  <a:pt x="537808" y="180600"/>
                </a:lnTo>
                <a:lnTo>
                  <a:pt x="541021" y="180600"/>
                </a:lnTo>
                <a:lnTo>
                  <a:pt x="541021" y="193555"/>
                </a:lnTo>
                <a:lnTo>
                  <a:pt x="537808" y="193555"/>
                </a:lnTo>
                <a:lnTo>
                  <a:pt x="537808" y="183839"/>
                </a:lnTo>
                <a:lnTo>
                  <a:pt x="524956" y="183839"/>
                </a:lnTo>
                <a:close/>
                <a:moveTo>
                  <a:pt x="497490" y="180600"/>
                </a:moveTo>
                <a:lnTo>
                  <a:pt x="512000" y="180600"/>
                </a:lnTo>
                <a:lnTo>
                  <a:pt x="512000" y="183709"/>
                </a:lnTo>
                <a:lnTo>
                  <a:pt x="497490" y="183709"/>
                </a:lnTo>
                <a:close/>
                <a:moveTo>
                  <a:pt x="441005" y="180600"/>
                </a:moveTo>
                <a:lnTo>
                  <a:pt x="455515" y="180600"/>
                </a:lnTo>
                <a:lnTo>
                  <a:pt x="455515" y="183709"/>
                </a:lnTo>
                <a:lnTo>
                  <a:pt x="441005" y="183709"/>
                </a:lnTo>
                <a:close/>
                <a:moveTo>
                  <a:pt x="413539" y="180600"/>
                </a:moveTo>
                <a:lnTo>
                  <a:pt x="426494" y="180600"/>
                </a:lnTo>
                <a:lnTo>
                  <a:pt x="426494" y="183709"/>
                </a:lnTo>
                <a:lnTo>
                  <a:pt x="413539" y="183709"/>
                </a:lnTo>
                <a:close/>
                <a:moveTo>
                  <a:pt x="384519" y="180600"/>
                </a:moveTo>
                <a:lnTo>
                  <a:pt x="399029" y="180600"/>
                </a:lnTo>
                <a:lnTo>
                  <a:pt x="399029" y="183709"/>
                </a:lnTo>
                <a:lnTo>
                  <a:pt x="384519" y="183709"/>
                </a:lnTo>
                <a:close/>
                <a:moveTo>
                  <a:pt x="357053" y="180600"/>
                </a:moveTo>
                <a:lnTo>
                  <a:pt x="369749" y="180600"/>
                </a:lnTo>
                <a:lnTo>
                  <a:pt x="369749" y="183709"/>
                </a:lnTo>
                <a:lnTo>
                  <a:pt x="357053" y="183709"/>
                </a:lnTo>
                <a:close/>
                <a:moveTo>
                  <a:pt x="327774" y="180600"/>
                </a:moveTo>
                <a:lnTo>
                  <a:pt x="342284" y="180600"/>
                </a:lnTo>
                <a:lnTo>
                  <a:pt x="342284" y="183709"/>
                </a:lnTo>
                <a:lnTo>
                  <a:pt x="327774" y="183709"/>
                </a:lnTo>
                <a:close/>
                <a:moveTo>
                  <a:pt x="300308" y="180600"/>
                </a:moveTo>
                <a:lnTo>
                  <a:pt x="313263" y="180600"/>
                </a:lnTo>
                <a:lnTo>
                  <a:pt x="313263" y="183709"/>
                </a:lnTo>
                <a:lnTo>
                  <a:pt x="300308" y="183709"/>
                </a:lnTo>
                <a:close/>
                <a:moveTo>
                  <a:pt x="271288" y="180600"/>
                </a:moveTo>
                <a:lnTo>
                  <a:pt x="285798" y="180600"/>
                </a:lnTo>
                <a:lnTo>
                  <a:pt x="285798" y="183813"/>
                </a:lnTo>
                <a:lnTo>
                  <a:pt x="277737" y="183813"/>
                </a:lnTo>
                <a:lnTo>
                  <a:pt x="277737" y="196665"/>
                </a:lnTo>
                <a:lnTo>
                  <a:pt x="272900" y="196665"/>
                </a:lnTo>
                <a:lnTo>
                  <a:pt x="272900" y="183813"/>
                </a:lnTo>
                <a:lnTo>
                  <a:pt x="271288" y="183813"/>
                </a:lnTo>
                <a:close/>
                <a:moveTo>
                  <a:pt x="243822" y="180600"/>
                </a:moveTo>
                <a:lnTo>
                  <a:pt x="258332" y="180600"/>
                </a:lnTo>
                <a:lnTo>
                  <a:pt x="258332" y="183709"/>
                </a:lnTo>
                <a:lnTo>
                  <a:pt x="243822" y="183709"/>
                </a:lnTo>
                <a:close/>
                <a:moveTo>
                  <a:pt x="158316" y="180600"/>
                </a:moveTo>
                <a:lnTo>
                  <a:pt x="172826" y="180600"/>
                </a:lnTo>
                <a:lnTo>
                  <a:pt x="172826" y="183709"/>
                </a:lnTo>
                <a:lnTo>
                  <a:pt x="158316" y="183709"/>
                </a:lnTo>
                <a:close/>
                <a:moveTo>
                  <a:pt x="101830" y="180600"/>
                </a:moveTo>
                <a:lnTo>
                  <a:pt x="116340" y="180600"/>
                </a:lnTo>
                <a:lnTo>
                  <a:pt x="116340" y="183709"/>
                </a:lnTo>
                <a:lnTo>
                  <a:pt x="101830" y="183709"/>
                </a:lnTo>
                <a:close/>
                <a:moveTo>
                  <a:pt x="46899" y="180600"/>
                </a:moveTo>
                <a:lnTo>
                  <a:pt x="59854" y="180600"/>
                </a:lnTo>
                <a:lnTo>
                  <a:pt x="59854" y="183709"/>
                </a:lnTo>
                <a:lnTo>
                  <a:pt x="46899" y="183709"/>
                </a:lnTo>
                <a:close/>
                <a:moveTo>
                  <a:pt x="137299" y="179045"/>
                </a:moveTo>
                <a:lnTo>
                  <a:pt x="140523" y="179045"/>
                </a:lnTo>
                <a:lnTo>
                  <a:pt x="140523" y="180632"/>
                </a:lnTo>
                <a:lnTo>
                  <a:pt x="145360" y="180632"/>
                </a:lnTo>
                <a:lnTo>
                  <a:pt x="145360" y="183806"/>
                </a:lnTo>
                <a:lnTo>
                  <a:pt x="140523" y="183806"/>
                </a:lnTo>
                <a:lnTo>
                  <a:pt x="140523" y="191741"/>
                </a:lnTo>
                <a:lnTo>
                  <a:pt x="137299" y="191741"/>
                </a:lnTo>
                <a:lnTo>
                  <a:pt x="137299" y="183806"/>
                </a:lnTo>
                <a:lnTo>
                  <a:pt x="130850" y="183806"/>
                </a:lnTo>
                <a:lnTo>
                  <a:pt x="130850" y="180632"/>
                </a:lnTo>
                <a:lnTo>
                  <a:pt x="137299" y="180632"/>
                </a:lnTo>
                <a:close/>
                <a:moveTo>
                  <a:pt x="402138" y="175677"/>
                </a:moveTo>
                <a:lnTo>
                  <a:pt x="405506" y="175677"/>
                </a:lnTo>
                <a:lnTo>
                  <a:pt x="405506" y="188632"/>
                </a:lnTo>
                <a:lnTo>
                  <a:pt x="402138" y="188632"/>
                </a:lnTo>
                <a:close/>
                <a:moveTo>
                  <a:pt x="272842" y="154689"/>
                </a:moveTo>
                <a:lnTo>
                  <a:pt x="277765" y="154689"/>
                </a:lnTo>
                <a:lnTo>
                  <a:pt x="277765" y="167644"/>
                </a:lnTo>
                <a:lnTo>
                  <a:pt x="272842" y="167644"/>
                </a:lnTo>
                <a:close/>
                <a:moveTo>
                  <a:pt x="537912" y="151579"/>
                </a:moveTo>
                <a:lnTo>
                  <a:pt x="541021" y="151579"/>
                </a:lnTo>
                <a:lnTo>
                  <a:pt x="541021" y="166089"/>
                </a:lnTo>
                <a:lnTo>
                  <a:pt x="537912" y="166089"/>
                </a:lnTo>
                <a:close/>
                <a:moveTo>
                  <a:pt x="137328" y="150025"/>
                </a:moveTo>
                <a:lnTo>
                  <a:pt x="140437" y="150025"/>
                </a:lnTo>
                <a:lnTo>
                  <a:pt x="140437" y="164535"/>
                </a:lnTo>
                <a:lnTo>
                  <a:pt x="137328" y="164535"/>
                </a:lnTo>
                <a:close/>
                <a:moveTo>
                  <a:pt x="402138" y="146656"/>
                </a:moveTo>
                <a:lnTo>
                  <a:pt x="405506" y="146656"/>
                </a:lnTo>
                <a:lnTo>
                  <a:pt x="405506" y="161166"/>
                </a:lnTo>
                <a:lnTo>
                  <a:pt x="402138" y="161166"/>
                </a:lnTo>
                <a:close/>
                <a:moveTo>
                  <a:pt x="272842" y="127223"/>
                </a:moveTo>
                <a:lnTo>
                  <a:pt x="277765" y="127223"/>
                </a:lnTo>
                <a:lnTo>
                  <a:pt x="277765" y="140178"/>
                </a:lnTo>
                <a:lnTo>
                  <a:pt x="272842" y="140178"/>
                </a:lnTo>
                <a:close/>
                <a:moveTo>
                  <a:pt x="537912" y="124114"/>
                </a:moveTo>
                <a:lnTo>
                  <a:pt x="541021" y="124114"/>
                </a:lnTo>
                <a:lnTo>
                  <a:pt x="541021" y="137069"/>
                </a:lnTo>
                <a:lnTo>
                  <a:pt x="537912" y="137069"/>
                </a:lnTo>
                <a:close/>
                <a:moveTo>
                  <a:pt x="137328" y="122559"/>
                </a:moveTo>
                <a:lnTo>
                  <a:pt x="140437" y="122559"/>
                </a:lnTo>
                <a:lnTo>
                  <a:pt x="140437" y="137069"/>
                </a:lnTo>
                <a:lnTo>
                  <a:pt x="137328" y="137069"/>
                </a:lnTo>
                <a:close/>
                <a:moveTo>
                  <a:pt x="402138" y="119191"/>
                </a:moveTo>
                <a:lnTo>
                  <a:pt x="405506" y="119191"/>
                </a:lnTo>
                <a:lnTo>
                  <a:pt x="405506" y="132146"/>
                </a:lnTo>
                <a:lnTo>
                  <a:pt x="402138" y="132146"/>
                </a:lnTo>
                <a:close/>
                <a:moveTo>
                  <a:pt x="272842" y="100016"/>
                </a:moveTo>
                <a:lnTo>
                  <a:pt x="277765" y="100016"/>
                </a:lnTo>
                <a:lnTo>
                  <a:pt x="277765" y="112712"/>
                </a:lnTo>
                <a:lnTo>
                  <a:pt x="272842" y="112712"/>
                </a:lnTo>
                <a:close/>
                <a:moveTo>
                  <a:pt x="537912" y="95093"/>
                </a:moveTo>
                <a:lnTo>
                  <a:pt x="541021" y="95093"/>
                </a:lnTo>
                <a:lnTo>
                  <a:pt x="541021" y="109603"/>
                </a:lnTo>
                <a:lnTo>
                  <a:pt x="537912" y="109603"/>
                </a:lnTo>
                <a:close/>
                <a:moveTo>
                  <a:pt x="137328" y="95093"/>
                </a:moveTo>
                <a:lnTo>
                  <a:pt x="140437" y="95093"/>
                </a:lnTo>
                <a:lnTo>
                  <a:pt x="140437" y="109603"/>
                </a:lnTo>
                <a:lnTo>
                  <a:pt x="137328" y="109603"/>
                </a:lnTo>
                <a:close/>
                <a:moveTo>
                  <a:pt x="402138" y="90170"/>
                </a:moveTo>
                <a:lnTo>
                  <a:pt x="405506" y="90170"/>
                </a:lnTo>
                <a:lnTo>
                  <a:pt x="405506" y="104680"/>
                </a:lnTo>
                <a:lnTo>
                  <a:pt x="402138" y="104680"/>
                </a:lnTo>
                <a:close/>
                <a:moveTo>
                  <a:pt x="272842" y="70996"/>
                </a:moveTo>
                <a:lnTo>
                  <a:pt x="277765" y="70996"/>
                </a:lnTo>
                <a:lnTo>
                  <a:pt x="277765" y="85506"/>
                </a:lnTo>
                <a:lnTo>
                  <a:pt x="272842" y="85506"/>
                </a:lnTo>
                <a:close/>
                <a:moveTo>
                  <a:pt x="537912" y="67628"/>
                </a:moveTo>
                <a:lnTo>
                  <a:pt x="541021" y="67628"/>
                </a:lnTo>
                <a:lnTo>
                  <a:pt x="541021" y="82138"/>
                </a:lnTo>
                <a:lnTo>
                  <a:pt x="537912" y="82138"/>
                </a:lnTo>
                <a:close/>
                <a:moveTo>
                  <a:pt x="137328" y="67628"/>
                </a:moveTo>
                <a:lnTo>
                  <a:pt x="140437" y="67628"/>
                </a:lnTo>
                <a:lnTo>
                  <a:pt x="140437" y="80583"/>
                </a:lnTo>
                <a:lnTo>
                  <a:pt x="137328" y="80583"/>
                </a:lnTo>
                <a:close/>
                <a:moveTo>
                  <a:pt x="402138" y="62964"/>
                </a:moveTo>
                <a:lnTo>
                  <a:pt x="405506" y="62964"/>
                </a:lnTo>
                <a:lnTo>
                  <a:pt x="405506" y="75660"/>
                </a:lnTo>
                <a:lnTo>
                  <a:pt x="402138" y="75660"/>
                </a:lnTo>
                <a:close/>
                <a:moveTo>
                  <a:pt x="584551" y="45085"/>
                </a:moveTo>
                <a:lnTo>
                  <a:pt x="591029" y="45085"/>
                </a:lnTo>
                <a:lnTo>
                  <a:pt x="591029" y="48453"/>
                </a:lnTo>
                <a:lnTo>
                  <a:pt x="584551" y="48453"/>
                </a:lnTo>
                <a:close/>
                <a:moveTo>
                  <a:pt x="557086" y="45085"/>
                </a:moveTo>
                <a:lnTo>
                  <a:pt x="571855" y="45085"/>
                </a:lnTo>
                <a:lnTo>
                  <a:pt x="571855" y="48453"/>
                </a:lnTo>
                <a:lnTo>
                  <a:pt x="557086" y="48453"/>
                </a:lnTo>
                <a:close/>
                <a:moveTo>
                  <a:pt x="500600" y="45085"/>
                </a:moveTo>
                <a:lnTo>
                  <a:pt x="515110" y="45085"/>
                </a:lnTo>
                <a:lnTo>
                  <a:pt x="515110" y="48453"/>
                </a:lnTo>
                <a:lnTo>
                  <a:pt x="500600" y="48453"/>
                </a:lnTo>
                <a:close/>
                <a:moveTo>
                  <a:pt x="473134" y="45085"/>
                </a:moveTo>
                <a:lnTo>
                  <a:pt x="487644" y="45085"/>
                </a:lnTo>
                <a:lnTo>
                  <a:pt x="487644" y="48453"/>
                </a:lnTo>
                <a:lnTo>
                  <a:pt x="473134" y="48453"/>
                </a:lnTo>
                <a:close/>
                <a:moveTo>
                  <a:pt x="444114" y="45085"/>
                </a:moveTo>
                <a:lnTo>
                  <a:pt x="458624" y="45085"/>
                </a:lnTo>
                <a:lnTo>
                  <a:pt x="458624" y="48453"/>
                </a:lnTo>
                <a:lnTo>
                  <a:pt x="444114" y="48453"/>
                </a:lnTo>
                <a:close/>
                <a:moveTo>
                  <a:pt x="416648" y="45085"/>
                </a:moveTo>
                <a:lnTo>
                  <a:pt x="431158" y="45085"/>
                </a:lnTo>
                <a:lnTo>
                  <a:pt x="431158" y="48453"/>
                </a:lnTo>
                <a:lnTo>
                  <a:pt x="416648" y="48453"/>
                </a:lnTo>
                <a:close/>
                <a:moveTo>
                  <a:pt x="360162" y="45085"/>
                </a:moveTo>
                <a:lnTo>
                  <a:pt x="374672" y="45085"/>
                </a:lnTo>
                <a:lnTo>
                  <a:pt x="374672" y="48453"/>
                </a:lnTo>
                <a:lnTo>
                  <a:pt x="360162" y="48453"/>
                </a:lnTo>
                <a:close/>
                <a:moveTo>
                  <a:pt x="332697" y="45085"/>
                </a:moveTo>
                <a:lnTo>
                  <a:pt x="347207" y="45085"/>
                </a:lnTo>
                <a:lnTo>
                  <a:pt x="347207" y="48453"/>
                </a:lnTo>
                <a:lnTo>
                  <a:pt x="332697" y="48453"/>
                </a:lnTo>
                <a:close/>
                <a:moveTo>
                  <a:pt x="303676" y="45085"/>
                </a:moveTo>
                <a:lnTo>
                  <a:pt x="318186" y="45085"/>
                </a:lnTo>
                <a:lnTo>
                  <a:pt x="318186" y="48453"/>
                </a:lnTo>
                <a:lnTo>
                  <a:pt x="303676" y="48453"/>
                </a:lnTo>
                <a:close/>
                <a:moveTo>
                  <a:pt x="248745" y="45085"/>
                </a:moveTo>
                <a:lnTo>
                  <a:pt x="261700" y="45085"/>
                </a:lnTo>
                <a:lnTo>
                  <a:pt x="261700" y="48453"/>
                </a:lnTo>
                <a:lnTo>
                  <a:pt x="248745" y="48453"/>
                </a:lnTo>
                <a:close/>
                <a:moveTo>
                  <a:pt x="219725" y="45085"/>
                </a:moveTo>
                <a:lnTo>
                  <a:pt x="234235" y="45085"/>
                </a:lnTo>
                <a:lnTo>
                  <a:pt x="234235" y="48453"/>
                </a:lnTo>
                <a:lnTo>
                  <a:pt x="219725" y="48453"/>
                </a:lnTo>
                <a:close/>
                <a:moveTo>
                  <a:pt x="192259" y="45085"/>
                </a:moveTo>
                <a:lnTo>
                  <a:pt x="206769" y="45085"/>
                </a:lnTo>
                <a:lnTo>
                  <a:pt x="206769" y="48453"/>
                </a:lnTo>
                <a:lnTo>
                  <a:pt x="192259" y="48453"/>
                </a:lnTo>
                <a:close/>
                <a:moveTo>
                  <a:pt x="163239" y="45085"/>
                </a:moveTo>
                <a:lnTo>
                  <a:pt x="177749" y="45085"/>
                </a:lnTo>
                <a:lnTo>
                  <a:pt x="177749" y="48453"/>
                </a:lnTo>
                <a:lnTo>
                  <a:pt x="163239" y="48453"/>
                </a:lnTo>
                <a:close/>
                <a:moveTo>
                  <a:pt x="108308" y="45085"/>
                </a:moveTo>
                <a:lnTo>
                  <a:pt x="121004" y="45085"/>
                </a:lnTo>
                <a:lnTo>
                  <a:pt x="121004" y="48453"/>
                </a:lnTo>
                <a:lnTo>
                  <a:pt x="108308" y="48453"/>
                </a:lnTo>
                <a:close/>
                <a:moveTo>
                  <a:pt x="79028" y="45085"/>
                </a:moveTo>
                <a:lnTo>
                  <a:pt x="93797" y="45085"/>
                </a:lnTo>
                <a:lnTo>
                  <a:pt x="93797" y="48453"/>
                </a:lnTo>
                <a:lnTo>
                  <a:pt x="79028" y="48453"/>
                </a:lnTo>
                <a:close/>
                <a:moveTo>
                  <a:pt x="51563" y="45085"/>
                </a:moveTo>
                <a:lnTo>
                  <a:pt x="66332" y="45085"/>
                </a:lnTo>
                <a:lnTo>
                  <a:pt x="66332" y="48453"/>
                </a:lnTo>
                <a:lnTo>
                  <a:pt x="51563" y="48453"/>
                </a:lnTo>
                <a:close/>
                <a:moveTo>
                  <a:pt x="30575" y="45085"/>
                </a:moveTo>
                <a:lnTo>
                  <a:pt x="37053" y="45085"/>
                </a:lnTo>
                <a:lnTo>
                  <a:pt x="37053" y="48453"/>
                </a:lnTo>
                <a:lnTo>
                  <a:pt x="30575" y="48453"/>
                </a:lnTo>
                <a:close/>
                <a:moveTo>
                  <a:pt x="272842" y="43530"/>
                </a:moveTo>
                <a:lnTo>
                  <a:pt x="277718" y="43530"/>
                </a:lnTo>
                <a:lnTo>
                  <a:pt x="277718" y="45142"/>
                </a:lnTo>
                <a:lnTo>
                  <a:pt x="290721" y="45142"/>
                </a:lnTo>
                <a:lnTo>
                  <a:pt x="290721" y="48367"/>
                </a:lnTo>
                <a:lnTo>
                  <a:pt x="277718" y="48367"/>
                </a:lnTo>
                <a:lnTo>
                  <a:pt x="277718" y="58040"/>
                </a:lnTo>
                <a:lnTo>
                  <a:pt x="272842" y="58040"/>
                </a:lnTo>
                <a:close/>
                <a:moveTo>
                  <a:pt x="537814" y="38607"/>
                </a:moveTo>
                <a:lnTo>
                  <a:pt x="540988" y="38607"/>
                </a:lnTo>
                <a:lnTo>
                  <a:pt x="540988" y="45056"/>
                </a:lnTo>
                <a:lnTo>
                  <a:pt x="542575" y="45056"/>
                </a:lnTo>
                <a:lnTo>
                  <a:pt x="542575" y="48280"/>
                </a:lnTo>
                <a:lnTo>
                  <a:pt x="540988" y="48280"/>
                </a:lnTo>
                <a:lnTo>
                  <a:pt x="540988" y="53117"/>
                </a:lnTo>
                <a:lnTo>
                  <a:pt x="537814" y="53117"/>
                </a:lnTo>
                <a:lnTo>
                  <a:pt x="537814" y="48280"/>
                </a:lnTo>
                <a:lnTo>
                  <a:pt x="529879" y="48280"/>
                </a:lnTo>
                <a:lnTo>
                  <a:pt x="529879" y="45056"/>
                </a:lnTo>
                <a:lnTo>
                  <a:pt x="537814" y="45056"/>
                </a:lnTo>
                <a:close/>
                <a:moveTo>
                  <a:pt x="137385" y="38607"/>
                </a:moveTo>
                <a:lnTo>
                  <a:pt x="140610" y="38607"/>
                </a:lnTo>
                <a:lnTo>
                  <a:pt x="140610" y="45056"/>
                </a:lnTo>
                <a:lnTo>
                  <a:pt x="150283" y="45056"/>
                </a:lnTo>
                <a:lnTo>
                  <a:pt x="150283" y="48280"/>
                </a:lnTo>
                <a:lnTo>
                  <a:pt x="140610" y="48280"/>
                </a:lnTo>
                <a:lnTo>
                  <a:pt x="140610" y="53117"/>
                </a:lnTo>
                <a:lnTo>
                  <a:pt x="137385" y="53117"/>
                </a:lnTo>
                <a:lnTo>
                  <a:pt x="137385" y="48280"/>
                </a:lnTo>
                <a:lnTo>
                  <a:pt x="135773" y="48280"/>
                </a:lnTo>
                <a:lnTo>
                  <a:pt x="135773" y="45056"/>
                </a:lnTo>
                <a:lnTo>
                  <a:pt x="137385" y="45056"/>
                </a:lnTo>
                <a:close/>
                <a:moveTo>
                  <a:pt x="402139" y="33943"/>
                </a:moveTo>
                <a:lnTo>
                  <a:pt x="405507" y="33943"/>
                </a:lnTo>
                <a:lnTo>
                  <a:pt x="405507" y="48453"/>
                </a:lnTo>
                <a:lnTo>
                  <a:pt x="402139" y="48453"/>
                </a:lnTo>
                <a:lnTo>
                  <a:pt x="389183" y="48453"/>
                </a:lnTo>
                <a:lnTo>
                  <a:pt x="389183" y="45085"/>
                </a:lnTo>
                <a:lnTo>
                  <a:pt x="402139" y="45085"/>
                </a:lnTo>
                <a:close/>
                <a:moveTo>
                  <a:pt x="272842" y="12955"/>
                </a:moveTo>
                <a:lnTo>
                  <a:pt x="277765" y="12955"/>
                </a:lnTo>
                <a:lnTo>
                  <a:pt x="277765" y="27465"/>
                </a:lnTo>
                <a:lnTo>
                  <a:pt x="272842" y="27465"/>
                </a:lnTo>
                <a:close/>
                <a:moveTo>
                  <a:pt x="537912" y="11142"/>
                </a:moveTo>
                <a:lnTo>
                  <a:pt x="541021" y="11142"/>
                </a:lnTo>
                <a:lnTo>
                  <a:pt x="541021" y="25652"/>
                </a:lnTo>
                <a:lnTo>
                  <a:pt x="537912" y="25652"/>
                </a:lnTo>
                <a:close/>
                <a:moveTo>
                  <a:pt x="137328" y="11142"/>
                </a:moveTo>
                <a:lnTo>
                  <a:pt x="140437" y="11142"/>
                </a:lnTo>
                <a:lnTo>
                  <a:pt x="140437" y="25652"/>
                </a:lnTo>
                <a:lnTo>
                  <a:pt x="137328" y="25652"/>
                </a:lnTo>
                <a:close/>
                <a:moveTo>
                  <a:pt x="402138" y="6478"/>
                </a:moveTo>
                <a:lnTo>
                  <a:pt x="405506" y="6478"/>
                </a:lnTo>
                <a:lnTo>
                  <a:pt x="405506" y="19433"/>
                </a:lnTo>
                <a:lnTo>
                  <a:pt x="402138" y="19433"/>
                </a:lnTo>
                <a:close/>
                <a:moveTo>
                  <a:pt x="0" y="0"/>
                </a:moveTo>
                <a:lnTo>
                  <a:pt x="27458" y="0"/>
                </a:lnTo>
                <a:lnTo>
                  <a:pt x="27458" y="180607"/>
                </a:lnTo>
                <a:lnTo>
                  <a:pt x="32303" y="180607"/>
                </a:lnTo>
                <a:lnTo>
                  <a:pt x="32303" y="183832"/>
                </a:lnTo>
                <a:lnTo>
                  <a:pt x="27458" y="183832"/>
                </a:lnTo>
                <a:lnTo>
                  <a:pt x="27458" y="549884"/>
                </a:lnTo>
                <a:lnTo>
                  <a:pt x="30688" y="549884"/>
                </a:lnTo>
                <a:lnTo>
                  <a:pt x="67837" y="311224"/>
                </a:lnTo>
                <a:lnTo>
                  <a:pt x="56531" y="311224"/>
                </a:lnTo>
                <a:lnTo>
                  <a:pt x="56531" y="307999"/>
                </a:lnTo>
                <a:lnTo>
                  <a:pt x="67837" y="307999"/>
                </a:lnTo>
                <a:lnTo>
                  <a:pt x="87219" y="183832"/>
                </a:lnTo>
                <a:lnTo>
                  <a:pt x="119522" y="443454"/>
                </a:lnTo>
                <a:lnTo>
                  <a:pt x="121137" y="443454"/>
                </a:lnTo>
                <a:lnTo>
                  <a:pt x="121137" y="448292"/>
                </a:lnTo>
                <a:lnTo>
                  <a:pt x="119522" y="448292"/>
                </a:lnTo>
                <a:lnTo>
                  <a:pt x="132444" y="549884"/>
                </a:lnTo>
                <a:lnTo>
                  <a:pt x="158286" y="549884"/>
                </a:lnTo>
                <a:lnTo>
                  <a:pt x="169592" y="448292"/>
                </a:lnTo>
                <a:lnTo>
                  <a:pt x="163132" y="448292"/>
                </a:lnTo>
                <a:lnTo>
                  <a:pt x="163132" y="443454"/>
                </a:lnTo>
                <a:lnTo>
                  <a:pt x="169592" y="443454"/>
                </a:lnTo>
                <a:lnTo>
                  <a:pt x="198665" y="183832"/>
                </a:lnTo>
                <a:lnTo>
                  <a:pt x="187359" y="183832"/>
                </a:lnTo>
                <a:lnTo>
                  <a:pt x="187359" y="180607"/>
                </a:lnTo>
                <a:lnTo>
                  <a:pt x="200280" y="180607"/>
                </a:lnTo>
                <a:lnTo>
                  <a:pt x="214817" y="46764"/>
                </a:lnTo>
                <a:lnTo>
                  <a:pt x="226123" y="180607"/>
                </a:lnTo>
                <a:lnTo>
                  <a:pt x="229353" y="180607"/>
                </a:lnTo>
                <a:lnTo>
                  <a:pt x="229353" y="183832"/>
                </a:lnTo>
                <a:lnTo>
                  <a:pt x="226123" y="183832"/>
                </a:lnTo>
                <a:lnTo>
                  <a:pt x="250351" y="443454"/>
                </a:lnTo>
                <a:lnTo>
                  <a:pt x="260042" y="443454"/>
                </a:lnTo>
                <a:lnTo>
                  <a:pt x="260042" y="448292"/>
                </a:lnTo>
                <a:lnTo>
                  <a:pt x="250351" y="448292"/>
                </a:lnTo>
                <a:lnTo>
                  <a:pt x="258426" y="549884"/>
                </a:lnTo>
                <a:lnTo>
                  <a:pt x="292345" y="549884"/>
                </a:lnTo>
                <a:lnTo>
                  <a:pt x="316572" y="448292"/>
                </a:lnTo>
                <a:lnTo>
                  <a:pt x="302036" y="448292"/>
                </a:lnTo>
                <a:lnTo>
                  <a:pt x="302036" y="443454"/>
                </a:lnTo>
                <a:lnTo>
                  <a:pt x="316572" y="443454"/>
                </a:lnTo>
                <a:lnTo>
                  <a:pt x="348876" y="306387"/>
                </a:lnTo>
                <a:lnTo>
                  <a:pt x="392485" y="549884"/>
                </a:lnTo>
                <a:lnTo>
                  <a:pt x="421558" y="549884"/>
                </a:lnTo>
                <a:lnTo>
                  <a:pt x="457092" y="311224"/>
                </a:lnTo>
                <a:lnTo>
                  <a:pt x="444170" y="311224"/>
                </a:lnTo>
                <a:lnTo>
                  <a:pt x="444170" y="307999"/>
                </a:lnTo>
                <a:lnTo>
                  <a:pt x="457092" y="307999"/>
                </a:lnTo>
                <a:lnTo>
                  <a:pt x="457092" y="309612"/>
                </a:lnTo>
                <a:lnTo>
                  <a:pt x="476474" y="183832"/>
                </a:lnTo>
                <a:lnTo>
                  <a:pt x="468398" y="183832"/>
                </a:lnTo>
                <a:lnTo>
                  <a:pt x="468398" y="180607"/>
                </a:lnTo>
                <a:lnTo>
                  <a:pt x="482934" y="180607"/>
                </a:lnTo>
                <a:lnTo>
                  <a:pt x="482934" y="183832"/>
                </a:lnTo>
                <a:lnTo>
                  <a:pt x="478089" y="183832"/>
                </a:lnTo>
                <a:lnTo>
                  <a:pt x="508777" y="443454"/>
                </a:lnTo>
                <a:lnTo>
                  <a:pt x="512007" y="443454"/>
                </a:lnTo>
                <a:lnTo>
                  <a:pt x="512007" y="448292"/>
                </a:lnTo>
                <a:lnTo>
                  <a:pt x="508777" y="448292"/>
                </a:lnTo>
                <a:lnTo>
                  <a:pt x="521698" y="549884"/>
                </a:lnTo>
                <a:lnTo>
                  <a:pt x="537850" y="549884"/>
                </a:lnTo>
                <a:lnTo>
                  <a:pt x="537850" y="543433"/>
                </a:lnTo>
                <a:lnTo>
                  <a:pt x="541080" y="543433"/>
                </a:lnTo>
                <a:lnTo>
                  <a:pt x="541080" y="549884"/>
                </a:lnTo>
                <a:lnTo>
                  <a:pt x="587920" y="549884"/>
                </a:lnTo>
                <a:lnTo>
                  <a:pt x="587920" y="577297"/>
                </a:lnTo>
                <a:lnTo>
                  <a:pt x="0" y="577297"/>
                </a:lnTo>
                <a:close/>
              </a:path>
            </a:pathLst>
          </a:custGeom>
          <a:solidFill>
            <a:schemeClr val="accent1"/>
          </a:solidFill>
          <a:ln>
            <a:noFill/>
          </a:ln>
        </p:spPr>
      </p:sp>
      <p:sp>
        <p:nvSpPr>
          <p:cNvPr id="125" name="booklet-text_73579">
            <a:extLst>
              <a:ext uri="{FF2B5EF4-FFF2-40B4-BE49-F238E27FC236}">
                <a16:creationId xmlns="" xmlns:a16="http://schemas.microsoft.com/office/drawing/2014/main" id="{5693892D-5302-4403-9F38-B8D97963B45E}"/>
              </a:ext>
            </a:extLst>
          </p:cNvPr>
          <p:cNvSpPr>
            <a:spLocks noChangeAspect="1"/>
          </p:cNvSpPr>
          <p:nvPr/>
        </p:nvSpPr>
        <p:spPr bwMode="auto">
          <a:xfrm>
            <a:off x="5235042" y="3479972"/>
            <a:ext cx="368754" cy="260722"/>
          </a:xfrm>
          <a:custGeom>
            <a:avLst/>
            <a:gdLst>
              <a:gd name="T0" fmla="*/ 0 w 2778"/>
              <a:gd name="T1" fmla="*/ 185 h 1967"/>
              <a:gd name="T2" fmla="*/ 837 w 2778"/>
              <a:gd name="T3" fmla="*/ 1967 h 1967"/>
              <a:gd name="T4" fmla="*/ 711 w 2778"/>
              <a:gd name="T5" fmla="*/ 1714 h 1967"/>
              <a:gd name="T6" fmla="*/ 181 w 2778"/>
              <a:gd name="T7" fmla="*/ 1708 h 1967"/>
              <a:gd name="T8" fmla="*/ 654 w 2778"/>
              <a:gd name="T9" fmla="*/ 1639 h 1967"/>
              <a:gd name="T10" fmla="*/ 199 w 2778"/>
              <a:gd name="T11" fmla="*/ 1249 h 1967"/>
              <a:gd name="T12" fmla="*/ 548 w 2778"/>
              <a:gd name="T13" fmla="*/ 1431 h 1967"/>
              <a:gd name="T14" fmla="*/ 124 w 2778"/>
              <a:gd name="T15" fmla="*/ 1306 h 1967"/>
              <a:gd name="T16" fmla="*/ 635 w 2778"/>
              <a:gd name="T17" fmla="*/ 1103 h 1967"/>
              <a:gd name="T18" fmla="*/ 199 w 2778"/>
              <a:gd name="T19" fmla="*/ 908 h 1967"/>
              <a:gd name="T20" fmla="*/ 711 w 2778"/>
              <a:gd name="T21" fmla="*/ 712 h 1967"/>
              <a:gd name="T22" fmla="*/ 181 w 2778"/>
              <a:gd name="T23" fmla="*/ 706 h 1967"/>
              <a:gd name="T24" fmla="*/ 654 w 2778"/>
              <a:gd name="T25" fmla="*/ 637 h 1967"/>
              <a:gd name="T26" fmla="*/ 645 w 2778"/>
              <a:gd name="T27" fmla="*/ 435 h 1967"/>
              <a:gd name="T28" fmla="*/ 124 w 2778"/>
              <a:gd name="T29" fmla="*/ 297 h 1967"/>
              <a:gd name="T30" fmla="*/ 711 w 2778"/>
              <a:gd name="T31" fmla="*/ 378 h 1967"/>
              <a:gd name="T32" fmla="*/ 1941 w 2778"/>
              <a:gd name="T33" fmla="*/ 1848 h 1967"/>
              <a:gd name="T34" fmla="*/ 2778 w 2778"/>
              <a:gd name="T35" fmla="*/ 1781 h 1967"/>
              <a:gd name="T36" fmla="*/ 2653 w 2778"/>
              <a:gd name="T37" fmla="*/ 1676 h 1967"/>
              <a:gd name="T38" fmla="*/ 2123 w 2778"/>
              <a:gd name="T39" fmla="*/ 1670 h 1967"/>
              <a:gd name="T40" fmla="*/ 2596 w 2778"/>
              <a:gd name="T41" fmla="*/ 1600 h 1967"/>
              <a:gd name="T42" fmla="*/ 2142 w 2778"/>
              <a:gd name="T43" fmla="*/ 1214 h 1967"/>
              <a:gd name="T44" fmla="*/ 2412 w 2778"/>
              <a:gd name="T45" fmla="*/ 1385 h 1967"/>
              <a:gd name="T46" fmla="*/ 2066 w 2778"/>
              <a:gd name="T47" fmla="*/ 1271 h 1967"/>
              <a:gd name="T48" fmla="*/ 2578 w 2778"/>
              <a:gd name="T49" fmla="*/ 1085 h 1967"/>
              <a:gd name="T50" fmla="*/ 2142 w 2778"/>
              <a:gd name="T51" fmla="*/ 890 h 1967"/>
              <a:gd name="T52" fmla="*/ 2066 w 2778"/>
              <a:gd name="T53" fmla="*/ 623 h 1967"/>
              <a:gd name="T54" fmla="*/ 2338 w 2778"/>
              <a:gd name="T55" fmla="*/ 661 h 1967"/>
              <a:gd name="T56" fmla="*/ 2123 w 2778"/>
              <a:gd name="T57" fmla="*/ 698 h 1967"/>
              <a:gd name="T58" fmla="*/ 2587 w 2778"/>
              <a:gd name="T59" fmla="*/ 438 h 1967"/>
              <a:gd name="T60" fmla="*/ 2066 w 2778"/>
              <a:gd name="T61" fmla="*/ 299 h 1967"/>
              <a:gd name="T62" fmla="*/ 2653 w 2778"/>
              <a:gd name="T63" fmla="*/ 381 h 1967"/>
              <a:gd name="T64" fmla="*/ 1808 w 2778"/>
              <a:gd name="T65" fmla="*/ 1848 h 1967"/>
              <a:gd name="T66" fmla="*/ 1120 w 2778"/>
              <a:gd name="T67" fmla="*/ 329 h 1967"/>
              <a:gd name="T68" fmla="*/ 1657 w 2778"/>
              <a:gd name="T69" fmla="*/ 220 h 1967"/>
              <a:gd name="T70" fmla="*/ 1622 w 2778"/>
              <a:gd name="T71" fmla="*/ 1017 h 1967"/>
              <a:gd name="T72" fmla="*/ 1143 w 2778"/>
              <a:gd name="T73" fmla="*/ 1060 h 1967"/>
              <a:gd name="T74" fmla="*/ 1650 w 2778"/>
              <a:gd name="T75" fmla="*/ 1670 h 1967"/>
              <a:gd name="T76" fmla="*/ 1121 w 2778"/>
              <a:gd name="T77" fmla="*/ 1676 h 1967"/>
              <a:gd name="T78" fmla="*/ 1707 w 2778"/>
              <a:gd name="T79" fmla="*/ 1594 h 1967"/>
              <a:gd name="T80" fmla="*/ 1196 w 2778"/>
              <a:gd name="T81" fmla="*/ 1429 h 1967"/>
              <a:gd name="T82" fmla="*/ 1178 w 2778"/>
              <a:gd name="T83" fmla="*/ 1297 h 1967"/>
              <a:gd name="T84" fmla="*/ 1650 w 2778"/>
              <a:gd name="T85" fmla="*/ 1366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78" h="1967">
                <a:moveTo>
                  <a:pt x="184" y="26"/>
                </a:moveTo>
                <a:cubicBezTo>
                  <a:pt x="176" y="25"/>
                  <a:pt x="168" y="24"/>
                  <a:pt x="161" y="24"/>
                </a:cubicBezTo>
                <a:cubicBezTo>
                  <a:pt x="72" y="24"/>
                  <a:pt x="0" y="96"/>
                  <a:pt x="0" y="185"/>
                </a:cubicBezTo>
                <a:lnTo>
                  <a:pt x="0" y="1708"/>
                </a:lnTo>
                <a:cubicBezTo>
                  <a:pt x="0" y="1788"/>
                  <a:pt x="60" y="1856"/>
                  <a:pt x="139" y="1867"/>
                </a:cubicBezTo>
                <a:lnTo>
                  <a:pt x="837" y="1967"/>
                </a:lnTo>
                <a:lnTo>
                  <a:pt x="837" y="118"/>
                </a:lnTo>
                <a:lnTo>
                  <a:pt x="184" y="26"/>
                </a:lnTo>
                <a:close/>
                <a:moveTo>
                  <a:pt x="711" y="1714"/>
                </a:moveTo>
                <a:cubicBezTo>
                  <a:pt x="706" y="1747"/>
                  <a:pt x="677" y="1772"/>
                  <a:pt x="645" y="1772"/>
                </a:cubicBezTo>
                <a:cubicBezTo>
                  <a:pt x="642" y="1772"/>
                  <a:pt x="639" y="1771"/>
                  <a:pt x="635" y="1771"/>
                </a:cubicBezTo>
                <a:lnTo>
                  <a:pt x="181" y="1708"/>
                </a:lnTo>
                <a:cubicBezTo>
                  <a:pt x="145" y="1703"/>
                  <a:pt x="119" y="1669"/>
                  <a:pt x="124" y="1633"/>
                </a:cubicBezTo>
                <a:cubicBezTo>
                  <a:pt x="129" y="1596"/>
                  <a:pt x="163" y="1571"/>
                  <a:pt x="199" y="1576"/>
                </a:cubicBezTo>
                <a:lnTo>
                  <a:pt x="654" y="1639"/>
                </a:lnTo>
                <a:cubicBezTo>
                  <a:pt x="690" y="1644"/>
                  <a:pt x="716" y="1678"/>
                  <a:pt x="711" y="1714"/>
                </a:cubicBezTo>
                <a:close/>
                <a:moveTo>
                  <a:pt x="124" y="1306"/>
                </a:moveTo>
                <a:cubicBezTo>
                  <a:pt x="129" y="1269"/>
                  <a:pt x="163" y="1244"/>
                  <a:pt x="199" y="1249"/>
                </a:cubicBezTo>
                <a:lnTo>
                  <a:pt x="557" y="1298"/>
                </a:lnTo>
                <a:cubicBezTo>
                  <a:pt x="594" y="1303"/>
                  <a:pt x="619" y="1337"/>
                  <a:pt x="614" y="1373"/>
                </a:cubicBezTo>
                <a:cubicBezTo>
                  <a:pt x="610" y="1406"/>
                  <a:pt x="581" y="1431"/>
                  <a:pt x="548" y="1431"/>
                </a:cubicBezTo>
                <a:cubicBezTo>
                  <a:pt x="545" y="1431"/>
                  <a:pt x="542" y="1430"/>
                  <a:pt x="539" y="1430"/>
                </a:cubicBezTo>
                <a:lnTo>
                  <a:pt x="181" y="1381"/>
                </a:lnTo>
                <a:cubicBezTo>
                  <a:pt x="145" y="1376"/>
                  <a:pt x="119" y="1342"/>
                  <a:pt x="124" y="1306"/>
                </a:cubicBezTo>
                <a:close/>
                <a:moveTo>
                  <a:pt x="711" y="1046"/>
                </a:moveTo>
                <a:cubicBezTo>
                  <a:pt x="706" y="1079"/>
                  <a:pt x="677" y="1103"/>
                  <a:pt x="645" y="1103"/>
                </a:cubicBezTo>
                <a:cubicBezTo>
                  <a:pt x="642" y="1103"/>
                  <a:pt x="639" y="1103"/>
                  <a:pt x="635" y="1103"/>
                </a:cubicBezTo>
                <a:lnTo>
                  <a:pt x="181" y="1040"/>
                </a:lnTo>
                <a:cubicBezTo>
                  <a:pt x="145" y="1035"/>
                  <a:pt x="119" y="1001"/>
                  <a:pt x="124" y="965"/>
                </a:cubicBezTo>
                <a:cubicBezTo>
                  <a:pt x="129" y="928"/>
                  <a:pt x="163" y="903"/>
                  <a:pt x="199" y="908"/>
                </a:cubicBezTo>
                <a:lnTo>
                  <a:pt x="654" y="971"/>
                </a:lnTo>
                <a:cubicBezTo>
                  <a:pt x="690" y="976"/>
                  <a:pt x="716" y="1009"/>
                  <a:pt x="711" y="1046"/>
                </a:cubicBezTo>
                <a:close/>
                <a:moveTo>
                  <a:pt x="711" y="712"/>
                </a:moveTo>
                <a:cubicBezTo>
                  <a:pt x="706" y="745"/>
                  <a:pt x="677" y="769"/>
                  <a:pt x="645" y="769"/>
                </a:cubicBezTo>
                <a:cubicBezTo>
                  <a:pt x="642" y="769"/>
                  <a:pt x="639" y="769"/>
                  <a:pt x="635" y="769"/>
                </a:cubicBezTo>
                <a:lnTo>
                  <a:pt x="181" y="706"/>
                </a:lnTo>
                <a:cubicBezTo>
                  <a:pt x="145" y="701"/>
                  <a:pt x="119" y="667"/>
                  <a:pt x="124" y="631"/>
                </a:cubicBezTo>
                <a:cubicBezTo>
                  <a:pt x="129" y="594"/>
                  <a:pt x="163" y="568"/>
                  <a:pt x="199" y="574"/>
                </a:cubicBezTo>
                <a:lnTo>
                  <a:pt x="654" y="637"/>
                </a:lnTo>
                <a:cubicBezTo>
                  <a:pt x="690" y="642"/>
                  <a:pt x="716" y="675"/>
                  <a:pt x="711" y="712"/>
                </a:cubicBezTo>
                <a:close/>
                <a:moveTo>
                  <a:pt x="711" y="378"/>
                </a:moveTo>
                <a:cubicBezTo>
                  <a:pt x="706" y="411"/>
                  <a:pt x="677" y="435"/>
                  <a:pt x="645" y="435"/>
                </a:cubicBezTo>
                <a:cubicBezTo>
                  <a:pt x="642" y="435"/>
                  <a:pt x="639" y="435"/>
                  <a:pt x="635" y="435"/>
                </a:cubicBezTo>
                <a:lnTo>
                  <a:pt x="181" y="372"/>
                </a:lnTo>
                <a:cubicBezTo>
                  <a:pt x="145" y="367"/>
                  <a:pt x="119" y="333"/>
                  <a:pt x="124" y="297"/>
                </a:cubicBezTo>
                <a:cubicBezTo>
                  <a:pt x="129" y="260"/>
                  <a:pt x="163" y="234"/>
                  <a:pt x="199" y="240"/>
                </a:cubicBezTo>
                <a:lnTo>
                  <a:pt x="654" y="303"/>
                </a:lnTo>
                <a:cubicBezTo>
                  <a:pt x="690" y="308"/>
                  <a:pt x="716" y="341"/>
                  <a:pt x="711" y="378"/>
                </a:cubicBezTo>
                <a:close/>
                <a:moveTo>
                  <a:pt x="2640" y="99"/>
                </a:moveTo>
                <a:lnTo>
                  <a:pt x="1941" y="0"/>
                </a:lnTo>
                <a:lnTo>
                  <a:pt x="1941" y="1848"/>
                </a:lnTo>
                <a:lnTo>
                  <a:pt x="2594" y="1940"/>
                </a:lnTo>
                <a:cubicBezTo>
                  <a:pt x="2602" y="1941"/>
                  <a:pt x="2610" y="1942"/>
                  <a:pt x="2617" y="1942"/>
                </a:cubicBezTo>
                <a:cubicBezTo>
                  <a:pt x="2706" y="1942"/>
                  <a:pt x="2778" y="1870"/>
                  <a:pt x="2778" y="1781"/>
                </a:cubicBezTo>
                <a:lnTo>
                  <a:pt x="2778" y="258"/>
                </a:lnTo>
                <a:cubicBezTo>
                  <a:pt x="2778" y="179"/>
                  <a:pt x="2719" y="110"/>
                  <a:pt x="2640" y="99"/>
                </a:cubicBezTo>
                <a:close/>
                <a:moveTo>
                  <a:pt x="2653" y="1676"/>
                </a:moveTo>
                <a:cubicBezTo>
                  <a:pt x="2648" y="1709"/>
                  <a:pt x="2620" y="1733"/>
                  <a:pt x="2587" y="1733"/>
                </a:cubicBezTo>
                <a:cubicBezTo>
                  <a:pt x="2584" y="1733"/>
                  <a:pt x="2581" y="1733"/>
                  <a:pt x="2578" y="1733"/>
                </a:cubicBezTo>
                <a:lnTo>
                  <a:pt x="2123" y="1670"/>
                </a:lnTo>
                <a:cubicBezTo>
                  <a:pt x="2087" y="1665"/>
                  <a:pt x="2061" y="1631"/>
                  <a:pt x="2066" y="1594"/>
                </a:cubicBezTo>
                <a:cubicBezTo>
                  <a:pt x="2071" y="1558"/>
                  <a:pt x="2105" y="1532"/>
                  <a:pt x="2142" y="1538"/>
                </a:cubicBezTo>
                <a:lnTo>
                  <a:pt x="2596" y="1600"/>
                </a:lnTo>
                <a:cubicBezTo>
                  <a:pt x="2632" y="1606"/>
                  <a:pt x="2658" y="1639"/>
                  <a:pt x="2653" y="1676"/>
                </a:cubicBezTo>
                <a:close/>
                <a:moveTo>
                  <a:pt x="2066" y="1271"/>
                </a:moveTo>
                <a:cubicBezTo>
                  <a:pt x="2071" y="1234"/>
                  <a:pt x="2105" y="1209"/>
                  <a:pt x="2142" y="1214"/>
                </a:cubicBezTo>
                <a:lnTo>
                  <a:pt x="2421" y="1252"/>
                </a:lnTo>
                <a:cubicBezTo>
                  <a:pt x="2457" y="1258"/>
                  <a:pt x="2483" y="1291"/>
                  <a:pt x="2478" y="1328"/>
                </a:cubicBezTo>
                <a:cubicBezTo>
                  <a:pt x="2473" y="1361"/>
                  <a:pt x="2445" y="1385"/>
                  <a:pt x="2412" y="1385"/>
                </a:cubicBezTo>
                <a:cubicBezTo>
                  <a:pt x="2409" y="1385"/>
                  <a:pt x="2406" y="1385"/>
                  <a:pt x="2403" y="1385"/>
                </a:cubicBezTo>
                <a:lnTo>
                  <a:pt x="2123" y="1346"/>
                </a:lnTo>
                <a:cubicBezTo>
                  <a:pt x="2087" y="1341"/>
                  <a:pt x="2061" y="1307"/>
                  <a:pt x="2066" y="1271"/>
                </a:cubicBezTo>
                <a:close/>
                <a:moveTo>
                  <a:pt x="2653" y="1028"/>
                </a:moveTo>
                <a:cubicBezTo>
                  <a:pt x="2648" y="1061"/>
                  <a:pt x="2620" y="1086"/>
                  <a:pt x="2587" y="1086"/>
                </a:cubicBezTo>
                <a:cubicBezTo>
                  <a:pt x="2584" y="1086"/>
                  <a:pt x="2581" y="1085"/>
                  <a:pt x="2578" y="1085"/>
                </a:cubicBezTo>
                <a:lnTo>
                  <a:pt x="2123" y="1022"/>
                </a:lnTo>
                <a:cubicBezTo>
                  <a:pt x="2087" y="1017"/>
                  <a:pt x="2061" y="983"/>
                  <a:pt x="2066" y="947"/>
                </a:cubicBezTo>
                <a:cubicBezTo>
                  <a:pt x="2071" y="910"/>
                  <a:pt x="2105" y="885"/>
                  <a:pt x="2142" y="890"/>
                </a:cubicBezTo>
                <a:lnTo>
                  <a:pt x="2596" y="953"/>
                </a:lnTo>
                <a:cubicBezTo>
                  <a:pt x="2632" y="958"/>
                  <a:pt x="2658" y="992"/>
                  <a:pt x="2653" y="1028"/>
                </a:cubicBezTo>
                <a:close/>
                <a:moveTo>
                  <a:pt x="2066" y="623"/>
                </a:moveTo>
                <a:cubicBezTo>
                  <a:pt x="2071" y="587"/>
                  <a:pt x="2105" y="561"/>
                  <a:pt x="2142" y="566"/>
                </a:cubicBezTo>
                <a:lnTo>
                  <a:pt x="2281" y="586"/>
                </a:lnTo>
                <a:cubicBezTo>
                  <a:pt x="2318" y="591"/>
                  <a:pt x="2343" y="624"/>
                  <a:pt x="2338" y="661"/>
                </a:cubicBezTo>
                <a:cubicBezTo>
                  <a:pt x="2334" y="694"/>
                  <a:pt x="2305" y="718"/>
                  <a:pt x="2272" y="718"/>
                </a:cubicBezTo>
                <a:cubicBezTo>
                  <a:pt x="2269" y="718"/>
                  <a:pt x="2266" y="718"/>
                  <a:pt x="2263" y="718"/>
                </a:cubicBezTo>
                <a:lnTo>
                  <a:pt x="2123" y="698"/>
                </a:lnTo>
                <a:cubicBezTo>
                  <a:pt x="2087" y="693"/>
                  <a:pt x="2061" y="660"/>
                  <a:pt x="2066" y="623"/>
                </a:cubicBezTo>
                <a:close/>
                <a:moveTo>
                  <a:pt x="2653" y="381"/>
                </a:moveTo>
                <a:cubicBezTo>
                  <a:pt x="2648" y="414"/>
                  <a:pt x="2620" y="438"/>
                  <a:pt x="2587" y="438"/>
                </a:cubicBezTo>
                <a:cubicBezTo>
                  <a:pt x="2584" y="438"/>
                  <a:pt x="2581" y="438"/>
                  <a:pt x="2578" y="437"/>
                </a:cubicBezTo>
                <a:lnTo>
                  <a:pt x="2123" y="374"/>
                </a:lnTo>
                <a:cubicBezTo>
                  <a:pt x="2087" y="369"/>
                  <a:pt x="2061" y="336"/>
                  <a:pt x="2066" y="299"/>
                </a:cubicBezTo>
                <a:cubicBezTo>
                  <a:pt x="2071" y="263"/>
                  <a:pt x="2105" y="237"/>
                  <a:pt x="2142" y="242"/>
                </a:cubicBezTo>
                <a:lnTo>
                  <a:pt x="2596" y="305"/>
                </a:lnTo>
                <a:cubicBezTo>
                  <a:pt x="2632" y="310"/>
                  <a:pt x="2658" y="344"/>
                  <a:pt x="2653" y="381"/>
                </a:cubicBezTo>
                <a:close/>
                <a:moveTo>
                  <a:pt x="971" y="118"/>
                </a:moveTo>
                <a:lnTo>
                  <a:pt x="971" y="1967"/>
                </a:lnTo>
                <a:lnTo>
                  <a:pt x="1808" y="1848"/>
                </a:lnTo>
                <a:lnTo>
                  <a:pt x="1808" y="0"/>
                </a:lnTo>
                <a:lnTo>
                  <a:pt x="971" y="118"/>
                </a:lnTo>
                <a:close/>
                <a:moveTo>
                  <a:pt x="1120" y="329"/>
                </a:moveTo>
                <a:cubicBezTo>
                  <a:pt x="1120" y="296"/>
                  <a:pt x="1145" y="268"/>
                  <a:pt x="1178" y="263"/>
                </a:cubicBezTo>
                <a:lnTo>
                  <a:pt x="1604" y="205"/>
                </a:lnTo>
                <a:cubicBezTo>
                  <a:pt x="1623" y="202"/>
                  <a:pt x="1642" y="208"/>
                  <a:pt x="1657" y="220"/>
                </a:cubicBezTo>
                <a:cubicBezTo>
                  <a:pt x="1671" y="233"/>
                  <a:pt x="1679" y="251"/>
                  <a:pt x="1679" y="271"/>
                </a:cubicBezTo>
                <a:lnTo>
                  <a:pt x="1679" y="951"/>
                </a:lnTo>
                <a:cubicBezTo>
                  <a:pt x="1679" y="984"/>
                  <a:pt x="1655" y="1012"/>
                  <a:pt x="1622" y="1017"/>
                </a:cubicBezTo>
                <a:lnTo>
                  <a:pt x="1196" y="1076"/>
                </a:lnTo>
                <a:cubicBezTo>
                  <a:pt x="1193" y="1076"/>
                  <a:pt x="1190" y="1076"/>
                  <a:pt x="1187" y="1076"/>
                </a:cubicBezTo>
                <a:cubicBezTo>
                  <a:pt x="1171" y="1076"/>
                  <a:pt x="1155" y="1071"/>
                  <a:pt x="1143" y="1060"/>
                </a:cubicBezTo>
                <a:cubicBezTo>
                  <a:pt x="1129" y="1047"/>
                  <a:pt x="1120" y="1029"/>
                  <a:pt x="1120" y="1010"/>
                </a:cubicBezTo>
                <a:lnTo>
                  <a:pt x="1120" y="329"/>
                </a:lnTo>
                <a:close/>
                <a:moveTo>
                  <a:pt x="1650" y="1670"/>
                </a:moveTo>
                <a:lnTo>
                  <a:pt x="1196" y="1733"/>
                </a:lnTo>
                <a:cubicBezTo>
                  <a:pt x="1193" y="1733"/>
                  <a:pt x="1190" y="1733"/>
                  <a:pt x="1187" y="1733"/>
                </a:cubicBezTo>
                <a:cubicBezTo>
                  <a:pt x="1154" y="1733"/>
                  <a:pt x="1126" y="1709"/>
                  <a:pt x="1121" y="1676"/>
                </a:cubicBezTo>
                <a:cubicBezTo>
                  <a:pt x="1116" y="1639"/>
                  <a:pt x="1141" y="1606"/>
                  <a:pt x="1178" y="1601"/>
                </a:cubicBezTo>
                <a:lnTo>
                  <a:pt x="1632" y="1538"/>
                </a:lnTo>
                <a:cubicBezTo>
                  <a:pt x="1669" y="1533"/>
                  <a:pt x="1702" y="1558"/>
                  <a:pt x="1707" y="1594"/>
                </a:cubicBezTo>
                <a:cubicBezTo>
                  <a:pt x="1712" y="1631"/>
                  <a:pt x="1687" y="1665"/>
                  <a:pt x="1650" y="1670"/>
                </a:cubicBezTo>
                <a:close/>
                <a:moveTo>
                  <a:pt x="1650" y="1366"/>
                </a:moveTo>
                <a:lnTo>
                  <a:pt x="1196" y="1429"/>
                </a:lnTo>
                <a:cubicBezTo>
                  <a:pt x="1193" y="1430"/>
                  <a:pt x="1190" y="1430"/>
                  <a:pt x="1187" y="1430"/>
                </a:cubicBezTo>
                <a:cubicBezTo>
                  <a:pt x="1154" y="1430"/>
                  <a:pt x="1126" y="1406"/>
                  <a:pt x="1121" y="1372"/>
                </a:cubicBezTo>
                <a:cubicBezTo>
                  <a:pt x="1116" y="1336"/>
                  <a:pt x="1141" y="1302"/>
                  <a:pt x="1178" y="1297"/>
                </a:cubicBezTo>
                <a:lnTo>
                  <a:pt x="1632" y="1234"/>
                </a:lnTo>
                <a:cubicBezTo>
                  <a:pt x="1669" y="1229"/>
                  <a:pt x="1702" y="1255"/>
                  <a:pt x="1707" y="1291"/>
                </a:cubicBezTo>
                <a:cubicBezTo>
                  <a:pt x="1712" y="1328"/>
                  <a:pt x="1687" y="1361"/>
                  <a:pt x="1650" y="1366"/>
                </a:cubicBezTo>
                <a:close/>
              </a:path>
            </a:pathLst>
          </a:custGeom>
          <a:solidFill>
            <a:schemeClr val="accent1"/>
          </a:solidFill>
          <a:ln>
            <a:noFill/>
          </a:ln>
        </p:spPr>
      </p:sp>
      <p:sp>
        <p:nvSpPr>
          <p:cNvPr id="126" name="board_342244">
            <a:extLst>
              <a:ext uri="{FF2B5EF4-FFF2-40B4-BE49-F238E27FC236}">
                <a16:creationId xmlns="" xmlns:a16="http://schemas.microsoft.com/office/drawing/2014/main" id="{9902BC9A-8348-4E11-8AD0-5FC206959A49}"/>
              </a:ext>
            </a:extLst>
          </p:cNvPr>
          <p:cNvSpPr>
            <a:spLocks noChangeAspect="1"/>
          </p:cNvSpPr>
          <p:nvPr/>
        </p:nvSpPr>
        <p:spPr bwMode="auto">
          <a:xfrm>
            <a:off x="5816352" y="3513967"/>
            <a:ext cx="368754" cy="364786"/>
          </a:xfrm>
          <a:custGeom>
            <a:avLst/>
            <a:gdLst>
              <a:gd name="connsiteX0" fmla="*/ 181719 w 609685"/>
              <a:gd name="connsiteY0" fmla="*/ 240396 h 603123"/>
              <a:gd name="connsiteX1" fmla="*/ 181719 w 609685"/>
              <a:gd name="connsiteY1" fmla="*/ 249493 h 603123"/>
              <a:gd name="connsiteX2" fmla="*/ 260955 w 609685"/>
              <a:gd name="connsiteY2" fmla="*/ 249493 h 603123"/>
              <a:gd name="connsiteX3" fmla="*/ 260955 w 609685"/>
              <a:gd name="connsiteY3" fmla="*/ 240396 h 603123"/>
              <a:gd name="connsiteX4" fmla="*/ 181719 w 609685"/>
              <a:gd name="connsiteY4" fmla="*/ 210927 h 603123"/>
              <a:gd name="connsiteX5" fmla="*/ 181719 w 609685"/>
              <a:gd name="connsiteY5" fmla="*/ 219929 h 603123"/>
              <a:gd name="connsiteX6" fmla="*/ 260955 w 609685"/>
              <a:gd name="connsiteY6" fmla="*/ 219929 h 603123"/>
              <a:gd name="connsiteX7" fmla="*/ 260955 w 609685"/>
              <a:gd name="connsiteY7" fmla="*/ 210927 h 603123"/>
              <a:gd name="connsiteX8" fmla="*/ 138257 w 609685"/>
              <a:gd name="connsiteY8" fmla="*/ 205628 h 603123"/>
              <a:gd name="connsiteX9" fmla="*/ 157054 w 609685"/>
              <a:gd name="connsiteY9" fmla="*/ 227221 h 603123"/>
              <a:gd name="connsiteX10" fmla="*/ 117562 w 609685"/>
              <a:gd name="connsiteY10" fmla="*/ 227221 h 603123"/>
              <a:gd name="connsiteX11" fmla="*/ 138257 w 609685"/>
              <a:gd name="connsiteY11" fmla="*/ 205628 h 603123"/>
              <a:gd name="connsiteX12" fmla="*/ 440871 w 609685"/>
              <a:gd name="connsiteY12" fmla="*/ 196335 h 603123"/>
              <a:gd name="connsiteX13" fmla="*/ 401016 w 609685"/>
              <a:gd name="connsiteY13" fmla="*/ 234995 h 603123"/>
              <a:gd name="connsiteX14" fmla="*/ 438024 w 609685"/>
              <a:gd name="connsiteY14" fmla="*/ 272234 h 603123"/>
              <a:gd name="connsiteX15" fmla="*/ 459280 w 609685"/>
              <a:gd name="connsiteY15" fmla="*/ 267970 h 603123"/>
              <a:gd name="connsiteX16" fmla="*/ 457003 w 609685"/>
              <a:gd name="connsiteY16" fmla="*/ 258021 h 603123"/>
              <a:gd name="connsiteX17" fmla="*/ 440491 w 609685"/>
              <a:gd name="connsiteY17" fmla="*/ 261622 h 603123"/>
              <a:gd name="connsiteX18" fmla="*/ 414681 w 609685"/>
              <a:gd name="connsiteY18" fmla="*/ 234427 h 603123"/>
              <a:gd name="connsiteX19" fmla="*/ 440871 w 609685"/>
              <a:gd name="connsiteY19" fmla="*/ 206853 h 603123"/>
              <a:gd name="connsiteX20" fmla="*/ 456528 w 609685"/>
              <a:gd name="connsiteY20" fmla="*/ 210359 h 603123"/>
              <a:gd name="connsiteX21" fmla="*/ 459660 w 609685"/>
              <a:gd name="connsiteY21" fmla="*/ 200125 h 603123"/>
              <a:gd name="connsiteX22" fmla="*/ 440871 w 609685"/>
              <a:gd name="connsiteY22" fmla="*/ 196335 h 603123"/>
              <a:gd name="connsiteX23" fmla="*/ 313905 w 609685"/>
              <a:gd name="connsiteY23" fmla="*/ 196145 h 603123"/>
              <a:gd name="connsiteX24" fmla="*/ 290561 w 609685"/>
              <a:gd name="connsiteY24" fmla="*/ 209601 h 603123"/>
              <a:gd name="connsiteX25" fmla="*/ 290182 w 609685"/>
              <a:gd name="connsiteY25" fmla="*/ 209601 h 603123"/>
              <a:gd name="connsiteX26" fmla="*/ 289517 w 609685"/>
              <a:gd name="connsiteY26" fmla="*/ 197851 h 603123"/>
              <a:gd name="connsiteX27" fmla="*/ 277751 w 609685"/>
              <a:gd name="connsiteY27" fmla="*/ 197851 h 603123"/>
              <a:gd name="connsiteX28" fmla="*/ 278320 w 609685"/>
              <a:gd name="connsiteY28" fmla="*/ 217560 h 603123"/>
              <a:gd name="connsiteX29" fmla="*/ 278320 w 609685"/>
              <a:gd name="connsiteY29" fmla="*/ 270718 h 603123"/>
              <a:gd name="connsiteX30" fmla="*/ 291510 w 609685"/>
              <a:gd name="connsiteY30" fmla="*/ 270718 h 603123"/>
              <a:gd name="connsiteX31" fmla="*/ 291510 w 609685"/>
              <a:gd name="connsiteY31" fmla="*/ 226752 h 603123"/>
              <a:gd name="connsiteX32" fmla="*/ 292649 w 609685"/>
              <a:gd name="connsiteY32" fmla="*/ 220308 h 603123"/>
              <a:gd name="connsiteX33" fmla="*/ 309350 w 609685"/>
              <a:gd name="connsiteY33" fmla="*/ 207042 h 603123"/>
              <a:gd name="connsiteX34" fmla="*/ 324817 w 609685"/>
              <a:gd name="connsiteY34" fmla="*/ 227036 h 603123"/>
              <a:gd name="connsiteX35" fmla="*/ 324817 w 609685"/>
              <a:gd name="connsiteY35" fmla="*/ 270718 h 603123"/>
              <a:gd name="connsiteX36" fmla="*/ 338007 w 609685"/>
              <a:gd name="connsiteY36" fmla="*/ 270718 h 603123"/>
              <a:gd name="connsiteX37" fmla="*/ 338007 w 609685"/>
              <a:gd name="connsiteY37" fmla="*/ 225709 h 603123"/>
              <a:gd name="connsiteX38" fmla="*/ 339051 w 609685"/>
              <a:gd name="connsiteY38" fmla="*/ 219076 h 603123"/>
              <a:gd name="connsiteX39" fmla="*/ 355088 w 609685"/>
              <a:gd name="connsiteY39" fmla="*/ 207042 h 603123"/>
              <a:gd name="connsiteX40" fmla="*/ 371220 w 609685"/>
              <a:gd name="connsiteY40" fmla="*/ 229405 h 603123"/>
              <a:gd name="connsiteX41" fmla="*/ 371220 w 609685"/>
              <a:gd name="connsiteY41" fmla="*/ 270718 h 603123"/>
              <a:gd name="connsiteX42" fmla="*/ 384410 w 609685"/>
              <a:gd name="connsiteY42" fmla="*/ 270718 h 603123"/>
              <a:gd name="connsiteX43" fmla="*/ 384410 w 609685"/>
              <a:gd name="connsiteY43" fmla="*/ 227794 h 603123"/>
              <a:gd name="connsiteX44" fmla="*/ 359928 w 609685"/>
              <a:gd name="connsiteY44" fmla="*/ 196145 h 603123"/>
              <a:gd name="connsiteX45" fmla="*/ 343511 w 609685"/>
              <a:gd name="connsiteY45" fmla="*/ 201262 h 603123"/>
              <a:gd name="connsiteX46" fmla="*/ 335256 w 609685"/>
              <a:gd name="connsiteY46" fmla="*/ 210738 h 603123"/>
              <a:gd name="connsiteX47" fmla="*/ 334971 w 609685"/>
              <a:gd name="connsiteY47" fmla="*/ 210738 h 603123"/>
              <a:gd name="connsiteX48" fmla="*/ 313905 w 609685"/>
              <a:gd name="connsiteY48" fmla="*/ 196145 h 603123"/>
              <a:gd name="connsiteX49" fmla="*/ 139397 w 609685"/>
              <a:gd name="connsiteY49" fmla="*/ 196145 h 603123"/>
              <a:gd name="connsiteX50" fmla="*/ 104572 w 609685"/>
              <a:gd name="connsiteY50" fmla="*/ 235469 h 603123"/>
              <a:gd name="connsiteX51" fmla="*/ 141010 w 609685"/>
              <a:gd name="connsiteY51" fmla="*/ 272234 h 603123"/>
              <a:gd name="connsiteX52" fmla="*/ 165777 w 609685"/>
              <a:gd name="connsiteY52" fmla="*/ 267686 h 603123"/>
              <a:gd name="connsiteX53" fmla="*/ 163500 w 609685"/>
              <a:gd name="connsiteY53" fmla="*/ 258211 h 603123"/>
              <a:gd name="connsiteX54" fmla="*/ 142908 w 609685"/>
              <a:gd name="connsiteY54" fmla="*/ 262001 h 603123"/>
              <a:gd name="connsiteX55" fmla="*/ 117382 w 609685"/>
              <a:gd name="connsiteY55" fmla="*/ 236701 h 603123"/>
              <a:gd name="connsiteX56" fmla="*/ 169573 w 609685"/>
              <a:gd name="connsiteY56" fmla="*/ 236701 h 603123"/>
              <a:gd name="connsiteX57" fmla="*/ 170048 w 609685"/>
              <a:gd name="connsiteY57" fmla="*/ 230542 h 603123"/>
              <a:gd name="connsiteX58" fmla="*/ 139397 w 609685"/>
              <a:gd name="connsiteY58" fmla="*/ 196145 h 603123"/>
              <a:gd name="connsiteX59" fmla="*/ 485850 w 609685"/>
              <a:gd name="connsiteY59" fmla="*/ 162602 h 603123"/>
              <a:gd name="connsiteX60" fmla="*/ 469434 w 609685"/>
              <a:gd name="connsiteY60" fmla="*/ 168382 h 603123"/>
              <a:gd name="connsiteX61" fmla="*/ 471901 w 609685"/>
              <a:gd name="connsiteY61" fmla="*/ 173783 h 603123"/>
              <a:gd name="connsiteX62" fmla="*/ 484237 w 609685"/>
              <a:gd name="connsiteY62" fmla="*/ 168950 h 603123"/>
              <a:gd name="connsiteX63" fmla="*/ 495814 w 609685"/>
              <a:gd name="connsiteY63" fmla="*/ 180131 h 603123"/>
              <a:gd name="connsiteX64" fmla="*/ 474178 w 609685"/>
              <a:gd name="connsiteY64" fmla="*/ 209885 h 603123"/>
              <a:gd name="connsiteX65" fmla="*/ 468010 w 609685"/>
              <a:gd name="connsiteY65" fmla="*/ 215855 h 603123"/>
              <a:gd name="connsiteX66" fmla="*/ 468010 w 609685"/>
              <a:gd name="connsiteY66" fmla="*/ 220498 h 603123"/>
              <a:gd name="connsiteX67" fmla="*/ 505113 w 609685"/>
              <a:gd name="connsiteY67" fmla="*/ 220498 h 603123"/>
              <a:gd name="connsiteX68" fmla="*/ 505113 w 609685"/>
              <a:gd name="connsiteY68" fmla="*/ 214149 h 603123"/>
              <a:gd name="connsiteX69" fmla="*/ 479018 w 609685"/>
              <a:gd name="connsiteY69" fmla="*/ 214149 h 603123"/>
              <a:gd name="connsiteX70" fmla="*/ 479018 w 609685"/>
              <a:gd name="connsiteY70" fmla="*/ 213959 h 603123"/>
              <a:gd name="connsiteX71" fmla="*/ 483668 w 609685"/>
              <a:gd name="connsiteY71" fmla="*/ 209790 h 603123"/>
              <a:gd name="connsiteX72" fmla="*/ 503690 w 609685"/>
              <a:gd name="connsiteY72" fmla="*/ 179184 h 603123"/>
              <a:gd name="connsiteX73" fmla="*/ 485850 w 609685"/>
              <a:gd name="connsiteY73" fmla="*/ 162602 h 603123"/>
              <a:gd name="connsiteX74" fmla="*/ 9489 w 609685"/>
              <a:gd name="connsiteY74" fmla="*/ 0 h 603123"/>
              <a:gd name="connsiteX75" fmla="*/ 600196 w 609685"/>
              <a:gd name="connsiteY75" fmla="*/ 0 h 603123"/>
              <a:gd name="connsiteX76" fmla="*/ 609685 w 609685"/>
              <a:gd name="connsiteY76" fmla="*/ 9570 h 603123"/>
              <a:gd name="connsiteX77" fmla="*/ 609685 w 609685"/>
              <a:gd name="connsiteY77" fmla="*/ 57138 h 603123"/>
              <a:gd name="connsiteX78" fmla="*/ 600196 w 609685"/>
              <a:gd name="connsiteY78" fmla="*/ 66708 h 603123"/>
              <a:gd name="connsiteX79" fmla="*/ 566319 w 609685"/>
              <a:gd name="connsiteY79" fmla="*/ 66708 h 603123"/>
              <a:gd name="connsiteX80" fmla="*/ 566319 w 609685"/>
              <a:gd name="connsiteY80" fmla="*/ 368128 h 603123"/>
              <a:gd name="connsiteX81" fmla="*/ 600196 w 609685"/>
              <a:gd name="connsiteY81" fmla="*/ 368128 h 603123"/>
              <a:gd name="connsiteX82" fmla="*/ 609685 w 609685"/>
              <a:gd name="connsiteY82" fmla="*/ 377698 h 603123"/>
              <a:gd name="connsiteX83" fmla="*/ 609685 w 609685"/>
              <a:gd name="connsiteY83" fmla="*/ 425266 h 603123"/>
              <a:gd name="connsiteX84" fmla="*/ 600196 w 609685"/>
              <a:gd name="connsiteY84" fmla="*/ 434741 h 603123"/>
              <a:gd name="connsiteX85" fmla="*/ 314379 w 609685"/>
              <a:gd name="connsiteY85" fmla="*/ 434741 h 603123"/>
              <a:gd name="connsiteX86" fmla="*/ 314379 w 609685"/>
              <a:gd name="connsiteY86" fmla="*/ 490932 h 603123"/>
              <a:gd name="connsiteX87" fmla="*/ 422652 w 609685"/>
              <a:gd name="connsiteY87" fmla="*/ 589004 h 603123"/>
              <a:gd name="connsiteX88" fmla="*/ 409841 w 609685"/>
              <a:gd name="connsiteY88" fmla="*/ 603123 h 603123"/>
              <a:gd name="connsiteX89" fmla="*/ 314379 w 609685"/>
              <a:gd name="connsiteY89" fmla="*/ 516611 h 603123"/>
              <a:gd name="connsiteX90" fmla="*/ 314379 w 609685"/>
              <a:gd name="connsiteY90" fmla="*/ 599333 h 603123"/>
              <a:gd name="connsiteX91" fmla="*/ 295306 w 609685"/>
              <a:gd name="connsiteY91" fmla="*/ 599333 h 603123"/>
              <a:gd name="connsiteX92" fmla="*/ 295306 w 609685"/>
              <a:gd name="connsiteY92" fmla="*/ 516611 h 603123"/>
              <a:gd name="connsiteX93" fmla="*/ 199749 w 609685"/>
              <a:gd name="connsiteY93" fmla="*/ 603123 h 603123"/>
              <a:gd name="connsiteX94" fmla="*/ 187033 w 609685"/>
              <a:gd name="connsiteY94" fmla="*/ 589004 h 603123"/>
              <a:gd name="connsiteX95" fmla="*/ 295306 w 609685"/>
              <a:gd name="connsiteY95" fmla="*/ 490837 h 603123"/>
              <a:gd name="connsiteX96" fmla="*/ 295306 w 609685"/>
              <a:gd name="connsiteY96" fmla="*/ 434741 h 603123"/>
              <a:gd name="connsiteX97" fmla="*/ 9489 w 609685"/>
              <a:gd name="connsiteY97" fmla="*/ 434741 h 603123"/>
              <a:gd name="connsiteX98" fmla="*/ 0 w 609685"/>
              <a:gd name="connsiteY98" fmla="*/ 425266 h 603123"/>
              <a:gd name="connsiteX99" fmla="*/ 0 w 609685"/>
              <a:gd name="connsiteY99" fmla="*/ 377698 h 603123"/>
              <a:gd name="connsiteX100" fmla="*/ 9489 w 609685"/>
              <a:gd name="connsiteY100" fmla="*/ 368128 h 603123"/>
              <a:gd name="connsiteX101" fmla="*/ 43271 w 609685"/>
              <a:gd name="connsiteY101" fmla="*/ 368128 h 603123"/>
              <a:gd name="connsiteX102" fmla="*/ 43271 w 609685"/>
              <a:gd name="connsiteY102" fmla="*/ 66708 h 603123"/>
              <a:gd name="connsiteX103" fmla="*/ 9489 w 609685"/>
              <a:gd name="connsiteY103" fmla="*/ 66708 h 603123"/>
              <a:gd name="connsiteX104" fmla="*/ 0 w 609685"/>
              <a:gd name="connsiteY104" fmla="*/ 57138 h 603123"/>
              <a:gd name="connsiteX105" fmla="*/ 0 w 609685"/>
              <a:gd name="connsiteY105" fmla="*/ 9570 h 603123"/>
              <a:gd name="connsiteX106" fmla="*/ 9489 w 609685"/>
              <a:gd name="connsiteY106"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9685" h="603123">
                <a:moveTo>
                  <a:pt x="181719" y="240396"/>
                </a:moveTo>
                <a:lnTo>
                  <a:pt x="181719" y="249493"/>
                </a:lnTo>
                <a:lnTo>
                  <a:pt x="260955" y="249493"/>
                </a:lnTo>
                <a:lnTo>
                  <a:pt x="260955" y="240396"/>
                </a:lnTo>
                <a:close/>
                <a:moveTo>
                  <a:pt x="181719" y="210927"/>
                </a:moveTo>
                <a:lnTo>
                  <a:pt x="181719" y="219929"/>
                </a:lnTo>
                <a:lnTo>
                  <a:pt x="260955" y="219929"/>
                </a:lnTo>
                <a:lnTo>
                  <a:pt x="260955" y="210927"/>
                </a:lnTo>
                <a:close/>
                <a:moveTo>
                  <a:pt x="138257" y="205628"/>
                </a:moveTo>
                <a:cubicBezTo>
                  <a:pt x="153447" y="205628"/>
                  <a:pt x="157149" y="218792"/>
                  <a:pt x="157054" y="227221"/>
                </a:cubicBezTo>
                <a:lnTo>
                  <a:pt x="117562" y="227221"/>
                </a:lnTo>
                <a:cubicBezTo>
                  <a:pt x="118606" y="218035"/>
                  <a:pt x="124587" y="205628"/>
                  <a:pt x="138257" y="205628"/>
                </a:cubicBezTo>
                <a:close/>
                <a:moveTo>
                  <a:pt x="440871" y="196335"/>
                </a:moveTo>
                <a:cubicBezTo>
                  <a:pt x="416673" y="196335"/>
                  <a:pt x="401016" y="212633"/>
                  <a:pt x="401016" y="234995"/>
                </a:cubicBezTo>
                <a:cubicBezTo>
                  <a:pt x="401016" y="257263"/>
                  <a:pt x="415535" y="272234"/>
                  <a:pt x="438024" y="272234"/>
                </a:cubicBezTo>
                <a:cubicBezTo>
                  <a:pt x="447988" y="272234"/>
                  <a:pt x="455769" y="269771"/>
                  <a:pt x="459280" y="267970"/>
                </a:cubicBezTo>
                <a:lnTo>
                  <a:pt x="457003" y="258021"/>
                </a:lnTo>
                <a:cubicBezTo>
                  <a:pt x="453207" y="259727"/>
                  <a:pt x="448083" y="261622"/>
                  <a:pt x="440491" y="261622"/>
                </a:cubicBezTo>
                <a:cubicBezTo>
                  <a:pt x="425688" y="261622"/>
                  <a:pt x="414681" y="251293"/>
                  <a:pt x="414681" y="234427"/>
                </a:cubicBezTo>
                <a:cubicBezTo>
                  <a:pt x="414681" y="219266"/>
                  <a:pt x="423885" y="206853"/>
                  <a:pt x="440871" y="206853"/>
                </a:cubicBezTo>
                <a:cubicBezTo>
                  <a:pt x="448273" y="206853"/>
                  <a:pt x="453302" y="208558"/>
                  <a:pt x="456528" y="210359"/>
                </a:cubicBezTo>
                <a:lnTo>
                  <a:pt x="459660" y="200125"/>
                </a:lnTo>
                <a:cubicBezTo>
                  <a:pt x="455959" y="198325"/>
                  <a:pt x="448842" y="196335"/>
                  <a:pt x="440871" y="196335"/>
                </a:cubicBezTo>
                <a:close/>
                <a:moveTo>
                  <a:pt x="313905" y="196145"/>
                </a:moveTo>
                <a:cubicBezTo>
                  <a:pt x="301664" y="196145"/>
                  <a:pt x="294736" y="202683"/>
                  <a:pt x="290561" y="209601"/>
                </a:cubicBezTo>
                <a:lnTo>
                  <a:pt x="290182" y="209601"/>
                </a:lnTo>
                <a:lnTo>
                  <a:pt x="289517" y="197851"/>
                </a:lnTo>
                <a:lnTo>
                  <a:pt x="277751" y="197851"/>
                </a:lnTo>
                <a:cubicBezTo>
                  <a:pt x="278130" y="203821"/>
                  <a:pt x="278320" y="210074"/>
                  <a:pt x="278320" y="217560"/>
                </a:cubicBezTo>
                <a:lnTo>
                  <a:pt x="278320" y="270718"/>
                </a:lnTo>
                <a:lnTo>
                  <a:pt x="291510" y="270718"/>
                </a:lnTo>
                <a:lnTo>
                  <a:pt x="291510" y="226752"/>
                </a:lnTo>
                <a:cubicBezTo>
                  <a:pt x="291510" y="224477"/>
                  <a:pt x="291795" y="222203"/>
                  <a:pt x="292649" y="220308"/>
                </a:cubicBezTo>
                <a:cubicBezTo>
                  <a:pt x="294736" y="213675"/>
                  <a:pt x="300904" y="207042"/>
                  <a:pt x="309350" y="207042"/>
                </a:cubicBezTo>
                <a:cubicBezTo>
                  <a:pt x="319598" y="207042"/>
                  <a:pt x="324817" y="215476"/>
                  <a:pt x="324817" y="227036"/>
                </a:cubicBezTo>
                <a:lnTo>
                  <a:pt x="324817" y="270718"/>
                </a:lnTo>
                <a:lnTo>
                  <a:pt x="338007" y="270718"/>
                </a:lnTo>
                <a:lnTo>
                  <a:pt x="338007" y="225709"/>
                </a:lnTo>
                <a:cubicBezTo>
                  <a:pt x="338007" y="223246"/>
                  <a:pt x="338482" y="220877"/>
                  <a:pt x="339051" y="219076"/>
                </a:cubicBezTo>
                <a:cubicBezTo>
                  <a:pt x="341424" y="212633"/>
                  <a:pt x="347402" y="207042"/>
                  <a:pt x="355088" y="207042"/>
                </a:cubicBezTo>
                <a:cubicBezTo>
                  <a:pt x="365906" y="207042"/>
                  <a:pt x="371220" y="215476"/>
                  <a:pt x="371220" y="229405"/>
                </a:cubicBezTo>
                <a:lnTo>
                  <a:pt x="371220" y="270718"/>
                </a:lnTo>
                <a:lnTo>
                  <a:pt x="384410" y="270718"/>
                </a:lnTo>
                <a:lnTo>
                  <a:pt x="384410" y="227794"/>
                </a:lnTo>
                <a:cubicBezTo>
                  <a:pt x="384410" y="202494"/>
                  <a:pt x="369796" y="196145"/>
                  <a:pt x="359928" y="196145"/>
                </a:cubicBezTo>
                <a:cubicBezTo>
                  <a:pt x="352906" y="196145"/>
                  <a:pt x="347971" y="197946"/>
                  <a:pt x="343511" y="201262"/>
                </a:cubicBezTo>
                <a:cubicBezTo>
                  <a:pt x="340475" y="203536"/>
                  <a:pt x="337533" y="206758"/>
                  <a:pt x="335256" y="210738"/>
                </a:cubicBezTo>
                <a:lnTo>
                  <a:pt x="334971" y="210738"/>
                </a:lnTo>
                <a:cubicBezTo>
                  <a:pt x="331745" y="202210"/>
                  <a:pt x="324058" y="196145"/>
                  <a:pt x="313905" y="196145"/>
                </a:cubicBezTo>
                <a:close/>
                <a:moveTo>
                  <a:pt x="139397" y="196145"/>
                </a:moveTo>
                <a:cubicBezTo>
                  <a:pt x="117762" y="196145"/>
                  <a:pt x="104572" y="213486"/>
                  <a:pt x="104572" y="235469"/>
                </a:cubicBezTo>
                <a:cubicBezTo>
                  <a:pt x="104572" y="257453"/>
                  <a:pt x="118141" y="272234"/>
                  <a:pt x="141010" y="272234"/>
                </a:cubicBezTo>
                <a:cubicBezTo>
                  <a:pt x="152872" y="272234"/>
                  <a:pt x="161033" y="269771"/>
                  <a:pt x="165777" y="267686"/>
                </a:cubicBezTo>
                <a:lnTo>
                  <a:pt x="163500" y="258211"/>
                </a:lnTo>
                <a:cubicBezTo>
                  <a:pt x="158376" y="260295"/>
                  <a:pt x="152587" y="262001"/>
                  <a:pt x="142908" y="262001"/>
                </a:cubicBezTo>
                <a:cubicBezTo>
                  <a:pt x="129339" y="262001"/>
                  <a:pt x="117762" y="254610"/>
                  <a:pt x="117382" y="236701"/>
                </a:cubicBezTo>
                <a:lnTo>
                  <a:pt x="169573" y="236701"/>
                </a:lnTo>
                <a:cubicBezTo>
                  <a:pt x="169763" y="235280"/>
                  <a:pt x="170048" y="233195"/>
                  <a:pt x="170048" y="230542"/>
                </a:cubicBezTo>
                <a:cubicBezTo>
                  <a:pt x="170048" y="217086"/>
                  <a:pt x="163595" y="196145"/>
                  <a:pt x="139397" y="196145"/>
                </a:cubicBezTo>
                <a:close/>
                <a:moveTo>
                  <a:pt x="485850" y="162602"/>
                </a:moveTo>
                <a:cubicBezTo>
                  <a:pt x="479208" y="162602"/>
                  <a:pt x="473419" y="165065"/>
                  <a:pt x="469434" y="168382"/>
                </a:cubicBezTo>
                <a:lnTo>
                  <a:pt x="471901" y="173783"/>
                </a:lnTo>
                <a:cubicBezTo>
                  <a:pt x="474653" y="171603"/>
                  <a:pt x="479018" y="168950"/>
                  <a:pt x="484237" y="168950"/>
                </a:cubicBezTo>
                <a:cubicBezTo>
                  <a:pt x="492967" y="168950"/>
                  <a:pt x="495814" y="174351"/>
                  <a:pt x="495814" y="180131"/>
                </a:cubicBezTo>
                <a:cubicBezTo>
                  <a:pt x="495719" y="188660"/>
                  <a:pt x="488982" y="196051"/>
                  <a:pt x="474178" y="209885"/>
                </a:cubicBezTo>
                <a:lnTo>
                  <a:pt x="468010" y="215855"/>
                </a:lnTo>
                <a:lnTo>
                  <a:pt x="468010" y="220498"/>
                </a:lnTo>
                <a:lnTo>
                  <a:pt x="505113" y="220498"/>
                </a:lnTo>
                <a:lnTo>
                  <a:pt x="505113" y="214149"/>
                </a:lnTo>
                <a:lnTo>
                  <a:pt x="479018" y="214149"/>
                </a:lnTo>
                <a:lnTo>
                  <a:pt x="479018" y="213959"/>
                </a:lnTo>
                <a:lnTo>
                  <a:pt x="483668" y="209790"/>
                </a:lnTo>
                <a:cubicBezTo>
                  <a:pt x="495909" y="198135"/>
                  <a:pt x="503690" y="189702"/>
                  <a:pt x="503690" y="179184"/>
                </a:cubicBezTo>
                <a:cubicBezTo>
                  <a:pt x="503690" y="171035"/>
                  <a:pt x="498376" y="162602"/>
                  <a:pt x="485850" y="162602"/>
                </a:cubicBezTo>
                <a:close/>
                <a:moveTo>
                  <a:pt x="9489" y="0"/>
                </a:moveTo>
                <a:lnTo>
                  <a:pt x="600196" y="0"/>
                </a:lnTo>
                <a:cubicBezTo>
                  <a:pt x="605415" y="0"/>
                  <a:pt x="609685" y="4169"/>
                  <a:pt x="609685" y="9570"/>
                </a:cubicBezTo>
                <a:lnTo>
                  <a:pt x="609685" y="57138"/>
                </a:lnTo>
                <a:cubicBezTo>
                  <a:pt x="609685" y="62444"/>
                  <a:pt x="605415" y="66708"/>
                  <a:pt x="600196" y="66708"/>
                </a:cubicBezTo>
                <a:lnTo>
                  <a:pt x="566319" y="66708"/>
                </a:lnTo>
                <a:lnTo>
                  <a:pt x="566319" y="368128"/>
                </a:lnTo>
                <a:lnTo>
                  <a:pt x="600196" y="368128"/>
                </a:lnTo>
                <a:cubicBezTo>
                  <a:pt x="605415" y="368128"/>
                  <a:pt x="609685" y="372297"/>
                  <a:pt x="609685" y="377698"/>
                </a:cubicBezTo>
                <a:lnTo>
                  <a:pt x="609685" y="425266"/>
                </a:lnTo>
                <a:cubicBezTo>
                  <a:pt x="609685" y="430572"/>
                  <a:pt x="605415" y="434741"/>
                  <a:pt x="600196" y="434741"/>
                </a:cubicBezTo>
                <a:lnTo>
                  <a:pt x="314379" y="434741"/>
                </a:lnTo>
                <a:lnTo>
                  <a:pt x="314379" y="490932"/>
                </a:lnTo>
                <a:lnTo>
                  <a:pt x="422652" y="589004"/>
                </a:lnTo>
                <a:lnTo>
                  <a:pt x="409841" y="603123"/>
                </a:lnTo>
                <a:lnTo>
                  <a:pt x="314379" y="516611"/>
                </a:lnTo>
                <a:lnTo>
                  <a:pt x="314379" y="599333"/>
                </a:lnTo>
                <a:lnTo>
                  <a:pt x="295306" y="599333"/>
                </a:lnTo>
                <a:lnTo>
                  <a:pt x="295306" y="516611"/>
                </a:lnTo>
                <a:lnTo>
                  <a:pt x="199749" y="603123"/>
                </a:lnTo>
                <a:lnTo>
                  <a:pt x="187033" y="589004"/>
                </a:lnTo>
                <a:lnTo>
                  <a:pt x="295306" y="490837"/>
                </a:lnTo>
                <a:lnTo>
                  <a:pt x="295306" y="434741"/>
                </a:lnTo>
                <a:lnTo>
                  <a:pt x="9489" y="434741"/>
                </a:lnTo>
                <a:cubicBezTo>
                  <a:pt x="4175" y="434741"/>
                  <a:pt x="0" y="430572"/>
                  <a:pt x="0" y="425266"/>
                </a:cubicBezTo>
                <a:lnTo>
                  <a:pt x="0" y="377698"/>
                </a:lnTo>
                <a:cubicBezTo>
                  <a:pt x="0" y="372297"/>
                  <a:pt x="4175" y="368128"/>
                  <a:pt x="9489" y="368128"/>
                </a:cubicBezTo>
                <a:lnTo>
                  <a:pt x="43271" y="368128"/>
                </a:lnTo>
                <a:lnTo>
                  <a:pt x="43271" y="66708"/>
                </a:lnTo>
                <a:lnTo>
                  <a:pt x="9489" y="66708"/>
                </a:lnTo>
                <a:cubicBezTo>
                  <a:pt x="4175" y="66708"/>
                  <a:pt x="0" y="62444"/>
                  <a:pt x="0" y="57138"/>
                </a:cubicBezTo>
                <a:lnTo>
                  <a:pt x="0" y="9570"/>
                </a:lnTo>
                <a:cubicBezTo>
                  <a:pt x="0" y="4169"/>
                  <a:pt x="4175" y="0"/>
                  <a:pt x="9489" y="0"/>
                </a:cubicBezTo>
                <a:close/>
              </a:path>
            </a:pathLst>
          </a:custGeom>
          <a:solidFill>
            <a:schemeClr val="accent1"/>
          </a:solidFill>
          <a:ln>
            <a:noFill/>
          </a:ln>
        </p:spPr>
      </p:sp>
      <p:sp>
        <p:nvSpPr>
          <p:cNvPr id="127" name="female-teacher-reading-with-eyeglasses_43386">
            <a:extLst>
              <a:ext uri="{FF2B5EF4-FFF2-40B4-BE49-F238E27FC236}">
                <a16:creationId xmlns="" xmlns:a16="http://schemas.microsoft.com/office/drawing/2014/main" id="{B0C360EC-ACB2-4954-84D8-06E5F85F49FC}"/>
              </a:ext>
            </a:extLst>
          </p:cNvPr>
          <p:cNvSpPr>
            <a:spLocks noChangeAspect="1"/>
          </p:cNvSpPr>
          <p:nvPr/>
        </p:nvSpPr>
        <p:spPr bwMode="auto">
          <a:xfrm>
            <a:off x="6374472" y="3515264"/>
            <a:ext cx="297764" cy="368754"/>
          </a:xfrm>
          <a:custGeom>
            <a:avLst/>
            <a:gdLst>
              <a:gd name="T0" fmla="*/ 231 w 342"/>
              <a:gd name="T1" fmla="*/ 191 h 424"/>
              <a:gd name="T2" fmla="*/ 254 w 342"/>
              <a:gd name="T3" fmla="*/ 167 h 424"/>
              <a:gd name="T4" fmla="*/ 226 w 342"/>
              <a:gd name="T5" fmla="*/ 145 h 424"/>
              <a:gd name="T6" fmla="*/ 163 w 342"/>
              <a:gd name="T7" fmla="*/ 0 h 424"/>
              <a:gd name="T8" fmla="*/ 136 w 342"/>
              <a:gd name="T9" fmla="*/ 9 h 424"/>
              <a:gd name="T10" fmla="*/ 93 w 342"/>
              <a:gd name="T11" fmla="*/ 69 h 424"/>
              <a:gd name="T12" fmla="*/ 73 w 342"/>
              <a:gd name="T13" fmla="*/ 169 h 424"/>
              <a:gd name="T14" fmla="*/ 95 w 342"/>
              <a:gd name="T15" fmla="*/ 193 h 424"/>
              <a:gd name="T16" fmla="*/ 0 w 342"/>
              <a:gd name="T17" fmla="*/ 221 h 424"/>
              <a:gd name="T18" fmla="*/ 28 w 342"/>
              <a:gd name="T19" fmla="*/ 266 h 424"/>
              <a:gd name="T20" fmla="*/ 313 w 342"/>
              <a:gd name="T21" fmla="*/ 424 h 424"/>
              <a:gd name="T22" fmla="*/ 342 w 342"/>
              <a:gd name="T23" fmla="*/ 266 h 424"/>
              <a:gd name="T24" fmla="*/ 234 w 342"/>
              <a:gd name="T25" fmla="*/ 221 h 424"/>
              <a:gd name="T26" fmla="*/ 120 w 342"/>
              <a:gd name="T27" fmla="*/ 206 h 424"/>
              <a:gd name="T28" fmla="*/ 126 w 342"/>
              <a:gd name="T29" fmla="*/ 193 h 424"/>
              <a:gd name="T30" fmla="*/ 120 w 342"/>
              <a:gd name="T31" fmla="*/ 169 h 424"/>
              <a:gd name="T32" fmla="*/ 164 w 342"/>
              <a:gd name="T33" fmla="*/ 149 h 424"/>
              <a:gd name="T34" fmla="*/ 208 w 342"/>
              <a:gd name="T35" fmla="*/ 167 h 424"/>
              <a:gd name="T36" fmla="*/ 201 w 342"/>
              <a:gd name="T37" fmla="*/ 191 h 424"/>
              <a:gd name="T38" fmla="*/ 208 w 342"/>
              <a:gd name="T39" fmla="*/ 206 h 424"/>
              <a:gd name="T40" fmla="*/ 179 w 342"/>
              <a:gd name="T41" fmla="*/ 122 h 424"/>
              <a:gd name="T42" fmla="*/ 164 w 342"/>
              <a:gd name="T43" fmla="*/ 136 h 424"/>
              <a:gd name="T44" fmla="*/ 147 w 342"/>
              <a:gd name="T45" fmla="*/ 121 h 424"/>
              <a:gd name="T46" fmla="*/ 123 w 342"/>
              <a:gd name="T47" fmla="*/ 73 h 424"/>
              <a:gd name="T48" fmla="*/ 162 w 342"/>
              <a:gd name="T49" fmla="*/ 82 h 424"/>
              <a:gd name="T50" fmla="*/ 169 w 342"/>
              <a:gd name="T51" fmla="*/ 76 h 424"/>
              <a:gd name="T52" fmla="*/ 208 w 342"/>
              <a:gd name="T53" fmla="*/ 82 h 424"/>
              <a:gd name="T54" fmla="*/ 220 w 342"/>
              <a:gd name="T55" fmla="*/ 72 h 424"/>
              <a:gd name="T56" fmla="*/ 127 w 342"/>
              <a:gd name="T57" fmla="*/ 78 h 424"/>
              <a:gd name="T58" fmla="*/ 158 w 342"/>
              <a:gd name="T59" fmla="*/ 62 h 424"/>
              <a:gd name="T60" fmla="*/ 127 w 342"/>
              <a:gd name="T61" fmla="*/ 78 h 424"/>
              <a:gd name="T62" fmla="*/ 173 w 342"/>
              <a:gd name="T63" fmla="*/ 62 h 424"/>
              <a:gd name="T64" fmla="*/ 204 w 342"/>
              <a:gd name="T65" fmla="*/ 78 h 424"/>
              <a:gd name="T66" fmla="*/ 108 w 342"/>
              <a:gd name="T67" fmla="*/ 61 h 424"/>
              <a:gd name="T68" fmla="*/ 215 w 342"/>
              <a:gd name="T69" fmla="*/ 50 h 424"/>
              <a:gd name="T70" fmla="*/ 208 w 342"/>
              <a:gd name="T71" fmla="*/ 67 h 424"/>
              <a:gd name="T72" fmla="*/ 169 w 342"/>
              <a:gd name="T73" fmla="*/ 58 h 424"/>
              <a:gd name="T74" fmla="*/ 162 w 342"/>
              <a:gd name="T75" fmla="*/ 67 h 424"/>
              <a:gd name="T76" fmla="*/ 123 w 342"/>
              <a:gd name="T77" fmla="*/ 58 h 424"/>
              <a:gd name="T78" fmla="*/ 108 w 342"/>
              <a:gd name="T79" fmla="*/ 64 h 424"/>
              <a:gd name="T80" fmla="*/ 115 w 342"/>
              <a:gd name="T81" fmla="*/ 219 h 424"/>
              <a:gd name="T82" fmla="*/ 115 w 342"/>
              <a:gd name="T83" fmla="*/ 221 h 424"/>
              <a:gd name="T84" fmla="*/ 200 w 342"/>
              <a:gd name="T85" fmla="*/ 221 h 424"/>
              <a:gd name="T86" fmla="*/ 211 w 342"/>
              <a:gd name="T87" fmla="*/ 22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2" h="424">
                <a:moveTo>
                  <a:pt x="234" y="221"/>
                </a:moveTo>
                <a:lnTo>
                  <a:pt x="231" y="191"/>
                </a:lnTo>
                <a:lnTo>
                  <a:pt x="254" y="191"/>
                </a:lnTo>
                <a:lnTo>
                  <a:pt x="254" y="167"/>
                </a:lnTo>
                <a:lnTo>
                  <a:pt x="226" y="148"/>
                </a:lnTo>
                <a:lnTo>
                  <a:pt x="226" y="145"/>
                </a:lnTo>
                <a:cubicBezTo>
                  <a:pt x="227" y="136"/>
                  <a:pt x="231" y="121"/>
                  <a:pt x="232" y="107"/>
                </a:cubicBezTo>
                <a:cubicBezTo>
                  <a:pt x="233" y="82"/>
                  <a:pt x="235" y="0"/>
                  <a:pt x="163" y="0"/>
                </a:cubicBezTo>
                <a:cubicBezTo>
                  <a:pt x="156" y="0"/>
                  <a:pt x="147" y="1"/>
                  <a:pt x="143" y="3"/>
                </a:cubicBezTo>
                <a:cubicBezTo>
                  <a:pt x="139" y="4"/>
                  <a:pt x="139" y="8"/>
                  <a:pt x="136" y="9"/>
                </a:cubicBezTo>
                <a:cubicBezTo>
                  <a:pt x="133" y="10"/>
                  <a:pt x="130" y="10"/>
                  <a:pt x="128" y="11"/>
                </a:cubicBezTo>
                <a:cubicBezTo>
                  <a:pt x="92" y="28"/>
                  <a:pt x="93" y="69"/>
                  <a:pt x="93" y="69"/>
                </a:cubicBezTo>
                <a:lnTo>
                  <a:pt x="98" y="151"/>
                </a:lnTo>
                <a:lnTo>
                  <a:pt x="73" y="169"/>
                </a:lnTo>
                <a:lnTo>
                  <a:pt x="73" y="193"/>
                </a:lnTo>
                <a:lnTo>
                  <a:pt x="95" y="193"/>
                </a:lnTo>
                <a:lnTo>
                  <a:pt x="92" y="221"/>
                </a:lnTo>
                <a:lnTo>
                  <a:pt x="0" y="221"/>
                </a:lnTo>
                <a:lnTo>
                  <a:pt x="0" y="266"/>
                </a:lnTo>
                <a:lnTo>
                  <a:pt x="28" y="266"/>
                </a:lnTo>
                <a:lnTo>
                  <a:pt x="28" y="424"/>
                </a:lnTo>
                <a:lnTo>
                  <a:pt x="313" y="424"/>
                </a:lnTo>
                <a:lnTo>
                  <a:pt x="313" y="266"/>
                </a:lnTo>
                <a:lnTo>
                  <a:pt x="342" y="266"/>
                </a:lnTo>
                <a:lnTo>
                  <a:pt x="342" y="221"/>
                </a:lnTo>
                <a:lnTo>
                  <a:pt x="234" y="221"/>
                </a:lnTo>
                <a:close/>
                <a:moveTo>
                  <a:pt x="164" y="215"/>
                </a:moveTo>
                <a:lnTo>
                  <a:pt x="120" y="206"/>
                </a:lnTo>
                <a:lnTo>
                  <a:pt x="120" y="193"/>
                </a:lnTo>
                <a:lnTo>
                  <a:pt x="126" y="193"/>
                </a:lnTo>
                <a:lnTo>
                  <a:pt x="126" y="169"/>
                </a:lnTo>
                <a:lnTo>
                  <a:pt x="120" y="169"/>
                </a:lnTo>
                <a:lnTo>
                  <a:pt x="120" y="141"/>
                </a:lnTo>
                <a:lnTo>
                  <a:pt x="164" y="149"/>
                </a:lnTo>
                <a:lnTo>
                  <a:pt x="208" y="141"/>
                </a:lnTo>
                <a:lnTo>
                  <a:pt x="208" y="167"/>
                </a:lnTo>
                <a:lnTo>
                  <a:pt x="201" y="167"/>
                </a:lnTo>
                <a:lnTo>
                  <a:pt x="201" y="191"/>
                </a:lnTo>
                <a:lnTo>
                  <a:pt x="208" y="191"/>
                </a:lnTo>
                <a:lnTo>
                  <a:pt x="208" y="206"/>
                </a:lnTo>
                <a:lnTo>
                  <a:pt x="164" y="215"/>
                </a:lnTo>
                <a:close/>
                <a:moveTo>
                  <a:pt x="179" y="122"/>
                </a:moveTo>
                <a:lnTo>
                  <a:pt x="179" y="133"/>
                </a:lnTo>
                <a:lnTo>
                  <a:pt x="164" y="136"/>
                </a:lnTo>
                <a:lnTo>
                  <a:pt x="147" y="133"/>
                </a:lnTo>
                <a:lnTo>
                  <a:pt x="147" y="121"/>
                </a:lnTo>
                <a:cubicBezTo>
                  <a:pt x="126" y="114"/>
                  <a:pt x="110" y="95"/>
                  <a:pt x="108" y="71"/>
                </a:cubicBezTo>
                <a:lnTo>
                  <a:pt x="123" y="73"/>
                </a:lnTo>
                <a:lnTo>
                  <a:pt x="123" y="82"/>
                </a:lnTo>
                <a:lnTo>
                  <a:pt x="162" y="82"/>
                </a:lnTo>
                <a:lnTo>
                  <a:pt x="162" y="76"/>
                </a:lnTo>
                <a:lnTo>
                  <a:pt x="169" y="76"/>
                </a:lnTo>
                <a:lnTo>
                  <a:pt x="169" y="82"/>
                </a:lnTo>
                <a:lnTo>
                  <a:pt x="208" y="82"/>
                </a:lnTo>
                <a:lnTo>
                  <a:pt x="208" y="73"/>
                </a:lnTo>
                <a:lnTo>
                  <a:pt x="220" y="72"/>
                </a:lnTo>
                <a:cubicBezTo>
                  <a:pt x="220" y="91"/>
                  <a:pt x="210" y="118"/>
                  <a:pt x="179" y="122"/>
                </a:cubicBezTo>
                <a:close/>
                <a:moveTo>
                  <a:pt x="127" y="78"/>
                </a:moveTo>
                <a:lnTo>
                  <a:pt x="127" y="62"/>
                </a:lnTo>
                <a:lnTo>
                  <a:pt x="158" y="62"/>
                </a:lnTo>
                <a:lnTo>
                  <a:pt x="158" y="78"/>
                </a:lnTo>
                <a:lnTo>
                  <a:pt x="127" y="78"/>
                </a:lnTo>
                <a:close/>
                <a:moveTo>
                  <a:pt x="173" y="78"/>
                </a:moveTo>
                <a:lnTo>
                  <a:pt x="173" y="62"/>
                </a:lnTo>
                <a:lnTo>
                  <a:pt x="204" y="62"/>
                </a:lnTo>
                <a:lnTo>
                  <a:pt x="204" y="78"/>
                </a:lnTo>
                <a:lnTo>
                  <a:pt x="173" y="78"/>
                </a:lnTo>
                <a:close/>
                <a:moveTo>
                  <a:pt x="108" y="61"/>
                </a:moveTo>
                <a:cubicBezTo>
                  <a:pt x="124" y="60"/>
                  <a:pt x="142" y="48"/>
                  <a:pt x="143" y="30"/>
                </a:cubicBezTo>
                <a:cubicBezTo>
                  <a:pt x="163" y="47"/>
                  <a:pt x="191" y="48"/>
                  <a:pt x="215" y="50"/>
                </a:cubicBezTo>
                <a:cubicBezTo>
                  <a:pt x="218" y="51"/>
                  <a:pt x="220" y="57"/>
                  <a:pt x="220" y="65"/>
                </a:cubicBezTo>
                <a:lnTo>
                  <a:pt x="208" y="67"/>
                </a:lnTo>
                <a:lnTo>
                  <a:pt x="208" y="58"/>
                </a:lnTo>
                <a:lnTo>
                  <a:pt x="169" y="58"/>
                </a:lnTo>
                <a:lnTo>
                  <a:pt x="169" y="67"/>
                </a:lnTo>
                <a:lnTo>
                  <a:pt x="162" y="67"/>
                </a:lnTo>
                <a:lnTo>
                  <a:pt x="162" y="58"/>
                </a:lnTo>
                <a:lnTo>
                  <a:pt x="123" y="58"/>
                </a:lnTo>
                <a:lnTo>
                  <a:pt x="123" y="67"/>
                </a:lnTo>
                <a:lnTo>
                  <a:pt x="108" y="64"/>
                </a:lnTo>
                <a:cubicBezTo>
                  <a:pt x="108" y="63"/>
                  <a:pt x="108" y="62"/>
                  <a:pt x="108" y="61"/>
                </a:cubicBezTo>
                <a:close/>
                <a:moveTo>
                  <a:pt x="115" y="219"/>
                </a:moveTo>
                <a:lnTo>
                  <a:pt x="128" y="221"/>
                </a:lnTo>
                <a:lnTo>
                  <a:pt x="115" y="221"/>
                </a:lnTo>
                <a:lnTo>
                  <a:pt x="115" y="219"/>
                </a:lnTo>
                <a:close/>
                <a:moveTo>
                  <a:pt x="200" y="221"/>
                </a:moveTo>
                <a:lnTo>
                  <a:pt x="211" y="220"/>
                </a:lnTo>
                <a:lnTo>
                  <a:pt x="211" y="221"/>
                </a:lnTo>
                <a:lnTo>
                  <a:pt x="200" y="221"/>
                </a:lnTo>
                <a:close/>
              </a:path>
            </a:pathLst>
          </a:custGeom>
          <a:solidFill>
            <a:schemeClr val="accent1"/>
          </a:solidFill>
          <a:ln>
            <a:noFill/>
          </a:ln>
        </p:spPr>
      </p:sp>
      <p:sp>
        <p:nvSpPr>
          <p:cNvPr id="128" name="graduate-student_81832">
            <a:extLst>
              <a:ext uri="{FF2B5EF4-FFF2-40B4-BE49-F238E27FC236}">
                <a16:creationId xmlns="" xmlns:a16="http://schemas.microsoft.com/office/drawing/2014/main" id="{05DB8EA4-831C-4534-A919-A75744E196E8}"/>
              </a:ext>
            </a:extLst>
          </p:cNvPr>
          <p:cNvSpPr>
            <a:spLocks noChangeAspect="1"/>
          </p:cNvSpPr>
          <p:nvPr/>
        </p:nvSpPr>
        <p:spPr bwMode="auto">
          <a:xfrm>
            <a:off x="6978974" y="3495651"/>
            <a:ext cx="368754" cy="308716"/>
          </a:xfrm>
          <a:custGeom>
            <a:avLst/>
            <a:gdLst>
              <a:gd name="connsiteX0" fmla="*/ 116574 w 608605"/>
              <a:gd name="connsiteY0" fmla="*/ 296339 h 509517"/>
              <a:gd name="connsiteX1" fmla="*/ 166992 w 608605"/>
              <a:gd name="connsiteY1" fmla="*/ 323710 h 509517"/>
              <a:gd name="connsiteX2" fmla="*/ 166992 w 608605"/>
              <a:gd name="connsiteY2" fmla="*/ 421409 h 509517"/>
              <a:gd name="connsiteX3" fmla="*/ 301441 w 608605"/>
              <a:gd name="connsiteY3" fmla="*/ 459169 h 509517"/>
              <a:gd name="connsiteX4" fmla="*/ 435989 w 608605"/>
              <a:gd name="connsiteY4" fmla="*/ 421409 h 509517"/>
              <a:gd name="connsiteX5" fmla="*/ 435989 w 608605"/>
              <a:gd name="connsiteY5" fmla="*/ 323710 h 509517"/>
              <a:gd name="connsiteX6" fmla="*/ 486407 w 608605"/>
              <a:gd name="connsiteY6" fmla="*/ 296339 h 509517"/>
              <a:gd name="connsiteX7" fmla="*/ 486407 w 608605"/>
              <a:gd name="connsiteY7" fmla="*/ 421409 h 509517"/>
              <a:gd name="connsiteX8" fmla="*/ 301441 w 608605"/>
              <a:gd name="connsiteY8" fmla="*/ 509517 h 509517"/>
              <a:gd name="connsiteX9" fmla="*/ 116574 w 608605"/>
              <a:gd name="connsiteY9" fmla="*/ 421409 h 509517"/>
              <a:gd name="connsiteX10" fmla="*/ 301447 w 608605"/>
              <a:gd name="connsiteY10" fmla="*/ 53822 h 509517"/>
              <a:gd name="connsiteX11" fmla="*/ 77938 w 608605"/>
              <a:gd name="connsiteY11" fmla="*/ 175202 h 509517"/>
              <a:gd name="connsiteX12" fmla="*/ 301447 w 608605"/>
              <a:gd name="connsiteY12" fmla="*/ 296582 h 509517"/>
              <a:gd name="connsiteX13" fmla="*/ 524956 w 608605"/>
              <a:gd name="connsiteY13" fmla="*/ 175202 h 509517"/>
              <a:gd name="connsiteX14" fmla="*/ 289441 w 608605"/>
              <a:gd name="connsiteY14" fmla="*/ 3072 h 509517"/>
              <a:gd name="connsiteX15" fmla="*/ 313553 w 608605"/>
              <a:gd name="connsiteY15" fmla="*/ 3072 h 509517"/>
              <a:gd name="connsiteX16" fmla="*/ 589787 w 608605"/>
              <a:gd name="connsiteY16" fmla="*/ 153124 h 509517"/>
              <a:gd name="connsiteX17" fmla="*/ 602994 w 608605"/>
              <a:gd name="connsiteY17" fmla="*/ 175202 h 509517"/>
              <a:gd name="connsiteX18" fmla="*/ 589787 w 608605"/>
              <a:gd name="connsiteY18" fmla="*/ 197280 h 509517"/>
              <a:gd name="connsiteX19" fmla="*/ 567477 w 608605"/>
              <a:gd name="connsiteY19" fmla="*/ 209368 h 509517"/>
              <a:gd name="connsiteX20" fmla="*/ 567477 w 608605"/>
              <a:gd name="connsiteY20" fmla="*/ 299079 h 509517"/>
              <a:gd name="connsiteX21" fmla="*/ 589487 w 608605"/>
              <a:gd name="connsiteY21" fmla="*/ 329849 h 509517"/>
              <a:gd name="connsiteX22" fmla="*/ 577581 w 608605"/>
              <a:gd name="connsiteY22" fmla="*/ 354824 h 509517"/>
              <a:gd name="connsiteX23" fmla="*/ 607396 w 608605"/>
              <a:gd name="connsiteY23" fmla="*/ 449530 h 509517"/>
              <a:gd name="connsiteX24" fmla="*/ 603394 w 608605"/>
              <a:gd name="connsiteY24" fmla="*/ 473407 h 509517"/>
              <a:gd name="connsiteX25" fmla="*/ 581683 w 608605"/>
              <a:gd name="connsiteY25" fmla="*/ 484396 h 509517"/>
              <a:gd name="connsiteX26" fmla="*/ 531459 w 608605"/>
              <a:gd name="connsiteY26" fmla="*/ 484396 h 509517"/>
              <a:gd name="connsiteX27" fmla="*/ 509849 w 608605"/>
              <a:gd name="connsiteY27" fmla="*/ 473407 h 509517"/>
              <a:gd name="connsiteX28" fmla="*/ 505847 w 608605"/>
              <a:gd name="connsiteY28" fmla="*/ 449530 h 509517"/>
              <a:gd name="connsiteX29" fmla="*/ 535561 w 608605"/>
              <a:gd name="connsiteY29" fmla="*/ 354924 h 509517"/>
              <a:gd name="connsiteX30" fmla="*/ 523755 w 608605"/>
              <a:gd name="connsiteY30" fmla="*/ 329849 h 509517"/>
              <a:gd name="connsiteX31" fmla="*/ 545766 w 608605"/>
              <a:gd name="connsiteY31" fmla="*/ 298979 h 509517"/>
              <a:gd name="connsiteX32" fmla="*/ 545766 w 608605"/>
              <a:gd name="connsiteY32" fmla="*/ 221256 h 509517"/>
              <a:gd name="connsiteX33" fmla="*/ 313553 w 608605"/>
              <a:gd name="connsiteY33" fmla="*/ 347332 h 509517"/>
              <a:gd name="connsiteX34" fmla="*/ 301447 w 608605"/>
              <a:gd name="connsiteY34" fmla="*/ 350329 h 509517"/>
              <a:gd name="connsiteX35" fmla="*/ 289441 w 608605"/>
              <a:gd name="connsiteY35" fmla="*/ 347332 h 509517"/>
              <a:gd name="connsiteX36" fmla="*/ 13207 w 608605"/>
              <a:gd name="connsiteY36" fmla="*/ 197280 h 509517"/>
              <a:gd name="connsiteX37" fmla="*/ 0 w 608605"/>
              <a:gd name="connsiteY37" fmla="*/ 175202 h 509517"/>
              <a:gd name="connsiteX38" fmla="*/ 13207 w 608605"/>
              <a:gd name="connsiteY38" fmla="*/ 153124 h 509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605" h="509517">
                <a:moveTo>
                  <a:pt x="116574" y="296339"/>
                </a:moveTo>
                <a:lnTo>
                  <a:pt x="166992" y="323710"/>
                </a:lnTo>
                <a:lnTo>
                  <a:pt x="166992" y="421409"/>
                </a:lnTo>
                <a:cubicBezTo>
                  <a:pt x="166992" y="431099"/>
                  <a:pt x="213209" y="459169"/>
                  <a:pt x="301441" y="459169"/>
                </a:cubicBezTo>
                <a:cubicBezTo>
                  <a:pt x="389772" y="459169"/>
                  <a:pt x="435989" y="431099"/>
                  <a:pt x="435989" y="421409"/>
                </a:cubicBezTo>
                <a:lnTo>
                  <a:pt x="435989" y="323710"/>
                </a:lnTo>
                <a:lnTo>
                  <a:pt x="486407" y="296339"/>
                </a:lnTo>
                <a:lnTo>
                  <a:pt x="486407" y="421409"/>
                </a:lnTo>
                <a:cubicBezTo>
                  <a:pt x="486407" y="479249"/>
                  <a:pt x="393374" y="509517"/>
                  <a:pt x="301441" y="509517"/>
                </a:cubicBezTo>
                <a:cubicBezTo>
                  <a:pt x="209608" y="509517"/>
                  <a:pt x="116574" y="479249"/>
                  <a:pt x="116574" y="421409"/>
                </a:cubicBezTo>
                <a:close/>
                <a:moveTo>
                  <a:pt x="301447" y="53822"/>
                </a:moveTo>
                <a:lnTo>
                  <a:pt x="77938" y="175202"/>
                </a:lnTo>
                <a:lnTo>
                  <a:pt x="301447" y="296582"/>
                </a:lnTo>
                <a:lnTo>
                  <a:pt x="524956" y="175202"/>
                </a:lnTo>
                <a:close/>
                <a:moveTo>
                  <a:pt x="289441" y="3072"/>
                </a:moveTo>
                <a:cubicBezTo>
                  <a:pt x="296945" y="-1024"/>
                  <a:pt x="306049" y="-1024"/>
                  <a:pt x="313553" y="3072"/>
                </a:cubicBezTo>
                <a:lnTo>
                  <a:pt x="589787" y="153124"/>
                </a:lnTo>
                <a:cubicBezTo>
                  <a:pt x="597891" y="157519"/>
                  <a:pt x="602994" y="166011"/>
                  <a:pt x="602994" y="175202"/>
                </a:cubicBezTo>
                <a:cubicBezTo>
                  <a:pt x="602994" y="184393"/>
                  <a:pt x="597891" y="192884"/>
                  <a:pt x="589787" y="197280"/>
                </a:cubicBezTo>
                <a:lnTo>
                  <a:pt x="567477" y="209368"/>
                </a:lnTo>
                <a:lnTo>
                  <a:pt x="567477" y="299079"/>
                </a:lnTo>
                <a:cubicBezTo>
                  <a:pt x="580283" y="303575"/>
                  <a:pt x="589487" y="315563"/>
                  <a:pt x="589487" y="329849"/>
                </a:cubicBezTo>
                <a:cubicBezTo>
                  <a:pt x="589487" y="339939"/>
                  <a:pt x="584785" y="348830"/>
                  <a:pt x="577581" y="354824"/>
                </a:cubicBezTo>
                <a:lnTo>
                  <a:pt x="607396" y="449530"/>
                </a:lnTo>
                <a:cubicBezTo>
                  <a:pt x="609897" y="457722"/>
                  <a:pt x="608497" y="466514"/>
                  <a:pt x="603394" y="473407"/>
                </a:cubicBezTo>
                <a:cubicBezTo>
                  <a:pt x="598292" y="480300"/>
                  <a:pt x="590288" y="484396"/>
                  <a:pt x="581683" y="484396"/>
                </a:cubicBezTo>
                <a:lnTo>
                  <a:pt x="531459" y="484396"/>
                </a:lnTo>
                <a:cubicBezTo>
                  <a:pt x="522955" y="484396"/>
                  <a:pt x="514851" y="480300"/>
                  <a:pt x="509849" y="473407"/>
                </a:cubicBezTo>
                <a:cubicBezTo>
                  <a:pt x="504746" y="466514"/>
                  <a:pt x="503245" y="457622"/>
                  <a:pt x="505847" y="449530"/>
                </a:cubicBezTo>
                <a:lnTo>
                  <a:pt x="535561" y="354924"/>
                </a:lnTo>
                <a:cubicBezTo>
                  <a:pt x="528358" y="348830"/>
                  <a:pt x="523755" y="339939"/>
                  <a:pt x="523755" y="329849"/>
                </a:cubicBezTo>
                <a:cubicBezTo>
                  <a:pt x="523755" y="315563"/>
                  <a:pt x="532960" y="303475"/>
                  <a:pt x="545766" y="298979"/>
                </a:cubicBezTo>
                <a:lnTo>
                  <a:pt x="545766" y="221256"/>
                </a:lnTo>
                <a:lnTo>
                  <a:pt x="313553" y="347332"/>
                </a:lnTo>
                <a:cubicBezTo>
                  <a:pt x="309751" y="349330"/>
                  <a:pt x="305649" y="350329"/>
                  <a:pt x="301447" y="350329"/>
                </a:cubicBezTo>
                <a:cubicBezTo>
                  <a:pt x="297345" y="350329"/>
                  <a:pt x="293243" y="349330"/>
                  <a:pt x="289441" y="347332"/>
                </a:cubicBezTo>
                <a:lnTo>
                  <a:pt x="13207" y="197280"/>
                </a:lnTo>
                <a:cubicBezTo>
                  <a:pt x="5003" y="192884"/>
                  <a:pt x="0" y="184393"/>
                  <a:pt x="0" y="175202"/>
                </a:cubicBezTo>
                <a:cubicBezTo>
                  <a:pt x="0" y="166011"/>
                  <a:pt x="5003" y="157519"/>
                  <a:pt x="13207" y="153124"/>
                </a:cubicBezTo>
                <a:close/>
              </a:path>
            </a:pathLst>
          </a:custGeom>
          <a:solidFill>
            <a:schemeClr val="accent1"/>
          </a:solidFill>
          <a:ln>
            <a:noFill/>
          </a:ln>
        </p:spPr>
      </p:sp>
      <p:sp>
        <p:nvSpPr>
          <p:cNvPr id="129" name="blackboard_342256">
            <a:extLst>
              <a:ext uri="{FF2B5EF4-FFF2-40B4-BE49-F238E27FC236}">
                <a16:creationId xmlns="" xmlns:a16="http://schemas.microsoft.com/office/drawing/2014/main" id="{67FF247B-7060-455B-B5D2-E182168F1136}"/>
              </a:ext>
            </a:extLst>
          </p:cNvPr>
          <p:cNvSpPr>
            <a:spLocks noChangeAspect="1"/>
          </p:cNvSpPr>
          <p:nvPr/>
        </p:nvSpPr>
        <p:spPr bwMode="auto">
          <a:xfrm>
            <a:off x="7560285" y="3515095"/>
            <a:ext cx="368754" cy="368238"/>
          </a:xfrm>
          <a:custGeom>
            <a:avLst/>
            <a:gdLst>
              <a:gd name="connsiteX0" fmla="*/ 50774 w 605310"/>
              <a:gd name="connsiteY0" fmla="*/ 495511 h 604464"/>
              <a:gd name="connsiteX1" fmla="*/ 165416 w 605310"/>
              <a:gd name="connsiteY1" fmla="*/ 495511 h 604464"/>
              <a:gd name="connsiteX2" fmla="*/ 169655 w 605310"/>
              <a:gd name="connsiteY2" fmla="*/ 499839 h 604464"/>
              <a:gd name="connsiteX3" fmla="*/ 169655 w 605310"/>
              <a:gd name="connsiteY3" fmla="*/ 524396 h 604464"/>
              <a:gd name="connsiteX4" fmla="*/ 595819 w 605310"/>
              <a:gd name="connsiteY4" fmla="*/ 524396 h 604464"/>
              <a:gd name="connsiteX5" fmla="*/ 605239 w 605310"/>
              <a:gd name="connsiteY5" fmla="*/ 533899 h 604464"/>
              <a:gd name="connsiteX6" fmla="*/ 605239 w 605310"/>
              <a:gd name="connsiteY6" fmla="*/ 594961 h 604464"/>
              <a:gd name="connsiteX7" fmla="*/ 595819 w 605310"/>
              <a:gd name="connsiteY7" fmla="*/ 604464 h 604464"/>
              <a:gd name="connsiteX8" fmla="*/ 9420 w 605310"/>
              <a:gd name="connsiteY8" fmla="*/ 604464 h 604464"/>
              <a:gd name="connsiteX9" fmla="*/ 0 w 605310"/>
              <a:gd name="connsiteY9" fmla="*/ 594961 h 604464"/>
              <a:gd name="connsiteX10" fmla="*/ 0 w 605310"/>
              <a:gd name="connsiteY10" fmla="*/ 533899 h 604464"/>
              <a:gd name="connsiteX11" fmla="*/ 9420 w 605310"/>
              <a:gd name="connsiteY11" fmla="*/ 524396 h 604464"/>
              <a:gd name="connsiteX12" fmla="*/ 46535 w 605310"/>
              <a:gd name="connsiteY12" fmla="*/ 524396 h 604464"/>
              <a:gd name="connsiteX13" fmla="*/ 46535 w 605310"/>
              <a:gd name="connsiteY13" fmla="*/ 499839 h 604464"/>
              <a:gd name="connsiteX14" fmla="*/ 50774 w 605310"/>
              <a:gd name="connsiteY14" fmla="*/ 495511 h 604464"/>
              <a:gd name="connsiteX15" fmla="*/ 289374 w 605310"/>
              <a:gd name="connsiteY15" fmla="*/ 178335 h 604464"/>
              <a:gd name="connsiteX16" fmla="*/ 289374 w 605310"/>
              <a:gd name="connsiteY16" fmla="*/ 209852 h 604464"/>
              <a:gd name="connsiteX17" fmla="*/ 258665 w 605310"/>
              <a:gd name="connsiteY17" fmla="*/ 209852 h 604464"/>
              <a:gd name="connsiteX18" fmla="*/ 258665 w 605310"/>
              <a:gd name="connsiteY18" fmla="*/ 231396 h 604464"/>
              <a:gd name="connsiteX19" fmla="*/ 289374 w 605310"/>
              <a:gd name="connsiteY19" fmla="*/ 231396 h 604464"/>
              <a:gd name="connsiteX20" fmla="*/ 289374 w 605310"/>
              <a:gd name="connsiteY20" fmla="*/ 262913 h 604464"/>
              <a:gd name="connsiteX21" fmla="*/ 313488 w 605310"/>
              <a:gd name="connsiteY21" fmla="*/ 262913 h 604464"/>
              <a:gd name="connsiteX22" fmla="*/ 313488 w 605310"/>
              <a:gd name="connsiteY22" fmla="*/ 231396 h 604464"/>
              <a:gd name="connsiteX23" fmla="*/ 344197 w 605310"/>
              <a:gd name="connsiteY23" fmla="*/ 231396 h 604464"/>
              <a:gd name="connsiteX24" fmla="*/ 344197 w 605310"/>
              <a:gd name="connsiteY24" fmla="*/ 209852 h 604464"/>
              <a:gd name="connsiteX25" fmla="*/ 313488 w 605310"/>
              <a:gd name="connsiteY25" fmla="*/ 209852 h 604464"/>
              <a:gd name="connsiteX26" fmla="*/ 313488 w 605310"/>
              <a:gd name="connsiteY26" fmla="*/ 178335 h 604464"/>
              <a:gd name="connsiteX27" fmla="*/ 159852 w 605310"/>
              <a:gd name="connsiteY27" fmla="*/ 159612 h 604464"/>
              <a:gd name="connsiteX28" fmla="*/ 159852 w 605310"/>
              <a:gd name="connsiteY28" fmla="*/ 182944 h 604464"/>
              <a:gd name="connsiteX29" fmla="*/ 198190 w 605310"/>
              <a:gd name="connsiteY29" fmla="*/ 182944 h 604464"/>
              <a:gd name="connsiteX30" fmla="*/ 174735 w 605310"/>
              <a:gd name="connsiteY30" fmla="*/ 210604 h 604464"/>
              <a:gd name="connsiteX31" fmla="*/ 174735 w 605310"/>
              <a:gd name="connsiteY31" fmla="*/ 230738 h 604464"/>
              <a:gd name="connsiteX32" fmla="*/ 191031 w 605310"/>
              <a:gd name="connsiteY32" fmla="*/ 227351 h 604464"/>
              <a:gd name="connsiteX33" fmla="*/ 208081 w 605310"/>
              <a:gd name="connsiteY33" fmla="*/ 231867 h 604464"/>
              <a:gd name="connsiteX34" fmla="*/ 214204 w 605310"/>
              <a:gd name="connsiteY34" fmla="*/ 243909 h 604464"/>
              <a:gd name="connsiteX35" fmla="*/ 208835 w 605310"/>
              <a:gd name="connsiteY35" fmla="*/ 255575 h 604464"/>
              <a:gd name="connsiteX36" fmla="*/ 195270 w 605310"/>
              <a:gd name="connsiteY36" fmla="*/ 259620 h 604464"/>
              <a:gd name="connsiteX37" fmla="*/ 164185 w 605310"/>
              <a:gd name="connsiteY37" fmla="*/ 247296 h 604464"/>
              <a:gd name="connsiteX38" fmla="*/ 152976 w 605310"/>
              <a:gd name="connsiteY38" fmla="*/ 269028 h 604464"/>
              <a:gd name="connsiteX39" fmla="*/ 194234 w 605310"/>
              <a:gd name="connsiteY39" fmla="*/ 283423 h 604464"/>
              <a:gd name="connsiteX40" fmla="*/ 227580 w 605310"/>
              <a:gd name="connsiteY40" fmla="*/ 272415 h 604464"/>
              <a:gd name="connsiteX41" fmla="*/ 240674 w 605310"/>
              <a:gd name="connsiteY41" fmla="*/ 242215 h 604464"/>
              <a:gd name="connsiteX42" fmla="*/ 232573 w 605310"/>
              <a:gd name="connsiteY42" fmla="*/ 219448 h 604464"/>
              <a:gd name="connsiteX43" fmla="*/ 209777 w 605310"/>
              <a:gd name="connsiteY43" fmla="*/ 207029 h 604464"/>
              <a:gd name="connsiteX44" fmla="*/ 234833 w 605310"/>
              <a:gd name="connsiteY44" fmla="*/ 178523 h 604464"/>
              <a:gd name="connsiteX45" fmla="*/ 234833 w 605310"/>
              <a:gd name="connsiteY45" fmla="*/ 159612 h 604464"/>
              <a:gd name="connsiteX46" fmla="*/ 405613 w 605310"/>
              <a:gd name="connsiteY46" fmla="*/ 156884 h 604464"/>
              <a:gd name="connsiteX47" fmla="*/ 379521 w 605310"/>
              <a:gd name="connsiteY47" fmla="*/ 163658 h 604464"/>
              <a:gd name="connsiteX48" fmla="*/ 360681 w 605310"/>
              <a:gd name="connsiteY48" fmla="*/ 183791 h 604464"/>
              <a:gd name="connsiteX49" fmla="*/ 382535 w 605310"/>
              <a:gd name="connsiteY49" fmla="*/ 196774 h 604464"/>
              <a:gd name="connsiteX50" fmla="*/ 404483 w 605310"/>
              <a:gd name="connsiteY50" fmla="*/ 180310 h 604464"/>
              <a:gd name="connsiteX51" fmla="*/ 414751 w 605310"/>
              <a:gd name="connsiteY51" fmla="*/ 184450 h 604464"/>
              <a:gd name="connsiteX52" fmla="*/ 418801 w 605310"/>
              <a:gd name="connsiteY52" fmla="*/ 194611 h 604464"/>
              <a:gd name="connsiteX53" fmla="*/ 414185 w 605310"/>
              <a:gd name="connsiteY53" fmla="*/ 207311 h 604464"/>
              <a:gd name="connsiteX54" fmla="*/ 398643 w 605310"/>
              <a:gd name="connsiteY54" fmla="*/ 224905 h 604464"/>
              <a:gd name="connsiteX55" fmla="*/ 362754 w 605310"/>
              <a:gd name="connsiteY55" fmla="*/ 261690 h 604464"/>
              <a:gd name="connsiteX56" fmla="*/ 362754 w 605310"/>
              <a:gd name="connsiteY56" fmla="*/ 282012 h 604464"/>
              <a:gd name="connsiteX57" fmla="*/ 449133 w 605310"/>
              <a:gd name="connsiteY57" fmla="*/ 282012 h 604464"/>
              <a:gd name="connsiteX58" fmla="*/ 449133 w 605310"/>
              <a:gd name="connsiteY58" fmla="*/ 257457 h 604464"/>
              <a:gd name="connsiteX59" fmla="*/ 400809 w 605310"/>
              <a:gd name="connsiteY59" fmla="*/ 257457 h 604464"/>
              <a:gd name="connsiteX60" fmla="*/ 422852 w 605310"/>
              <a:gd name="connsiteY60" fmla="*/ 234595 h 604464"/>
              <a:gd name="connsiteX61" fmla="*/ 440655 w 605310"/>
              <a:gd name="connsiteY61" fmla="*/ 212392 h 604464"/>
              <a:gd name="connsiteX62" fmla="*/ 445459 w 605310"/>
              <a:gd name="connsiteY62" fmla="*/ 194328 h 604464"/>
              <a:gd name="connsiteX63" fmla="*/ 433496 w 605310"/>
              <a:gd name="connsiteY63" fmla="*/ 166951 h 604464"/>
              <a:gd name="connsiteX64" fmla="*/ 405613 w 605310"/>
              <a:gd name="connsiteY64" fmla="*/ 156884 h 604464"/>
              <a:gd name="connsiteX65" fmla="*/ 61604 w 605310"/>
              <a:gd name="connsiteY65" fmla="*/ 61392 h 604464"/>
              <a:gd name="connsiteX66" fmla="*/ 543707 w 605310"/>
              <a:gd name="connsiteY66" fmla="*/ 61392 h 604464"/>
              <a:gd name="connsiteX67" fmla="*/ 543707 w 605310"/>
              <a:gd name="connsiteY67" fmla="*/ 397637 h 604464"/>
              <a:gd name="connsiteX68" fmla="*/ 61604 w 605310"/>
              <a:gd name="connsiteY68" fmla="*/ 397637 h 604464"/>
              <a:gd name="connsiteX69" fmla="*/ 52091 w 605310"/>
              <a:gd name="connsiteY69" fmla="*/ 42611 h 604464"/>
              <a:gd name="connsiteX70" fmla="*/ 42671 w 605310"/>
              <a:gd name="connsiteY70" fmla="*/ 52017 h 604464"/>
              <a:gd name="connsiteX71" fmla="*/ 42671 w 605310"/>
              <a:gd name="connsiteY71" fmla="*/ 407012 h 604464"/>
              <a:gd name="connsiteX72" fmla="*/ 52091 w 605310"/>
              <a:gd name="connsiteY72" fmla="*/ 416418 h 604464"/>
              <a:gd name="connsiteX73" fmla="*/ 553125 w 605310"/>
              <a:gd name="connsiteY73" fmla="*/ 416418 h 604464"/>
              <a:gd name="connsiteX74" fmla="*/ 562639 w 605310"/>
              <a:gd name="connsiteY74" fmla="*/ 407012 h 604464"/>
              <a:gd name="connsiteX75" fmla="*/ 562639 w 605310"/>
              <a:gd name="connsiteY75" fmla="*/ 52017 h 604464"/>
              <a:gd name="connsiteX76" fmla="*/ 553125 w 605310"/>
              <a:gd name="connsiteY76" fmla="*/ 42611 h 604464"/>
              <a:gd name="connsiteX77" fmla="*/ 27317 w 605310"/>
              <a:gd name="connsiteY77" fmla="*/ 0 h 604464"/>
              <a:gd name="connsiteX78" fmla="*/ 577993 w 605310"/>
              <a:gd name="connsiteY78" fmla="*/ 0 h 604464"/>
              <a:gd name="connsiteX79" fmla="*/ 605310 w 605310"/>
              <a:gd name="connsiteY79" fmla="*/ 27278 h 604464"/>
              <a:gd name="connsiteX80" fmla="*/ 605310 w 605310"/>
              <a:gd name="connsiteY80" fmla="*/ 431751 h 604464"/>
              <a:gd name="connsiteX81" fmla="*/ 577993 w 605310"/>
              <a:gd name="connsiteY81" fmla="*/ 459029 h 604464"/>
              <a:gd name="connsiteX82" fmla="*/ 27317 w 605310"/>
              <a:gd name="connsiteY82" fmla="*/ 459029 h 604464"/>
              <a:gd name="connsiteX83" fmla="*/ 0 w 605310"/>
              <a:gd name="connsiteY83" fmla="*/ 431751 h 604464"/>
              <a:gd name="connsiteX84" fmla="*/ 0 w 605310"/>
              <a:gd name="connsiteY84" fmla="*/ 27278 h 604464"/>
              <a:gd name="connsiteX85" fmla="*/ 27317 w 605310"/>
              <a:gd name="connsiteY85" fmla="*/ 0 h 60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5310" h="604464">
                <a:moveTo>
                  <a:pt x="50774" y="495511"/>
                </a:moveTo>
                <a:lnTo>
                  <a:pt x="165416" y="495511"/>
                </a:lnTo>
                <a:cubicBezTo>
                  <a:pt x="167771" y="495511"/>
                  <a:pt x="169655" y="497393"/>
                  <a:pt x="169655" y="499839"/>
                </a:cubicBezTo>
                <a:lnTo>
                  <a:pt x="169655" y="524396"/>
                </a:lnTo>
                <a:lnTo>
                  <a:pt x="595819" y="524396"/>
                </a:lnTo>
                <a:cubicBezTo>
                  <a:pt x="601094" y="524396"/>
                  <a:pt x="605239" y="528630"/>
                  <a:pt x="605239" y="533899"/>
                </a:cubicBezTo>
                <a:lnTo>
                  <a:pt x="605239" y="594961"/>
                </a:lnTo>
                <a:cubicBezTo>
                  <a:pt x="605239" y="600136"/>
                  <a:pt x="601094" y="604464"/>
                  <a:pt x="595819" y="604464"/>
                </a:cubicBezTo>
                <a:lnTo>
                  <a:pt x="9420" y="604464"/>
                </a:lnTo>
                <a:cubicBezTo>
                  <a:pt x="4239" y="604464"/>
                  <a:pt x="0" y="600136"/>
                  <a:pt x="0" y="594961"/>
                </a:cubicBezTo>
                <a:lnTo>
                  <a:pt x="0" y="533899"/>
                </a:lnTo>
                <a:cubicBezTo>
                  <a:pt x="0" y="528630"/>
                  <a:pt x="4239" y="524396"/>
                  <a:pt x="9420" y="524396"/>
                </a:cubicBezTo>
                <a:lnTo>
                  <a:pt x="46535" y="524396"/>
                </a:lnTo>
                <a:lnTo>
                  <a:pt x="46535" y="499839"/>
                </a:lnTo>
                <a:cubicBezTo>
                  <a:pt x="46535" y="497393"/>
                  <a:pt x="48419" y="495511"/>
                  <a:pt x="50774" y="495511"/>
                </a:cubicBezTo>
                <a:close/>
                <a:moveTo>
                  <a:pt x="289374" y="178335"/>
                </a:moveTo>
                <a:lnTo>
                  <a:pt x="289374" y="209852"/>
                </a:lnTo>
                <a:lnTo>
                  <a:pt x="258665" y="209852"/>
                </a:lnTo>
                <a:lnTo>
                  <a:pt x="258665" y="231396"/>
                </a:lnTo>
                <a:lnTo>
                  <a:pt x="289374" y="231396"/>
                </a:lnTo>
                <a:lnTo>
                  <a:pt x="289374" y="262913"/>
                </a:lnTo>
                <a:lnTo>
                  <a:pt x="313488" y="262913"/>
                </a:lnTo>
                <a:lnTo>
                  <a:pt x="313488" y="231396"/>
                </a:lnTo>
                <a:lnTo>
                  <a:pt x="344197" y="231396"/>
                </a:lnTo>
                <a:lnTo>
                  <a:pt x="344197" y="209852"/>
                </a:lnTo>
                <a:lnTo>
                  <a:pt x="313488" y="209852"/>
                </a:lnTo>
                <a:lnTo>
                  <a:pt x="313488" y="178335"/>
                </a:lnTo>
                <a:close/>
                <a:moveTo>
                  <a:pt x="159852" y="159612"/>
                </a:moveTo>
                <a:lnTo>
                  <a:pt x="159852" y="182944"/>
                </a:lnTo>
                <a:lnTo>
                  <a:pt x="198190" y="182944"/>
                </a:lnTo>
                <a:lnTo>
                  <a:pt x="174735" y="210604"/>
                </a:lnTo>
                <a:lnTo>
                  <a:pt x="174735" y="230738"/>
                </a:lnTo>
                <a:cubicBezTo>
                  <a:pt x="181706" y="228480"/>
                  <a:pt x="187169" y="227351"/>
                  <a:pt x="191031" y="227351"/>
                </a:cubicBezTo>
                <a:cubicBezTo>
                  <a:pt x="198285" y="227351"/>
                  <a:pt x="203936" y="228856"/>
                  <a:pt x="208081" y="231867"/>
                </a:cubicBezTo>
                <a:cubicBezTo>
                  <a:pt x="212132" y="234783"/>
                  <a:pt x="214204" y="238829"/>
                  <a:pt x="214204" y="243909"/>
                </a:cubicBezTo>
                <a:cubicBezTo>
                  <a:pt x="214204" y="248989"/>
                  <a:pt x="212414" y="252847"/>
                  <a:pt x="208835" y="255575"/>
                </a:cubicBezTo>
                <a:cubicBezTo>
                  <a:pt x="205255" y="258209"/>
                  <a:pt x="200734" y="259620"/>
                  <a:pt x="195270" y="259620"/>
                </a:cubicBezTo>
                <a:cubicBezTo>
                  <a:pt x="186133" y="259620"/>
                  <a:pt x="175771" y="255481"/>
                  <a:pt x="164185" y="247296"/>
                </a:cubicBezTo>
                <a:lnTo>
                  <a:pt x="152976" y="269028"/>
                </a:lnTo>
                <a:cubicBezTo>
                  <a:pt x="166917" y="278625"/>
                  <a:pt x="180670" y="283423"/>
                  <a:pt x="194234" y="283423"/>
                </a:cubicBezTo>
                <a:cubicBezTo>
                  <a:pt x="207704" y="283423"/>
                  <a:pt x="218914" y="279754"/>
                  <a:pt x="227580" y="272415"/>
                </a:cubicBezTo>
                <a:cubicBezTo>
                  <a:pt x="236246" y="265171"/>
                  <a:pt x="240674" y="255105"/>
                  <a:pt x="240674" y="242215"/>
                </a:cubicBezTo>
                <a:cubicBezTo>
                  <a:pt x="240674" y="233654"/>
                  <a:pt x="237942" y="226034"/>
                  <a:pt x="232573" y="219448"/>
                </a:cubicBezTo>
                <a:cubicBezTo>
                  <a:pt x="227203" y="212862"/>
                  <a:pt x="219573" y="208723"/>
                  <a:pt x="209777" y="207029"/>
                </a:cubicBezTo>
                <a:lnTo>
                  <a:pt x="234833" y="178523"/>
                </a:lnTo>
                <a:lnTo>
                  <a:pt x="234833" y="159612"/>
                </a:lnTo>
                <a:close/>
                <a:moveTo>
                  <a:pt x="405613" y="156884"/>
                </a:moveTo>
                <a:cubicBezTo>
                  <a:pt x="395063" y="156884"/>
                  <a:pt x="386303" y="159142"/>
                  <a:pt x="379521" y="163658"/>
                </a:cubicBezTo>
                <a:cubicBezTo>
                  <a:pt x="372644" y="168174"/>
                  <a:pt x="366333" y="174948"/>
                  <a:pt x="360681" y="183791"/>
                </a:cubicBezTo>
                <a:lnTo>
                  <a:pt x="382535" y="196774"/>
                </a:lnTo>
                <a:cubicBezTo>
                  <a:pt x="389411" y="185767"/>
                  <a:pt x="396759" y="180310"/>
                  <a:pt x="404483" y="180310"/>
                </a:cubicBezTo>
                <a:cubicBezTo>
                  <a:pt x="408628" y="180310"/>
                  <a:pt x="412113" y="181627"/>
                  <a:pt x="414751" y="184450"/>
                </a:cubicBezTo>
                <a:cubicBezTo>
                  <a:pt x="417482" y="187178"/>
                  <a:pt x="418801" y="190565"/>
                  <a:pt x="418801" y="194611"/>
                </a:cubicBezTo>
                <a:cubicBezTo>
                  <a:pt x="418801" y="198750"/>
                  <a:pt x="417294" y="202984"/>
                  <a:pt x="414185" y="207311"/>
                </a:cubicBezTo>
                <a:cubicBezTo>
                  <a:pt x="411077" y="211733"/>
                  <a:pt x="405896" y="217566"/>
                  <a:pt x="398643" y="224905"/>
                </a:cubicBezTo>
                <a:lnTo>
                  <a:pt x="362754" y="261690"/>
                </a:lnTo>
                <a:lnTo>
                  <a:pt x="362754" y="282012"/>
                </a:lnTo>
                <a:lnTo>
                  <a:pt x="449133" y="282012"/>
                </a:lnTo>
                <a:lnTo>
                  <a:pt x="449133" y="257457"/>
                </a:lnTo>
                <a:lnTo>
                  <a:pt x="400809" y="257457"/>
                </a:lnTo>
                <a:lnTo>
                  <a:pt x="422852" y="234595"/>
                </a:lnTo>
                <a:cubicBezTo>
                  <a:pt x="431518" y="225563"/>
                  <a:pt x="437452" y="218225"/>
                  <a:pt x="440655" y="212392"/>
                </a:cubicBezTo>
                <a:cubicBezTo>
                  <a:pt x="443858" y="206653"/>
                  <a:pt x="445459" y="200632"/>
                  <a:pt x="445459" y="194328"/>
                </a:cubicBezTo>
                <a:cubicBezTo>
                  <a:pt x="445459" y="182756"/>
                  <a:pt x="441503" y="173630"/>
                  <a:pt x="433496" y="166951"/>
                </a:cubicBezTo>
                <a:cubicBezTo>
                  <a:pt x="425489" y="160177"/>
                  <a:pt x="416164" y="156884"/>
                  <a:pt x="405613" y="156884"/>
                </a:cubicBezTo>
                <a:close/>
                <a:moveTo>
                  <a:pt x="61604" y="61392"/>
                </a:moveTo>
                <a:lnTo>
                  <a:pt x="543707" y="61392"/>
                </a:lnTo>
                <a:lnTo>
                  <a:pt x="543707" y="397637"/>
                </a:lnTo>
                <a:lnTo>
                  <a:pt x="61604" y="397637"/>
                </a:lnTo>
                <a:close/>
                <a:moveTo>
                  <a:pt x="52091" y="42611"/>
                </a:moveTo>
                <a:cubicBezTo>
                  <a:pt x="46910" y="42611"/>
                  <a:pt x="42671" y="46844"/>
                  <a:pt x="42671" y="52017"/>
                </a:cubicBezTo>
                <a:lnTo>
                  <a:pt x="42671" y="407012"/>
                </a:lnTo>
                <a:cubicBezTo>
                  <a:pt x="42671" y="412185"/>
                  <a:pt x="46910" y="416418"/>
                  <a:pt x="52091" y="416418"/>
                </a:cubicBezTo>
                <a:lnTo>
                  <a:pt x="553125" y="416418"/>
                </a:lnTo>
                <a:cubicBezTo>
                  <a:pt x="558400" y="416418"/>
                  <a:pt x="562639" y="412185"/>
                  <a:pt x="562639" y="407012"/>
                </a:cubicBezTo>
                <a:lnTo>
                  <a:pt x="562639" y="52017"/>
                </a:lnTo>
                <a:cubicBezTo>
                  <a:pt x="562639" y="46844"/>
                  <a:pt x="558400" y="42611"/>
                  <a:pt x="553125" y="42611"/>
                </a:cubicBezTo>
                <a:close/>
                <a:moveTo>
                  <a:pt x="27317" y="0"/>
                </a:moveTo>
                <a:lnTo>
                  <a:pt x="577993" y="0"/>
                </a:lnTo>
                <a:cubicBezTo>
                  <a:pt x="593064" y="0"/>
                  <a:pt x="605216" y="12228"/>
                  <a:pt x="605310" y="27278"/>
                </a:cubicBezTo>
                <a:lnTo>
                  <a:pt x="605310" y="431751"/>
                </a:lnTo>
                <a:cubicBezTo>
                  <a:pt x="605310" y="446801"/>
                  <a:pt x="593064" y="459029"/>
                  <a:pt x="577993" y="459029"/>
                </a:cubicBezTo>
                <a:lnTo>
                  <a:pt x="27317" y="459029"/>
                </a:lnTo>
                <a:cubicBezTo>
                  <a:pt x="12246" y="459029"/>
                  <a:pt x="0" y="446801"/>
                  <a:pt x="0" y="431751"/>
                </a:cubicBezTo>
                <a:lnTo>
                  <a:pt x="0" y="27278"/>
                </a:lnTo>
                <a:cubicBezTo>
                  <a:pt x="0" y="12228"/>
                  <a:pt x="12246" y="0"/>
                  <a:pt x="27317" y="0"/>
                </a:cubicBezTo>
                <a:close/>
              </a:path>
            </a:pathLst>
          </a:custGeom>
          <a:solidFill>
            <a:schemeClr val="accent1"/>
          </a:solidFill>
          <a:ln>
            <a:noFill/>
          </a:ln>
        </p:spPr>
      </p:sp>
      <p:sp>
        <p:nvSpPr>
          <p:cNvPr id="130" name="earth-tool-for-education-with-maps_45166">
            <a:extLst>
              <a:ext uri="{FF2B5EF4-FFF2-40B4-BE49-F238E27FC236}">
                <a16:creationId xmlns="" xmlns:a16="http://schemas.microsoft.com/office/drawing/2014/main" id="{DBB37FBE-D518-41A0-B219-8D35082CD64A}"/>
              </a:ext>
            </a:extLst>
          </p:cNvPr>
          <p:cNvSpPr>
            <a:spLocks noChangeAspect="1"/>
          </p:cNvSpPr>
          <p:nvPr/>
        </p:nvSpPr>
        <p:spPr bwMode="auto">
          <a:xfrm>
            <a:off x="8141596" y="3514956"/>
            <a:ext cx="368754" cy="367812"/>
          </a:xfrm>
          <a:custGeom>
            <a:avLst/>
            <a:gdLst>
              <a:gd name="connsiteX0" fmla="*/ 353905 w 608133"/>
              <a:gd name="connsiteY0" fmla="*/ 372216 h 606580"/>
              <a:gd name="connsiteX1" fmla="*/ 357698 w 608133"/>
              <a:gd name="connsiteY1" fmla="*/ 373425 h 606580"/>
              <a:gd name="connsiteX2" fmla="*/ 354188 w 608133"/>
              <a:gd name="connsiteY2" fmla="*/ 382408 h 606580"/>
              <a:gd name="connsiteX3" fmla="*/ 333146 w 608133"/>
              <a:gd name="connsiteY3" fmla="*/ 392715 h 606580"/>
              <a:gd name="connsiteX4" fmla="*/ 333146 w 608133"/>
              <a:gd name="connsiteY4" fmla="*/ 400756 h 606580"/>
              <a:gd name="connsiteX5" fmla="*/ 341831 w 608133"/>
              <a:gd name="connsiteY5" fmla="*/ 400756 h 606580"/>
              <a:gd name="connsiteX6" fmla="*/ 341831 w 608133"/>
              <a:gd name="connsiteY6" fmla="*/ 406245 h 606580"/>
              <a:gd name="connsiteX7" fmla="*/ 319097 w 608133"/>
              <a:gd name="connsiteY7" fmla="*/ 406245 h 606580"/>
              <a:gd name="connsiteX8" fmla="*/ 319097 w 608133"/>
              <a:gd name="connsiteY8" fmla="*/ 400756 h 606580"/>
              <a:gd name="connsiteX9" fmla="*/ 329187 w 608133"/>
              <a:gd name="connsiteY9" fmla="*/ 400756 h 606580"/>
              <a:gd name="connsiteX10" fmla="*/ 329187 w 608133"/>
              <a:gd name="connsiteY10" fmla="*/ 392715 h 606580"/>
              <a:gd name="connsiteX11" fmla="*/ 329187 w 608133"/>
              <a:gd name="connsiteY11" fmla="*/ 390162 h 606580"/>
              <a:gd name="connsiteX12" fmla="*/ 329187 w 608133"/>
              <a:gd name="connsiteY12" fmla="*/ 388631 h 606580"/>
              <a:gd name="connsiteX13" fmla="*/ 330464 w 608133"/>
              <a:gd name="connsiteY13" fmla="*/ 388758 h 606580"/>
              <a:gd name="connsiteX14" fmla="*/ 350484 w 608133"/>
              <a:gd name="connsiteY14" fmla="*/ 380430 h 606580"/>
              <a:gd name="connsiteX15" fmla="*/ 154231 w 608133"/>
              <a:gd name="connsiteY15" fmla="*/ 365050 h 606580"/>
              <a:gd name="connsiteX16" fmla="*/ 154668 w 608133"/>
              <a:gd name="connsiteY16" fmla="*/ 366964 h 606580"/>
              <a:gd name="connsiteX17" fmla="*/ 155372 w 608133"/>
              <a:gd name="connsiteY17" fmla="*/ 370090 h 606580"/>
              <a:gd name="connsiteX18" fmla="*/ 153754 w 608133"/>
              <a:gd name="connsiteY18" fmla="*/ 367178 h 606580"/>
              <a:gd name="connsiteX19" fmla="*/ 153213 w 608133"/>
              <a:gd name="connsiteY19" fmla="*/ 366194 h 606580"/>
              <a:gd name="connsiteX20" fmla="*/ 154228 w 608133"/>
              <a:gd name="connsiteY20" fmla="*/ 365035 h 606580"/>
              <a:gd name="connsiteX21" fmla="*/ 153198 w 608133"/>
              <a:gd name="connsiteY21" fmla="*/ 366178 h 606580"/>
              <a:gd name="connsiteX22" fmla="*/ 153754 w 608133"/>
              <a:gd name="connsiteY22" fmla="*/ 367178 h 606580"/>
              <a:gd name="connsiteX23" fmla="*/ 155385 w 608133"/>
              <a:gd name="connsiteY23" fmla="*/ 370149 h 606580"/>
              <a:gd name="connsiteX24" fmla="*/ 155372 w 608133"/>
              <a:gd name="connsiteY24" fmla="*/ 370090 h 606580"/>
              <a:gd name="connsiteX25" fmla="*/ 155386 w 608133"/>
              <a:gd name="connsiteY25" fmla="*/ 370116 h 606580"/>
              <a:gd name="connsiteX26" fmla="*/ 154668 w 608133"/>
              <a:gd name="connsiteY26" fmla="*/ 366964 h 606580"/>
              <a:gd name="connsiteX27" fmla="*/ 154235 w 608133"/>
              <a:gd name="connsiteY27" fmla="*/ 365045 h 606580"/>
              <a:gd name="connsiteX28" fmla="*/ 154231 w 608133"/>
              <a:gd name="connsiteY28" fmla="*/ 365050 h 606580"/>
              <a:gd name="connsiteX29" fmla="*/ 129357 w 608133"/>
              <a:gd name="connsiteY29" fmla="*/ 298669 h 606580"/>
              <a:gd name="connsiteX30" fmla="*/ 136291 w 608133"/>
              <a:gd name="connsiteY30" fmla="*/ 312738 h 606580"/>
              <a:gd name="connsiteX31" fmla="*/ 136471 w 608133"/>
              <a:gd name="connsiteY31" fmla="*/ 313109 h 606580"/>
              <a:gd name="connsiteX32" fmla="*/ 133402 w 608133"/>
              <a:gd name="connsiteY32" fmla="*/ 312982 h 606580"/>
              <a:gd name="connsiteX33" fmla="*/ 127529 w 608133"/>
              <a:gd name="connsiteY33" fmla="*/ 313873 h 606580"/>
              <a:gd name="connsiteX34" fmla="*/ 127529 w 608133"/>
              <a:gd name="connsiteY34" fmla="*/ 300738 h 606580"/>
              <a:gd name="connsiteX35" fmla="*/ 129305 w 608133"/>
              <a:gd name="connsiteY35" fmla="*/ 298562 h 606580"/>
              <a:gd name="connsiteX36" fmla="*/ 127512 w 608133"/>
              <a:gd name="connsiteY36" fmla="*/ 300731 h 606580"/>
              <a:gd name="connsiteX37" fmla="*/ 127512 w 608133"/>
              <a:gd name="connsiteY37" fmla="*/ 313875 h 606580"/>
              <a:gd name="connsiteX38" fmla="*/ 127529 w 608133"/>
              <a:gd name="connsiteY38" fmla="*/ 313873 h 606580"/>
              <a:gd name="connsiteX39" fmla="*/ 127529 w 608133"/>
              <a:gd name="connsiteY39" fmla="*/ 313880 h 606580"/>
              <a:gd name="connsiteX40" fmla="*/ 133407 w 608133"/>
              <a:gd name="connsiteY40" fmla="*/ 312987 h 606580"/>
              <a:gd name="connsiteX41" fmla="*/ 136473 w 608133"/>
              <a:gd name="connsiteY41" fmla="*/ 313115 h 606580"/>
              <a:gd name="connsiteX42" fmla="*/ 136471 w 608133"/>
              <a:gd name="connsiteY42" fmla="*/ 313109 h 606580"/>
              <a:gd name="connsiteX43" fmla="*/ 136474 w 608133"/>
              <a:gd name="connsiteY43" fmla="*/ 313109 h 606580"/>
              <a:gd name="connsiteX44" fmla="*/ 136291 w 608133"/>
              <a:gd name="connsiteY44" fmla="*/ 312738 h 606580"/>
              <a:gd name="connsiteX45" fmla="*/ 129445 w 608133"/>
              <a:gd name="connsiteY45" fmla="*/ 298569 h 606580"/>
              <a:gd name="connsiteX46" fmla="*/ 129357 w 608133"/>
              <a:gd name="connsiteY46" fmla="*/ 298669 h 606580"/>
              <a:gd name="connsiteX47" fmla="*/ 70350 w 608133"/>
              <a:gd name="connsiteY47" fmla="*/ 249152 h 606580"/>
              <a:gd name="connsiteX48" fmla="*/ 73599 w 608133"/>
              <a:gd name="connsiteY48" fmla="*/ 253747 h 606580"/>
              <a:gd name="connsiteX49" fmla="*/ 73003 w 608133"/>
              <a:gd name="connsiteY49" fmla="*/ 254932 h 606580"/>
              <a:gd name="connsiteX50" fmla="*/ 69753 w 608133"/>
              <a:gd name="connsiteY50" fmla="*/ 254932 h 606580"/>
              <a:gd name="connsiteX51" fmla="*/ 68611 w 608133"/>
              <a:gd name="connsiteY51" fmla="*/ 254900 h 606580"/>
              <a:gd name="connsiteX52" fmla="*/ 67343 w 608133"/>
              <a:gd name="connsiteY52" fmla="*/ 250596 h 606580"/>
              <a:gd name="connsiteX53" fmla="*/ 67374 w 608133"/>
              <a:gd name="connsiteY53" fmla="*/ 250579 h 606580"/>
              <a:gd name="connsiteX54" fmla="*/ 12543 w 608133"/>
              <a:gd name="connsiteY54" fmla="*/ 235433 h 606580"/>
              <a:gd name="connsiteX55" fmla="*/ 14960 w 608133"/>
              <a:gd name="connsiteY55" fmla="*/ 247257 h 606580"/>
              <a:gd name="connsiteX56" fmla="*/ 20187 w 608133"/>
              <a:gd name="connsiteY56" fmla="*/ 255668 h 606580"/>
              <a:gd name="connsiteX57" fmla="*/ 23757 w 608133"/>
              <a:gd name="connsiteY57" fmla="*/ 259618 h 606580"/>
              <a:gd name="connsiteX58" fmla="*/ 30131 w 608133"/>
              <a:gd name="connsiteY58" fmla="*/ 262039 h 606580"/>
              <a:gd name="connsiteX59" fmla="*/ 24139 w 608133"/>
              <a:gd name="connsiteY59" fmla="*/ 269048 h 606580"/>
              <a:gd name="connsiteX60" fmla="*/ 12537 w 608133"/>
              <a:gd name="connsiteY60" fmla="*/ 270195 h 606580"/>
              <a:gd name="connsiteX61" fmla="*/ 3740 w 608133"/>
              <a:gd name="connsiteY61" fmla="*/ 270195 h 606580"/>
              <a:gd name="connsiteX62" fmla="*/ 4760 w 608133"/>
              <a:gd name="connsiteY62" fmla="*/ 260001 h 606580"/>
              <a:gd name="connsiteX63" fmla="*/ 10311 w 608133"/>
              <a:gd name="connsiteY63" fmla="*/ 258832 h 606580"/>
              <a:gd name="connsiteX64" fmla="*/ 12012 w 608133"/>
              <a:gd name="connsiteY64" fmla="*/ 258505 h 606580"/>
              <a:gd name="connsiteX65" fmla="*/ 12008 w 608133"/>
              <a:gd name="connsiteY65" fmla="*/ 258475 h 606580"/>
              <a:gd name="connsiteX66" fmla="*/ 12027 w 608133"/>
              <a:gd name="connsiteY66" fmla="*/ 258471 h 606580"/>
              <a:gd name="connsiteX67" fmla="*/ 11390 w 608133"/>
              <a:gd name="connsiteY67" fmla="*/ 253756 h 606580"/>
              <a:gd name="connsiteX68" fmla="*/ 11386 w 608133"/>
              <a:gd name="connsiteY68" fmla="*/ 253754 h 606580"/>
              <a:gd name="connsiteX69" fmla="*/ 11373 w 608133"/>
              <a:gd name="connsiteY69" fmla="*/ 253656 h 606580"/>
              <a:gd name="connsiteX70" fmla="*/ 7285 w 608133"/>
              <a:gd name="connsiteY70" fmla="*/ 251138 h 606580"/>
              <a:gd name="connsiteX71" fmla="*/ 5398 w 608133"/>
              <a:gd name="connsiteY71" fmla="*/ 249933 h 606580"/>
              <a:gd name="connsiteX72" fmla="*/ 4888 w 608133"/>
              <a:gd name="connsiteY72" fmla="*/ 249679 h 606580"/>
              <a:gd name="connsiteX73" fmla="*/ 7565 w 608133"/>
              <a:gd name="connsiteY73" fmla="*/ 236426 h 606580"/>
              <a:gd name="connsiteX74" fmla="*/ 8330 w 608133"/>
              <a:gd name="connsiteY74" fmla="*/ 236298 h 606580"/>
              <a:gd name="connsiteX75" fmla="*/ 8443 w 608133"/>
              <a:gd name="connsiteY75" fmla="*/ 236274 h 606580"/>
              <a:gd name="connsiteX76" fmla="*/ 8434 w 608133"/>
              <a:gd name="connsiteY76" fmla="*/ 236304 h 606580"/>
              <a:gd name="connsiteX77" fmla="*/ 606846 w 608133"/>
              <a:gd name="connsiteY77" fmla="*/ 233360 h 606580"/>
              <a:gd name="connsiteX78" fmla="*/ 608133 w 608133"/>
              <a:gd name="connsiteY78" fmla="*/ 238441 h 606580"/>
              <a:gd name="connsiteX79" fmla="*/ 605945 w 608133"/>
              <a:gd name="connsiteY79" fmla="*/ 234376 h 606580"/>
              <a:gd name="connsiteX80" fmla="*/ 204076 w 608133"/>
              <a:gd name="connsiteY80" fmla="*/ 166111 h 606580"/>
              <a:gd name="connsiteX81" fmla="*/ 204076 w 608133"/>
              <a:gd name="connsiteY81" fmla="*/ 171954 h 606580"/>
              <a:gd name="connsiteX82" fmla="*/ 199732 w 608133"/>
              <a:gd name="connsiteY82" fmla="*/ 176272 h 606580"/>
              <a:gd name="connsiteX83" fmla="*/ 189892 w 608133"/>
              <a:gd name="connsiteY83" fmla="*/ 176272 h 606580"/>
              <a:gd name="connsiteX84" fmla="*/ 191426 w 608133"/>
              <a:gd name="connsiteY84" fmla="*/ 169668 h 606580"/>
              <a:gd name="connsiteX85" fmla="*/ 196026 w 608133"/>
              <a:gd name="connsiteY85" fmla="*/ 169286 h 606580"/>
              <a:gd name="connsiteX86" fmla="*/ 197048 w 608133"/>
              <a:gd name="connsiteY86" fmla="*/ 167000 h 606580"/>
              <a:gd name="connsiteX87" fmla="*/ 581533 w 608133"/>
              <a:gd name="connsiteY87" fmla="*/ 165335 h 606580"/>
              <a:gd name="connsiteX88" fmla="*/ 588657 w 608133"/>
              <a:gd name="connsiteY88" fmla="*/ 180163 h 606580"/>
              <a:gd name="connsiteX89" fmla="*/ 585604 w 608133"/>
              <a:gd name="connsiteY89" fmla="*/ 180035 h 606580"/>
              <a:gd name="connsiteX90" fmla="*/ 579625 w 608133"/>
              <a:gd name="connsiteY90" fmla="*/ 180930 h 606580"/>
              <a:gd name="connsiteX91" fmla="*/ 579625 w 608133"/>
              <a:gd name="connsiteY91" fmla="*/ 167380 h 606580"/>
              <a:gd name="connsiteX92" fmla="*/ 208944 w 608133"/>
              <a:gd name="connsiteY92" fmla="*/ 160607 h 606580"/>
              <a:gd name="connsiteX93" fmla="*/ 209708 w 608133"/>
              <a:gd name="connsiteY93" fmla="*/ 160607 h 606580"/>
              <a:gd name="connsiteX94" fmla="*/ 221293 w 608133"/>
              <a:gd name="connsiteY94" fmla="*/ 164052 h 606580"/>
              <a:gd name="connsiteX95" fmla="*/ 221293 w 608133"/>
              <a:gd name="connsiteY95" fmla="*/ 169922 h 606580"/>
              <a:gd name="connsiteX96" fmla="*/ 211618 w 608133"/>
              <a:gd name="connsiteY96" fmla="*/ 169922 h 606580"/>
              <a:gd name="connsiteX97" fmla="*/ 208944 w 608133"/>
              <a:gd name="connsiteY97" fmla="*/ 166094 h 606580"/>
              <a:gd name="connsiteX98" fmla="*/ 179788 w 608133"/>
              <a:gd name="connsiteY98" fmla="*/ 153974 h 606580"/>
              <a:gd name="connsiteX99" fmla="*/ 189892 w 608133"/>
              <a:gd name="connsiteY99" fmla="*/ 153974 h 606580"/>
              <a:gd name="connsiteX100" fmla="*/ 176846 w 608133"/>
              <a:gd name="connsiteY100" fmla="*/ 171968 h 606580"/>
              <a:gd name="connsiteX101" fmla="*/ 171474 w 608133"/>
              <a:gd name="connsiteY101" fmla="*/ 169161 h 606580"/>
              <a:gd name="connsiteX102" fmla="*/ 172625 w 608133"/>
              <a:gd name="connsiteY102" fmla="*/ 161504 h 606580"/>
              <a:gd name="connsiteX103" fmla="*/ 196031 w 608133"/>
              <a:gd name="connsiteY103" fmla="*/ 153974 h 606580"/>
              <a:gd name="connsiteX104" fmla="*/ 206334 w 608133"/>
              <a:gd name="connsiteY104" fmla="*/ 153974 h 606580"/>
              <a:gd name="connsiteX105" fmla="*/ 206334 w 608133"/>
              <a:gd name="connsiteY105" fmla="*/ 159972 h 606580"/>
              <a:gd name="connsiteX106" fmla="*/ 201747 w 608133"/>
              <a:gd name="connsiteY106" fmla="*/ 162936 h 606580"/>
              <a:gd name="connsiteX107" fmla="*/ 196031 w 608133"/>
              <a:gd name="connsiteY107" fmla="*/ 164065 h 606580"/>
              <a:gd name="connsiteX108" fmla="*/ 215085 w 608133"/>
              <a:gd name="connsiteY108" fmla="*/ 152986 h 606580"/>
              <a:gd name="connsiteX109" fmla="*/ 219811 w 608133"/>
              <a:gd name="connsiteY109" fmla="*/ 155921 h 606580"/>
              <a:gd name="connsiteX110" fmla="*/ 216107 w 608133"/>
              <a:gd name="connsiteY110" fmla="*/ 158984 h 606580"/>
              <a:gd name="connsiteX111" fmla="*/ 212402 w 608133"/>
              <a:gd name="connsiteY111" fmla="*/ 155921 h 606580"/>
              <a:gd name="connsiteX112" fmla="*/ 201253 w 608133"/>
              <a:gd name="connsiteY112" fmla="*/ 144306 h 606580"/>
              <a:gd name="connsiteX113" fmla="*/ 207533 w 608133"/>
              <a:gd name="connsiteY113" fmla="*/ 150044 h 606580"/>
              <a:gd name="connsiteX114" fmla="*/ 201253 w 608133"/>
              <a:gd name="connsiteY114" fmla="*/ 151574 h 606580"/>
              <a:gd name="connsiteX115" fmla="*/ 48012 w 608133"/>
              <a:gd name="connsiteY115" fmla="*/ 142895 h 606580"/>
              <a:gd name="connsiteX116" fmla="*/ 48267 w 608133"/>
              <a:gd name="connsiteY116" fmla="*/ 146335 h 606580"/>
              <a:gd name="connsiteX117" fmla="*/ 39587 w 608133"/>
              <a:gd name="connsiteY117" fmla="*/ 156655 h 606580"/>
              <a:gd name="connsiteX118" fmla="*/ 48012 w 608133"/>
              <a:gd name="connsiteY118" fmla="*/ 142895 h 606580"/>
              <a:gd name="connsiteX119" fmla="*/ 183223 w 608133"/>
              <a:gd name="connsiteY119" fmla="*/ 141625 h 606580"/>
              <a:gd name="connsiteX120" fmla="*/ 195249 w 608133"/>
              <a:gd name="connsiteY120" fmla="*/ 141625 h 606580"/>
              <a:gd name="connsiteX121" fmla="*/ 195249 w 608133"/>
              <a:gd name="connsiteY121" fmla="*/ 145325 h 606580"/>
              <a:gd name="connsiteX122" fmla="*/ 197936 w 608133"/>
              <a:gd name="connsiteY122" fmla="*/ 145325 h 606580"/>
              <a:gd name="connsiteX123" fmla="*/ 197936 w 608133"/>
              <a:gd name="connsiteY123" fmla="*/ 151575 h 606580"/>
              <a:gd name="connsiteX124" fmla="*/ 179512 w 608133"/>
              <a:gd name="connsiteY124" fmla="*/ 151575 h 606580"/>
              <a:gd name="connsiteX125" fmla="*/ 172603 w 608133"/>
              <a:gd name="connsiteY125" fmla="*/ 149662 h 606580"/>
              <a:gd name="connsiteX126" fmla="*/ 174394 w 608133"/>
              <a:gd name="connsiteY126" fmla="*/ 145325 h 606580"/>
              <a:gd name="connsiteX127" fmla="*/ 163284 w 608133"/>
              <a:gd name="connsiteY127" fmla="*/ 118762 h 606580"/>
              <a:gd name="connsiteX128" fmla="*/ 170557 w 608133"/>
              <a:gd name="connsiteY128" fmla="*/ 120418 h 606580"/>
              <a:gd name="connsiteX129" fmla="*/ 168005 w 608133"/>
              <a:gd name="connsiteY129" fmla="*/ 130101 h 606580"/>
              <a:gd name="connsiteX130" fmla="*/ 160221 w 608133"/>
              <a:gd name="connsiteY130" fmla="*/ 132522 h 606580"/>
              <a:gd name="connsiteX131" fmla="*/ 155244 w 608133"/>
              <a:gd name="connsiteY131" fmla="*/ 122584 h 606580"/>
              <a:gd name="connsiteX132" fmla="*/ 531175 w 608133"/>
              <a:gd name="connsiteY132" fmla="*/ 94910 h 606580"/>
              <a:gd name="connsiteX133" fmla="*/ 546388 w 608133"/>
              <a:gd name="connsiteY133" fmla="*/ 112005 h 606580"/>
              <a:gd name="connsiteX134" fmla="*/ 540380 w 608133"/>
              <a:gd name="connsiteY134" fmla="*/ 120807 h 606580"/>
              <a:gd name="connsiteX135" fmla="*/ 519286 w 608133"/>
              <a:gd name="connsiteY135" fmla="*/ 120679 h 606580"/>
              <a:gd name="connsiteX136" fmla="*/ 517880 w 608133"/>
              <a:gd name="connsiteY136" fmla="*/ 116342 h 606580"/>
              <a:gd name="connsiteX137" fmla="*/ 531175 w 608133"/>
              <a:gd name="connsiteY137" fmla="*/ 109708 h 606580"/>
              <a:gd name="connsiteX138" fmla="*/ 144924 w 608133"/>
              <a:gd name="connsiteY138" fmla="*/ 86584 h 606580"/>
              <a:gd name="connsiteX139" fmla="*/ 144924 w 608133"/>
              <a:gd name="connsiteY139" fmla="*/ 93238 h 606580"/>
              <a:gd name="connsiteX140" fmla="*/ 129693 w 608133"/>
              <a:gd name="connsiteY140" fmla="*/ 94134 h 606580"/>
              <a:gd name="connsiteX141" fmla="*/ 126877 w 608133"/>
              <a:gd name="connsiteY141" fmla="*/ 90807 h 606580"/>
              <a:gd name="connsiteX142" fmla="*/ 137629 w 608133"/>
              <a:gd name="connsiteY142" fmla="*/ 87736 h 606580"/>
              <a:gd name="connsiteX143" fmla="*/ 144924 w 608133"/>
              <a:gd name="connsiteY143" fmla="*/ 86584 h 606580"/>
              <a:gd name="connsiteX144" fmla="*/ 134155 w 608133"/>
              <a:gd name="connsiteY144" fmla="*/ 70142 h 606580"/>
              <a:gd name="connsiteX145" fmla="*/ 145154 w 608133"/>
              <a:gd name="connsiteY145" fmla="*/ 70142 h 606580"/>
              <a:gd name="connsiteX146" fmla="*/ 145154 w 608133"/>
              <a:gd name="connsiteY146" fmla="*/ 74879 h 606580"/>
              <a:gd name="connsiteX147" fmla="*/ 141957 w 608133"/>
              <a:gd name="connsiteY147" fmla="*/ 79104 h 606580"/>
              <a:gd name="connsiteX148" fmla="*/ 126736 w 608133"/>
              <a:gd name="connsiteY148" fmla="*/ 79104 h 606580"/>
              <a:gd name="connsiteX149" fmla="*/ 126736 w 608133"/>
              <a:gd name="connsiteY149" fmla="*/ 72959 h 606580"/>
              <a:gd name="connsiteX150" fmla="*/ 126736 w 608133"/>
              <a:gd name="connsiteY150" fmla="*/ 72447 h 606580"/>
              <a:gd name="connsiteX151" fmla="*/ 133515 w 608133"/>
              <a:gd name="connsiteY151" fmla="*/ 72447 h 606580"/>
              <a:gd name="connsiteX152" fmla="*/ 310515 w 608133"/>
              <a:gd name="connsiteY152" fmla="*/ 0 h 606580"/>
              <a:gd name="connsiteX153" fmla="*/ 345017 w 608133"/>
              <a:gd name="connsiteY153" fmla="*/ 2042 h 606580"/>
              <a:gd name="connsiteX154" fmla="*/ 362268 w 608133"/>
              <a:gd name="connsiteY154" fmla="*/ 4338 h 606580"/>
              <a:gd name="connsiteX155" fmla="*/ 365973 w 608133"/>
              <a:gd name="connsiteY155" fmla="*/ 5104 h 606580"/>
              <a:gd name="connsiteX156" fmla="*/ 510625 w 608133"/>
              <a:gd name="connsiteY156" fmla="*/ 75408 h 606580"/>
              <a:gd name="connsiteX157" fmla="*/ 507047 w 608133"/>
              <a:gd name="connsiteY157" fmla="*/ 81788 h 606580"/>
              <a:gd name="connsiteX158" fmla="*/ 492863 w 608133"/>
              <a:gd name="connsiteY158" fmla="*/ 87274 h 606580"/>
              <a:gd name="connsiteX159" fmla="*/ 486857 w 608133"/>
              <a:gd name="connsiteY159" fmla="*/ 93654 h 606580"/>
              <a:gd name="connsiteX160" fmla="*/ 488263 w 608133"/>
              <a:gd name="connsiteY160" fmla="*/ 101182 h 606580"/>
              <a:gd name="connsiteX161" fmla="*/ 495546 w 608133"/>
              <a:gd name="connsiteY161" fmla="*/ 102203 h 606580"/>
              <a:gd name="connsiteX162" fmla="*/ 500019 w 608133"/>
              <a:gd name="connsiteY162" fmla="*/ 113048 h 606580"/>
              <a:gd name="connsiteX163" fmla="*/ 512542 w 608133"/>
              <a:gd name="connsiteY163" fmla="*/ 108072 h 606580"/>
              <a:gd name="connsiteX164" fmla="*/ 514714 w 608133"/>
              <a:gd name="connsiteY164" fmla="*/ 122618 h 606580"/>
              <a:gd name="connsiteX165" fmla="*/ 510880 w 608133"/>
              <a:gd name="connsiteY165" fmla="*/ 122618 h 606580"/>
              <a:gd name="connsiteX166" fmla="*/ 500530 w 608133"/>
              <a:gd name="connsiteY166" fmla="*/ 121086 h 606580"/>
              <a:gd name="connsiteX167" fmla="*/ 489029 w 608133"/>
              <a:gd name="connsiteY167" fmla="*/ 123000 h 606580"/>
              <a:gd name="connsiteX168" fmla="*/ 477912 w 608133"/>
              <a:gd name="connsiteY168" fmla="*/ 138439 h 606580"/>
              <a:gd name="connsiteX169" fmla="*/ 461939 w 608133"/>
              <a:gd name="connsiteY169" fmla="*/ 140991 h 606580"/>
              <a:gd name="connsiteX170" fmla="*/ 459639 w 608133"/>
              <a:gd name="connsiteY170" fmla="*/ 154388 h 606580"/>
              <a:gd name="connsiteX171" fmla="*/ 466412 w 608133"/>
              <a:gd name="connsiteY171" fmla="*/ 155920 h 606580"/>
              <a:gd name="connsiteX172" fmla="*/ 464495 w 608133"/>
              <a:gd name="connsiteY172" fmla="*/ 164596 h 606580"/>
              <a:gd name="connsiteX173" fmla="*/ 448650 w 608133"/>
              <a:gd name="connsiteY173" fmla="*/ 161406 h 606580"/>
              <a:gd name="connsiteX174" fmla="*/ 434210 w 608133"/>
              <a:gd name="connsiteY174" fmla="*/ 164596 h 606580"/>
              <a:gd name="connsiteX175" fmla="*/ 431143 w 608133"/>
              <a:gd name="connsiteY175" fmla="*/ 172507 h 606580"/>
              <a:gd name="connsiteX176" fmla="*/ 433571 w 608133"/>
              <a:gd name="connsiteY176" fmla="*/ 189221 h 606580"/>
              <a:gd name="connsiteX177" fmla="*/ 442133 w 608133"/>
              <a:gd name="connsiteY177" fmla="*/ 193177 h 606580"/>
              <a:gd name="connsiteX178" fmla="*/ 456444 w 608133"/>
              <a:gd name="connsiteY178" fmla="*/ 193049 h 606580"/>
              <a:gd name="connsiteX179" fmla="*/ 466028 w 608133"/>
              <a:gd name="connsiteY179" fmla="*/ 192284 h 606580"/>
              <a:gd name="connsiteX180" fmla="*/ 468967 w 608133"/>
              <a:gd name="connsiteY180" fmla="*/ 184628 h 606580"/>
              <a:gd name="connsiteX181" fmla="*/ 484046 w 608133"/>
              <a:gd name="connsiteY181" fmla="*/ 165362 h 606580"/>
              <a:gd name="connsiteX182" fmla="*/ 493885 w 608133"/>
              <a:gd name="connsiteY182" fmla="*/ 167403 h 606580"/>
              <a:gd name="connsiteX183" fmla="*/ 503724 w 608133"/>
              <a:gd name="connsiteY183" fmla="*/ 158727 h 606580"/>
              <a:gd name="connsiteX184" fmla="*/ 505513 w 608133"/>
              <a:gd name="connsiteY184" fmla="*/ 165489 h 606580"/>
              <a:gd name="connsiteX185" fmla="*/ 529537 w 608133"/>
              <a:gd name="connsiteY185" fmla="*/ 181438 h 606580"/>
              <a:gd name="connsiteX186" fmla="*/ 526598 w 608133"/>
              <a:gd name="connsiteY186" fmla="*/ 185394 h 606580"/>
              <a:gd name="connsiteX187" fmla="*/ 515736 w 608133"/>
              <a:gd name="connsiteY187" fmla="*/ 184756 h 606580"/>
              <a:gd name="connsiteX188" fmla="*/ 519953 w 608133"/>
              <a:gd name="connsiteY188" fmla="*/ 190625 h 606580"/>
              <a:gd name="connsiteX189" fmla="*/ 526598 w 608133"/>
              <a:gd name="connsiteY189" fmla="*/ 192029 h 606580"/>
              <a:gd name="connsiteX190" fmla="*/ 534393 w 608133"/>
              <a:gd name="connsiteY190" fmla="*/ 188839 h 606580"/>
              <a:gd name="connsiteX191" fmla="*/ 534265 w 608133"/>
              <a:gd name="connsiteY191" fmla="*/ 179524 h 606580"/>
              <a:gd name="connsiteX192" fmla="*/ 537715 w 608133"/>
              <a:gd name="connsiteY192" fmla="*/ 177866 h 606580"/>
              <a:gd name="connsiteX193" fmla="*/ 534904 w 608133"/>
              <a:gd name="connsiteY193" fmla="*/ 174931 h 606580"/>
              <a:gd name="connsiteX194" fmla="*/ 518931 w 608133"/>
              <a:gd name="connsiteY194" fmla="*/ 166127 h 606580"/>
              <a:gd name="connsiteX195" fmla="*/ 514714 w 608133"/>
              <a:gd name="connsiteY195" fmla="*/ 154388 h 606580"/>
              <a:gd name="connsiteX196" fmla="*/ 528003 w 608133"/>
              <a:gd name="connsiteY196" fmla="*/ 154388 h 606580"/>
              <a:gd name="connsiteX197" fmla="*/ 532220 w 608133"/>
              <a:gd name="connsiteY197" fmla="*/ 158599 h 606580"/>
              <a:gd name="connsiteX198" fmla="*/ 543721 w 608133"/>
              <a:gd name="connsiteY198" fmla="*/ 168296 h 606580"/>
              <a:gd name="connsiteX199" fmla="*/ 544232 w 608133"/>
              <a:gd name="connsiteY199" fmla="*/ 180162 h 606580"/>
              <a:gd name="connsiteX200" fmla="*/ 556116 w 608133"/>
              <a:gd name="connsiteY200" fmla="*/ 192539 h 606580"/>
              <a:gd name="connsiteX201" fmla="*/ 560588 w 608133"/>
              <a:gd name="connsiteY201" fmla="*/ 175441 h 606580"/>
              <a:gd name="connsiteX202" fmla="*/ 568766 w 608133"/>
              <a:gd name="connsiteY202" fmla="*/ 171103 h 606580"/>
              <a:gd name="connsiteX203" fmla="*/ 570300 w 608133"/>
              <a:gd name="connsiteY203" fmla="*/ 185011 h 606580"/>
              <a:gd name="connsiteX204" fmla="*/ 578350 w 608133"/>
              <a:gd name="connsiteY204" fmla="*/ 193815 h 606580"/>
              <a:gd name="connsiteX205" fmla="*/ 594323 w 608133"/>
              <a:gd name="connsiteY205" fmla="*/ 193432 h 606580"/>
              <a:gd name="connsiteX206" fmla="*/ 602629 w 608133"/>
              <a:gd name="connsiteY206" fmla="*/ 217547 h 606580"/>
              <a:gd name="connsiteX207" fmla="*/ 600968 w 608133"/>
              <a:gd name="connsiteY207" fmla="*/ 219078 h 606580"/>
              <a:gd name="connsiteX208" fmla="*/ 576434 w 608133"/>
              <a:gd name="connsiteY208" fmla="*/ 219078 h 606580"/>
              <a:gd name="connsiteX209" fmla="*/ 561483 w 608133"/>
              <a:gd name="connsiteY209" fmla="*/ 208105 h 606580"/>
              <a:gd name="connsiteX210" fmla="*/ 545765 w 608133"/>
              <a:gd name="connsiteY210" fmla="*/ 209636 h 606580"/>
              <a:gd name="connsiteX211" fmla="*/ 545765 w 608133"/>
              <a:gd name="connsiteY211" fmla="*/ 219078 h 606580"/>
              <a:gd name="connsiteX212" fmla="*/ 540782 w 608133"/>
              <a:gd name="connsiteY212" fmla="*/ 219078 h 606580"/>
              <a:gd name="connsiteX213" fmla="*/ 535415 w 608133"/>
              <a:gd name="connsiteY213" fmla="*/ 215251 h 606580"/>
              <a:gd name="connsiteX214" fmla="*/ 508197 w 608133"/>
              <a:gd name="connsiteY214" fmla="*/ 208488 h 606580"/>
              <a:gd name="connsiteX215" fmla="*/ 508197 w 608133"/>
              <a:gd name="connsiteY215" fmla="*/ 191008 h 606580"/>
              <a:gd name="connsiteX216" fmla="*/ 473567 w 608133"/>
              <a:gd name="connsiteY216" fmla="*/ 193687 h 606580"/>
              <a:gd name="connsiteX217" fmla="*/ 462961 w 608133"/>
              <a:gd name="connsiteY217" fmla="*/ 199429 h 606580"/>
              <a:gd name="connsiteX218" fmla="*/ 449161 w 608133"/>
              <a:gd name="connsiteY218" fmla="*/ 199429 h 606580"/>
              <a:gd name="connsiteX219" fmla="*/ 442516 w 608133"/>
              <a:gd name="connsiteY219" fmla="*/ 198791 h 606580"/>
              <a:gd name="connsiteX220" fmla="*/ 425904 w 608133"/>
              <a:gd name="connsiteY220" fmla="*/ 207850 h 606580"/>
              <a:gd name="connsiteX221" fmla="*/ 425904 w 608133"/>
              <a:gd name="connsiteY221" fmla="*/ 224948 h 606580"/>
              <a:gd name="connsiteX222" fmla="*/ 391914 w 608133"/>
              <a:gd name="connsiteY222" fmla="*/ 249190 h 606580"/>
              <a:gd name="connsiteX223" fmla="*/ 394725 w 608133"/>
              <a:gd name="connsiteY223" fmla="*/ 259526 h 606580"/>
              <a:gd name="connsiteX224" fmla="*/ 401625 w 608133"/>
              <a:gd name="connsiteY224" fmla="*/ 259526 h 606580"/>
              <a:gd name="connsiteX225" fmla="*/ 399836 w 608133"/>
              <a:gd name="connsiteY225" fmla="*/ 269350 h 606580"/>
              <a:gd name="connsiteX226" fmla="*/ 394853 w 608133"/>
              <a:gd name="connsiteY226" fmla="*/ 271136 h 606580"/>
              <a:gd name="connsiteX227" fmla="*/ 394725 w 608133"/>
              <a:gd name="connsiteY227" fmla="*/ 296910 h 606580"/>
              <a:gd name="connsiteX228" fmla="*/ 423987 w 608133"/>
              <a:gd name="connsiteY228" fmla="*/ 329957 h 606580"/>
              <a:gd name="connsiteX229" fmla="*/ 436893 w 608133"/>
              <a:gd name="connsiteY229" fmla="*/ 329957 h 606580"/>
              <a:gd name="connsiteX230" fmla="*/ 437660 w 608133"/>
              <a:gd name="connsiteY230" fmla="*/ 327916 h 606580"/>
              <a:gd name="connsiteX231" fmla="*/ 460661 w 608133"/>
              <a:gd name="connsiteY231" fmla="*/ 327916 h 606580"/>
              <a:gd name="connsiteX232" fmla="*/ 467306 w 608133"/>
              <a:gd name="connsiteY232" fmla="*/ 321791 h 606580"/>
              <a:gd name="connsiteX233" fmla="*/ 480340 w 608133"/>
              <a:gd name="connsiteY233" fmla="*/ 321791 h 606580"/>
              <a:gd name="connsiteX234" fmla="*/ 487496 w 608133"/>
              <a:gd name="connsiteY234" fmla="*/ 328936 h 606580"/>
              <a:gd name="connsiteX235" fmla="*/ 506919 w 608133"/>
              <a:gd name="connsiteY235" fmla="*/ 330850 h 606580"/>
              <a:gd name="connsiteX236" fmla="*/ 504363 w 608133"/>
              <a:gd name="connsiteY236" fmla="*/ 356369 h 606580"/>
              <a:gd name="connsiteX237" fmla="*/ 525959 w 608133"/>
              <a:gd name="connsiteY237" fmla="*/ 394009 h 606580"/>
              <a:gd name="connsiteX238" fmla="*/ 514586 w 608133"/>
              <a:gd name="connsiteY238" fmla="*/ 415445 h 606580"/>
              <a:gd name="connsiteX239" fmla="*/ 515353 w 608133"/>
              <a:gd name="connsiteY239" fmla="*/ 425525 h 606580"/>
              <a:gd name="connsiteX240" fmla="*/ 524298 w 608133"/>
              <a:gd name="connsiteY240" fmla="*/ 434329 h 606580"/>
              <a:gd name="connsiteX241" fmla="*/ 524298 w 608133"/>
              <a:gd name="connsiteY241" fmla="*/ 458571 h 606580"/>
              <a:gd name="connsiteX242" fmla="*/ 536054 w 608133"/>
              <a:gd name="connsiteY242" fmla="*/ 474265 h 606580"/>
              <a:gd name="connsiteX243" fmla="*/ 536054 w 608133"/>
              <a:gd name="connsiteY243" fmla="*/ 494425 h 606580"/>
              <a:gd name="connsiteX244" fmla="*/ 546149 w 608133"/>
              <a:gd name="connsiteY244" fmla="*/ 494425 h 606580"/>
              <a:gd name="connsiteX245" fmla="*/ 307576 w 608133"/>
              <a:gd name="connsiteY245" fmla="*/ 606580 h 606580"/>
              <a:gd name="connsiteX246" fmla="*/ 0 w 608133"/>
              <a:gd name="connsiteY246" fmla="*/ 304694 h 606580"/>
              <a:gd name="connsiteX247" fmla="*/ 5367 w 608133"/>
              <a:gd name="connsiteY247" fmla="*/ 249956 h 606580"/>
              <a:gd name="connsiteX248" fmla="*/ 7285 w 608133"/>
              <a:gd name="connsiteY248" fmla="*/ 251138 h 606580"/>
              <a:gd name="connsiteX249" fmla="*/ 11386 w 608133"/>
              <a:gd name="connsiteY249" fmla="*/ 253754 h 606580"/>
              <a:gd name="connsiteX250" fmla="*/ 12008 w 608133"/>
              <a:gd name="connsiteY250" fmla="*/ 258475 h 606580"/>
              <a:gd name="connsiteX251" fmla="*/ 10311 w 608133"/>
              <a:gd name="connsiteY251" fmla="*/ 258832 h 606580"/>
              <a:gd name="connsiteX252" fmla="*/ 4728 w 608133"/>
              <a:gd name="connsiteY252" fmla="*/ 259908 h 606580"/>
              <a:gd name="connsiteX253" fmla="*/ 3705 w 608133"/>
              <a:gd name="connsiteY253" fmla="*/ 270243 h 606580"/>
              <a:gd name="connsiteX254" fmla="*/ 12651 w 608133"/>
              <a:gd name="connsiteY254" fmla="*/ 270243 h 606580"/>
              <a:gd name="connsiteX255" fmla="*/ 24279 w 608133"/>
              <a:gd name="connsiteY255" fmla="*/ 269095 h 606580"/>
              <a:gd name="connsiteX256" fmla="*/ 30285 w 608133"/>
              <a:gd name="connsiteY256" fmla="*/ 262077 h 606580"/>
              <a:gd name="connsiteX257" fmla="*/ 23896 w 608133"/>
              <a:gd name="connsiteY257" fmla="*/ 259653 h 606580"/>
              <a:gd name="connsiteX258" fmla="*/ 20446 w 608133"/>
              <a:gd name="connsiteY258" fmla="*/ 255570 h 606580"/>
              <a:gd name="connsiteX259" fmla="*/ 15079 w 608133"/>
              <a:gd name="connsiteY259" fmla="*/ 247277 h 606580"/>
              <a:gd name="connsiteX260" fmla="*/ 12651 w 608133"/>
              <a:gd name="connsiteY260" fmla="*/ 235410 h 606580"/>
              <a:gd name="connsiteX261" fmla="*/ 12543 w 608133"/>
              <a:gd name="connsiteY261" fmla="*/ 235433 h 606580"/>
              <a:gd name="connsiteX262" fmla="*/ 12537 w 608133"/>
              <a:gd name="connsiteY262" fmla="*/ 235406 h 606580"/>
              <a:gd name="connsiteX263" fmla="*/ 8443 w 608133"/>
              <a:gd name="connsiteY263" fmla="*/ 236274 h 606580"/>
              <a:gd name="connsiteX264" fmla="*/ 24663 w 608133"/>
              <a:gd name="connsiteY264" fmla="*/ 186925 h 606580"/>
              <a:gd name="connsiteX265" fmla="*/ 24663 w 608133"/>
              <a:gd name="connsiteY265" fmla="*/ 201470 h 606580"/>
              <a:gd name="connsiteX266" fmla="*/ 37441 w 608133"/>
              <a:gd name="connsiteY266" fmla="*/ 207595 h 606580"/>
              <a:gd name="connsiteX267" fmla="*/ 37441 w 608133"/>
              <a:gd name="connsiteY267" fmla="*/ 231583 h 606580"/>
              <a:gd name="connsiteX268" fmla="*/ 49708 w 608133"/>
              <a:gd name="connsiteY268" fmla="*/ 252253 h 606580"/>
              <a:gd name="connsiteX269" fmla="*/ 59675 w 608133"/>
              <a:gd name="connsiteY269" fmla="*/ 253784 h 606580"/>
              <a:gd name="connsiteX270" fmla="*/ 60953 w 608133"/>
              <a:gd name="connsiteY270" fmla="*/ 246639 h 606580"/>
              <a:gd name="connsiteX271" fmla="*/ 49197 w 608133"/>
              <a:gd name="connsiteY271" fmla="*/ 228775 h 606580"/>
              <a:gd name="connsiteX272" fmla="*/ 46897 w 608133"/>
              <a:gd name="connsiteY272" fmla="*/ 211295 h 606580"/>
              <a:gd name="connsiteX273" fmla="*/ 53797 w 608133"/>
              <a:gd name="connsiteY273" fmla="*/ 211295 h 606580"/>
              <a:gd name="connsiteX274" fmla="*/ 56736 w 608133"/>
              <a:gd name="connsiteY274" fmla="*/ 229286 h 606580"/>
              <a:gd name="connsiteX275" fmla="*/ 70537 w 608133"/>
              <a:gd name="connsiteY275" fmla="*/ 249063 h 606580"/>
              <a:gd name="connsiteX276" fmla="*/ 70350 w 608133"/>
              <a:gd name="connsiteY276" fmla="*/ 249152 h 606580"/>
              <a:gd name="connsiteX277" fmla="*/ 70260 w 608133"/>
              <a:gd name="connsiteY277" fmla="*/ 249025 h 606580"/>
              <a:gd name="connsiteX278" fmla="*/ 67374 w 608133"/>
              <a:gd name="connsiteY278" fmla="*/ 250579 h 606580"/>
              <a:gd name="connsiteX279" fmla="*/ 67342 w 608133"/>
              <a:gd name="connsiteY279" fmla="*/ 250594 h 606580"/>
              <a:gd name="connsiteX280" fmla="*/ 67343 w 608133"/>
              <a:gd name="connsiteY280" fmla="*/ 250596 h 606580"/>
              <a:gd name="connsiteX281" fmla="*/ 67178 w 608133"/>
              <a:gd name="connsiteY281" fmla="*/ 250684 h 606580"/>
              <a:gd name="connsiteX282" fmla="*/ 68462 w 608133"/>
              <a:gd name="connsiteY282" fmla="*/ 254896 h 606580"/>
              <a:gd name="connsiteX283" fmla="*/ 68611 w 608133"/>
              <a:gd name="connsiteY283" fmla="*/ 254900 h 606580"/>
              <a:gd name="connsiteX284" fmla="*/ 68620 w 608133"/>
              <a:gd name="connsiteY284" fmla="*/ 254932 h 606580"/>
              <a:gd name="connsiteX285" fmla="*/ 69753 w 608133"/>
              <a:gd name="connsiteY285" fmla="*/ 254932 h 606580"/>
              <a:gd name="connsiteX286" fmla="*/ 72957 w 608133"/>
              <a:gd name="connsiteY286" fmla="*/ 255023 h 606580"/>
              <a:gd name="connsiteX287" fmla="*/ 73003 w 608133"/>
              <a:gd name="connsiteY287" fmla="*/ 254932 h 606580"/>
              <a:gd name="connsiteX288" fmla="*/ 73093 w 608133"/>
              <a:gd name="connsiteY288" fmla="*/ 254932 h 606580"/>
              <a:gd name="connsiteX289" fmla="*/ 69387 w 608133"/>
              <a:gd name="connsiteY289" fmla="*/ 261695 h 606580"/>
              <a:gd name="connsiteX290" fmla="*/ 80121 w 608133"/>
              <a:gd name="connsiteY290" fmla="*/ 277899 h 606580"/>
              <a:gd name="connsiteX291" fmla="*/ 106955 w 608133"/>
              <a:gd name="connsiteY291" fmla="*/ 284534 h 606580"/>
              <a:gd name="connsiteX292" fmla="*/ 106955 w 608133"/>
              <a:gd name="connsiteY292" fmla="*/ 280196 h 606580"/>
              <a:gd name="connsiteX293" fmla="*/ 117689 w 608133"/>
              <a:gd name="connsiteY293" fmla="*/ 281727 h 606580"/>
              <a:gd name="connsiteX294" fmla="*/ 116667 w 608133"/>
              <a:gd name="connsiteY294" fmla="*/ 289255 h 606580"/>
              <a:gd name="connsiteX295" fmla="*/ 125101 w 608133"/>
              <a:gd name="connsiteY295" fmla="*/ 290786 h 606580"/>
              <a:gd name="connsiteX296" fmla="*/ 138135 w 608133"/>
              <a:gd name="connsiteY296" fmla="*/ 294358 h 606580"/>
              <a:gd name="connsiteX297" fmla="*/ 156536 w 608133"/>
              <a:gd name="connsiteY297" fmla="*/ 315029 h 606580"/>
              <a:gd name="connsiteX298" fmla="*/ 180048 w 608133"/>
              <a:gd name="connsiteY298" fmla="*/ 316815 h 606580"/>
              <a:gd name="connsiteX299" fmla="*/ 182348 w 608133"/>
              <a:gd name="connsiteY299" fmla="*/ 335699 h 606580"/>
              <a:gd name="connsiteX300" fmla="*/ 166247 w 608133"/>
              <a:gd name="connsiteY300" fmla="*/ 346799 h 606580"/>
              <a:gd name="connsiteX301" fmla="*/ 165480 w 608133"/>
              <a:gd name="connsiteY301" fmla="*/ 363769 h 606580"/>
              <a:gd name="connsiteX302" fmla="*/ 163180 w 608133"/>
              <a:gd name="connsiteY302" fmla="*/ 374104 h 606580"/>
              <a:gd name="connsiteX303" fmla="*/ 186437 w 608133"/>
              <a:gd name="connsiteY303" fmla="*/ 402813 h 606580"/>
              <a:gd name="connsiteX304" fmla="*/ 188226 w 608133"/>
              <a:gd name="connsiteY304" fmla="*/ 412638 h 606580"/>
              <a:gd name="connsiteX305" fmla="*/ 197682 w 608133"/>
              <a:gd name="connsiteY305" fmla="*/ 414934 h 606580"/>
              <a:gd name="connsiteX306" fmla="*/ 216722 w 608133"/>
              <a:gd name="connsiteY306" fmla="*/ 428332 h 606580"/>
              <a:gd name="connsiteX307" fmla="*/ 216722 w 608133"/>
              <a:gd name="connsiteY307" fmla="*/ 480262 h 606580"/>
              <a:gd name="connsiteX308" fmla="*/ 222983 w 608133"/>
              <a:gd name="connsiteY308" fmla="*/ 482049 h 606580"/>
              <a:gd name="connsiteX309" fmla="*/ 218639 w 608133"/>
              <a:gd name="connsiteY309" fmla="*/ 506036 h 606580"/>
              <a:gd name="connsiteX310" fmla="*/ 229372 w 608133"/>
              <a:gd name="connsiteY310" fmla="*/ 520199 h 606580"/>
              <a:gd name="connsiteX311" fmla="*/ 227456 w 608133"/>
              <a:gd name="connsiteY311" fmla="*/ 543932 h 606580"/>
              <a:gd name="connsiteX312" fmla="*/ 241640 w 608133"/>
              <a:gd name="connsiteY312" fmla="*/ 568557 h 606580"/>
              <a:gd name="connsiteX313" fmla="*/ 259785 w 608133"/>
              <a:gd name="connsiteY313" fmla="*/ 584251 h 606580"/>
              <a:gd name="connsiteX314" fmla="*/ 278058 w 608133"/>
              <a:gd name="connsiteY314" fmla="*/ 584506 h 606580"/>
              <a:gd name="connsiteX315" fmla="*/ 279847 w 608133"/>
              <a:gd name="connsiteY315" fmla="*/ 578765 h 606580"/>
              <a:gd name="connsiteX316" fmla="*/ 266430 w 608133"/>
              <a:gd name="connsiteY316" fmla="*/ 567536 h 606580"/>
              <a:gd name="connsiteX317" fmla="*/ 267196 w 608133"/>
              <a:gd name="connsiteY317" fmla="*/ 562050 h 606580"/>
              <a:gd name="connsiteX318" fmla="*/ 269624 w 608133"/>
              <a:gd name="connsiteY318" fmla="*/ 555287 h 606580"/>
              <a:gd name="connsiteX319" fmla="*/ 270135 w 608133"/>
              <a:gd name="connsiteY319" fmla="*/ 548270 h 606580"/>
              <a:gd name="connsiteX320" fmla="*/ 261063 w 608133"/>
              <a:gd name="connsiteY320" fmla="*/ 548015 h 606580"/>
              <a:gd name="connsiteX321" fmla="*/ 256463 w 608133"/>
              <a:gd name="connsiteY321" fmla="*/ 542273 h 606580"/>
              <a:gd name="connsiteX322" fmla="*/ 264002 w 608133"/>
              <a:gd name="connsiteY322" fmla="*/ 535128 h 606580"/>
              <a:gd name="connsiteX323" fmla="*/ 265024 w 608133"/>
              <a:gd name="connsiteY323" fmla="*/ 529769 h 606580"/>
              <a:gd name="connsiteX324" fmla="*/ 256590 w 608133"/>
              <a:gd name="connsiteY324" fmla="*/ 527344 h 606580"/>
              <a:gd name="connsiteX325" fmla="*/ 257102 w 608133"/>
              <a:gd name="connsiteY325" fmla="*/ 522241 h 606580"/>
              <a:gd name="connsiteX326" fmla="*/ 269113 w 608133"/>
              <a:gd name="connsiteY326" fmla="*/ 520454 h 606580"/>
              <a:gd name="connsiteX327" fmla="*/ 287386 w 608133"/>
              <a:gd name="connsiteY327" fmla="*/ 511778 h 606580"/>
              <a:gd name="connsiteX328" fmla="*/ 293520 w 608133"/>
              <a:gd name="connsiteY328" fmla="*/ 500677 h 606580"/>
              <a:gd name="connsiteX329" fmla="*/ 312688 w 608133"/>
              <a:gd name="connsiteY329" fmla="*/ 476562 h 606580"/>
              <a:gd name="connsiteX330" fmla="*/ 308343 w 608133"/>
              <a:gd name="connsiteY330" fmla="*/ 457551 h 606580"/>
              <a:gd name="connsiteX331" fmla="*/ 314221 w 608133"/>
              <a:gd name="connsiteY331" fmla="*/ 447471 h 606580"/>
              <a:gd name="connsiteX332" fmla="*/ 331855 w 608133"/>
              <a:gd name="connsiteY332" fmla="*/ 447981 h 606580"/>
              <a:gd name="connsiteX333" fmla="*/ 343739 w 608133"/>
              <a:gd name="connsiteY333" fmla="*/ 438667 h 606580"/>
              <a:gd name="connsiteX334" fmla="*/ 347573 w 608133"/>
              <a:gd name="connsiteY334" fmla="*/ 402175 h 606580"/>
              <a:gd name="connsiteX335" fmla="*/ 360734 w 608133"/>
              <a:gd name="connsiteY335" fmla="*/ 385715 h 606580"/>
              <a:gd name="connsiteX336" fmla="*/ 363034 w 608133"/>
              <a:gd name="connsiteY336" fmla="*/ 375125 h 606580"/>
              <a:gd name="connsiteX337" fmla="*/ 357698 w 608133"/>
              <a:gd name="connsiteY337" fmla="*/ 373425 h 606580"/>
              <a:gd name="connsiteX338" fmla="*/ 362777 w 608133"/>
              <a:gd name="connsiteY338" fmla="*/ 360422 h 606580"/>
              <a:gd name="connsiteX339" fmla="*/ 330464 w 608133"/>
              <a:gd name="connsiteY339" fmla="*/ 328129 h 606580"/>
              <a:gd name="connsiteX340" fmla="*/ 328421 w 608133"/>
              <a:gd name="connsiteY340" fmla="*/ 328257 h 606580"/>
              <a:gd name="connsiteX341" fmla="*/ 328421 w 608133"/>
              <a:gd name="connsiteY341" fmla="*/ 332341 h 606580"/>
              <a:gd name="connsiteX342" fmla="*/ 330464 w 608133"/>
              <a:gd name="connsiteY342" fmla="*/ 332214 h 606580"/>
              <a:gd name="connsiteX343" fmla="*/ 358818 w 608133"/>
              <a:gd name="connsiteY343" fmla="*/ 360422 h 606580"/>
              <a:gd name="connsiteX344" fmla="*/ 353905 w 608133"/>
              <a:gd name="connsiteY344" fmla="*/ 372216 h 606580"/>
              <a:gd name="connsiteX345" fmla="*/ 351023 w 608133"/>
              <a:gd name="connsiteY345" fmla="*/ 371297 h 606580"/>
              <a:gd name="connsiteX346" fmla="*/ 343100 w 608133"/>
              <a:gd name="connsiteY346" fmla="*/ 358410 h 606580"/>
              <a:gd name="connsiteX347" fmla="*/ 316010 w 608133"/>
              <a:gd name="connsiteY347" fmla="*/ 358155 h 606580"/>
              <a:gd name="connsiteX348" fmla="*/ 294542 w 608133"/>
              <a:gd name="connsiteY348" fmla="*/ 350117 h 606580"/>
              <a:gd name="connsiteX349" fmla="*/ 293520 w 608133"/>
              <a:gd name="connsiteY349" fmla="*/ 334933 h 606580"/>
              <a:gd name="connsiteX350" fmla="*/ 286236 w 608133"/>
              <a:gd name="connsiteY350" fmla="*/ 322557 h 606580"/>
              <a:gd name="connsiteX351" fmla="*/ 266813 w 608133"/>
              <a:gd name="connsiteY351" fmla="*/ 322301 h 606580"/>
              <a:gd name="connsiteX352" fmla="*/ 255568 w 608133"/>
              <a:gd name="connsiteY352" fmla="*/ 304949 h 606580"/>
              <a:gd name="connsiteX353" fmla="*/ 245601 w 608133"/>
              <a:gd name="connsiteY353" fmla="*/ 300100 h 606580"/>
              <a:gd name="connsiteX354" fmla="*/ 245090 w 608133"/>
              <a:gd name="connsiteY354" fmla="*/ 305459 h 606580"/>
              <a:gd name="connsiteX355" fmla="*/ 226944 w 608133"/>
              <a:gd name="connsiteY355" fmla="*/ 306480 h 606580"/>
              <a:gd name="connsiteX356" fmla="*/ 220300 w 608133"/>
              <a:gd name="connsiteY356" fmla="*/ 297421 h 606580"/>
              <a:gd name="connsiteX357" fmla="*/ 201388 w 608133"/>
              <a:gd name="connsiteY357" fmla="*/ 293593 h 606580"/>
              <a:gd name="connsiteX358" fmla="*/ 185798 w 608133"/>
              <a:gd name="connsiteY358" fmla="*/ 311328 h 606580"/>
              <a:gd name="connsiteX359" fmla="*/ 163691 w 608133"/>
              <a:gd name="connsiteY359" fmla="*/ 307628 h 606580"/>
              <a:gd name="connsiteX360" fmla="*/ 163564 w 608133"/>
              <a:gd name="connsiteY360" fmla="*/ 307628 h 606580"/>
              <a:gd name="connsiteX361" fmla="*/ 161264 w 608133"/>
              <a:gd name="connsiteY361" fmla="*/ 307245 h 606580"/>
              <a:gd name="connsiteX362" fmla="*/ 159475 w 608133"/>
              <a:gd name="connsiteY362" fmla="*/ 279940 h 606580"/>
              <a:gd name="connsiteX363" fmla="*/ 141585 w 608133"/>
              <a:gd name="connsiteY363" fmla="*/ 277006 h 606580"/>
              <a:gd name="connsiteX364" fmla="*/ 148741 w 608133"/>
              <a:gd name="connsiteY364" fmla="*/ 263608 h 606580"/>
              <a:gd name="connsiteX365" fmla="*/ 146696 w 608133"/>
              <a:gd name="connsiteY365" fmla="*/ 255825 h 606580"/>
              <a:gd name="connsiteX366" fmla="*/ 123184 w 608133"/>
              <a:gd name="connsiteY366" fmla="*/ 271392 h 606580"/>
              <a:gd name="connsiteX367" fmla="*/ 108361 w 608133"/>
              <a:gd name="connsiteY367" fmla="*/ 269605 h 606580"/>
              <a:gd name="connsiteX368" fmla="*/ 103122 w 608133"/>
              <a:gd name="connsiteY368" fmla="*/ 258250 h 606580"/>
              <a:gd name="connsiteX369" fmla="*/ 106316 w 608133"/>
              <a:gd name="connsiteY369" fmla="*/ 246383 h 606580"/>
              <a:gd name="connsiteX370" fmla="*/ 114495 w 608133"/>
              <a:gd name="connsiteY370" fmla="*/ 231583 h 606580"/>
              <a:gd name="connsiteX371" fmla="*/ 133279 w 608133"/>
              <a:gd name="connsiteY371" fmla="*/ 222268 h 606580"/>
              <a:gd name="connsiteX372" fmla="*/ 169570 w 608133"/>
              <a:gd name="connsiteY372" fmla="*/ 222268 h 606580"/>
              <a:gd name="connsiteX373" fmla="*/ 169442 w 608133"/>
              <a:gd name="connsiteY373" fmla="*/ 233114 h 606580"/>
              <a:gd name="connsiteX374" fmla="*/ 182476 w 608133"/>
              <a:gd name="connsiteY374" fmla="*/ 239111 h 606580"/>
              <a:gd name="connsiteX375" fmla="*/ 181453 w 608133"/>
              <a:gd name="connsiteY375" fmla="*/ 220482 h 606580"/>
              <a:gd name="connsiteX376" fmla="*/ 190909 w 608133"/>
              <a:gd name="connsiteY376" fmla="*/ 211168 h 606580"/>
              <a:gd name="connsiteX377" fmla="*/ 209821 w 608133"/>
              <a:gd name="connsiteY377" fmla="*/ 198791 h 606580"/>
              <a:gd name="connsiteX378" fmla="*/ 211099 w 608133"/>
              <a:gd name="connsiteY378" fmla="*/ 190242 h 606580"/>
              <a:gd name="connsiteX379" fmla="*/ 230011 w 608133"/>
              <a:gd name="connsiteY379" fmla="*/ 170720 h 606580"/>
              <a:gd name="connsiteX380" fmla="*/ 250201 w 608133"/>
              <a:gd name="connsiteY380" fmla="*/ 159747 h 606580"/>
              <a:gd name="connsiteX381" fmla="*/ 248412 w 608133"/>
              <a:gd name="connsiteY381" fmla="*/ 158344 h 606580"/>
              <a:gd name="connsiteX382" fmla="*/ 261957 w 608133"/>
              <a:gd name="connsiteY382" fmla="*/ 145712 h 606580"/>
              <a:gd name="connsiteX383" fmla="*/ 266941 w 608133"/>
              <a:gd name="connsiteY383" fmla="*/ 146988 h 606580"/>
              <a:gd name="connsiteX384" fmla="*/ 269241 w 608133"/>
              <a:gd name="connsiteY384" fmla="*/ 149795 h 606580"/>
              <a:gd name="connsiteX385" fmla="*/ 274480 w 608133"/>
              <a:gd name="connsiteY385" fmla="*/ 144181 h 606580"/>
              <a:gd name="connsiteX386" fmla="*/ 275758 w 608133"/>
              <a:gd name="connsiteY386" fmla="*/ 143543 h 606580"/>
              <a:gd name="connsiteX387" fmla="*/ 270008 w 608133"/>
              <a:gd name="connsiteY387" fmla="*/ 142777 h 606580"/>
              <a:gd name="connsiteX388" fmla="*/ 264257 w 608133"/>
              <a:gd name="connsiteY388" fmla="*/ 140991 h 606580"/>
              <a:gd name="connsiteX389" fmla="*/ 264257 w 608133"/>
              <a:gd name="connsiteY389" fmla="*/ 135505 h 606580"/>
              <a:gd name="connsiteX390" fmla="*/ 267324 w 608133"/>
              <a:gd name="connsiteY390" fmla="*/ 132953 h 606580"/>
              <a:gd name="connsiteX391" fmla="*/ 274097 w 608133"/>
              <a:gd name="connsiteY391" fmla="*/ 132953 h 606580"/>
              <a:gd name="connsiteX392" fmla="*/ 277164 w 608133"/>
              <a:gd name="connsiteY392" fmla="*/ 134356 h 606580"/>
              <a:gd name="connsiteX393" fmla="*/ 279719 w 608133"/>
              <a:gd name="connsiteY393" fmla="*/ 139588 h 606580"/>
              <a:gd name="connsiteX394" fmla="*/ 283042 w 608133"/>
              <a:gd name="connsiteY394" fmla="*/ 139077 h 606580"/>
              <a:gd name="connsiteX395" fmla="*/ 283042 w 608133"/>
              <a:gd name="connsiteY395" fmla="*/ 138694 h 606580"/>
              <a:gd name="connsiteX396" fmla="*/ 283936 w 608133"/>
              <a:gd name="connsiteY396" fmla="*/ 138950 h 606580"/>
              <a:gd name="connsiteX397" fmla="*/ 293392 w 608133"/>
              <a:gd name="connsiteY397" fmla="*/ 137546 h 606580"/>
              <a:gd name="connsiteX398" fmla="*/ 294670 w 608133"/>
              <a:gd name="connsiteY398" fmla="*/ 132953 h 606580"/>
              <a:gd name="connsiteX399" fmla="*/ 300165 w 608133"/>
              <a:gd name="connsiteY399" fmla="*/ 134356 h 606580"/>
              <a:gd name="connsiteX400" fmla="*/ 300165 w 608133"/>
              <a:gd name="connsiteY400" fmla="*/ 139205 h 606580"/>
              <a:gd name="connsiteX401" fmla="*/ 295181 w 608133"/>
              <a:gd name="connsiteY401" fmla="*/ 142650 h 606580"/>
              <a:gd name="connsiteX402" fmla="*/ 295820 w 608133"/>
              <a:gd name="connsiteY402" fmla="*/ 148009 h 606580"/>
              <a:gd name="connsiteX403" fmla="*/ 312943 w 608133"/>
              <a:gd name="connsiteY403" fmla="*/ 153240 h 606580"/>
              <a:gd name="connsiteX404" fmla="*/ 312943 w 608133"/>
              <a:gd name="connsiteY404" fmla="*/ 153495 h 606580"/>
              <a:gd name="connsiteX405" fmla="*/ 316904 w 608133"/>
              <a:gd name="connsiteY405" fmla="*/ 153113 h 606580"/>
              <a:gd name="connsiteX406" fmla="*/ 317160 w 608133"/>
              <a:gd name="connsiteY406" fmla="*/ 145840 h 606580"/>
              <a:gd name="connsiteX407" fmla="*/ 303615 w 608133"/>
              <a:gd name="connsiteY407" fmla="*/ 139715 h 606580"/>
              <a:gd name="connsiteX408" fmla="*/ 302848 w 608133"/>
              <a:gd name="connsiteY408" fmla="*/ 136270 h 606580"/>
              <a:gd name="connsiteX409" fmla="*/ 314093 w 608133"/>
              <a:gd name="connsiteY409" fmla="*/ 132442 h 606580"/>
              <a:gd name="connsiteX410" fmla="*/ 314604 w 608133"/>
              <a:gd name="connsiteY410" fmla="*/ 121852 h 606580"/>
              <a:gd name="connsiteX411" fmla="*/ 302848 w 608133"/>
              <a:gd name="connsiteY411" fmla="*/ 114834 h 606580"/>
              <a:gd name="connsiteX412" fmla="*/ 302081 w 608133"/>
              <a:gd name="connsiteY412" fmla="*/ 96844 h 606580"/>
              <a:gd name="connsiteX413" fmla="*/ 285981 w 608133"/>
              <a:gd name="connsiteY413" fmla="*/ 104754 h 606580"/>
              <a:gd name="connsiteX414" fmla="*/ 280103 w 608133"/>
              <a:gd name="connsiteY414" fmla="*/ 104754 h 606580"/>
              <a:gd name="connsiteX415" fmla="*/ 281636 w 608133"/>
              <a:gd name="connsiteY415" fmla="*/ 91102 h 606580"/>
              <a:gd name="connsiteX416" fmla="*/ 259785 w 608133"/>
              <a:gd name="connsiteY416" fmla="*/ 85998 h 606580"/>
              <a:gd name="connsiteX417" fmla="*/ 250712 w 608133"/>
              <a:gd name="connsiteY417" fmla="*/ 92761 h 606580"/>
              <a:gd name="connsiteX418" fmla="*/ 250712 w 608133"/>
              <a:gd name="connsiteY418" fmla="*/ 113303 h 606580"/>
              <a:gd name="connsiteX419" fmla="*/ 234356 w 608133"/>
              <a:gd name="connsiteY419" fmla="*/ 118407 h 606580"/>
              <a:gd name="connsiteX420" fmla="*/ 227839 w 608133"/>
              <a:gd name="connsiteY420" fmla="*/ 131932 h 606580"/>
              <a:gd name="connsiteX421" fmla="*/ 220683 w 608133"/>
              <a:gd name="connsiteY421" fmla="*/ 133080 h 606580"/>
              <a:gd name="connsiteX422" fmla="*/ 220683 w 608133"/>
              <a:gd name="connsiteY422" fmla="*/ 115855 h 606580"/>
              <a:gd name="connsiteX423" fmla="*/ 205349 w 608133"/>
              <a:gd name="connsiteY423" fmla="*/ 113686 h 606580"/>
              <a:gd name="connsiteX424" fmla="*/ 197682 w 608133"/>
              <a:gd name="connsiteY424" fmla="*/ 108837 h 606580"/>
              <a:gd name="connsiteX425" fmla="*/ 194743 w 608133"/>
              <a:gd name="connsiteY425" fmla="*/ 97609 h 606580"/>
              <a:gd name="connsiteX426" fmla="*/ 222089 w 608133"/>
              <a:gd name="connsiteY426" fmla="*/ 81788 h 606580"/>
              <a:gd name="connsiteX427" fmla="*/ 235506 w 608133"/>
              <a:gd name="connsiteY427" fmla="*/ 77832 h 606580"/>
              <a:gd name="connsiteX428" fmla="*/ 236912 w 608133"/>
              <a:gd name="connsiteY428" fmla="*/ 86636 h 606580"/>
              <a:gd name="connsiteX429" fmla="*/ 244323 w 608133"/>
              <a:gd name="connsiteY429" fmla="*/ 86253 h 606580"/>
              <a:gd name="connsiteX430" fmla="*/ 244962 w 608133"/>
              <a:gd name="connsiteY430" fmla="*/ 81788 h 606580"/>
              <a:gd name="connsiteX431" fmla="*/ 252757 w 608133"/>
              <a:gd name="connsiteY431" fmla="*/ 80767 h 606580"/>
              <a:gd name="connsiteX432" fmla="*/ 252885 w 608133"/>
              <a:gd name="connsiteY432" fmla="*/ 79108 h 606580"/>
              <a:gd name="connsiteX433" fmla="*/ 249562 w 608133"/>
              <a:gd name="connsiteY433" fmla="*/ 77832 h 606580"/>
              <a:gd name="connsiteX434" fmla="*/ 248796 w 608133"/>
              <a:gd name="connsiteY434" fmla="*/ 72984 h 606580"/>
              <a:gd name="connsiteX435" fmla="*/ 258379 w 608133"/>
              <a:gd name="connsiteY435" fmla="*/ 72218 h 606580"/>
              <a:gd name="connsiteX436" fmla="*/ 264130 w 608133"/>
              <a:gd name="connsiteY436" fmla="*/ 66221 h 606580"/>
              <a:gd name="connsiteX437" fmla="*/ 264513 w 608133"/>
              <a:gd name="connsiteY437" fmla="*/ 65838 h 606580"/>
              <a:gd name="connsiteX438" fmla="*/ 266302 w 608133"/>
              <a:gd name="connsiteY438" fmla="*/ 64052 h 606580"/>
              <a:gd name="connsiteX439" fmla="*/ 286492 w 608133"/>
              <a:gd name="connsiteY439" fmla="*/ 61500 h 606580"/>
              <a:gd name="connsiteX440" fmla="*/ 295437 w 608133"/>
              <a:gd name="connsiteY440" fmla="*/ 69028 h 606580"/>
              <a:gd name="connsiteX441" fmla="*/ 272052 w 608133"/>
              <a:gd name="connsiteY441" fmla="*/ 81405 h 606580"/>
              <a:gd name="connsiteX442" fmla="*/ 301826 w 608133"/>
              <a:gd name="connsiteY442" fmla="*/ 88295 h 606580"/>
              <a:gd name="connsiteX443" fmla="*/ 305659 w 608133"/>
              <a:gd name="connsiteY443" fmla="*/ 78470 h 606580"/>
              <a:gd name="connsiteX444" fmla="*/ 318693 w 608133"/>
              <a:gd name="connsiteY444" fmla="*/ 78470 h 606580"/>
              <a:gd name="connsiteX445" fmla="*/ 323294 w 608133"/>
              <a:gd name="connsiteY445" fmla="*/ 69921 h 606580"/>
              <a:gd name="connsiteX446" fmla="*/ 314093 w 608133"/>
              <a:gd name="connsiteY446" fmla="*/ 67625 h 606580"/>
              <a:gd name="connsiteX447" fmla="*/ 314093 w 608133"/>
              <a:gd name="connsiteY447" fmla="*/ 56779 h 606580"/>
              <a:gd name="connsiteX448" fmla="*/ 285214 w 608133"/>
              <a:gd name="connsiteY448" fmla="*/ 44147 h 606580"/>
              <a:gd name="connsiteX449" fmla="*/ 265280 w 608133"/>
              <a:gd name="connsiteY449" fmla="*/ 46444 h 606580"/>
              <a:gd name="connsiteX450" fmla="*/ 254035 w 608133"/>
              <a:gd name="connsiteY450" fmla="*/ 52186 h 606580"/>
              <a:gd name="connsiteX451" fmla="*/ 254801 w 608133"/>
              <a:gd name="connsiteY451" fmla="*/ 66349 h 606580"/>
              <a:gd name="connsiteX452" fmla="*/ 243045 w 608133"/>
              <a:gd name="connsiteY452" fmla="*/ 64562 h 606580"/>
              <a:gd name="connsiteX453" fmla="*/ 241256 w 608133"/>
              <a:gd name="connsiteY453" fmla="*/ 56779 h 606580"/>
              <a:gd name="connsiteX454" fmla="*/ 252501 w 608133"/>
              <a:gd name="connsiteY454" fmla="*/ 46572 h 606580"/>
              <a:gd name="connsiteX455" fmla="*/ 232056 w 608133"/>
              <a:gd name="connsiteY455" fmla="*/ 45679 h 606580"/>
              <a:gd name="connsiteX456" fmla="*/ 226178 w 608133"/>
              <a:gd name="connsiteY456" fmla="*/ 47337 h 606580"/>
              <a:gd name="connsiteX457" fmla="*/ 223622 w 608133"/>
              <a:gd name="connsiteY457" fmla="*/ 54227 h 606580"/>
              <a:gd name="connsiteX458" fmla="*/ 231289 w 608133"/>
              <a:gd name="connsiteY458" fmla="*/ 55503 h 606580"/>
              <a:gd name="connsiteX459" fmla="*/ 229756 w 608133"/>
              <a:gd name="connsiteY459" fmla="*/ 63031 h 606580"/>
              <a:gd name="connsiteX460" fmla="*/ 216722 w 608133"/>
              <a:gd name="connsiteY460" fmla="*/ 63797 h 606580"/>
              <a:gd name="connsiteX461" fmla="*/ 214677 w 608133"/>
              <a:gd name="connsiteY461" fmla="*/ 68773 h 606580"/>
              <a:gd name="connsiteX462" fmla="*/ 195765 w 608133"/>
              <a:gd name="connsiteY462" fmla="*/ 69283 h 606580"/>
              <a:gd name="connsiteX463" fmla="*/ 194487 w 608133"/>
              <a:gd name="connsiteY463" fmla="*/ 58693 h 606580"/>
              <a:gd name="connsiteX464" fmla="*/ 209310 w 608133"/>
              <a:gd name="connsiteY464" fmla="*/ 58438 h 606580"/>
              <a:gd name="connsiteX465" fmla="*/ 220555 w 608133"/>
              <a:gd name="connsiteY465" fmla="*/ 47593 h 606580"/>
              <a:gd name="connsiteX466" fmla="*/ 214422 w 608133"/>
              <a:gd name="connsiteY466" fmla="*/ 44658 h 606580"/>
              <a:gd name="connsiteX467" fmla="*/ 206244 w 608133"/>
              <a:gd name="connsiteY467" fmla="*/ 52441 h 606580"/>
              <a:gd name="connsiteX468" fmla="*/ 192698 w 608133"/>
              <a:gd name="connsiteY468" fmla="*/ 51676 h 606580"/>
              <a:gd name="connsiteX469" fmla="*/ 184520 w 608133"/>
              <a:gd name="connsiteY469" fmla="*/ 40575 h 606580"/>
              <a:gd name="connsiteX470" fmla="*/ 167142 w 608133"/>
              <a:gd name="connsiteY470" fmla="*/ 40575 h 606580"/>
              <a:gd name="connsiteX471" fmla="*/ 148996 w 608133"/>
              <a:gd name="connsiteY471" fmla="*/ 53972 h 606580"/>
              <a:gd name="connsiteX472" fmla="*/ 165608 w 608133"/>
              <a:gd name="connsiteY472" fmla="*/ 53972 h 606580"/>
              <a:gd name="connsiteX473" fmla="*/ 167142 w 608133"/>
              <a:gd name="connsiteY473" fmla="*/ 58693 h 606580"/>
              <a:gd name="connsiteX474" fmla="*/ 162797 w 608133"/>
              <a:gd name="connsiteY474" fmla="*/ 62776 h 606580"/>
              <a:gd name="connsiteX475" fmla="*/ 181198 w 608133"/>
              <a:gd name="connsiteY475" fmla="*/ 63287 h 606580"/>
              <a:gd name="connsiteX476" fmla="*/ 184009 w 608133"/>
              <a:gd name="connsiteY476" fmla="*/ 69794 h 606580"/>
              <a:gd name="connsiteX477" fmla="*/ 163308 w 608133"/>
              <a:gd name="connsiteY477" fmla="*/ 69028 h 606580"/>
              <a:gd name="connsiteX478" fmla="*/ 162286 w 608133"/>
              <a:gd name="connsiteY478" fmla="*/ 64052 h 606580"/>
              <a:gd name="connsiteX479" fmla="*/ 149252 w 608133"/>
              <a:gd name="connsiteY479" fmla="*/ 61245 h 606580"/>
              <a:gd name="connsiteX480" fmla="*/ 142352 w 608133"/>
              <a:gd name="connsiteY480" fmla="*/ 57545 h 606580"/>
              <a:gd name="connsiteX481" fmla="*/ 129445 w 608133"/>
              <a:gd name="connsiteY481" fmla="*/ 57545 h 606580"/>
              <a:gd name="connsiteX482" fmla="*/ 310515 w 608133"/>
              <a:gd name="connsiteY482"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Lst>
            <a:rect l="l" t="t" r="r" b="b"/>
            <a:pathLst>
              <a:path w="608133" h="606580">
                <a:moveTo>
                  <a:pt x="353905" y="372216"/>
                </a:moveTo>
                <a:lnTo>
                  <a:pt x="357698" y="373425"/>
                </a:lnTo>
                <a:lnTo>
                  <a:pt x="354188" y="382408"/>
                </a:lnTo>
                <a:cubicBezTo>
                  <a:pt x="348856" y="388184"/>
                  <a:pt x="341448" y="392013"/>
                  <a:pt x="333146" y="392715"/>
                </a:cubicBezTo>
                <a:lnTo>
                  <a:pt x="333146" y="400756"/>
                </a:lnTo>
                <a:lnTo>
                  <a:pt x="341831" y="400756"/>
                </a:lnTo>
                <a:lnTo>
                  <a:pt x="341831" y="406245"/>
                </a:lnTo>
                <a:lnTo>
                  <a:pt x="319097" y="406245"/>
                </a:lnTo>
                <a:lnTo>
                  <a:pt x="319097" y="400756"/>
                </a:lnTo>
                <a:lnTo>
                  <a:pt x="329187" y="400756"/>
                </a:lnTo>
                <a:lnTo>
                  <a:pt x="329187" y="392715"/>
                </a:lnTo>
                <a:lnTo>
                  <a:pt x="329187" y="390162"/>
                </a:lnTo>
                <a:lnTo>
                  <a:pt x="329187" y="388631"/>
                </a:lnTo>
                <a:cubicBezTo>
                  <a:pt x="329570" y="388631"/>
                  <a:pt x="330081" y="388758"/>
                  <a:pt x="330464" y="388758"/>
                </a:cubicBezTo>
                <a:cubicBezTo>
                  <a:pt x="338255" y="388758"/>
                  <a:pt x="345344" y="385567"/>
                  <a:pt x="350484" y="380430"/>
                </a:cubicBezTo>
                <a:close/>
                <a:moveTo>
                  <a:pt x="154231" y="365050"/>
                </a:moveTo>
                <a:lnTo>
                  <a:pt x="154668" y="366964"/>
                </a:lnTo>
                <a:lnTo>
                  <a:pt x="155372" y="370090"/>
                </a:lnTo>
                <a:lnTo>
                  <a:pt x="153754" y="367178"/>
                </a:lnTo>
                <a:lnTo>
                  <a:pt x="153213" y="366194"/>
                </a:lnTo>
                <a:close/>
                <a:moveTo>
                  <a:pt x="154228" y="365035"/>
                </a:moveTo>
                <a:lnTo>
                  <a:pt x="153198" y="366178"/>
                </a:lnTo>
                <a:lnTo>
                  <a:pt x="153754" y="367178"/>
                </a:lnTo>
                <a:lnTo>
                  <a:pt x="155385" y="370149"/>
                </a:lnTo>
                <a:lnTo>
                  <a:pt x="155372" y="370090"/>
                </a:lnTo>
                <a:lnTo>
                  <a:pt x="155386" y="370116"/>
                </a:lnTo>
                <a:lnTo>
                  <a:pt x="154668" y="366964"/>
                </a:lnTo>
                <a:lnTo>
                  <a:pt x="154235" y="365045"/>
                </a:lnTo>
                <a:lnTo>
                  <a:pt x="154231" y="365050"/>
                </a:lnTo>
                <a:close/>
                <a:moveTo>
                  <a:pt x="129357" y="298669"/>
                </a:moveTo>
                <a:lnTo>
                  <a:pt x="136291" y="312738"/>
                </a:lnTo>
                <a:lnTo>
                  <a:pt x="136471" y="313109"/>
                </a:lnTo>
                <a:lnTo>
                  <a:pt x="133402" y="312982"/>
                </a:lnTo>
                <a:lnTo>
                  <a:pt x="127529" y="313873"/>
                </a:lnTo>
                <a:lnTo>
                  <a:pt x="127529" y="300738"/>
                </a:lnTo>
                <a:close/>
                <a:moveTo>
                  <a:pt x="129305" y="298562"/>
                </a:moveTo>
                <a:lnTo>
                  <a:pt x="127512" y="300731"/>
                </a:lnTo>
                <a:lnTo>
                  <a:pt x="127512" y="313875"/>
                </a:lnTo>
                <a:lnTo>
                  <a:pt x="127529" y="313873"/>
                </a:lnTo>
                <a:lnTo>
                  <a:pt x="127529" y="313880"/>
                </a:lnTo>
                <a:lnTo>
                  <a:pt x="133407" y="312987"/>
                </a:lnTo>
                <a:lnTo>
                  <a:pt x="136473" y="313115"/>
                </a:lnTo>
                <a:lnTo>
                  <a:pt x="136471" y="313109"/>
                </a:lnTo>
                <a:lnTo>
                  <a:pt x="136474" y="313109"/>
                </a:lnTo>
                <a:lnTo>
                  <a:pt x="136291" y="312738"/>
                </a:lnTo>
                <a:lnTo>
                  <a:pt x="129445" y="298569"/>
                </a:lnTo>
                <a:lnTo>
                  <a:pt x="129357" y="298669"/>
                </a:lnTo>
                <a:close/>
                <a:moveTo>
                  <a:pt x="70350" y="249152"/>
                </a:moveTo>
                <a:lnTo>
                  <a:pt x="73599" y="253747"/>
                </a:lnTo>
                <a:lnTo>
                  <a:pt x="73003" y="254932"/>
                </a:lnTo>
                <a:lnTo>
                  <a:pt x="69753" y="254932"/>
                </a:lnTo>
                <a:lnTo>
                  <a:pt x="68611" y="254900"/>
                </a:lnTo>
                <a:lnTo>
                  <a:pt x="67343" y="250596"/>
                </a:lnTo>
                <a:lnTo>
                  <a:pt x="67374" y="250579"/>
                </a:lnTo>
                <a:close/>
                <a:moveTo>
                  <a:pt x="12543" y="235433"/>
                </a:moveTo>
                <a:lnTo>
                  <a:pt x="14960" y="247257"/>
                </a:lnTo>
                <a:lnTo>
                  <a:pt x="20187" y="255668"/>
                </a:lnTo>
                <a:lnTo>
                  <a:pt x="23757" y="259618"/>
                </a:lnTo>
                <a:lnTo>
                  <a:pt x="30131" y="262039"/>
                </a:lnTo>
                <a:lnTo>
                  <a:pt x="24139" y="269048"/>
                </a:lnTo>
                <a:lnTo>
                  <a:pt x="12537" y="270195"/>
                </a:lnTo>
                <a:lnTo>
                  <a:pt x="3740" y="270195"/>
                </a:lnTo>
                <a:lnTo>
                  <a:pt x="4760" y="260001"/>
                </a:lnTo>
                <a:lnTo>
                  <a:pt x="10311" y="258832"/>
                </a:lnTo>
                <a:lnTo>
                  <a:pt x="12012" y="258505"/>
                </a:lnTo>
                <a:lnTo>
                  <a:pt x="12008" y="258475"/>
                </a:lnTo>
                <a:lnTo>
                  <a:pt x="12027" y="258471"/>
                </a:lnTo>
                <a:lnTo>
                  <a:pt x="11390" y="253756"/>
                </a:lnTo>
                <a:lnTo>
                  <a:pt x="11386" y="253754"/>
                </a:lnTo>
                <a:lnTo>
                  <a:pt x="11373" y="253656"/>
                </a:lnTo>
                <a:lnTo>
                  <a:pt x="7285" y="251138"/>
                </a:lnTo>
                <a:lnTo>
                  <a:pt x="5398" y="249933"/>
                </a:lnTo>
                <a:lnTo>
                  <a:pt x="4888" y="249679"/>
                </a:lnTo>
                <a:cubicBezTo>
                  <a:pt x="5653" y="245218"/>
                  <a:pt x="6545" y="240758"/>
                  <a:pt x="7565" y="236426"/>
                </a:cubicBezTo>
                <a:lnTo>
                  <a:pt x="8330" y="236298"/>
                </a:lnTo>
                <a:lnTo>
                  <a:pt x="8443" y="236274"/>
                </a:lnTo>
                <a:lnTo>
                  <a:pt x="8434" y="236304"/>
                </a:lnTo>
                <a:close/>
                <a:moveTo>
                  <a:pt x="606846" y="233360"/>
                </a:moveTo>
                <a:cubicBezTo>
                  <a:pt x="607361" y="235011"/>
                  <a:pt x="607747" y="236663"/>
                  <a:pt x="608133" y="238441"/>
                </a:cubicBezTo>
                <a:lnTo>
                  <a:pt x="605945" y="234376"/>
                </a:lnTo>
                <a:close/>
                <a:moveTo>
                  <a:pt x="204076" y="166111"/>
                </a:moveTo>
                <a:lnTo>
                  <a:pt x="204076" y="171954"/>
                </a:lnTo>
                <a:lnTo>
                  <a:pt x="199732" y="176272"/>
                </a:lnTo>
                <a:lnTo>
                  <a:pt x="189892" y="176272"/>
                </a:lnTo>
                <a:lnTo>
                  <a:pt x="191426" y="169668"/>
                </a:lnTo>
                <a:lnTo>
                  <a:pt x="196026" y="169286"/>
                </a:lnTo>
                <a:lnTo>
                  <a:pt x="197048" y="167000"/>
                </a:lnTo>
                <a:close/>
                <a:moveTo>
                  <a:pt x="581533" y="165335"/>
                </a:moveTo>
                <a:cubicBezTo>
                  <a:pt x="584078" y="170193"/>
                  <a:pt x="586495" y="175178"/>
                  <a:pt x="588657" y="180163"/>
                </a:cubicBezTo>
                <a:lnTo>
                  <a:pt x="585604" y="180035"/>
                </a:lnTo>
                <a:lnTo>
                  <a:pt x="579625" y="180930"/>
                </a:lnTo>
                <a:lnTo>
                  <a:pt x="579625" y="167380"/>
                </a:lnTo>
                <a:close/>
                <a:moveTo>
                  <a:pt x="208944" y="160607"/>
                </a:moveTo>
                <a:lnTo>
                  <a:pt x="209708" y="160607"/>
                </a:lnTo>
                <a:lnTo>
                  <a:pt x="221293" y="164052"/>
                </a:lnTo>
                <a:lnTo>
                  <a:pt x="221293" y="169922"/>
                </a:lnTo>
                <a:lnTo>
                  <a:pt x="211618" y="169922"/>
                </a:lnTo>
                <a:lnTo>
                  <a:pt x="208944" y="166094"/>
                </a:lnTo>
                <a:close/>
                <a:moveTo>
                  <a:pt x="179788" y="153974"/>
                </a:moveTo>
                <a:lnTo>
                  <a:pt x="189892" y="153974"/>
                </a:lnTo>
                <a:lnTo>
                  <a:pt x="176846" y="171968"/>
                </a:lnTo>
                <a:lnTo>
                  <a:pt x="171474" y="169161"/>
                </a:lnTo>
                <a:lnTo>
                  <a:pt x="172625" y="161504"/>
                </a:lnTo>
                <a:close/>
                <a:moveTo>
                  <a:pt x="196031" y="153974"/>
                </a:moveTo>
                <a:lnTo>
                  <a:pt x="206334" y="153974"/>
                </a:lnTo>
                <a:lnTo>
                  <a:pt x="206334" y="159972"/>
                </a:lnTo>
                <a:lnTo>
                  <a:pt x="201747" y="162936"/>
                </a:lnTo>
                <a:lnTo>
                  <a:pt x="196031" y="164065"/>
                </a:lnTo>
                <a:close/>
                <a:moveTo>
                  <a:pt x="215085" y="152986"/>
                </a:moveTo>
                <a:lnTo>
                  <a:pt x="219811" y="155921"/>
                </a:lnTo>
                <a:lnTo>
                  <a:pt x="216107" y="158984"/>
                </a:lnTo>
                <a:lnTo>
                  <a:pt x="212402" y="155921"/>
                </a:lnTo>
                <a:close/>
                <a:moveTo>
                  <a:pt x="201253" y="144306"/>
                </a:moveTo>
                <a:lnTo>
                  <a:pt x="207533" y="150044"/>
                </a:lnTo>
                <a:lnTo>
                  <a:pt x="201253" y="151574"/>
                </a:lnTo>
                <a:close/>
                <a:moveTo>
                  <a:pt x="48012" y="142895"/>
                </a:moveTo>
                <a:lnTo>
                  <a:pt x="48267" y="146335"/>
                </a:lnTo>
                <a:lnTo>
                  <a:pt x="39587" y="156655"/>
                </a:lnTo>
                <a:cubicBezTo>
                  <a:pt x="42268" y="151941"/>
                  <a:pt x="45076" y="147354"/>
                  <a:pt x="48012" y="142895"/>
                </a:cubicBezTo>
                <a:close/>
                <a:moveTo>
                  <a:pt x="183223" y="141625"/>
                </a:moveTo>
                <a:lnTo>
                  <a:pt x="195249" y="141625"/>
                </a:lnTo>
                <a:lnTo>
                  <a:pt x="195249" y="145325"/>
                </a:lnTo>
                <a:lnTo>
                  <a:pt x="197936" y="145325"/>
                </a:lnTo>
                <a:lnTo>
                  <a:pt x="197936" y="151575"/>
                </a:lnTo>
                <a:lnTo>
                  <a:pt x="179512" y="151575"/>
                </a:lnTo>
                <a:lnTo>
                  <a:pt x="172603" y="149662"/>
                </a:lnTo>
                <a:lnTo>
                  <a:pt x="174394" y="145325"/>
                </a:lnTo>
                <a:close/>
                <a:moveTo>
                  <a:pt x="163284" y="118762"/>
                </a:moveTo>
                <a:lnTo>
                  <a:pt x="170557" y="120418"/>
                </a:lnTo>
                <a:lnTo>
                  <a:pt x="168005" y="130101"/>
                </a:lnTo>
                <a:lnTo>
                  <a:pt x="160221" y="132522"/>
                </a:lnTo>
                <a:lnTo>
                  <a:pt x="155244" y="122584"/>
                </a:lnTo>
                <a:close/>
                <a:moveTo>
                  <a:pt x="531175" y="94910"/>
                </a:moveTo>
                <a:cubicBezTo>
                  <a:pt x="536417" y="100396"/>
                  <a:pt x="541530" y="106136"/>
                  <a:pt x="546388" y="112005"/>
                </a:cubicBezTo>
                <a:lnTo>
                  <a:pt x="540380" y="120807"/>
                </a:lnTo>
                <a:lnTo>
                  <a:pt x="519286" y="120679"/>
                </a:lnTo>
                <a:lnTo>
                  <a:pt x="517880" y="116342"/>
                </a:lnTo>
                <a:lnTo>
                  <a:pt x="531175" y="109708"/>
                </a:lnTo>
                <a:close/>
                <a:moveTo>
                  <a:pt x="144924" y="86584"/>
                </a:moveTo>
                <a:cubicBezTo>
                  <a:pt x="145436" y="86584"/>
                  <a:pt x="144924" y="93238"/>
                  <a:pt x="144924" y="93238"/>
                </a:cubicBezTo>
                <a:lnTo>
                  <a:pt x="129693" y="94134"/>
                </a:lnTo>
                <a:lnTo>
                  <a:pt x="126877" y="90807"/>
                </a:lnTo>
                <a:lnTo>
                  <a:pt x="137629" y="87736"/>
                </a:lnTo>
                <a:cubicBezTo>
                  <a:pt x="137629" y="87736"/>
                  <a:pt x="144284" y="86584"/>
                  <a:pt x="144924" y="86584"/>
                </a:cubicBezTo>
                <a:close/>
                <a:moveTo>
                  <a:pt x="134155" y="70142"/>
                </a:moveTo>
                <a:lnTo>
                  <a:pt x="145154" y="70142"/>
                </a:lnTo>
                <a:lnTo>
                  <a:pt x="145154" y="74879"/>
                </a:lnTo>
                <a:lnTo>
                  <a:pt x="141957" y="79104"/>
                </a:lnTo>
                <a:lnTo>
                  <a:pt x="126736" y="79104"/>
                </a:lnTo>
                <a:lnTo>
                  <a:pt x="126736" y="72959"/>
                </a:lnTo>
                <a:lnTo>
                  <a:pt x="126736" y="72447"/>
                </a:lnTo>
                <a:lnTo>
                  <a:pt x="133515" y="72447"/>
                </a:lnTo>
                <a:close/>
                <a:moveTo>
                  <a:pt x="310515" y="0"/>
                </a:moveTo>
                <a:cubicBezTo>
                  <a:pt x="322144" y="0"/>
                  <a:pt x="333772" y="766"/>
                  <a:pt x="345017" y="2042"/>
                </a:cubicBezTo>
                <a:cubicBezTo>
                  <a:pt x="350895" y="2680"/>
                  <a:pt x="356645" y="3318"/>
                  <a:pt x="362268" y="4338"/>
                </a:cubicBezTo>
                <a:cubicBezTo>
                  <a:pt x="363546" y="4593"/>
                  <a:pt x="364696" y="4849"/>
                  <a:pt x="365973" y="5104"/>
                </a:cubicBezTo>
                <a:cubicBezTo>
                  <a:pt x="420793" y="15439"/>
                  <a:pt x="470373" y="40320"/>
                  <a:pt x="510625" y="75408"/>
                </a:cubicBezTo>
                <a:lnTo>
                  <a:pt x="507047" y="81788"/>
                </a:lnTo>
                <a:lnTo>
                  <a:pt x="492863" y="87274"/>
                </a:lnTo>
                <a:lnTo>
                  <a:pt x="486857" y="93654"/>
                </a:lnTo>
                <a:lnTo>
                  <a:pt x="488263" y="101182"/>
                </a:lnTo>
                <a:lnTo>
                  <a:pt x="495546" y="102203"/>
                </a:lnTo>
                <a:lnTo>
                  <a:pt x="500019" y="113048"/>
                </a:lnTo>
                <a:lnTo>
                  <a:pt x="512542" y="108072"/>
                </a:lnTo>
                <a:lnTo>
                  <a:pt x="514714" y="122618"/>
                </a:lnTo>
                <a:lnTo>
                  <a:pt x="510880" y="122618"/>
                </a:lnTo>
                <a:lnTo>
                  <a:pt x="500530" y="121086"/>
                </a:lnTo>
                <a:lnTo>
                  <a:pt x="489029" y="123000"/>
                </a:lnTo>
                <a:lnTo>
                  <a:pt x="477912" y="138439"/>
                </a:lnTo>
                <a:lnTo>
                  <a:pt x="461939" y="140991"/>
                </a:lnTo>
                <a:lnTo>
                  <a:pt x="459639" y="154388"/>
                </a:lnTo>
                <a:lnTo>
                  <a:pt x="466412" y="155920"/>
                </a:lnTo>
                <a:lnTo>
                  <a:pt x="464495" y="164596"/>
                </a:lnTo>
                <a:lnTo>
                  <a:pt x="448650" y="161406"/>
                </a:lnTo>
                <a:lnTo>
                  <a:pt x="434210" y="164596"/>
                </a:lnTo>
                <a:lnTo>
                  <a:pt x="431143" y="172507"/>
                </a:lnTo>
                <a:lnTo>
                  <a:pt x="433571" y="189221"/>
                </a:lnTo>
                <a:lnTo>
                  <a:pt x="442133" y="193177"/>
                </a:lnTo>
                <a:lnTo>
                  <a:pt x="456444" y="193049"/>
                </a:lnTo>
                <a:lnTo>
                  <a:pt x="466028" y="192284"/>
                </a:lnTo>
                <a:lnTo>
                  <a:pt x="468967" y="184628"/>
                </a:lnTo>
                <a:lnTo>
                  <a:pt x="484046" y="165362"/>
                </a:lnTo>
                <a:lnTo>
                  <a:pt x="493885" y="167403"/>
                </a:lnTo>
                <a:lnTo>
                  <a:pt x="503724" y="158727"/>
                </a:lnTo>
                <a:lnTo>
                  <a:pt x="505513" y="165489"/>
                </a:lnTo>
                <a:lnTo>
                  <a:pt x="529537" y="181438"/>
                </a:lnTo>
                <a:lnTo>
                  <a:pt x="526598" y="185394"/>
                </a:lnTo>
                <a:lnTo>
                  <a:pt x="515736" y="184756"/>
                </a:lnTo>
                <a:lnTo>
                  <a:pt x="519953" y="190625"/>
                </a:lnTo>
                <a:lnTo>
                  <a:pt x="526598" y="192029"/>
                </a:lnTo>
                <a:lnTo>
                  <a:pt x="534393" y="188839"/>
                </a:lnTo>
                <a:lnTo>
                  <a:pt x="534265" y="179524"/>
                </a:lnTo>
                <a:lnTo>
                  <a:pt x="537715" y="177866"/>
                </a:lnTo>
                <a:lnTo>
                  <a:pt x="534904" y="174931"/>
                </a:lnTo>
                <a:lnTo>
                  <a:pt x="518931" y="166127"/>
                </a:lnTo>
                <a:lnTo>
                  <a:pt x="514714" y="154388"/>
                </a:lnTo>
                <a:lnTo>
                  <a:pt x="528003" y="154388"/>
                </a:lnTo>
                <a:lnTo>
                  <a:pt x="532220" y="158599"/>
                </a:lnTo>
                <a:lnTo>
                  <a:pt x="543721" y="168296"/>
                </a:lnTo>
                <a:lnTo>
                  <a:pt x="544232" y="180162"/>
                </a:lnTo>
                <a:lnTo>
                  <a:pt x="556116" y="192539"/>
                </a:lnTo>
                <a:lnTo>
                  <a:pt x="560588" y="175441"/>
                </a:lnTo>
                <a:lnTo>
                  <a:pt x="568766" y="171103"/>
                </a:lnTo>
                <a:lnTo>
                  <a:pt x="570300" y="185011"/>
                </a:lnTo>
                <a:lnTo>
                  <a:pt x="578350" y="193815"/>
                </a:lnTo>
                <a:lnTo>
                  <a:pt x="594323" y="193432"/>
                </a:lnTo>
                <a:cubicBezTo>
                  <a:pt x="597518" y="201343"/>
                  <a:pt x="600201" y="209381"/>
                  <a:pt x="602629" y="217547"/>
                </a:cubicBezTo>
                <a:lnTo>
                  <a:pt x="600968" y="219078"/>
                </a:lnTo>
                <a:lnTo>
                  <a:pt x="576434" y="219078"/>
                </a:lnTo>
                <a:lnTo>
                  <a:pt x="561483" y="208105"/>
                </a:lnTo>
                <a:lnTo>
                  <a:pt x="545765" y="209636"/>
                </a:lnTo>
                <a:lnTo>
                  <a:pt x="545765" y="219078"/>
                </a:lnTo>
                <a:lnTo>
                  <a:pt x="540782" y="219078"/>
                </a:lnTo>
                <a:lnTo>
                  <a:pt x="535415" y="215251"/>
                </a:lnTo>
                <a:lnTo>
                  <a:pt x="508197" y="208488"/>
                </a:lnTo>
                <a:lnTo>
                  <a:pt x="508197" y="191008"/>
                </a:lnTo>
                <a:lnTo>
                  <a:pt x="473567" y="193687"/>
                </a:lnTo>
                <a:lnTo>
                  <a:pt x="462961" y="199429"/>
                </a:lnTo>
                <a:lnTo>
                  <a:pt x="449161" y="199429"/>
                </a:lnTo>
                <a:lnTo>
                  <a:pt x="442516" y="198791"/>
                </a:lnTo>
                <a:lnTo>
                  <a:pt x="425904" y="207850"/>
                </a:lnTo>
                <a:lnTo>
                  <a:pt x="425904" y="224948"/>
                </a:lnTo>
                <a:lnTo>
                  <a:pt x="391914" y="249190"/>
                </a:lnTo>
                <a:lnTo>
                  <a:pt x="394725" y="259526"/>
                </a:lnTo>
                <a:lnTo>
                  <a:pt x="401625" y="259526"/>
                </a:lnTo>
                <a:lnTo>
                  <a:pt x="399836" y="269350"/>
                </a:lnTo>
                <a:lnTo>
                  <a:pt x="394853" y="271136"/>
                </a:lnTo>
                <a:lnTo>
                  <a:pt x="394725" y="296910"/>
                </a:lnTo>
                <a:lnTo>
                  <a:pt x="423987" y="329957"/>
                </a:lnTo>
                <a:lnTo>
                  <a:pt x="436893" y="329957"/>
                </a:lnTo>
                <a:lnTo>
                  <a:pt x="437660" y="327916"/>
                </a:lnTo>
                <a:lnTo>
                  <a:pt x="460661" y="327916"/>
                </a:lnTo>
                <a:lnTo>
                  <a:pt x="467306" y="321791"/>
                </a:lnTo>
                <a:lnTo>
                  <a:pt x="480340" y="321791"/>
                </a:lnTo>
                <a:lnTo>
                  <a:pt x="487496" y="328936"/>
                </a:lnTo>
                <a:lnTo>
                  <a:pt x="506919" y="330850"/>
                </a:lnTo>
                <a:lnTo>
                  <a:pt x="504363" y="356369"/>
                </a:lnTo>
                <a:lnTo>
                  <a:pt x="525959" y="394009"/>
                </a:lnTo>
                <a:lnTo>
                  <a:pt x="514586" y="415445"/>
                </a:lnTo>
                <a:lnTo>
                  <a:pt x="515353" y="425525"/>
                </a:lnTo>
                <a:lnTo>
                  <a:pt x="524298" y="434329"/>
                </a:lnTo>
                <a:lnTo>
                  <a:pt x="524298" y="458571"/>
                </a:lnTo>
                <a:lnTo>
                  <a:pt x="536054" y="474265"/>
                </a:lnTo>
                <a:lnTo>
                  <a:pt x="536054" y="494425"/>
                </a:lnTo>
                <a:lnTo>
                  <a:pt x="546149" y="494425"/>
                </a:lnTo>
                <a:cubicBezTo>
                  <a:pt x="489668" y="562815"/>
                  <a:pt x="403670" y="606580"/>
                  <a:pt x="307576" y="606580"/>
                </a:cubicBezTo>
                <a:cubicBezTo>
                  <a:pt x="138518" y="606580"/>
                  <a:pt x="894" y="471331"/>
                  <a:pt x="0" y="304694"/>
                </a:cubicBezTo>
                <a:cubicBezTo>
                  <a:pt x="128" y="285937"/>
                  <a:pt x="1917" y="267691"/>
                  <a:pt x="5367" y="249956"/>
                </a:cubicBezTo>
                <a:lnTo>
                  <a:pt x="7285" y="251138"/>
                </a:lnTo>
                <a:lnTo>
                  <a:pt x="11386" y="253754"/>
                </a:lnTo>
                <a:lnTo>
                  <a:pt x="12008" y="258475"/>
                </a:lnTo>
                <a:lnTo>
                  <a:pt x="10311" y="258832"/>
                </a:lnTo>
                <a:lnTo>
                  <a:pt x="4728" y="259908"/>
                </a:lnTo>
                <a:lnTo>
                  <a:pt x="3705" y="270243"/>
                </a:lnTo>
                <a:lnTo>
                  <a:pt x="12651" y="270243"/>
                </a:lnTo>
                <a:lnTo>
                  <a:pt x="24279" y="269095"/>
                </a:lnTo>
                <a:lnTo>
                  <a:pt x="30285" y="262077"/>
                </a:lnTo>
                <a:lnTo>
                  <a:pt x="23896" y="259653"/>
                </a:lnTo>
                <a:lnTo>
                  <a:pt x="20446" y="255570"/>
                </a:lnTo>
                <a:lnTo>
                  <a:pt x="15079" y="247277"/>
                </a:lnTo>
                <a:lnTo>
                  <a:pt x="12651" y="235410"/>
                </a:lnTo>
                <a:lnTo>
                  <a:pt x="12543" y="235433"/>
                </a:lnTo>
                <a:lnTo>
                  <a:pt x="12537" y="235406"/>
                </a:lnTo>
                <a:lnTo>
                  <a:pt x="8443" y="236274"/>
                </a:lnTo>
                <a:lnTo>
                  <a:pt x="24663" y="186925"/>
                </a:lnTo>
                <a:lnTo>
                  <a:pt x="24663" y="201470"/>
                </a:lnTo>
                <a:lnTo>
                  <a:pt x="37441" y="207595"/>
                </a:lnTo>
                <a:lnTo>
                  <a:pt x="37441" y="231583"/>
                </a:lnTo>
                <a:lnTo>
                  <a:pt x="49708" y="252253"/>
                </a:lnTo>
                <a:lnTo>
                  <a:pt x="59675" y="253784"/>
                </a:lnTo>
                <a:lnTo>
                  <a:pt x="60953" y="246639"/>
                </a:lnTo>
                <a:lnTo>
                  <a:pt x="49197" y="228775"/>
                </a:lnTo>
                <a:lnTo>
                  <a:pt x="46897" y="211295"/>
                </a:lnTo>
                <a:lnTo>
                  <a:pt x="53797" y="211295"/>
                </a:lnTo>
                <a:lnTo>
                  <a:pt x="56736" y="229286"/>
                </a:lnTo>
                <a:lnTo>
                  <a:pt x="70537" y="249063"/>
                </a:lnTo>
                <a:lnTo>
                  <a:pt x="70350" y="249152"/>
                </a:lnTo>
                <a:lnTo>
                  <a:pt x="70260" y="249025"/>
                </a:lnTo>
                <a:lnTo>
                  <a:pt x="67374" y="250579"/>
                </a:lnTo>
                <a:lnTo>
                  <a:pt x="67342" y="250594"/>
                </a:lnTo>
                <a:lnTo>
                  <a:pt x="67343" y="250596"/>
                </a:lnTo>
                <a:lnTo>
                  <a:pt x="67178" y="250684"/>
                </a:lnTo>
                <a:lnTo>
                  <a:pt x="68462" y="254896"/>
                </a:lnTo>
                <a:lnTo>
                  <a:pt x="68611" y="254900"/>
                </a:lnTo>
                <a:lnTo>
                  <a:pt x="68620" y="254932"/>
                </a:lnTo>
                <a:lnTo>
                  <a:pt x="69753" y="254932"/>
                </a:lnTo>
                <a:lnTo>
                  <a:pt x="72957" y="255023"/>
                </a:lnTo>
                <a:lnTo>
                  <a:pt x="73003" y="254932"/>
                </a:lnTo>
                <a:lnTo>
                  <a:pt x="73093" y="254932"/>
                </a:lnTo>
                <a:lnTo>
                  <a:pt x="69387" y="261695"/>
                </a:lnTo>
                <a:lnTo>
                  <a:pt x="80121" y="277899"/>
                </a:lnTo>
                <a:lnTo>
                  <a:pt x="106955" y="284534"/>
                </a:lnTo>
                <a:lnTo>
                  <a:pt x="106955" y="280196"/>
                </a:lnTo>
                <a:lnTo>
                  <a:pt x="117689" y="281727"/>
                </a:lnTo>
                <a:lnTo>
                  <a:pt x="116667" y="289255"/>
                </a:lnTo>
                <a:lnTo>
                  <a:pt x="125101" y="290786"/>
                </a:lnTo>
                <a:lnTo>
                  <a:pt x="138135" y="294358"/>
                </a:lnTo>
                <a:lnTo>
                  <a:pt x="156536" y="315029"/>
                </a:lnTo>
                <a:lnTo>
                  <a:pt x="180048" y="316815"/>
                </a:lnTo>
                <a:lnTo>
                  <a:pt x="182348" y="335699"/>
                </a:lnTo>
                <a:lnTo>
                  <a:pt x="166247" y="346799"/>
                </a:lnTo>
                <a:lnTo>
                  <a:pt x="165480" y="363769"/>
                </a:lnTo>
                <a:lnTo>
                  <a:pt x="163180" y="374104"/>
                </a:lnTo>
                <a:lnTo>
                  <a:pt x="186437" y="402813"/>
                </a:lnTo>
                <a:lnTo>
                  <a:pt x="188226" y="412638"/>
                </a:lnTo>
                <a:cubicBezTo>
                  <a:pt x="188226" y="412638"/>
                  <a:pt x="196660" y="414934"/>
                  <a:pt x="197682" y="414934"/>
                </a:cubicBezTo>
                <a:cubicBezTo>
                  <a:pt x="198704" y="414934"/>
                  <a:pt x="216722" y="428332"/>
                  <a:pt x="216722" y="428332"/>
                </a:cubicBezTo>
                <a:lnTo>
                  <a:pt x="216722" y="480262"/>
                </a:lnTo>
                <a:lnTo>
                  <a:pt x="222983" y="482049"/>
                </a:lnTo>
                <a:lnTo>
                  <a:pt x="218639" y="506036"/>
                </a:lnTo>
                <a:lnTo>
                  <a:pt x="229372" y="520199"/>
                </a:lnTo>
                <a:lnTo>
                  <a:pt x="227456" y="543932"/>
                </a:lnTo>
                <a:lnTo>
                  <a:pt x="241640" y="568557"/>
                </a:lnTo>
                <a:lnTo>
                  <a:pt x="259785" y="584251"/>
                </a:lnTo>
                <a:lnTo>
                  <a:pt x="278058" y="584506"/>
                </a:lnTo>
                <a:lnTo>
                  <a:pt x="279847" y="578765"/>
                </a:lnTo>
                <a:lnTo>
                  <a:pt x="266430" y="567536"/>
                </a:lnTo>
                <a:lnTo>
                  <a:pt x="267196" y="562050"/>
                </a:lnTo>
                <a:lnTo>
                  <a:pt x="269624" y="555287"/>
                </a:lnTo>
                <a:lnTo>
                  <a:pt x="270135" y="548270"/>
                </a:lnTo>
                <a:lnTo>
                  <a:pt x="261063" y="548015"/>
                </a:lnTo>
                <a:lnTo>
                  <a:pt x="256463" y="542273"/>
                </a:lnTo>
                <a:lnTo>
                  <a:pt x="264002" y="535128"/>
                </a:lnTo>
                <a:lnTo>
                  <a:pt x="265024" y="529769"/>
                </a:lnTo>
                <a:lnTo>
                  <a:pt x="256590" y="527344"/>
                </a:lnTo>
                <a:lnTo>
                  <a:pt x="257102" y="522241"/>
                </a:lnTo>
                <a:lnTo>
                  <a:pt x="269113" y="520454"/>
                </a:lnTo>
                <a:lnTo>
                  <a:pt x="287386" y="511778"/>
                </a:lnTo>
                <a:lnTo>
                  <a:pt x="293520" y="500677"/>
                </a:lnTo>
                <a:lnTo>
                  <a:pt x="312688" y="476562"/>
                </a:lnTo>
                <a:lnTo>
                  <a:pt x="308343" y="457551"/>
                </a:lnTo>
                <a:lnTo>
                  <a:pt x="314221" y="447471"/>
                </a:lnTo>
                <a:lnTo>
                  <a:pt x="331855" y="447981"/>
                </a:lnTo>
                <a:lnTo>
                  <a:pt x="343739" y="438667"/>
                </a:lnTo>
                <a:lnTo>
                  <a:pt x="347573" y="402175"/>
                </a:lnTo>
                <a:lnTo>
                  <a:pt x="360734" y="385715"/>
                </a:lnTo>
                <a:lnTo>
                  <a:pt x="363034" y="375125"/>
                </a:lnTo>
                <a:lnTo>
                  <a:pt x="357698" y="373425"/>
                </a:lnTo>
                <a:lnTo>
                  <a:pt x="362777" y="360422"/>
                </a:lnTo>
                <a:cubicBezTo>
                  <a:pt x="362777" y="342680"/>
                  <a:pt x="348345" y="328129"/>
                  <a:pt x="330464" y="328129"/>
                </a:cubicBezTo>
                <a:cubicBezTo>
                  <a:pt x="329826" y="328129"/>
                  <a:pt x="329187" y="328129"/>
                  <a:pt x="328421" y="328257"/>
                </a:cubicBezTo>
                <a:lnTo>
                  <a:pt x="328421" y="332341"/>
                </a:lnTo>
                <a:cubicBezTo>
                  <a:pt x="329187" y="332214"/>
                  <a:pt x="329826" y="332214"/>
                  <a:pt x="330464" y="332214"/>
                </a:cubicBezTo>
                <a:cubicBezTo>
                  <a:pt x="346046" y="332214"/>
                  <a:pt x="358818" y="344850"/>
                  <a:pt x="358818" y="360422"/>
                </a:cubicBezTo>
                <a:lnTo>
                  <a:pt x="353905" y="372216"/>
                </a:lnTo>
                <a:lnTo>
                  <a:pt x="351023" y="371297"/>
                </a:lnTo>
                <a:lnTo>
                  <a:pt x="343100" y="358410"/>
                </a:lnTo>
                <a:lnTo>
                  <a:pt x="316010" y="358155"/>
                </a:lnTo>
                <a:lnTo>
                  <a:pt x="294542" y="350117"/>
                </a:lnTo>
                <a:lnTo>
                  <a:pt x="293520" y="334933"/>
                </a:lnTo>
                <a:lnTo>
                  <a:pt x="286236" y="322557"/>
                </a:lnTo>
                <a:lnTo>
                  <a:pt x="266813" y="322301"/>
                </a:lnTo>
                <a:lnTo>
                  <a:pt x="255568" y="304949"/>
                </a:lnTo>
                <a:lnTo>
                  <a:pt x="245601" y="300100"/>
                </a:lnTo>
                <a:lnTo>
                  <a:pt x="245090" y="305459"/>
                </a:lnTo>
                <a:lnTo>
                  <a:pt x="226944" y="306480"/>
                </a:lnTo>
                <a:lnTo>
                  <a:pt x="220300" y="297421"/>
                </a:lnTo>
                <a:lnTo>
                  <a:pt x="201388" y="293593"/>
                </a:lnTo>
                <a:lnTo>
                  <a:pt x="185798" y="311328"/>
                </a:lnTo>
                <a:lnTo>
                  <a:pt x="163691" y="307628"/>
                </a:lnTo>
                <a:lnTo>
                  <a:pt x="163564" y="307628"/>
                </a:lnTo>
                <a:lnTo>
                  <a:pt x="161264" y="307245"/>
                </a:lnTo>
                <a:lnTo>
                  <a:pt x="159475" y="279940"/>
                </a:lnTo>
                <a:lnTo>
                  <a:pt x="141585" y="277006"/>
                </a:lnTo>
                <a:lnTo>
                  <a:pt x="148741" y="263608"/>
                </a:lnTo>
                <a:lnTo>
                  <a:pt x="146696" y="255825"/>
                </a:lnTo>
                <a:lnTo>
                  <a:pt x="123184" y="271392"/>
                </a:lnTo>
                <a:lnTo>
                  <a:pt x="108361" y="269605"/>
                </a:lnTo>
                <a:lnTo>
                  <a:pt x="103122" y="258250"/>
                </a:lnTo>
                <a:lnTo>
                  <a:pt x="106316" y="246383"/>
                </a:lnTo>
                <a:lnTo>
                  <a:pt x="114495" y="231583"/>
                </a:lnTo>
                <a:lnTo>
                  <a:pt x="133279" y="222268"/>
                </a:lnTo>
                <a:lnTo>
                  <a:pt x="169570" y="222268"/>
                </a:lnTo>
                <a:lnTo>
                  <a:pt x="169442" y="233114"/>
                </a:lnTo>
                <a:lnTo>
                  <a:pt x="182476" y="239111"/>
                </a:lnTo>
                <a:lnTo>
                  <a:pt x="181453" y="220482"/>
                </a:lnTo>
                <a:lnTo>
                  <a:pt x="190909" y="211168"/>
                </a:lnTo>
                <a:lnTo>
                  <a:pt x="209821" y="198791"/>
                </a:lnTo>
                <a:lnTo>
                  <a:pt x="211099" y="190242"/>
                </a:lnTo>
                <a:lnTo>
                  <a:pt x="230011" y="170720"/>
                </a:lnTo>
                <a:lnTo>
                  <a:pt x="250201" y="159747"/>
                </a:lnTo>
                <a:lnTo>
                  <a:pt x="248412" y="158344"/>
                </a:lnTo>
                <a:lnTo>
                  <a:pt x="261957" y="145712"/>
                </a:lnTo>
                <a:lnTo>
                  <a:pt x="266941" y="146988"/>
                </a:lnTo>
                <a:lnTo>
                  <a:pt x="269241" y="149795"/>
                </a:lnTo>
                <a:lnTo>
                  <a:pt x="274480" y="144181"/>
                </a:lnTo>
                <a:lnTo>
                  <a:pt x="275758" y="143543"/>
                </a:lnTo>
                <a:lnTo>
                  <a:pt x="270008" y="142777"/>
                </a:lnTo>
                <a:lnTo>
                  <a:pt x="264257" y="140991"/>
                </a:lnTo>
                <a:lnTo>
                  <a:pt x="264257" y="135505"/>
                </a:lnTo>
                <a:lnTo>
                  <a:pt x="267324" y="132953"/>
                </a:lnTo>
                <a:lnTo>
                  <a:pt x="274097" y="132953"/>
                </a:lnTo>
                <a:lnTo>
                  <a:pt x="277164" y="134356"/>
                </a:lnTo>
                <a:lnTo>
                  <a:pt x="279719" y="139588"/>
                </a:lnTo>
                <a:lnTo>
                  <a:pt x="283042" y="139077"/>
                </a:lnTo>
                <a:lnTo>
                  <a:pt x="283042" y="138694"/>
                </a:lnTo>
                <a:lnTo>
                  <a:pt x="283936" y="138950"/>
                </a:lnTo>
                <a:lnTo>
                  <a:pt x="293392" y="137546"/>
                </a:lnTo>
                <a:lnTo>
                  <a:pt x="294670" y="132953"/>
                </a:lnTo>
                <a:lnTo>
                  <a:pt x="300165" y="134356"/>
                </a:lnTo>
                <a:lnTo>
                  <a:pt x="300165" y="139205"/>
                </a:lnTo>
                <a:lnTo>
                  <a:pt x="295181" y="142650"/>
                </a:lnTo>
                <a:lnTo>
                  <a:pt x="295820" y="148009"/>
                </a:lnTo>
                <a:lnTo>
                  <a:pt x="312943" y="153240"/>
                </a:lnTo>
                <a:cubicBezTo>
                  <a:pt x="312943" y="153240"/>
                  <a:pt x="312943" y="153368"/>
                  <a:pt x="312943" y="153495"/>
                </a:cubicBezTo>
                <a:lnTo>
                  <a:pt x="316904" y="153113"/>
                </a:lnTo>
                <a:lnTo>
                  <a:pt x="317160" y="145840"/>
                </a:lnTo>
                <a:lnTo>
                  <a:pt x="303615" y="139715"/>
                </a:lnTo>
                <a:lnTo>
                  <a:pt x="302848" y="136270"/>
                </a:lnTo>
                <a:lnTo>
                  <a:pt x="314093" y="132442"/>
                </a:lnTo>
                <a:lnTo>
                  <a:pt x="314604" y="121852"/>
                </a:lnTo>
                <a:lnTo>
                  <a:pt x="302848" y="114834"/>
                </a:lnTo>
                <a:lnTo>
                  <a:pt x="302081" y="96844"/>
                </a:lnTo>
                <a:lnTo>
                  <a:pt x="285981" y="104754"/>
                </a:lnTo>
                <a:lnTo>
                  <a:pt x="280103" y="104754"/>
                </a:lnTo>
                <a:lnTo>
                  <a:pt x="281636" y="91102"/>
                </a:lnTo>
                <a:lnTo>
                  <a:pt x="259785" y="85998"/>
                </a:lnTo>
                <a:lnTo>
                  <a:pt x="250712" y="92761"/>
                </a:lnTo>
                <a:lnTo>
                  <a:pt x="250712" y="113303"/>
                </a:lnTo>
                <a:lnTo>
                  <a:pt x="234356" y="118407"/>
                </a:lnTo>
                <a:lnTo>
                  <a:pt x="227839" y="131932"/>
                </a:lnTo>
                <a:lnTo>
                  <a:pt x="220683" y="133080"/>
                </a:lnTo>
                <a:lnTo>
                  <a:pt x="220683" y="115855"/>
                </a:lnTo>
                <a:lnTo>
                  <a:pt x="205349" y="113686"/>
                </a:lnTo>
                <a:lnTo>
                  <a:pt x="197682" y="108837"/>
                </a:lnTo>
                <a:lnTo>
                  <a:pt x="194743" y="97609"/>
                </a:lnTo>
                <a:lnTo>
                  <a:pt x="222089" y="81788"/>
                </a:lnTo>
                <a:lnTo>
                  <a:pt x="235506" y="77832"/>
                </a:lnTo>
                <a:lnTo>
                  <a:pt x="236912" y="86636"/>
                </a:lnTo>
                <a:lnTo>
                  <a:pt x="244323" y="86253"/>
                </a:lnTo>
                <a:lnTo>
                  <a:pt x="244962" y="81788"/>
                </a:lnTo>
                <a:lnTo>
                  <a:pt x="252757" y="80767"/>
                </a:lnTo>
                <a:lnTo>
                  <a:pt x="252885" y="79108"/>
                </a:lnTo>
                <a:lnTo>
                  <a:pt x="249562" y="77832"/>
                </a:lnTo>
                <a:lnTo>
                  <a:pt x="248796" y="72984"/>
                </a:lnTo>
                <a:lnTo>
                  <a:pt x="258379" y="72218"/>
                </a:lnTo>
                <a:lnTo>
                  <a:pt x="264130" y="66221"/>
                </a:lnTo>
                <a:lnTo>
                  <a:pt x="264513" y="65838"/>
                </a:lnTo>
                <a:lnTo>
                  <a:pt x="266302" y="64052"/>
                </a:lnTo>
                <a:lnTo>
                  <a:pt x="286492" y="61500"/>
                </a:lnTo>
                <a:lnTo>
                  <a:pt x="295437" y="69028"/>
                </a:lnTo>
                <a:lnTo>
                  <a:pt x="272052" y="81405"/>
                </a:lnTo>
                <a:lnTo>
                  <a:pt x="301826" y="88295"/>
                </a:lnTo>
                <a:lnTo>
                  <a:pt x="305659" y="78470"/>
                </a:lnTo>
                <a:lnTo>
                  <a:pt x="318693" y="78470"/>
                </a:lnTo>
                <a:lnTo>
                  <a:pt x="323294" y="69921"/>
                </a:lnTo>
                <a:lnTo>
                  <a:pt x="314093" y="67625"/>
                </a:lnTo>
                <a:lnTo>
                  <a:pt x="314093" y="56779"/>
                </a:lnTo>
                <a:lnTo>
                  <a:pt x="285214" y="44147"/>
                </a:lnTo>
                <a:lnTo>
                  <a:pt x="265280" y="46444"/>
                </a:lnTo>
                <a:lnTo>
                  <a:pt x="254035" y="52186"/>
                </a:lnTo>
                <a:lnTo>
                  <a:pt x="254801" y="66349"/>
                </a:lnTo>
                <a:lnTo>
                  <a:pt x="243045" y="64562"/>
                </a:lnTo>
                <a:lnTo>
                  <a:pt x="241256" y="56779"/>
                </a:lnTo>
                <a:lnTo>
                  <a:pt x="252501" y="46572"/>
                </a:lnTo>
                <a:lnTo>
                  <a:pt x="232056" y="45679"/>
                </a:lnTo>
                <a:lnTo>
                  <a:pt x="226178" y="47337"/>
                </a:lnTo>
                <a:lnTo>
                  <a:pt x="223622" y="54227"/>
                </a:lnTo>
                <a:lnTo>
                  <a:pt x="231289" y="55503"/>
                </a:lnTo>
                <a:lnTo>
                  <a:pt x="229756" y="63031"/>
                </a:lnTo>
                <a:lnTo>
                  <a:pt x="216722" y="63797"/>
                </a:lnTo>
                <a:lnTo>
                  <a:pt x="214677" y="68773"/>
                </a:lnTo>
                <a:lnTo>
                  <a:pt x="195765" y="69283"/>
                </a:lnTo>
                <a:cubicBezTo>
                  <a:pt x="195765" y="69283"/>
                  <a:pt x="195254" y="58693"/>
                  <a:pt x="194487" y="58693"/>
                </a:cubicBezTo>
                <a:cubicBezTo>
                  <a:pt x="193721" y="58693"/>
                  <a:pt x="209310" y="58438"/>
                  <a:pt x="209310" y="58438"/>
                </a:cubicBezTo>
                <a:lnTo>
                  <a:pt x="220555" y="47593"/>
                </a:lnTo>
                <a:lnTo>
                  <a:pt x="214422" y="44658"/>
                </a:lnTo>
                <a:lnTo>
                  <a:pt x="206244" y="52441"/>
                </a:lnTo>
                <a:lnTo>
                  <a:pt x="192698" y="51676"/>
                </a:lnTo>
                <a:lnTo>
                  <a:pt x="184520" y="40575"/>
                </a:lnTo>
                <a:lnTo>
                  <a:pt x="167142" y="40575"/>
                </a:lnTo>
                <a:lnTo>
                  <a:pt x="148996" y="53972"/>
                </a:lnTo>
                <a:lnTo>
                  <a:pt x="165608" y="53972"/>
                </a:lnTo>
                <a:lnTo>
                  <a:pt x="167142" y="58693"/>
                </a:lnTo>
                <a:lnTo>
                  <a:pt x="162797" y="62776"/>
                </a:lnTo>
                <a:lnTo>
                  <a:pt x="181198" y="63287"/>
                </a:lnTo>
                <a:lnTo>
                  <a:pt x="184009" y="69794"/>
                </a:lnTo>
                <a:lnTo>
                  <a:pt x="163308" y="69028"/>
                </a:lnTo>
                <a:lnTo>
                  <a:pt x="162286" y="64052"/>
                </a:lnTo>
                <a:lnTo>
                  <a:pt x="149252" y="61245"/>
                </a:lnTo>
                <a:lnTo>
                  <a:pt x="142352" y="57545"/>
                </a:lnTo>
                <a:lnTo>
                  <a:pt x="129445" y="57545"/>
                </a:lnTo>
                <a:cubicBezTo>
                  <a:pt x="180431" y="21436"/>
                  <a:pt x="242917" y="0"/>
                  <a:pt x="310515" y="0"/>
                </a:cubicBezTo>
                <a:close/>
              </a:path>
            </a:pathLst>
          </a:custGeom>
          <a:solidFill>
            <a:schemeClr val="accent1"/>
          </a:solidFill>
          <a:ln>
            <a:noFill/>
          </a:ln>
        </p:spPr>
      </p:sp>
      <p:sp>
        <p:nvSpPr>
          <p:cNvPr id="131" name="computer-with-floating-letters-signs_42923">
            <a:extLst>
              <a:ext uri="{FF2B5EF4-FFF2-40B4-BE49-F238E27FC236}">
                <a16:creationId xmlns="" xmlns:a16="http://schemas.microsoft.com/office/drawing/2014/main" id="{4300188C-8532-4E00-B4A7-8DC90F99C341}"/>
              </a:ext>
            </a:extLst>
          </p:cNvPr>
          <p:cNvSpPr>
            <a:spLocks noChangeAspect="1"/>
          </p:cNvSpPr>
          <p:nvPr/>
        </p:nvSpPr>
        <p:spPr bwMode="auto">
          <a:xfrm>
            <a:off x="8722908" y="3499838"/>
            <a:ext cx="368754" cy="321534"/>
          </a:xfrm>
          <a:custGeom>
            <a:avLst/>
            <a:gdLst>
              <a:gd name="connsiteX0" fmla="*/ 162199 w 565545"/>
              <a:gd name="connsiteY0" fmla="*/ 428621 h 493127"/>
              <a:gd name="connsiteX1" fmla="*/ 132056 w 565545"/>
              <a:gd name="connsiteY1" fmla="*/ 431488 h 493127"/>
              <a:gd name="connsiteX2" fmla="*/ 196649 w 565545"/>
              <a:gd name="connsiteY2" fmla="*/ 455857 h 493127"/>
              <a:gd name="connsiteX3" fmla="*/ 235405 w 565545"/>
              <a:gd name="connsiteY3" fmla="*/ 451556 h 493127"/>
              <a:gd name="connsiteX4" fmla="*/ 310101 w 565545"/>
              <a:gd name="connsiteY4" fmla="*/ 309494 h 493127"/>
              <a:gd name="connsiteX5" fmla="*/ 317294 w 565545"/>
              <a:gd name="connsiteY5" fmla="*/ 309494 h 493127"/>
              <a:gd name="connsiteX6" fmla="*/ 323049 w 565545"/>
              <a:gd name="connsiteY6" fmla="*/ 312360 h 493127"/>
              <a:gd name="connsiteX7" fmla="*/ 328804 w 565545"/>
              <a:gd name="connsiteY7" fmla="*/ 318092 h 493127"/>
              <a:gd name="connsiteX8" fmla="*/ 333120 w 565545"/>
              <a:gd name="connsiteY8" fmla="*/ 326690 h 493127"/>
              <a:gd name="connsiteX9" fmla="*/ 333120 w 565545"/>
              <a:gd name="connsiteY9" fmla="*/ 333856 h 493127"/>
              <a:gd name="connsiteX10" fmla="*/ 328804 w 565545"/>
              <a:gd name="connsiteY10" fmla="*/ 341021 h 493127"/>
              <a:gd name="connsiteX11" fmla="*/ 323049 w 565545"/>
              <a:gd name="connsiteY11" fmla="*/ 346753 h 493127"/>
              <a:gd name="connsiteX12" fmla="*/ 314417 w 565545"/>
              <a:gd name="connsiteY12" fmla="*/ 351052 h 493127"/>
              <a:gd name="connsiteX13" fmla="*/ 307223 w 565545"/>
              <a:gd name="connsiteY13" fmla="*/ 351052 h 493127"/>
              <a:gd name="connsiteX14" fmla="*/ 300030 w 565545"/>
              <a:gd name="connsiteY14" fmla="*/ 348186 h 493127"/>
              <a:gd name="connsiteX15" fmla="*/ 292836 w 565545"/>
              <a:gd name="connsiteY15" fmla="*/ 342454 h 493127"/>
              <a:gd name="connsiteX16" fmla="*/ 289959 w 565545"/>
              <a:gd name="connsiteY16" fmla="*/ 328123 h 493127"/>
              <a:gd name="connsiteX17" fmla="*/ 297152 w 565545"/>
              <a:gd name="connsiteY17" fmla="*/ 316659 h 493127"/>
              <a:gd name="connsiteX18" fmla="*/ 302907 w 565545"/>
              <a:gd name="connsiteY18" fmla="*/ 328123 h 493127"/>
              <a:gd name="connsiteX19" fmla="*/ 301468 w 565545"/>
              <a:gd name="connsiteY19" fmla="*/ 330990 h 493127"/>
              <a:gd name="connsiteX20" fmla="*/ 301468 w 565545"/>
              <a:gd name="connsiteY20" fmla="*/ 333856 h 493127"/>
              <a:gd name="connsiteX21" fmla="*/ 301468 w 565545"/>
              <a:gd name="connsiteY21" fmla="*/ 336722 h 493127"/>
              <a:gd name="connsiteX22" fmla="*/ 304346 w 565545"/>
              <a:gd name="connsiteY22" fmla="*/ 339588 h 493127"/>
              <a:gd name="connsiteX23" fmla="*/ 308662 w 565545"/>
              <a:gd name="connsiteY23" fmla="*/ 339588 h 493127"/>
              <a:gd name="connsiteX24" fmla="*/ 311539 w 565545"/>
              <a:gd name="connsiteY24" fmla="*/ 338155 h 493127"/>
              <a:gd name="connsiteX25" fmla="*/ 315855 w 565545"/>
              <a:gd name="connsiteY25" fmla="*/ 336722 h 493127"/>
              <a:gd name="connsiteX26" fmla="*/ 318733 w 565545"/>
              <a:gd name="connsiteY26" fmla="*/ 333856 h 493127"/>
              <a:gd name="connsiteX27" fmla="*/ 321610 w 565545"/>
              <a:gd name="connsiteY27" fmla="*/ 330990 h 493127"/>
              <a:gd name="connsiteX28" fmla="*/ 321610 w 565545"/>
              <a:gd name="connsiteY28" fmla="*/ 326690 h 493127"/>
              <a:gd name="connsiteX29" fmla="*/ 321610 w 565545"/>
              <a:gd name="connsiteY29" fmla="*/ 323824 h 493127"/>
              <a:gd name="connsiteX30" fmla="*/ 318733 w 565545"/>
              <a:gd name="connsiteY30" fmla="*/ 322391 h 493127"/>
              <a:gd name="connsiteX31" fmla="*/ 317294 w 565545"/>
              <a:gd name="connsiteY31" fmla="*/ 320958 h 493127"/>
              <a:gd name="connsiteX32" fmla="*/ 314417 w 565545"/>
              <a:gd name="connsiteY32" fmla="*/ 320958 h 493127"/>
              <a:gd name="connsiteX33" fmla="*/ 311539 w 565545"/>
              <a:gd name="connsiteY33" fmla="*/ 322391 h 493127"/>
              <a:gd name="connsiteX34" fmla="*/ 304346 w 565545"/>
              <a:gd name="connsiteY34" fmla="*/ 310927 h 493127"/>
              <a:gd name="connsiteX35" fmla="*/ 310101 w 565545"/>
              <a:gd name="connsiteY35" fmla="*/ 309494 h 493127"/>
              <a:gd name="connsiteX36" fmla="*/ 137853 w 565545"/>
              <a:gd name="connsiteY36" fmla="*/ 295266 h 493127"/>
              <a:gd name="connsiteX37" fmla="*/ 133537 w 565545"/>
              <a:gd name="connsiteY37" fmla="*/ 296695 h 493127"/>
              <a:gd name="connsiteX38" fmla="*/ 130660 w 565545"/>
              <a:gd name="connsiteY38" fmla="*/ 299554 h 493127"/>
              <a:gd name="connsiteX39" fmla="*/ 129222 w 565545"/>
              <a:gd name="connsiteY39" fmla="*/ 302413 h 493127"/>
              <a:gd name="connsiteX40" fmla="*/ 129222 w 565545"/>
              <a:gd name="connsiteY40" fmla="*/ 306701 h 493127"/>
              <a:gd name="connsiteX41" fmla="*/ 129222 w 565545"/>
              <a:gd name="connsiteY41" fmla="*/ 310989 h 493127"/>
              <a:gd name="connsiteX42" fmla="*/ 130660 w 565545"/>
              <a:gd name="connsiteY42" fmla="*/ 315277 h 493127"/>
              <a:gd name="connsiteX43" fmla="*/ 133537 w 565545"/>
              <a:gd name="connsiteY43" fmla="*/ 318136 h 493127"/>
              <a:gd name="connsiteX44" fmla="*/ 137853 w 565545"/>
              <a:gd name="connsiteY44" fmla="*/ 318136 h 493127"/>
              <a:gd name="connsiteX45" fmla="*/ 140730 w 565545"/>
              <a:gd name="connsiteY45" fmla="*/ 318136 h 493127"/>
              <a:gd name="connsiteX46" fmla="*/ 143607 w 565545"/>
              <a:gd name="connsiteY46" fmla="*/ 315277 h 493127"/>
              <a:gd name="connsiteX47" fmla="*/ 145045 w 565545"/>
              <a:gd name="connsiteY47" fmla="*/ 310989 h 493127"/>
              <a:gd name="connsiteX48" fmla="*/ 145045 w 565545"/>
              <a:gd name="connsiteY48" fmla="*/ 306701 h 493127"/>
              <a:gd name="connsiteX49" fmla="*/ 145045 w 565545"/>
              <a:gd name="connsiteY49" fmla="*/ 302413 h 493127"/>
              <a:gd name="connsiteX50" fmla="*/ 143607 w 565545"/>
              <a:gd name="connsiteY50" fmla="*/ 299554 h 493127"/>
              <a:gd name="connsiteX51" fmla="*/ 140730 w 565545"/>
              <a:gd name="connsiteY51" fmla="*/ 296695 h 493127"/>
              <a:gd name="connsiteX52" fmla="*/ 137853 w 565545"/>
              <a:gd name="connsiteY52" fmla="*/ 295266 h 493127"/>
              <a:gd name="connsiteX53" fmla="*/ 401842 w 565545"/>
              <a:gd name="connsiteY53" fmla="*/ 283745 h 493127"/>
              <a:gd name="connsiteX54" fmla="*/ 413332 w 565545"/>
              <a:gd name="connsiteY54" fmla="*/ 318123 h 493127"/>
              <a:gd name="connsiteX55" fmla="*/ 430566 w 565545"/>
              <a:gd name="connsiteY55" fmla="*/ 305231 h 493127"/>
              <a:gd name="connsiteX56" fmla="*/ 403278 w 565545"/>
              <a:gd name="connsiteY56" fmla="*/ 283745 h 493127"/>
              <a:gd name="connsiteX57" fmla="*/ 111960 w 565545"/>
              <a:gd name="connsiteY57" fmla="*/ 266679 h 493127"/>
              <a:gd name="connsiteX58" fmla="*/ 129222 w 565545"/>
              <a:gd name="connsiteY58" fmla="*/ 266679 h 493127"/>
              <a:gd name="connsiteX59" fmla="*/ 129222 w 565545"/>
              <a:gd name="connsiteY59" fmla="*/ 289549 h 493127"/>
              <a:gd name="connsiteX60" fmla="*/ 130660 w 565545"/>
              <a:gd name="connsiteY60" fmla="*/ 289549 h 493127"/>
              <a:gd name="connsiteX61" fmla="*/ 134976 w 565545"/>
              <a:gd name="connsiteY61" fmla="*/ 283831 h 493127"/>
              <a:gd name="connsiteX62" fmla="*/ 143607 w 565545"/>
              <a:gd name="connsiteY62" fmla="*/ 282402 h 493127"/>
              <a:gd name="connsiteX63" fmla="*/ 152238 w 565545"/>
              <a:gd name="connsiteY63" fmla="*/ 285261 h 493127"/>
              <a:gd name="connsiteX64" fmla="*/ 159430 w 565545"/>
              <a:gd name="connsiteY64" fmla="*/ 290978 h 493127"/>
              <a:gd name="connsiteX65" fmla="*/ 162307 w 565545"/>
              <a:gd name="connsiteY65" fmla="*/ 298125 h 493127"/>
              <a:gd name="connsiteX66" fmla="*/ 162307 w 565545"/>
              <a:gd name="connsiteY66" fmla="*/ 306701 h 493127"/>
              <a:gd name="connsiteX67" fmla="*/ 162307 w 565545"/>
              <a:gd name="connsiteY67" fmla="*/ 315277 h 493127"/>
              <a:gd name="connsiteX68" fmla="*/ 157992 w 565545"/>
              <a:gd name="connsiteY68" fmla="*/ 323853 h 493127"/>
              <a:gd name="connsiteX69" fmla="*/ 152238 w 565545"/>
              <a:gd name="connsiteY69" fmla="*/ 329570 h 493127"/>
              <a:gd name="connsiteX70" fmla="*/ 143607 w 565545"/>
              <a:gd name="connsiteY70" fmla="*/ 332429 h 493127"/>
              <a:gd name="connsiteX71" fmla="*/ 137853 w 565545"/>
              <a:gd name="connsiteY71" fmla="*/ 331000 h 493127"/>
              <a:gd name="connsiteX72" fmla="*/ 133537 w 565545"/>
              <a:gd name="connsiteY72" fmla="*/ 329570 h 493127"/>
              <a:gd name="connsiteX73" fmla="*/ 130660 w 565545"/>
              <a:gd name="connsiteY73" fmla="*/ 328141 h 493127"/>
              <a:gd name="connsiteX74" fmla="*/ 129222 w 565545"/>
              <a:gd name="connsiteY74" fmla="*/ 325282 h 493127"/>
              <a:gd name="connsiteX75" fmla="*/ 129222 w 565545"/>
              <a:gd name="connsiteY75" fmla="*/ 331000 h 493127"/>
              <a:gd name="connsiteX76" fmla="*/ 111960 w 565545"/>
              <a:gd name="connsiteY76" fmla="*/ 331000 h 493127"/>
              <a:gd name="connsiteX77" fmla="*/ 50258 w 565545"/>
              <a:gd name="connsiteY77" fmla="*/ 250870 h 493127"/>
              <a:gd name="connsiteX78" fmla="*/ 57451 w 565545"/>
              <a:gd name="connsiteY78" fmla="*/ 250870 h 493127"/>
              <a:gd name="connsiteX79" fmla="*/ 64645 w 565545"/>
              <a:gd name="connsiteY79" fmla="*/ 253736 h 493127"/>
              <a:gd name="connsiteX80" fmla="*/ 70400 w 565545"/>
              <a:gd name="connsiteY80" fmla="*/ 259468 h 493127"/>
              <a:gd name="connsiteX81" fmla="*/ 73277 w 565545"/>
              <a:gd name="connsiteY81" fmla="*/ 266633 h 493127"/>
              <a:gd name="connsiteX82" fmla="*/ 73277 w 565545"/>
              <a:gd name="connsiteY82" fmla="*/ 275232 h 493127"/>
              <a:gd name="connsiteX83" fmla="*/ 70400 w 565545"/>
              <a:gd name="connsiteY83" fmla="*/ 282397 h 493127"/>
              <a:gd name="connsiteX84" fmla="*/ 63206 w 565545"/>
              <a:gd name="connsiteY84" fmla="*/ 288129 h 493127"/>
              <a:gd name="connsiteX85" fmla="*/ 56013 w 565545"/>
              <a:gd name="connsiteY85" fmla="*/ 292428 h 493127"/>
              <a:gd name="connsiteX86" fmla="*/ 47381 w 565545"/>
              <a:gd name="connsiteY86" fmla="*/ 292428 h 493127"/>
              <a:gd name="connsiteX87" fmla="*/ 40187 w 565545"/>
              <a:gd name="connsiteY87" fmla="*/ 289562 h 493127"/>
              <a:gd name="connsiteX88" fmla="*/ 34432 w 565545"/>
              <a:gd name="connsiteY88" fmla="*/ 283830 h 493127"/>
              <a:gd name="connsiteX89" fmla="*/ 30116 w 565545"/>
              <a:gd name="connsiteY89" fmla="*/ 269499 h 493127"/>
              <a:gd name="connsiteX90" fmla="*/ 37310 w 565545"/>
              <a:gd name="connsiteY90" fmla="*/ 258035 h 493127"/>
              <a:gd name="connsiteX91" fmla="*/ 44503 w 565545"/>
              <a:gd name="connsiteY91" fmla="*/ 268066 h 493127"/>
              <a:gd name="connsiteX92" fmla="*/ 43064 w 565545"/>
              <a:gd name="connsiteY92" fmla="*/ 269499 h 493127"/>
              <a:gd name="connsiteX93" fmla="*/ 41626 w 565545"/>
              <a:gd name="connsiteY93" fmla="*/ 272366 h 493127"/>
              <a:gd name="connsiteX94" fmla="*/ 41626 w 565545"/>
              <a:gd name="connsiteY94" fmla="*/ 275232 h 493127"/>
              <a:gd name="connsiteX95" fmla="*/ 43064 w 565545"/>
              <a:gd name="connsiteY95" fmla="*/ 278098 h 493127"/>
              <a:gd name="connsiteX96" fmla="*/ 45942 w 565545"/>
              <a:gd name="connsiteY96" fmla="*/ 279531 h 493127"/>
              <a:gd name="connsiteX97" fmla="*/ 48819 w 565545"/>
              <a:gd name="connsiteY97" fmla="*/ 280964 h 493127"/>
              <a:gd name="connsiteX98" fmla="*/ 53135 w 565545"/>
              <a:gd name="connsiteY98" fmla="*/ 279531 h 493127"/>
              <a:gd name="connsiteX99" fmla="*/ 56013 w 565545"/>
              <a:gd name="connsiteY99" fmla="*/ 278098 h 493127"/>
              <a:gd name="connsiteX100" fmla="*/ 60329 w 565545"/>
              <a:gd name="connsiteY100" fmla="*/ 275232 h 493127"/>
              <a:gd name="connsiteX101" fmla="*/ 61768 w 565545"/>
              <a:gd name="connsiteY101" fmla="*/ 272366 h 493127"/>
              <a:gd name="connsiteX102" fmla="*/ 63206 w 565545"/>
              <a:gd name="connsiteY102" fmla="*/ 268066 h 493127"/>
              <a:gd name="connsiteX103" fmla="*/ 61768 w 565545"/>
              <a:gd name="connsiteY103" fmla="*/ 265200 h 493127"/>
              <a:gd name="connsiteX104" fmla="*/ 58890 w 565545"/>
              <a:gd name="connsiteY104" fmla="*/ 262334 h 493127"/>
              <a:gd name="connsiteX105" fmla="*/ 57451 w 565545"/>
              <a:gd name="connsiteY105" fmla="*/ 262334 h 493127"/>
              <a:gd name="connsiteX106" fmla="*/ 54574 w 565545"/>
              <a:gd name="connsiteY106" fmla="*/ 262334 h 493127"/>
              <a:gd name="connsiteX107" fmla="*/ 51697 w 565545"/>
              <a:gd name="connsiteY107" fmla="*/ 263767 h 493127"/>
              <a:gd name="connsiteX108" fmla="*/ 44503 w 565545"/>
              <a:gd name="connsiteY108" fmla="*/ 252303 h 493127"/>
              <a:gd name="connsiteX109" fmla="*/ 50258 w 565545"/>
              <a:gd name="connsiteY109" fmla="*/ 250870 h 493127"/>
              <a:gd name="connsiteX110" fmla="*/ 394661 w 565545"/>
              <a:gd name="connsiteY110" fmla="*/ 245069 h 493127"/>
              <a:gd name="connsiteX111" fmla="*/ 489449 w 565545"/>
              <a:gd name="connsiteY111" fmla="*/ 309528 h 493127"/>
              <a:gd name="connsiteX112" fmla="*/ 462162 w 565545"/>
              <a:gd name="connsiteY112" fmla="*/ 331015 h 493127"/>
              <a:gd name="connsiteX113" fmla="*/ 449236 w 565545"/>
              <a:gd name="connsiteY113" fmla="*/ 320988 h 493127"/>
              <a:gd name="connsiteX114" fmla="*/ 420513 w 565545"/>
              <a:gd name="connsiteY114" fmla="*/ 341042 h 493127"/>
              <a:gd name="connsiteX115" fmla="*/ 426257 w 565545"/>
              <a:gd name="connsiteY115" fmla="*/ 355366 h 493127"/>
              <a:gd name="connsiteX116" fmla="*/ 398970 w 565545"/>
              <a:gd name="connsiteY116" fmla="*/ 375420 h 493127"/>
              <a:gd name="connsiteX117" fmla="*/ 367374 w 565545"/>
              <a:gd name="connsiteY117" fmla="*/ 263691 h 493127"/>
              <a:gd name="connsiteX118" fmla="*/ 314418 w 565545"/>
              <a:gd name="connsiteY118" fmla="*/ 212079 h 493127"/>
              <a:gd name="connsiteX119" fmla="*/ 310103 w 565545"/>
              <a:gd name="connsiteY119" fmla="*/ 213516 h 493127"/>
              <a:gd name="connsiteX120" fmla="*/ 307227 w 565545"/>
              <a:gd name="connsiteY120" fmla="*/ 214953 h 493127"/>
              <a:gd name="connsiteX121" fmla="*/ 304351 w 565545"/>
              <a:gd name="connsiteY121" fmla="*/ 219263 h 493127"/>
              <a:gd name="connsiteX122" fmla="*/ 302912 w 565545"/>
              <a:gd name="connsiteY122" fmla="*/ 222137 h 493127"/>
              <a:gd name="connsiteX123" fmla="*/ 301474 w 565545"/>
              <a:gd name="connsiteY123" fmla="*/ 226447 h 493127"/>
              <a:gd name="connsiteX124" fmla="*/ 302912 w 565545"/>
              <a:gd name="connsiteY124" fmla="*/ 229321 h 493127"/>
              <a:gd name="connsiteX125" fmla="*/ 305789 w 565545"/>
              <a:gd name="connsiteY125" fmla="*/ 233632 h 493127"/>
              <a:gd name="connsiteX126" fmla="*/ 308665 w 565545"/>
              <a:gd name="connsiteY126" fmla="*/ 233632 h 493127"/>
              <a:gd name="connsiteX127" fmla="*/ 312980 w 565545"/>
              <a:gd name="connsiteY127" fmla="*/ 233632 h 493127"/>
              <a:gd name="connsiteX128" fmla="*/ 315856 w 565545"/>
              <a:gd name="connsiteY128" fmla="*/ 230758 h 493127"/>
              <a:gd name="connsiteX129" fmla="*/ 318732 w 565545"/>
              <a:gd name="connsiteY129" fmla="*/ 227884 h 493127"/>
              <a:gd name="connsiteX130" fmla="*/ 320171 w 565545"/>
              <a:gd name="connsiteY130" fmla="*/ 223574 h 493127"/>
              <a:gd name="connsiteX131" fmla="*/ 321609 w 565545"/>
              <a:gd name="connsiteY131" fmla="*/ 219263 h 493127"/>
              <a:gd name="connsiteX132" fmla="*/ 320171 w 565545"/>
              <a:gd name="connsiteY132" fmla="*/ 216390 h 493127"/>
              <a:gd name="connsiteX133" fmla="*/ 317294 w 565545"/>
              <a:gd name="connsiteY133" fmla="*/ 213516 h 493127"/>
              <a:gd name="connsiteX134" fmla="*/ 314418 w 565545"/>
              <a:gd name="connsiteY134" fmla="*/ 212079 h 493127"/>
              <a:gd name="connsiteX135" fmla="*/ 311541 w 565545"/>
              <a:gd name="connsiteY135" fmla="*/ 174721 h 493127"/>
              <a:gd name="connsiteX136" fmla="*/ 327362 w 565545"/>
              <a:gd name="connsiteY136" fmla="*/ 184779 h 493127"/>
              <a:gd name="connsiteX137" fmla="*/ 314418 w 565545"/>
              <a:gd name="connsiteY137" fmla="*/ 203458 h 493127"/>
              <a:gd name="connsiteX138" fmla="*/ 315856 w 565545"/>
              <a:gd name="connsiteY138" fmla="*/ 203458 h 493127"/>
              <a:gd name="connsiteX139" fmla="*/ 323047 w 565545"/>
              <a:gd name="connsiteY139" fmla="*/ 202021 h 493127"/>
              <a:gd name="connsiteX140" fmla="*/ 330238 w 565545"/>
              <a:gd name="connsiteY140" fmla="*/ 204895 h 493127"/>
              <a:gd name="connsiteX141" fmla="*/ 337429 w 565545"/>
              <a:gd name="connsiteY141" fmla="*/ 212079 h 493127"/>
              <a:gd name="connsiteX142" fmla="*/ 338867 w 565545"/>
              <a:gd name="connsiteY142" fmla="*/ 220700 h 493127"/>
              <a:gd name="connsiteX143" fmla="*/ 337429 w 565545"/>
              <a:gd name="connsiteY143" fmla="*/ 229321 h 493127"/>
              <a:gd name="connsiteX144" fmla="*/ 333114 w 565545"/>
              <a:gd name="connsiteY144" fmla="*/ 236505 h 493127"/>
              <a:gd name="connsiteX145" fmla="*/ 327362 w 565545"/>
              <a:gd name="connsiteY145" fmla="*/ 243690 h 493127"/>
              <a:gd name="connsiteX146" fmla="*/ 320171 w 565545"/>
              <a:gd name="connsiteY146" fmla="*/ 248000 h 493127"/>
              <a:gd name="connsiteX147" fmla="*/ 311541 w 565545"/>
              <a:gd name="connsiteY147" fmla="*/ 249437 h 493127"/>
              <a:gd name="connsiteX148" fmla="*/ 302912 w 565545"/>
              <a:gd name="connsiteY148" fmla="*/ 246563 h 493127"/>
              <a:gd name="connsiteX149" fmla="*/ 298598 w 565545"/>
              <a:gd name="connsiteY149" fmla="*/ 243690 h 493127"/>
              <a:gd name="connsiteX150" fmla="*/ 297160 w 565545"/>
              <a:gd name="connsiteY150" fmla="*/ 240816 h 493127"/>
              <a:gd name="connsiteX151" fmla="*/ 295721 w 565545"/>
              <a:gd name="connsiteY151" fmla="*/ 237942 h 493127"/>
              <a:gd name="connsiteX152" fmla="*/ 295721 w 565545"/>
              <a:gd name="connsiteY152" fmla="*/ 235069 h 493127"/>
              <a:gd name="connsiteX153" fmla="*/ 292845 w 565545"/>
              <a:gd name="connsiteY153" fmla="*/ 239379 h 493127"/>
              <a:gd name="connsiteX154" fmla="*/ 277025 w 565545"/>
              <a:gd name="connsiteY154" fmla="*/ 229321 h 493127"/>
              <a:gd name="connsiteX155" fmla="*/ 28601 w 565545"/>
              <a:gd name="connsiteY155" fmla="*/ 157593 h 493127"/>
              <a:gd name="connsiteX156" fmla="*/ 30037 w 565545"/>
              <a:gd name="connsiteY156" fmla="*/ 170525 h 493127"/>
              <a:gd name="connsiteX157" fmla="*/ 50136 w 565545"/>
              <a:gd name="connsiteY157" fmla="*/ 161904 h 493127"/>
              <a:gd name="connsiteX158" fmla="*/ 255500 w 565545"/>
              <a:gd name="connsiteY158" fmla="*/ 149094 h 493127"/>
              <a:gd name="connsiteX159" fmla="*/ 213874 w 565545"/>
              <a:gd name="connsiteY159" fmla="*/ 362681 h 493127"/>
              <a:gd name="connsiteX160" fmla="*/ 472244 w 565545"/>
              <a:gd name="connsiteY160" fmla="*/ 435788 h 493127"/>
              <a:gd name="connsiteX161" fmla="*/ 532531 w 565545"/>
              <a:gd name="connsiteY161" fmla="*/ 182064 h 493127"/>
              <a:gd name="connsiteX162" fmla="*/ 152130 w 565545"/>
              <a:gd name="connsiteY162" fmla="*/ 144835 h 493127"/>
              <a:gd name="connsiteX163" fmla="*/ 170746 w 565545"/>
              <a:gd name="connsiteY163" fmla="*/ 156283 h 493127"/>
              <a:gd name="connsiteX164" fmla="*/ 154994 w 565545"/>
              <a:gd name="connsiteY164" fmla="*/ 167731 h 493127"/>
              <a:gd name="connsiteX165" fmla="*/ 152130 w 565545"/>
              <a:gd name="connsiteY165" fmla="*/ 166300 h 493127"/>
              <a:gd name="connsiteX166" fmla="*/ 149265 w 565545"/>
              <a:gd name="connsiteY166" fmla="*/ 163438 h 493127"/>
              <a:gd name="connsiteX167" fmla="*/ 144969 w 565545"/>
              <a:gd name="connsiteY167" fmla="*/ 163438 h 493127"/>
              <a:gd name="connsiteX168" fmla="*/ 140673 w 565545"/>
              <a:gd name="connsiteY168" fmla="*/ 164869 h 493127"/>
              <a:gd name="connsiteX169" fmla="*/ 136377 w 565545"/>
              <a:gd name="connsiteY169" fmla="*/ 170593 h 493127"/>
              <a:gd name="connsiteX170" fmla="*/ 134945 w 565545"/>
              <a:gd name="connsiteY170" fmla="*/ 174886 h 493127"/>
              <a:gd name="connsiteX171" fmla="*/ 136377 w 565545"/>
              <a:gd name="connsiteY171" fmla="*/ 182040 h 493127"/>
              <a:gd name="connsiteX172" fmla="*/ 140673 w 565545"/>
              <a:gd name="connsiteY172" fmla="*/ 187764 h 493127"/>
              <a:gd name="connsiteX173" fmla="*/ 144969 w 565545"/>
              <a:gd name="connsiteY173" fmla="*/ 192057 h 493127"/>
              <a:gd name="connsiteX174" fmla="*/ 149265 w 565545"/>
              <a:gd name="connsiteY174" fmla="*/ 196350 h 493127"/>
              <a:gd name="connsiteX175" fmla="*/ 154994 w 565545"/>
              <a:gd name="connsiteY175" fmla="*/ 197781 h 493127"/>
              <a:gd name="connsiteX176" fmla="*/ 160722 w 565545"/>
              <a:gd name="connsiteY176" fmla="*/ 194919 h 493127"/>
              <a:gd name="connsiteX177" fmla="*/ 163586 w 565545"/>
              <a:gd name="connsiteY177" fmla="*/ 192057 h 493127"/>
              <a:gd name="connsiteX178" fmla="*/ 165018 w 565545"/>
              <a:gd name="connsiteY178" fmla="*/ 187764 h 493127"/>
              <a:gd name="connsiteX179" fmla="*/ 165018 w 565545"/>
              <a:gd name="connsiteY179" fmla="*/ 184902 h 493127"/>
              <a:gd name="connsiteX180" fmla="*/ 163586 w 565545"/>
              <a:gd name="connsiteY180" fmla="*/ 180609 h 493127"/>
              <a:gd name="connsiteX181" fmla="*/ 179339 w 565545"/>
              <a:gd name="connsiteY181" fmla="*/ 169162 h 493127"/>
              <a:gd name="connsiteX182" fmla="*/ 183635 w 565545"/>
              <a:gd name="connsiteY182" fmla="*/ 177748 h 493127"/>
              <a:gd name="connsiteX183" fmla="*/ 183635 w 565545"/>
              <a:gd name="connsiteY183" fmla="*/ 189195 h 493127"/>
              <a:gd name="connsiteX184" fmla="*/ 179339 w 565545"/>
              <a:gd name="connsiteY184" fmla="*/ 199212 h 493127"/>
              <a:gd name="connsiteX185" fmla="*/ 170746 w 565545"/>
              <a:gd name="connsiteY185" fmla="*/ 207798 h 493127"/>
              <a:gd name="connsiteX186" fmla="*/ 157858 w 565545"/>
              <a:gd name="connsiteY186" fmla="*/ 213522 h 493127"/>
              <a:gd name="connsiteX187" fmla="*/ 144969 w 565545"/>
              <a:gd name="connsiteY187" fmla="*/ 213522 h 493127"/>
              <a:gd name="connsiteX188" fmla="*/ 133513 w 565545"/>
              <a:gd name="connsiteY188" fmla="*/ 209229 h 493127"/>
              <a:gd name="connsiteX189" fmla="*/ 123488 w 565545"/>
              <a:gd name="connsiteY189" fmla="*/ 199212 h 493127"/>
              <a:gd name="connsiteX190" fmla="*/ 117760 w 565545"/>
              <a:gd name="connsiteY190" fmla="*/ 186333 h 493127"/>
              <a:gd name="connsiteX191" fmla="*/ 116328 w 565545"/>
              <a:gd name="connsiteY191" fmla="*/ 173455 h 493127"/>
              <a:gd name="connsiteX192" fmla="*/ 122056 w 565545"/>
              <a:gd name="connsiteY192" fmla="*/ 162007 h 493127"/>
              <a:gd name="connsiteX193" fmla="*/ 132081 w 565545"/>
              <a:gd name="connsiteY193" fmla="*/ 151990 h 493127"/>
              <a:gd name="connsiteX194" fmla="*/ 152130 w 565545"/>
              <a:gd name="connsiteY194" fmla="*/ 144835 h 493127"/>
              <a:gd name="connsiteX195" fmla="*/ 2759 w 565545"/>
              <a:gd name="connsiteY195" fmla="*/ 131730 h 493127"/>
              <a:gd name="connsiteX196" fmla="*/ 71671 w 565545"/>
              <a:gd name="connsiteY196" fmla="*/ 150409 h 493127"/>
              <a:gd name="connsiteX197" fmla="*/ 73107 w 565545"/>
              <a:gd name="connsiteY197" fmla="*/ 170525 h 493127"/>
              <a:gd name="connsiteX198" fmla="*/ 8502 w 565545"/>
              <a:gd name="connsiteY198" fmla="*/ 200699 h 493127"/>
              <a:gd name="connsiteX199" fmla="*/ 7066 w 565545"/>
              <a:gd name="connsiteY199" fmla="*/ 179146 h 493127"/>
              <a:gd name="connsiteX200" fmla="*/ 15680 w 565545"/>
              <a:gd name="connsiteY200" fmla="*/ 176272 h 493127"/>
              <a:gd name="connsiteX201" fmla="*/ 14244 w 565545"/>
              <a:gd name="connsiteY201" fmla="*/ 154720 h 493127"/>
              <a:gd name="connsiteX202" fmla="*/ 4195 w 565545"/>
              <a:gd name="connsiteY202" fmla="*/ 153283 h 493127"/>
              <a:gd name="connsiteX203" fmla="*/ 242581 w 565545"/>
              <a:gd name="connsiteY203" fmla="*/ 127592 h 493127"/>
              <a:gd name="connsiteX204" fmla="*/ 565545 w 565545"/>
              <a:gd name="connsiteY204" fmla="*/ 159128 h 493127"/>
              <a:gd name="connsiteX205" fmla="*/ 493775 w 565545"/>
              <a:gd name="connsiteY205" fmla="*/ 461591 h 493127"/>
              <a:gd name="connsiteX206" fmla="*/ 261242 w 565545"/>
              <a:gd name="connsiteY206" fmla="*/ 493127 h 493127"/>
              <a:gd name="connsiteX207" fmla="*/ 0 w 565545"/>
              <a:gd name="connsiteY207" fmla="*/ 399951 h 493127"/>
              <a:gd name="connsiteX208" fmla="*/ 195214 w 565545"/>
              <a:gd name="connsiteY208" fmla="*/ 369849 h 493127"/>
              <a:gd name="connsiteX209" fmla="*/ 345994 w 565545"/>
              <a:gd name="connsiteY209" fmla="*/ 77420 h 493127"/>
              <a:gd name="connsiteX210" fmla="*/ 344557 w 565545"/>
              <a:gd name="connsiteY210" fmla="*/ 80289 h 493127"/>
              <a:gd name="connsiteX211" fmla="*/ 341684 w 565545"/>
              <a:gd name="connsiteY211" fmla="*/ 83157 h 493127"/>
              <a:gd name="connsiteX212" fmla="*/ 337373 w 565545"/>
              <a:gd name="connsiteY212" fmla="*/ 87459 h 493127"/>
              <a:gd name="connsiteX213" fmla="*/ 338810 w 565545"/>
              <a:gd name="connsiteY213" fmla="*/ 90327 h 493127"/>
              <a:gd name="connsiteX214" fmla="*/ 341684 w 565545"/>
              <a:gd name="connsiteY214" fmla="*/ 93196 h 493127"/>
              <a:gd name="connsiteX215" fmla="*/ 345994 w 565545"/>
              <a:gd name="connsiteY215" fmla="*/ 91762 h 493127"/>
              <a:gd name="connsiteX216" fmla="*/ 350305 w 565545"/>
              <a:gd name="connsiteY216" fmla="*/ 87459 h 493127"/>
              <a:gd name="connsiteX217" fmla="*/ 348868 w 565545"/>
              <a:gd name="connsiteY217" fmla="*/ 81723 h 493127"/>
              <a:gd name="connsiteX218" fmla="*/ 192358 w 565545"/>
              <a:gd name="connsiteY218" fmla="*/ 57297 h 493127"/>
              <a:gd name="connsiteX219" fmla="*/ 180893 w 565545"/>
              <a:gd name="connsiteY219" fmla="*/ 70189 h 493127"/>
              <a:gd name="connsiteX220" fmla="*/ 192358 w 565545"/>
              <a:gd name="connsiteY220" fmla="*/ 81648 h 493127"/>
              <a:gd name="connsiteX221" fmla="*/ 196657 w 565545"/>
              <a:gd name="connsiteY221" fmla="*/ 83081 h 493127"/>
              <a:gd name="connsiteX222" fmla="*/ 199523 w 565545"/>
              <a:gd name="connsiteY222" fmla="*/ 84513 h 493127"/>
              <a:gd name="connsiteX223" fmla="*/ 203823 w 565545"/>
              <a:gd name="connsiteY223" fmla="*/ 84513 h 493127"/>
              <a:gd name="connsiteX224" fmla="*/ 206689 w 565545"/>
              <a:gd name="connsiteY224" fmla="*/ 81648 h 493127"/>
              <a:gd name="connsiteX225" fmla="*/ 205256 w 565545"/>
              <a:gd name="connsiteY225" fmla="*/ 68756 h 493127"/>
              <a:gd name="connsiteX226" fmla="*/ 340247 w 565545"/>
              <a:gd name="connsiteY226" fmla="*/ 50172 h 493127"/>
              <a:gd name="connsiteX227" fmla="*/ 347431 w 565545"/>
              <a:gd name="connsiteY227" fmla="*/ 50172 h 493127"/>
              <a:gd name="connsiteX228" fmla="*/ 353178 w 565545"/>
              <a:gd name="connsiteY228" fmla="*/ 54474 h 493127"/>
              <a:gd name="connsiteX229" fmla="*/ 357489 w 565545"/>
              <a:gd name="connsiteY229" fmla="*/ 60211 h 493127"/>
              <a:gd name="connsiteX230" fmla="*/ 367547 w 565545"/>
              <a:gd name="connsiteY230" fmla="*/ 77420 h 493127"/>
              <a:gd name="connsiteX231" fmla="*/ 370420 w 565545"/>
              <a:gd name="connsiteY231" fmla="*/ 81723 h 493127"/>
              <a:gd name="connsiteX232" fmla="*/ 374731 w 565545"/>
              <a:gd name="connsiteY232" fmla="*/ 86025 h 493127"/>
              <a:gd name="connsiteX233" fmla="*/ 358926 w 565545"/>
              <a:gd name="connsiteY233" fmla="*/ 96064 h 493127"/>
              <a:gd name="connsiteX234" fmla="*/ 357489 w 565545"/>
              <a:gd name="connsiteY234" fmla="*/ 94630 h 493127"/>
              <a:gd name="connsiteX235" fmla="*/ 356052 w 565545"/>
              <a:gd name="connsiteY235" fmla="*/ 91762 h 493127"/>
              <a:gd name="connsiteX236" fmla="*/ 351742 w 565545"/>
              <a:gd name="connsiteY236" fmla="*/ 100366 h 493127"/>
              <a:gd name="connsiteX237" fmla="*/ 344557 w 565545"/>
              <a:gd name="connsiteY237" fmla="*/ 106103 h 493127"/>
              <a:gd name="connsiteX238" fmla="*/ 338810 w 565545"/>
              <a:gd name="connsiteY238" fmla="*/ 107537 h 493127"/>
              <a:gd name="connsiteX239" fmla="*/ 333063 w 565545"/>
              <a:gd name="connsiteY239" fmla="*/ 108971 h 493127"/>
              <a:gd name="connsiteX240" fmla="*/ 327315 w 565545"/>
              <a:gd name="connsiteY240" fmla="*/ 106103 h 493127"/>
              <a:gd name="connsiteX241" fmla="*/ 321568 w 565545"/>
              <a:gd name="connsiteY241" fmla="*/ 101800 h 493127"/>
              <a:gd name="connsiteX242" fmla="*/ 320131 w 565545"/>
              <a:gd name="connsiteY242" fmla="*/ 94630 h 493127"/>
              <a:gd name="connsiteX243" fmla="*/ 321568 w 565545"/>
              <a:gd name="connsiteY243" fmla="*/ 88893 h 493127"/>
              <a:gd name="connsiteX244" fmla="*/ 324442 w 565545"/>
              <a:gd name="connsiteY244" fmla="*/ 84591 h 493127"/>
              <a:gd name="connsiteX245" fmla="*/ 328752 w 565545"/>
              <a:gd name="connsiteY245" fmla="*/ 80289 h 493127"/>
              <a:gd name="connsiteX246" fmla="*/ 333063 w 565545"/>
              <a:gd name="connsiteY246" fmla="*/ 75986 h 493127"/>
              <a:gd name="connsiteX247" fmla="*/ 337373 w 565545"/>
              <a:gd name="connsiteY247" fmla="*/ 73118 h 493127"/>
              <a:gd name="connsiteX248" fmla="*/ 340247 w 565545"/>
              <a:gd name="connsiteY248" fmla="*/ 70250 h 493127"/>
              <a:gd name="connsiteX249" fmla="*/ 340247 w 565545"/>
              <a:gd name="connsiteY249" fmla="*/ 65947 h 493127"/>
              <a:gd name="connsiteX250" fmla="*/ 335936 w 565545"/>
              <a:gd name="connsiteY250" fmla="*/ 64513 h 493127"/>
              <a:gd name="connsiteX251" fmla="*/ 331626 w 565545"/>
              <a:gd name="connsiteY251" fmla="*/ 65947 h 493127"/>
              <a:gd name="connsiteX252" fmla="*/ 328752 w 565545"/>
              <a:gd name="connsiteY252" fmla="*/ 67382 h 493127"/>
              <a:gd name="connsiteX253" fmla="*/ 328752 w 565545"/>
              <a:gd name="connsiteY253" fmla="*/ 70250 h 493127"/>
              <a:gd name="connsiteX254" fmla="*/ 327315 w 565545"/>
              <a:gd name="connsiteY254" fmla="*/ 71684 h 493127"/>
              <a:gd name="connsiteX255" fmla="*/ 328752 w 565545"/>
              <a:gd name="connsiteY255" fmla="*/ 73118 h 493127"/>
              <a:gd name="connsiteX256" fmla="*/ 312947 w 565545"/>
              <a:gd name="connsiteY256" fmla="*/ 83157 h 493127"/>
              <a:gd name="connsiteX257" fmla="*/ 311510 w 565545"/>
              <a:gd name="connsiteY257" fmla="*/ 74552 h 493127"/>
              <a:gd name="connsiteX258" fmla="*/ 314384 w 565545"/>
              <a:gd name="connsiteY258" fmla="*/ 65947 h 493127"/>
              <a:gd name="connsiteX259" fmla="*/ 320131 w 565545"/>
              <a:gd name="connsiteY259" fmla="*/ 60211 h 493127"/>
              <a:gd name="connsiteX260" fmla="*/ 327315 w 565545"/>
              <a:gd name="connsiteY260" fmla="*/ 55909 h 493127"/>
              <a:gd name="connsiteX261" fmla="*/ 340247 w 565545"/>
              <a:gd name="connsiteY261" fmla="*/ 50172 h 493127"/>
              <a:gd name="connsiteX262" fmla="*/ 57416 w 565545"/>
              <a:gd name="connsiteY262" fmla="*/ 48693 h 493127"/>
              <a:gd name="connsiteX263" fmla="*/ 53106 w 565545"/>
              <a:gd name="connsiteY263" fmla="*/ 50126 h 493127"/>
              <a:gd name="connsiteX264" fmla="*/ 51669 w 565545"/>
              <a:gd name="connsiteY264" fmla="*/ 54424 h 493127"/>
              <a:gd name="connsiteX265" fmla="*/ 53106 w 565545"/>
              <a:gd name="connsiteY265" fmla="*/ 58722 h 493127"/>
              <a:gd name="connsiteX266" fmla="*/ 60290 w 565545"/>
              <a:gd name="connsiteY266" fmla="*/ 63020 h 493127"/>
              <a:gd name="connsiteX267" fmla="*/ 67474 w 565545"/>
              <a:gd name="connsiteY267" fmla="*/ 60155 h 493127"/>
              <a:gd name="connsiteX268" fmla="*/ 71785 w 565545"/>
              <a:gd name="connsiteY268" fmla="*/ 55856 h 493127"/>
              <a:gd name="connsiteX269" fmla="*/ 67474 w 565545"/>
              <a:gd name="connsiteY269" fmla="*/ 54424 h 493127"/>
              <a:gd name="connsiteX270" fmla="*/ 63163 w 565545"/>
              <a:gd name="connsiteY270" fmla="*/ 51558 h 493127"/>
              <a:gd name="connsiteX271" fmla="*/ 57416 w 565545"/>
              <a:gd name="connsiteY271" fmla="*/ 48693 h 493127"/>
              <a:gd name="connsiteX272" fmla="*/ 212421 w 565545"/>
              <a:gd name="connsiteY272" fmla="*/ 34378 h 493127"/>
              <a:gd name="connsiteX273" fmla="*/ 203823 w 565545"/>
              <a:gd name="connsiteY273" fmla="*/ 45838 h 493127"/>
              <a:gd name="connsiteX274" fmla="*/ 213855 w 565545"/>
              <a:gd name="connsiteY274" fmla="*/ 54432 h 493127"/>
              <a:gd name="connsiteX275" fmla="*/ 221020 w 565545"/>
              <a:gd name="connsiteY275" fmla="*/ 58729 h 493127"/>
              <a:gd name="connsiteX276" fmla="*/ 226753 w 565545"/>
              <a:gd name="connsiteY276" fmla="*/ 55864 h 493127"/>
              <a:gd name="connsiteX277" fmla="*/ 228186 w 565545"/>
              <a:gd name="connsiteY277" fmla="*/ 50135 h 493127"/>
              <a:gd name="connsiteX278" fmla="*/ 223886 w 565545"/>
              <a:gd name="connsiteY278" fmla="*/ 44405 h 493127"/>
              <a:gd name="connsiteX279" fmla="*/ 511087 w 565545"/>
              <a:gd name="connsiteY279" fmla="*/ 34255 h 493127"/>
              <a:gd name="connsiteX280" fmla="*/ 525446 w 565545"/>
              <a:gd name="connsiteY280" fmla="*/ 35692 h 493127"/>
              <a:gd name="connsiteX281" fmla="*/ 536933 w 565545"/>
              <a:gd name="connsiteY281" fmla="*/ 41439 h 493127"/>
              <a:gd name="connsiteX282" fmla="*/ 545548 w 565545"/>
              <a:gd name="connsiteY282" fmla="*/ 51497 h 493127"/>
              <a:gd name="connsiteX283" fmla="*/ 549855 w 565545"/>
              <a:gd name="connsiteY283" fmla="*/ 65866 h 493127"/>
              <a:gd name="connsiteX284" fmla="*/ 522574 w 565545"/>
              <a:gd name="connsiteY284" fmla="*/ 65866 h 493127"/>
              <a:gd name="connsiteX285" fmla="*/ 518267 w 565545"/>
              <a:gd name="connsiteY285" fmla="*/ 58682 h 493127"/>
              <a:gd name="connsiteX286" fmla="*/ 511087 w 565545"/>
              <a:gd name="connsiteY286" fmla="*/ 55808 h 493127"/>
              <a:gd name="connsiteX287" fmla="*/ 503908 w 565545"/>
              <a:gd name="connsiteY287" fmla="*/ 57245 h 493127"/>
              <a:gd name="connsiteX288" fmla="*/ 501037 w 565545"/>
              <a:gd name="connsiteY288" fmla="*/ 61555 h 493127"/>
              <a:gd name="connsiteX289" fmla="*/ 498165 w 565545"/>
              <a:gd name="connsiteY289" fmla="*/ 67303 h 493127"/>
              <a:gd name="connsiteX290" fmla="*/ 498165 w 565545"/>
              <a:gd name="connsiteY290" fmla="*/ 74487 h 493127"/>
              <a:gd name="connsiteX291" fmla="*/ 498165 w 565545"/>
              <a:gd name="connsiteY291" fmla="*/ 81671 h 493127"/>
              <a:gd name="connsiteX292" fmla="*/ 501037 w 565545"/>
              <a:gd name="connsiteY292" fmla="*/ 87419 h 493127"/>
              <a:gd name="connsiteX293" fmla="*/ 503908 w 565545"/>
              <a:gd name="connsiteY293" fmla="*/ 91729 h 493127"/>
              <a:gd name="connsiteX294" fmla="*/ 511087 w 565545"/>
              <a:gd name="connsiteY294" fmla="*/ 93166 h 493127"/>
              <a:gd name="connsiteX295" fmla="*/ 519702 w 565545"/>
              <a:gd name="connsiteY295" fmla="*/ 90292 h 493127"/>
              <a:gd name="connsiteX296" fmla="*/ 522574 w 565545"/>
              <a:gd name="connsiteY296" fmla="*/ 83108 h 493127"/>
              <a:gd name="connsiteX297" fmla="*/ 551291 w 565545"/>
              <a:gd name="connsiteY297" fmla="*/ 83108 h 493127"/>
              <a:gd name="connsiteX298" fmla="*/ 545548 w 565545"/>
              <a:gd name="connsiteY298" fmla="*/ 96040 h 493127"/>
              <a:gd name="connsiteX299" fmla="*/ 536933 w 565545"/>
              <a:gd name="connsiteY299" fmla="*/ 106098 h 493127"/>
              <a:gd name="connsiteX300" fmla="*/ 525446 w 565545"/>
              <a:gd name="connsiteY300" fmla="*/ 113282 h 493127"/>
              <a:gd name="connsiteX301" fmla="*/ 511087 w 565545"/>
              <a:gd name="connsiteY301" fmla="*/ 114719 h 493127"/>
              <a:gd name="connsiteX302" fmla="*/ 493857 w 565545"/>
              <a:gd name="connsiteY302" fmla="*/ 111845 h 493127"/>
              <a:gd name="connsiteX303" fmla="*/ 480935 w 565545"/>
              <a:gd name="connsiteY303" fmla="*/ 104661 h 493127"/>
              <a:gd name="connsiteX304" fmla="*/ 472320 w 565545"/>
              <a:gd name="connsiteY304" fmla="*/ 91729 h 493127"/>
              <a:gd name="connsiteX305" fmla="*/ 469448 w 565545"/>
              <a:gd name="connsiteY305" fmla="*/ 74487 h 493127"/>
              <a:gd name="connsiteX306" fmla="*/ 472320 w 565545"/>
              <a:gd name="connsiteY306" fmla="*/ 58682 h 493127"/>
              <a:gd name="connsiteX307" fmla="*/ 480935 w 565545"/>
              <a:gd name="connsiteY307" fmla="*/ 45750 h 493127"/>
              <a:gd name="connsiteX308" fmla="*/ 493857 w 565545"/>
              <a:gd name="connsiteY308" fmla="*/ 37129 h 493127"/>
              <a:gd name="connsiteX309" fmla="*/ 511087 w 565545"/>
              <a:gd name="connsiteY309" fmla="*/ 34255 h 493127"/>
              <a:gd name="connsiteX310" fmla="*/ 417704 w 565545"/>
              <a:gd name="connsiteY310" fmla="*/ 17158 h 493127"/>
              <a:gd name="connsiteX311" fmla="*/ 413406 w 565545"/>
              <a:gd name="connsiteY311" fmla="*/ 18588 h 493127"/>
              <a:gd name="connsiteX312" fmla="*/ 411974 w 565545"/>
              <a:gd name="connsiteY312" fmla="*/ 21447 h 493127"/>
              <a:gd name="connsiteX313" fmla="*/ 410542 w 565545"/>
              <a:gd name="connsiteY313" fmla="*/ 25737 h 493127"/>
              <a:gd name="connsiteX314" fmla="*/ 411974 w 565545"/>
              <a:gd name="connsiteY314" fmla="*/ 28597 h 493127"/>
              <a:gd name="connsiteX315" fmla="*/ 414839 w 565545"/>
              <a:gd name="connsiteY315" fmla="*/ 31456 h 493127"/>
              <a:gd name="connsiteX316" fmla="*/ 419136 w 565545"/>
              <a:gd name="connsiteY316" fmla="*/ 34316 h 493127"/>
              <a:gd name="connsiteX317" fmla="*/ 422001 w 565545"/>
              <a:gd name="connsiteY317" fmla="*/ 35746 h 493127"/>
              <a:gd name="connsiteX318" fmla="*/ 426298 w 565545"/>
              <a:gd name="connsiteY318" fmla="*/ 35746 h 493127"/>
              <a:gd name="connsiteX319" fmla="*/ 430596 w 565545"/>
              <a:gd name="connsiteY319" fmla="*/ 34316 h 493127"/>
              <a:gd name="connsiteX320" fmla="*/ 432028 w 565545"/>
              <a:gd name="connsiteY320" fmla="*/ 31456 h 493127"/>
              <a:gd name="connsiteX321" fmla="*/ 433460 w 565545"/>
              <a:gd name="connsiteY321" fmla="*/ 27167 h 493127"/>
              <a:gd name="connsiteX322" fmla="*/ 432028 w 565545"/>
              <a:gd name="connsiteY322" fmla="*/ 24307 h 493127"/>
              <a:gd name="connsiteX323" fmla="*/ 429163 w 565545"/>
              <a:gd name="connsiteY323" fmla="*/ 21447 h 493127"/>
              <a:gd name="connsiteX324" fmla="*/ 424866 w 565545"/>
              <a:gd name="connsiteY324" fmla="*/ 20018 h 493127"/>
              <a:gd name="connsiteX325" fmla="*/ 422001 w 565545"/>
              <a:gd name="connsiteY325" fmla="*/ 18588 h 493127"/>
              <a:gd name="connsiteX326" fmla="*/ 417704 w 565545"/>
              <a:gd name="connsiteY326" fmla="*/ 17158 h 493127"/>
              <a:gd name="connsiteX327" fmla="*/ 66037 w 565545"/>
              <a:gd name="connsiteY327" fmla="*/ 12874 h 493127"/>
              <a:gd name="connsiteX328" fmla="*/ 76095 w 565545"/>
              <a:gd name="connsiteY328" fmla="*/ 14307 h 493127"/>
              <a:gd name="connsiteX329" fmla="*/ 84716 w 565545"/>
              <a:gd name="connsiteY329" fmla="*/ 20038 h 493127"/>
              <a:gd name="connsiteX330" fmla="*/ 93337 w 565545"/>
              <a:gd name="connsiteY330" fmla="*/ 27202 h 493127"/>
              <a:gd name="connsiteX331" fmla="*/ 101958 w 565545"/>
              <a:gd name="connsiteY331" fmla="*/ 41529 h 493127"/>
              <a:gd name="connsiteX332" fmla="*/ 104832 w 565545"/>
              <a:gd name="connsiteY332" fmla="*/ 51558 h 493127"/>
              <a:gd name="connsiteX333" fmla="*/ 100521 w 565545"/>
              <a:gd name="connsiteY333" fmla="*/ 58722 h 493127"/>
              <a:gd name="connsiteX334" fmla="*/ 94774 w 565545"/>
              <a:gd name="connsiteY334" fmla="*/ 64453 h 493127"/>
              <a:gd name="connsiteX335" fmla="*/ 76095 w 565545"/>
              <a:gd name="connsiteY335" fmla="*/ 81646 h 493127"/>
              <a:gd name="connsiteX336" fmla="*/ 70348 w 565545"/>
              <a:gd name="connsiteY336" fmla="*/ 87377 h 493127"/>
              <a:gd name="connsiteX337" fmla="*/ 67474 w 565545"/>
              <a:gd name="connsiteY337" fmla="*/ 93108 h 493127"/>
              <a:gd name="connsiteX338" fmla="*/ 51669 w 565545"/>
              <a:gd name="connsiteY338" fmla="*/ 75915 h 493127"/>
              <a:gd name="connsiteX339" fmla="*/ 53106 w 565545"/>
              <a:gd name="connsiteY339" fmla="*/ 73050 h 493127"/>
              <a:gd name="connsiteX340" fmla="*/ 55979 w 565545"/>
              <a:gd name="connsiteY340" fmla="*/ 71617 h 493127"/>
              <a:gd name="connsiteX341" fmla="*/ 55979 w 565545"/>
              <a:gd name="connsiteY341" fmla="*/ 70184 h 493127"/>
              <a:gd name="connsiteX342" fmla="*/ 44484 w 565545"/>
              <a:gd name="connsiteY342" fmla="*/ 68751 h 493127"/>
              <a:gd name="connsiteX343" fmla="*/ 37300 w 565545"/>
              <a:gd name="connsiteY343" fmla="*/ 61588 h 493127"/>
              <a:gd name="connsiteX344" fmla="*/ 31553 w 565545"/>
              <a:gd name="connsiteY344" fmla="*/ 54424 h 493127"/>
              <a:gd name="connsiteX345" fmla="*/ 30116 w 565545"/>
              <a:gd name="connsiteY345" fmla="*/ 47260 h 493127"/>
              <a:gd name="connsiteX346" fmla="*/ 31553 w 565545"/>
              <a:gd name="connsiteY346" fmla="*/ 40096 h 493127"/>
              <a:gd name="connsiteX347" fmla="*/ 35863 w 565545"/>
              <a:gd name="connsiteY347" fmla="*/ 32932 h 493127"/>
              <a:gd name="connsiteX348" fmla="*/ 43048 w 565545"/>
              <a:gd name="connsiteY348" fmla="*/ 28634 h 493127"/>
              <a:gd name="connsiteX349" fmla="*/ 50232 w 565545"/>
              <a:gd name="connsiteY349" fmla="*/ 28634 h 493127"/>
              <a:gd name="connsiteX350" fmla="*/ 57416 w 565545"/>
              <a:gd name="connsiteY350" fmla="*/ 31500 h 493127"/>
              <a:gd name="connsiteX351" fmla="*/ 63163 w 565545"/>
              <a:gd name="connsiteY351" fmla="*/ 35798 h 493127"/>
              <a:gd name="connsiteX352" fmla="*/ 68911 w 565545"/>
              <a:gd name="connsiteY352" fmla="*/ 40096 h 493127"/>
              <a:gd name="connsiteX353" fmla="*/ 74658 w 565545"/>
              <a:gd name="connsiteY353" fmla="*/ 44394 h 493127"/>
              <a:gd name="connsiteX354" fmla="*/ 78969 w 565545"/>
              <a:gd name="connsiteY354" fmla="*/ 47260 h 493127"/>
              <a:gd name="connsiteX355" fmla="*/ 83279 w 565545"/>
              <a:gd name="connsiteY355" fmla="*/ 45827 h 493127"/>
              <a:gd name="connsiteX356" fmla="*/ 84716 w 565545"/>
              <a:gd name="connsiteY356" fmla="*/ 41529 h 493127"/>
              <a:gd name="connsiteX357" fmla="*/ 81842 w 565545"/>
              <a:gd name="connsiteY357" fmla="*/ 35798 h 493127"/>
              <a:gd name="connsiteX358" fmla="*/ 78969 w 565545"/>
              <a:gd name="connsiteY358" fmla="*/ 32932 h 493127"/>
              <a:gd name="connsiteX359" fmla="*/ 76095 w 565545"/>
              <a:gd name="connsiteY359" fmla="*/ 32932 h 493127"/>
              <a:gd name="connsiteX360" fmla="*/ 73221 w 565545"/>
              <a:gd name="connsiteY360" fmla="*/ 32932 h 493127"/>
              <a:gd name="connsiteX361" fmla="*/ 71785 w 565545"/>
              <a:gd name="connsiteY361" fmla="*/ 34365 h 493127"/>
              <a:gd name="connsiteX362" fmla="*/ 57416 w 565545"/>
              <a:gd name="connsiteY362" fmla="*/ 18605 h 493127"/>
              <a:gd name="connsiteX363" fmla="*/ 66037 w 565545"/>
              <a:gd name="connsiteY363" fmla="*/ 12874 h 493127"/>
              <a:gd name="connsiteX364" fmla="*/ 416271 w 565545"/>
              <a:gd name="connsiteY364" fmla="*/ 0 h 493127"/>
              <a:gd name="connsiteX365" fmla="*/ 424866 w 565545"/>
              <a:gd name="connsiteY365" fmla="*/ 0 h 493127"/>
              <a:gd name="connsiteX366" fmla="*/ 432028 w 565545"/>
              <a:gd name="connsiteY366" fmla="*/ 2860 h 493127"/>
              <a:gd name="connsiteX367" fmla="*/ 440622 w 565545"/>
              <a:gd name="connsiteY367" fmla="*/ 7149 h 493127"/>
              <a:gd name="connsiteX368" fmla="*/ 446352 w 565545"/>
              <a:gd name="connsiteY368" fmla="*/ 14298 h 493127"/>
              <a:gd name="connsiteX369" fmla="*/ 449217 w 565545"/>
              <a:gd name="connsiteY369" fmla="*/ 22877 h 493127"/>
              <a:gd name="connsiteX370" fmla="*/ 446352 w 565545"/>
              <a:gd name="connsiteY370" fmla="*/ 31456 h 493127"/>
              <a:gd name="connsiteX371" fmla="*/ 444920 w 565545"/>
              <a:gd name="connsiteY371" fmla="*/ 35746 h 493127"/>
              <a:gd name="connsiteX372" fmla="*/ 440622 w 565545"/>
              <a:gd name="connsiteY372" fmla="*/ 38605 h 493127"/>
              <a:gd name="connsiteX373" fmla="*/ 437758 w 565545"/>
              <a:gd name="connsiteY373" fmla="*/ 40035 h 493127"/>
              <a:gd name="connsiteX374" fmla="*/ 434893 w 565545"/>
              <a:gd name="connsiteY374" fmla="*/ 41465 h 493127"/>
              <a:gd name="connsiteX375" fmla="*/ 440622 w 565545"/>
              <a:gd name="connsiteY375" fmla="*/ 42895 h 493127"/>
              <a:gd name="connsiteX376" fmla="*/ 433460 w 565545"/>
              <a:gd name="connsiteY376" fmla="*/ 58623 h 493127"/>
              <a:gd name="connsiteX377" fmla="*/ 374731 w 565545"/>
              <a:gd name="connsiteY377" fmla="*/ 32886 h 493127"/>
              <a:gd name="connsiteX378" fmla="*/ 381893 w 565545"/>
              <a:gd name="connsiteY378" fmla="*/ 15728 h 493127"/>
              <a:gd name="connsiteX379" fmla="*/ 401947 w 565545"/>
              <a:gd name="connsiteY379" fmla="*/ 25737 h 493127"/>
              <a:gd name="connsiteX380" fmla="*/ 400515 w 565545"/>
              <a:gd name="connsiteY380" fmla="*/ 18588 h 493127"/>
              <a:gd name="connsiteX381" fmla="*/ 401947 w 565545"/>
              <a:gd name="connsiteY381" fmla="*/ 11439 h 493127"/>
              <a:gd name="connsiteX382" fmla="*/ 407677 w 565545"/>
              <a:gd name="connsiteY382" fmla="*/ 2860 h 493127"/>
              <a:gd name="connsiteX383" fmla="*/ 416271 w 565545"/>
              <a:gd name="connsiteY383" fmla="*/ 0 h 493127"/>
              <a:gd name="connsiteX384" fmla="*/ 206689 w 565545"/>
              <a:gd name="connsiteY384" fmla="*/ 0 h 493127"/>
              <a:gd name="connsiteX385" fmla="*/ 243950 w 565545"/>
              <a:gd name="connsiteY385" fmla="*/ 34378 h 493127"/>
              <a:gd name="connsiteX386" fmla="*/ 252549 w 565545"/>
              <a:gd name="connsiteY386" fmla="*/ 44405 h 493127"/>
              <a:gd name="connsiteX387" fmla="*/ 255415 w 565545"/>
              <a:gd name="connsiteY387" fmla="*/ 55864 h 493127"/>
              <a:gd name="connsiteX388" fmla="*/ 253982 w 565545"/>
              <a:gd name="connsiteY388" fmla="*/ 63027 h 493127"/>
              <a:gd name="connsiteX389" fmla="*/ 249683 w 565545"/>
              <a:gd name="connsiteY389" fmla="*/ 70189 h 493127"/>
              <a:gd name="connsiteX390" fmla="*/ 239651 w 565545"/>
              <a:gd name="connsiteY390" fmla="*/ 75918 h 493127"/>
              <a:gd name="connsiteX391" fmla="*/ 229619 w 565545"/>
              <a:gd name="connsiteY391" fmla="*/ 75918 h 493127"/>
              <a:gd name="connsiteX392" fmla="*/ 231052 w 565545"/>
              <a:gd name="connsiteY392" fmla="*/ 81648 h 493127"/>
              <a:gd name="connsiteX393" fmla="*/ 232485 w 565545"/>
              <a:gd name="connsiteY393" fmla="*/ 88810 h 493127"/>
              <a:gd name="connsiteX394" fmla="*/ 231052 w 565545"/>
              <a:gd name="connsiteY394" fmla="*/ 95972 h 493127"/>
              <a:gd name="connsiteX395" fmla="*/ 225320 w 565545"/>
              <a:gd name="connsiteY395" fmla="*/ 103134 h 493127"/>
              <a:gd name="connsiteX396" fmla="*/ 215288 w 565545"/>
              <a:gd name="connsiteY396" fmla="*/ 110297 h 493127"/>
              <a:gd name="connsiteX397" fmla="*/ 205256 w 565545"/>
              <a:gd name="connsiteY397" fmla="*/ 111729 h 493127"/>
              <a:gd name="connsiteX398" fmla="*/ 193791 w 565545"/>
              <a:gd name="connsiteY398" fmla="*/ 108864 h 493127"/>
              <a:gd name="connsiteX399" fmla="*/ 183759 w 565545"/>
              <a:gd name="connsiteY399" fmla="*/ 101702 h 493127"/>
              <a:gd name="connsiteX400" fmla="*/ 145065 w 565545"/>
              <a:gd name="connsiteY400" fmla="*/ 67324 h 49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Lst>
            <a:rect l="l" t="t" r="r" b="b"/>
            <a:pathLst>
              <a:path w="565545" h="493127">
                <a:moveTo>
                  <a:pt x="162199" y="428621"/>
                </a:moveTo>
                <a:lnTo>
                  <a:pt x="132056" y="431488"/>
                </a:lnTo>
                <a:lnTo>
                  <a:pt x="196649" y="455857"/>
                </a:lnTo>
                <a:lnTo>
                  <a:pt x="235405" y="451556"/>
                </a:lnTo>
                <a:close/>
                <a:moveTo>
                  <a:pt x="310101" y="309494"/>
                </a:moveTo>
                <a:cubicBezTo>
                  <a:pt x="312978" y="308061"/>
                  <a:pt x="314417" y="308061"/>
                  <a:pt x="317294" y="309494"/>
                </a:cubicBezTo>
                <a:cubicBezTo>
                  <a:pt x="318733" y="309494"/>
                  <a:pt x="321610" y="310927"/>
                  <a:pt x="323049" y="312360"/>
                </a:cubicBezTo>
                <a:cubicBezTo>
                  <a:pt x="325926" y="313793"/>
                  <a:pt x="327365" y="315226"/>
                  <a:pt x="328804" y="318092"/>
                </a:cubicBezTo>
                <a:cubicBezTo>
                  <a:pt x="331681" y="320958"/>
                  <a:pt x="333120" y="323824"/>
                  <a:pt x="333120" y="326690"/>
                </a:cubicBezTo>
                <a:cubicBezTo>
                  <a:pt x="333120" y="329556"/>
                  <a:pt x="333120" y="330990"/>
                  <a:pt x="333120" y="333856"/>
                </a:cubicBezTo>
                <a:cubicBezTo>
                  <a:pt x="331681" y="336722"/>
                  <a:pt x="331681" y="339588"/>
                  <a:pt x="328804" y="341021"/>
                </a:cubicBezTo>
                <a:cubicBezTo>
                  <a:pt x="327365" y="343887"/>
                  <a:pt x="325926" y="345320"/>
                  <a:pt x="323049" y="346753"/>
                </a:cubicBezTo>
                <a:cubicBezTo>
                  <a:pt x="320172" y="349619"/>
                  <a:pt x="317294" y="349619"/>
                  <a:pt x="314417" y="351052"/>
                </a:cubicBezTo>
                <a:cubicBezTo>
                  <a:pt x="311539" y="351052"/>
                  <a:pt x="308662" y="351052"/>
                  <a:pt x="307223" y="351052"/>
                </a:cubicBezTo>
                <a:cubicBezTo>
                  <a:pt x="304346" y="351052"/>
                  <a:pt x="301468" y="349619"/>
                  <a:pt x="300030" y="348186"/>
                </a:cubicBezTo>
                <a:cubicBezTo>
                  <a:pt x="297152" y="346753"/>
                  <a:pt x="295714" y="343887"/>
                  <a:pt x="292836" y="342454"/>
                </a:cubicBezTo>
                <a:cubicBezTo>
                  <a:pt x="289959" y="336722"/>
                  <a:pt x="288520" y="332423"/>
                  <a:pt x="289959" y="328123"/>
                </a:cubicBezTo>
                <a:cubicBezTo>
                  <a:pt x="289959" y="323824"/>
                  <a:pt x="292836" y="320958"/>
                  <a:pt x="297152" y="316659"/>
                </a:cubicBezTo>
                <a:lnTo>
                  <a:pt x="302907" y="328123"/>
                </a:lnTo>
                <a:cubicBezTo>
                  <a:pt x="301468" y="329556"/>
                  <a:pt x="301468" y="329556"/>
                  <a:pt x="301468" y="330990"/>
                </a:cubicBezTo>
                <a:cubicBezTo>
                  <a:pt x="301468" y="330990"/>
                  <a:pt x="301468" y="332423"/>
                  <a:pt x="301468" y="333856"/>
                </a:cubicBezTo>
                <a:cubicBezTo>
                  <a:pt x="301468" y="333856"/>
                  <a:pt x="301468" y="335289"/>
                  <a:pt x="301468" y="336722"/>
                </a:cubicBezTo>
                <a:cubicBezTo>
                  <a:pt x="302907" y="338155"/>
                  <a:pt x="304346" y="338155"/>
                  <a:pt x="304346" y="339588"/>
                </a:cubicBezTo>
                <a:cubicBezTo>
                  <a:pt x="305785" y="339588"/>
                  <a:pt x="307223" y="339588"/>
                  <a:pt x="308662" y="339588"/>
                </a:cubicBezTo>
                <a:cubicBezTo>
                  <a:pt x="310101" y="339588"/>
                  <a:pt x="311539" y="339588"/>
                  <a:pt x="311539" y="338155"/>
                </a:cubicBezTo>
                <a:cubicBezTo>
                  <a:pt x="312978" y="338155"/>
                  <a:pt x="314417" y="336722"/>
                  <a:pt x="315855" y="336722"/>
                </a:cubicBezTo>
                <a:cubicBezTo>
                  <a:pt x="317294" y="335289"/>
                  <a:pt x="318733" y="335289"/>
                  <a:pt x="318733" y="333856"/>
                </a:cubicBezTo>
                <a:cubicBezTo>
                  <a:pt x="320172" y="332423"/>
                  <a:pt x="320172" y="332423"/>
                  <a:pt x="321610" y="330990"/>
                </a:cubicBezTo>
                <a:cubicBezTo>
                  <a:pt x="321610" y="329556"/>
                  <a:pt x="321610" y="328123"/>
                  <a:pt x="321610" y="326690"/>
                </a:cubicBezTo>
                <a:cubicBezTo>
                  <a:pt x="321610" y="326690"/>
                  <a:pt x="321610" y="325257"/>
                  <a:pt x="321610" y="323824"/>
                </a:cubicBezTo>
                <a:cubicBezTo>
                  <a:pt x="320172" y="322391"/>
                  <a:pt x="320172" y="322391"/>
                  <a:pt x="318733" y="322391"/>
                </a:cubicBezTo>
                <a:cubicBezTo>
                  <a:pt x="318733" y="320958"/>
                  <a:pt x="317294" y="320958"/>
                  <a:pt x="317294" y="320958"/>
                </a:cubicBezTo>
                <a:cubicBezTo>
                  <a:pt x="315855" y="320958"/>
                  <a:pt x="314417" y="320958"/>
                  <a:pt x="314417" y="320958"/>
                </a:cubicBezTo>
                <a:cubicBezTo>
                  <a:pt x="312978" y="320958"/>
                  <a:pt x="312978" y="320958"/>
                  <a:pt x="311539" y="322391"/>
                </a:cubicBezTo>
                <a:lnTo>
                  <a:pt x="304346" y="310927"/>
                </a:lnTo>
                <a:cubicBezTo>
                  <a:pt x="305785" y="310927"/>
                  <a:pt x="308662" y="309494"/>
                  <a:pt x="310101" y="309494"/>
                </a:cubicBezTo>
                <a:close/>
                <a:moveTo>
                  <a:pt x="137853" y="295266"/>
                </a:moveTo>
                <a:cubicBezTo>
                  <a:pt x="134976" y="295266"/>
                  <a:pt x="133537" y="295266"/>
                  <a:pt x="133537" y="296695"/>
                </a:cubicBezTo>
                <a:cubicBezTo>
                  <a:pt x="132099" y="296695"/>
                  <a:pt x="130660" y="298125"/>
                  <a:pt x="130660" y="299554"/>
                </a:cubicBezTo>
                <a:cubicBezTo>
                  <a:pt x="130660" y="300983"/>
                  <a:pt x="129222" y="300983"/>
                  <a:pt x="129222" y="302413"/>
                </a:cubicBezTo>
                <a:cubicBezTo>
                  <a:pt x="129222" y="303842"/>
                  <a:pt x="129222" y="305271"/>
                  <a:pt x="129222" y="306701"/>
                </a:cubicBezTo>
                <a:cubicBezTo>
                  <a:pt x="129222" y="308130"/>
                  <a:pt x="129222" y="309559"/>
                  <a:pt x="129222" y="310989"/>
                </a:cubicBezTo>
                <a:cubicBezTo>
                  <a:pt x="129222" y="312418"/>
                  <a:pt x="130660" y="313847"/>
                  <a:pt x="130660" y="315277"/>
                </a:cubicBezTo>
                <a:cubicBezTo>
                  <a:pt x="130660" y="316706"/>
                  <a:pt x="132099" y="316706"/>
                  <a:pt x="133537" y="318136"/>
                </a:cubicBezTo>
                <a:cubicBezTo>
                  <a:pt x="133537" y="318136"/>
                  <a:pt x="134976" y="318136"/>
                  <a:pt x="137853" y="318136"/>
                </a:cubicBezTo>
                <a:cubicBezTo>
                  <a:pt x="139291" y="318136"/>
                  <a:pt x="140730" y="318136"/>
                  <a:pt x="140730" y="318136"/>
                </a:cubicBezTo>
                <a:cubicBezTo>
                  <a:pt x="142168" y="316706"/>
                  <a:pt x="143607" y="316706"/>
                  <a:pt x="143607" y="315277"/>
                </a:cubicBezTo>
                <a:cubicBezTo>
                  <a:pt x="143607" y="313847"/>
                  <a:pt x="145045" y="312418"/>
                  <a:pt x="145045" y="310989"/>
                </a:cubicBezTo>
                <a:cubicBezTo>
                  <a:pt x="145045" y="309559"/>
                  <a:pt x="145045" y="308130"/>
                  <a:pt x="145045" y="306701"/>
                </a:cubicBezTo>
                <a:cubicBezTo>
                  <a:pt x="145045" y="305271"/>
                  <a:pt x="145045" y="303842"/>
                  <a:pt x="145045" y="302413"/>
                </a:cubicBezTo>
                <a:cubicBezTo>
                  <a:pt x="145045" y="300983"/>
                  <a:pt x="143607" y="300983"/>
                  <a:pt x="143607" y="299554"/>
                </a:cubicBezTo>
                <a:cubicBezTo>
                  <a:pt x="143607" y="298125"/>
                  <a:pt x="142168" y="296695"/>
                  <a:pt x="140730" y="296695"/>
                </a:cubicBezTo>
                <a:cubicBezTo>
                  <a:pt x="140730" y="295266"/>
                  <a:pt x="139291" y="295266"/>
                  <a:pt x="137853" y="295266"/>
                </a:cubicBezTo>
                <a:close/>
                <a:moveTo>
                  <a:pt x="401842" y="283745"/>
                </a:moveTo>
                <a:lnTo>
                  <a:pt x="413332" y="318123"/>
                </a:lnTo>
                <a:lnTo>
                  <a:pt x="430566" y="305231"/>
                </a:lnTo>
                <a:lnTo>
                  <a:pt x="403278" y="283745"/>
                </a:lnTo>
                <a:close/>
                <a:moveTo>
                  <a:pt x="111960" y="266679"/>
                </a:moveTo>
                <a:lnTo>
                  <a:pt x="129222" y="266679"/>
                </a:lnTo>
                <a:lnTo>
                  <a:pt x="129222" y="289549"/>
                </a:lnTo>
                <a:lnTo>
                  <a:pt x="130660" y="289549"/>
                </a:lnTo>
                <a:cubicBezTo>
                  <a:pt x="132099" y="286690"/>
                  <a:pt x="133537" y="285261"/>
                  <a:pt x="134976" y="283831"/>
                </a:cubicBezTo>
                <a:cubicBezTo>
                  <a:pt x="137853" y="282402"/>
                  <a:pt x="140730" y="282402"/>
                  <a:pt x="143607" y="282402"/>
                </a:cubicBezTo>
                <a:cubicBezTo>
                  <a:pt x="146484" y="282402"/>
                  <a:pt x="150799" y="283831"/>
                  <a:pt x="152238" y="285261"/>
                </a:cubicBezTo>
                <a:cubicBezTo>
                  <a:pt x="155115" y="286690"/>
                  <a:pt x="157992" y="288119"/>
                  <a:pt x="159430" y="290978"/>
                </a:cubicBezTo>
                <a:cubicBezTo>
                  <a:pt x="160869" y="292407"/>
                  <a:pt x="160869" y="295266"/>
                  <a:pt x="162307" y="298125"/>
                </a:cubicBezTo>
                <a:cubicBezTo>
                  <a:pt x="162307" y="300983"/>
                  <a:pt x="162307" y="303842"/>
                  <a:pt x="162307" y="306701"/>
                </a:cubicBezTo>
                <a:cubicBezTo>
                  <a:pt x="162307" y="309559"/>
                  <a:pt x="162307" y="312418"/>
                  <a:pt x="162307" y="315277"/>
                </a:cubicBezTo>
                <a:cubicBezTo>
                  <a:pt x="160869" y="318136"/>
                  <a:pt x="159430" y="320994"/>
                  <a:pt x="157992" y="323853"/>
                </a:cubicBezTo>
                <a:cubicBezTo>
                  <a:pt x="156553" y="326712"/>
                  <a:pt x="155115" y="328141"/>
                  <a:pt x="152238" y="329570"/>
                </a:cubicBezTo>
                <a:cubicBezTo>
                  <a:pt x="149361" y="331000"/>
                  <a:pt x="146484" y="332429"/>
                  <a:pt x="143607" y="332429"/>
                </a:cubicBezTo>
                <a:cubicBezTo>
                  <a:pt x="140730" y="332429"/>
                  <a:pt x="139291" y="331000"/>
                  <a:pt x="137853" y="331000"/>
                </a:cubicBezTo>
                <a:cubicBezTo>
                  <a:pt x="136414" y="331000"/>
                  <a:pt x="134976" y="331000"/>
                  <a:pt x="133537" y="329570"/>
                </a:cubicBezTo>
                <a:cubicBezTo>
                  <a:pt x="133537" y="329570"/>
                  <a:pt x="132099" y="328141"/>
                  <a:pt x="130660" y="328141"/>
                </a:cubicBezTo>
                <a:cubicBezTo>
                  <a:pt x="130660" y="326712"/>
                  <a:pt x="130660" y="326712"/>
                  <a:pt x="129222" y="325282"/>
                </a:cubicBezTo>
                <a:lnTo>
                  <a:pt x="129222" y="331000"/>
                </a:lnTo>
                <a:lnTo>
                  <a:pt x="111960" y="331000"/>
                </a:lnTo>
                <a:close/>
                <a:moveTo>
                  <a:pt x="50258" y="250870"/>
                </a:moveTo>
                <a:cubicBezTo>
                  <a:pt x="53135" y="249437"/>
                  <a:pt x="56013" y="249437"/>
                  <a:pt x="57451" y="250870"/>
                </a:cubicBezTo>
                <a:cubicBezTo>
                  <a:pt x="60329" y="250870"/>
                  <a:pt x="61768" y="252303"/>
                  <a:pt x="64645" y="253736"/>
                </a:cubicBezTo>
                <a:cubicBezTo>
                  <a:pt x="66084" y="255169"/>
                  <a:pt x="68961" y="256602"/>
                  <a:pt x="70400" y="259468"/>
                </a:cubicBezTo>
                <a:cubicBezTo>
                  <a:pt x="71839" y="262334"/>
                  <a:pt x="73277" y="265200"/>
                  <a:pt x="73277" y="266633"/>
                </a:cubicBezTo>
                <a:cubicBezTo>
                  <a:pt x="74716" y="269499"/>
                  <a:pt x="74716" y="272366"/>
                  <a:pt x="73277" y="275232"/>
                </a:cubicBezTo>
                <a:cubicBezTo>
                  <a:pt x="73277" y="278098"/>
                  <a:pt x="71839" y="280964"/>
                  <a:pt x="70400" y="282397"/>
                </a:cubicBezTo>
                <a:cubicBezTo>
                  <a:pt x="68961" y="285263"/>
                  <a:pt x="66084" y="286696"/>
                  <a:pt x="63206" y="288129"/>
                </a:cubicBezTo>
                <a:cubicBezTo>
                  <a:pt x="60329" y="289562"/>
                  <a:pt x="58890" y="290995"/>
                  <a:pt x="56013" y="292428"/>
                </a:cubicBezTo>
                <a:cubicBezTo>
                  <a:pt x="53135" y="292428"/>
                  <a:pt x="50258" y="292428"/>
                  <a:pt x="47381" y="292428"/>
                </a:cubicBezTo>
                <a:cubicBezTo>
                  <a:pt x="44503" y="292428"/>
                  <a:pt x="41626" y="290995"/>
                  <a:pt x="40187" y="289562"/>
                </a:cubicBezTo>
                <a:cubicBezTo>
                  <a:pt x="37310" y="288129"/>
                  <a:pt x="35871" y="285263"/>
                  <a:pt x="34432" y="283830"/>
                </a:cubicBezTo>
                <a:cubicBezTo>
                  <a:pt x="30116" y="278098"/>
                  <a:pt x="30116" y="273799"/>
                  <a:pt x="30116" y="269499"/>
                </a:cubicBezTo>
                <a:cubicBezTo>
                  <a:pt x="30116" y="265200"/>
                  <a:pt x="32993" y="262334"/>
                  <a:pt x="37310" y="258035"/>
                </a:cubicBezTo>
                <a:lnTo>
                  <a:pt x="44503" y="268066"/>
                </a:lnTo>
                <a:cubicBezTo>
                  <a:pt x="43064" y="269499"/>
                  <a:pt x="43064" y="269499"/>
                  <a:pt x="43064" y="269499"/>
                </a:cubicBezTo>
                <a:cubicBezTo>
                  <a:pt x="43064" y="270932"/>
                  <a:pt x="41626" y="270932"/>
                  <a:pt x="41626" y="272366"/>
                </a:cubicBezTo>
                <a:cubicBezTo>
                  <a:pt x="41626" y="272366"/>
                  <a:pt x="41626" y="273799"/>
                  <a:pt x="41626" y="275232"/>
                </a:cubicBezTo>
                <a:cubicBezTo>
                  <a:pt x="41626" y="275232"/>
                  <a:pt x="41626" y="276665"/>
                  <a:pt x="43064" y="278098"/>
                </a:cubicBezTo>
                <a:cubicBezTo>
                  <a:pt x="43064" y="279531"/>
                  <a:pt x="44503" y="279531"/>
                  <a:pt x="45942" y="279531"/>
                </a:cubicBezTo>
                <a:cubicBezTo>
                  <a:pt x="45942" y="280964"/>
                  <a:pt x="47381" y="280964"/>
                  <a:pt x="48819" y="280964"/>
                </a:cubicBezTo>
                <a:cubicBezTo>
                  <a:pt x="50258" y="280964"/>
                  <a:pt x="51697" y="280964"/>
                  <a:pt x="53135" y="279531"/>
                </a:cubicBezTo>
                <a:cubicBezTo>
                  <a:pt x="54574" y="279531"/>
                  <a:pt x="56013" y="278098"/>
                  <a:pt x="56013" y="278098"/>
                </a:cubicBezTo>
                <a:cubicBezTo>
                  <a:pt x="57451" y="276665"/>
                  <a:pt x="58890" y="276665"/>
                  <a:pt x="60329" y="275232"/>
                </a:cubicBezTo>
                <a:cubicBezTo>
                  <a:pt x="60329" y="273799"/>
                  <a:pt x="61768" y="273799"/>
                  <a:pt x="61768" y="272366"/>
                </a:cubicBezTo>
                <a:cubicBezTo>
                  <a:pt x="63206" y="270932"/>
                  <a:pt x="63206" y="269499"/>
                  <a:pt x="63206" y="268066"/>
                </a:cubicBezTo>
                <a:cubicBezTo>
                  <a:pt x="63206" y="268066"/>
                  <a:pt x="61768" y="266633"/>
                  <a:pt x="61768" y="265200"/>
                </a:cubicBezTo>
                <a:cubicBezTo>
                  <a:pt x="60329" y="263767"/>
                  <a:pt x="60329" y="263767"/>
                  <a:pt x="58890" y="262334"/>
                </a:cubicBezTo>
                <a:cubicBezTo>
                  <a:pt x="58890" y="262334"/>
                  <a:pt x="57451" y="262334"/>
                  <a:pt x="57451" y="262334"/>
                </a:cubicBezTo>
                <a:cubicBezTo>
                  <a:pt x="56013" y="262334"/>
                  <a:pt x="56013" y="262334"/>
                  <a:pt x="54574" y="262334"/>
                </a:cubicBezTo>
                <a:cubicBezTo>
                  <a:pt x="54574" y="262334"/>
                  <a:pt x="53135" y="262334"/>
                  <a:pt x="51697" y="263767"/>
                </a:cubicBezTo>
                <a:lnTo>
                  <a:pt x="44503" y="252303"/>
                </a:lnTo>
                <a:cubicBezTo>
                  <a:pt x="47381" y="252303"/>
                  <a:pt x="48819" y="250870"/>
                  <a:pt x="50258" y="250870"/>
                </a:cubicBezTo>
                <a:close/>
                <a:moveTo>
                  <a:pt x="394661" y="245069"/>
                </a:moveTo>
                <a:lnTo>
                  <a:pt x="489449" y="309528"/>
                </a:lnTo>
                <a:lnTo>
                  <a:pt x="462162" y="331015"/>
                </a:lnTo>
                <a:lnTo>
                  <a:pt x="449236" y="320988"/>
                </a:lnTo>
                <a:lnTo>
                  <a:pt x="420513" y="341042"/>
                </a:lnTo>
                <a:lnTo>
                  <a:pt x="426257" y="355366"/>
                </a:lnTo>
                <a:lnTo>
                  <a:pt x="398970" y="375420"/>
                </a:lnTo>
                <a:lnTo>
                  <a:pt x="367374" y="263691"/>
                </a:lnTo>
                <a:close/>
                <a:moveTo>
                  <a:pt x="314418" y="212079"/>
                </a:moveTo>
                <a:cubicBezTo>
                  <a:pt x="312980" y="212079"/>
                  <a:pt x="311541" y="212079"/>
                  <a:pt x="310103" y="213516"/>
                </a:cubicBezTo>
                <a:cubicBezTo>
                  <a:pt x="308665" y="213516"/>
                  <a:pt x="308665" y="214953"/>
                  <a:pt x="307227" y="214953"/>
                </a:cubicBezTo>
                <a:cubicBezTo>
                  <a:pt x="305789" y="216390"/>
                  <a:pt x="305789" y="217826"/>
                  <a:pt x="304351" y="219263"/>
                </a:cubicBezTo>
                <a:cubicBezTo>
                  <a:pt x="304351" y="220700"/>
                  <a:pt x="302912" y="220700"/>
                  <a:pt x="302912" y="222137"/>
                </a:cubicBezTo>
                <a:cubicBezTo>
                  <a:pt x="302912" y="223574"/>
                  <a:pt x="301474" y="225011"/>
                  <a:pt x="301474" y="226447"/>
                </a:cubicBezTo>
                <a:cubicBezTo>
                  <a:pt x="301474" y="227884"/>
                  <a:pt x="301474" y="229321"/>
                  <a:pt x="302912" y="229321"/>
                </a:cubicBezTo>
                <a:cubicBezTo>
                  <a:pt x="302912" y="230758"/>
                  <a:pt x="304351" y="232195"/>
                  <a:pt x="305789" y="233632"/>
                </a:cubicBezTo>
                <a:cubicBezTo>
                  <a:pt x="307227" y="233632"/>
                  <a:pt x="308665" y="233632"/>
                  <a:pt x="308665" y="233632"/>
                </a:cubicBezTo>
                <a:cubicBezTo>
                  <a:pt x="310103" y="233632"/>
                  <a:pt x="311541" y="233632"/>
                  <a:pt x="312980" y="233632"/>
                </a:cubicBezTo>
                <a:cubicBezTo>
                  <a:pt x="314418" y="232195"/>
                  <a:pt x="314418" y="232195"/>
                  <a:pt x="315856" y="230758"/>
                </a:cubicBezTo>
                <a:cubicBezTo>
                  <a:pt x="317294" y="229321"/>
                  <a:pt x="317294" y="227884"/>
                  <a:pt x="318732" y="227884"/>
                </a:cubicBezTo>
                <a:cubicBezTo>
                  <a:pt x="318732" y="226447"/>
                  <a:pt x="320171" y="225011"/>
                  <a:pt x="320171" y="223574"/>
                </a:cubicBezTo>
                <a:cubicBezTo>
                  <a:pt x="320171" y="222137"/>
                  <a:pt x="321609" y="220700"/>
                  <a:pt x="321609" y="219263"/>
                </a:cubicBezTo>
                <a:cubicBezTo>
                  <a:pt x="321609" y="217826"/>
                  <a:pt x="321609" y="217826"/>
                  <a:pt x="320171" y="216390"/>
                </a:cubicBezTo>
                <a:cubicBezTo>
                  <a:pt x="320171" y="214953"/>
                  <a:pt x="318732" y="213516"/>
                  <a:pt x="317294" y="213516"/>
                </a:cubicBezTo>
                <a:cubicBezTo>
                  <a:pt x="315856" y="212079"/>
                  <a:pt x="314418" y="212079"/>
                  <a:pt x="314418" y="212079"/>
                </a:cubicBezTo>
                <a:close/>
                <a:moveTo>
                  <a:pt x="311541" y="174721"/>
                </a:moveTo>
                <a:lnTo>
                  <a:pt x="327362" y="184779"/>
                </a:lnTo>
                <a:lnTo>
                  <a:pt x="314418" y="203458"/>
                </a:lnTo>
                <a:lnTo>
                  <a:pt x="315856" y="203458"/>
                </a:lnTo>
                <a:cubicBezTo>
                  <a:pt x="317294" y="203458"/>
                  <a:pt x="320171" y="202021"/>
                  <a:pt x="323047" y="202021"/>
                </a:cubicBezTo>
                <a:cubicBezTo>
                  <a:pt x="324485" y="203458"/>
                  <a:pt x="327362" y="203458"/>
                  <a:pt x="330238" y="204895"/>
                </a:cubicBezTo>
                <a:cubicBezTo>
                  <a:pt x="333114" y="207768"/>
                  <a:pt x="335991" y="209205"/>
                  <a:pt x="337429" y="212079"/>
                </a:cubicBezTo>
                <a:cubicBezTo>
                  <a:pt x="338867" y="214953"/>
                  <a:pt x="338867" y="217826"/>
                  <a:pt x="338867" y="220700"/>
                </a:cubicBezTo>
                <a:cubicBezTo>
                  <a:pt x="338867" y="223574"/>
                  <a:pt x="338867" y="226447"/>
                  <a:pt x="337429" y="229321"/>
                </a:cubicBezTo>
                <a:cubicBezTo>
                  <a:pt x="335991" y="232195"/>
                  <a:pt x="334552" y="233632"/>
                  <a:pt x="333114" y="236505"/>
                </a:cubicBezTo>
                <a:cubicBezTo>
                  <a:pt x="331676" y="239379"/>
                  <a:pt x="330238" y="240816"/>
                  <a:pt x="327362" y="243690"/>
                </a:cubicBezTo>
                <a:cubicBezTo>
                  <a:pt x="325923" y="245126"/>
                  <a:pt x="323047" y="246563"/>
                  <a:pt x="320171" y="248000"/>
                </a:cubicBezTo>
                <a:cubicBezTo>
                  <a:pt x="317294" y="249437"/>
                  <a:pt x="314418" y="249437"/>
                  <a:pt x="311541" y="249437"/>
                </a:cubicBezTo>
                <a:cubicBezTo>
                  <a:pt x="308665" y="249437"/>
                  <a:pt x="305789" y="249437"/>
                  <a:pt x="302912" y="246563"/>
                </a:cubicBezTo>
                <a:cubicBezTo>
                  <a:pt x="301474" y="246563"/>
                  <a:pt x="300036" y="245126"/>
                  <a:pt x="298598" y="243690"/>
                </a:cubicBezTo>
                <a:cubicBezTo>
                  <a:pt x="298598" y="242253"/>
                  <a:pt x="297160" y="242253"/>
                  <a:pt x="297160" y="240816"/>
                </a:cubicBezTo>
                <a:cubicBezTo>
                  <a:pt x="295721" y="239379"/>
                  <a:pt x="295721" y="237942"/>
                  <a:pt x="295721" y="237942"/>
                </a:cubicBezTo>
                <a:cubicBezTo>
                  <a:pt x="295721" y="236505"/>
                  <a:pt x="295721" y="235069"/>
                  <a:pt x="295721" y="235069"/>
                </a:cubicBezTo>
                <a:lnTo>
                  <a:pt x="292845" y="239379"/>
                </a:lnTo>
                <a:lnTo>
                  <a:pt x="277025" y="229321"/>
                </a:lnTo>
                <a:close/>
                <a:moveTo>
                  <a:pt x="28601" y="157593"/>
                </a:moveTo>
                <a:lnTo>
                  <a:pt x="30037" y="170525"/>
                </a:lnTo>
                <a:lnTo>
                  <a:pt x="50136" y="161904"/>
                </a:lnTo>
                <a:close/>
                <a:moveTo>
                  <a:pt x="255500" y="149094"/>
                </a:moveTo>
                <a:lnTo>
                  <a:pt x="213874" y="362681"/>
                </a:lnTo>
                <a:lnTo>
                  <a:pt x="472244" y="435788"/>
                </a:lnTo>
                <a:lnTo>
                  <a:pt x="532531" y="182064"/>
                </a:lnTo>
                <a:close/>
                <a:moveTo>
                  <a:pt x="152130" y="144835"/>
                </a:moveTo>
                <a:cubicBezTo>
                  <a:pt x="159290" y="146266"/>
                  <a:pt x="165018" y="150559"/>
                  <a:pt x="170746" y="156283"/>
                </a:cubicBezTo>
                <a:lnTo>
                  <a:pt x="154994" y="167731"/>
                </a:lnTo>
                <a:cubicBezTo>
                  <a:pt x="153562" y="166300"/>
                  <a:pt x="153562" y="166300"/>
                  <a:pt x="152130" y="166300"/>
                </a:cubicBezTo>
                <a:cubicBezTo>
                  <a:pt x="152130" y="164869"/>
                  <a:pt x="150698" y="164869"/>
                  <a:pt x="149265" y="163438"/>
                </a:cubicBezTo>
                <a:cubicBezTo>
                  <a:pt x="147833" y="163438"/>
                  <a:pt x="146401" y="163438"/>
                  <a:pt x="144969" y="163438"/>
                </a:cubicBezTo>
                <a:cubicBezTo>
                  <a:pt x="143537" y="163438"/>
                  <a:pt x="142105" y="164869"/>
                  <a:pt x="140673" y="164869"/>
                </a:cubicBezTo>
                <a:cubicBezTo>
                  <a:pt x="137809" y="166300"/>
                  <a:pt x="136377" y="167731"/>
                  <a:pt x="136377" y="170593"/>
                </a:cubicBezTo>
                <a:cubicBezTo>
                  <a:pt x="134945" y="172024"/>
                  <a:pt x="134945" y="173455"/>
                  <a:pt x="134945" y="174886"/>
                </a:cubicBezTo>
                <a:cubicBezTo>
                  <a:pt x="136377" y="177748"/>
                  <a:pt x="136377" y="179179"/>
                  <a:pt x="136377" y="182040"/>
                </a:cubicBezTo>
                <a:cubicBezTo>
                  <a:pt x="137809" y="183471"/>
                  <a:pt x="139241" y="184902"/>
                  <a:pt x="140673" y="187764"/>
                </a:cubicBezTo>
                <a:cubicBezTo>
                  <a:pt x="142105" y="189195"/>
                  <a:pt x="143537" y="190626"/>
                  <a:pt x="144969" y="192057"/>
                </a:cubicBezTo>
                <a:cubicBezTo>
                  <a:pt x="146401" y="193488"/>
                  <a:pt x="147833" y="194919"/>
                  <a:pt x="149265" y="196350"/>
                </a:cubicBezTo>
                <a:cubicBezTo>
                  <a:pt x="150698" y="196350"/>
                  <a:pt x="153562" y="197781"/>
                  <a:pt x="154994" y="197781"/>
                </a:cubicBezTo>
                <a:cubicBezTo>
                  <a:pt x="156426" y="196350"/>
                  <a:pt x="159290" y="196350"/>
                  <a:pt x="160722" y="194919"/>
                </a:cubicBezTo>
                <a:cubicBezTo>
                  <a:pt x="162154" y="193488"/>
                  <a:pt x="163586" y="193488"/>
                  <a:pt x="163586" y="192057"/>
                </a:cubicBezTo>
                <a:cubicBezTo>
                  <a:pt x="165018" y="190626"/>
                  <a:pt x="165018" y="189195"/>
                  <a:pt x="165018" y="187764"/>
                </a:cubicBezTo>
                <a:cubicBezTo>
                  <a:pt x="165018" y="186333"/>
                  <a:pt x="165018" y="186333"/>
                  <a:pt x="165018" y="184902"/>
                </a:cubicBezTo>
                <a:cubicBezTo>
                  <a:pt x="165018" y="183471"/>
                  <a:pt x="163586" y="182040"/>
                  <a:pt x="163586" y="180609"/>
                </a:cubicBezTo>
                <a:lnTo>
                  <a:pt x="179339" y="169162"/>
                </a:lnTo>
                <a:cubicBezTo>
                  <a:pt x="182203" y="172024"/>
                  <a:pt x="182203" y="174886"/>
                  <a:pt x="183635" y="177748"/>
                </a:cubicBezTo>
                <a:cubicBezTo>
                  <a:pt x="183635" y="182040"/>
                  <a:pt x="185067" y="184902"/>
                  <a:pt x="183635" y="189195"/>
                </a:cubicBezTo>
                <a:cubicBezTo>
                  <a:pt x="183635" y="192057"/>
                  <a:pt x="182203" y="194919"/>
                  <a:pt x="179339" y="199212"/>
                </a:cubicBezTo>
                <a:cubicBezTo>
                  <a:pt x="177907" y="202074"/>
                  <a:pt x="173610" y="204936"/>
                  <a:pt x="170746" y="207798"/>
                </a:cubicBezTo>
                <a:cubicBezTo>
                  <a:pt x="166450" y="210660"/>
                  <a:pt x="162154" y="213522"/>
                  <a:pt x="157858" y="213522"/>
                </a:cubicBezTo>
                <a:cubicBezTo>
                  <a:pt x="152130" y="214953"/>
                  <a:pt x="147833" y="214953"/>
                  <a:pt x="144969" y="213522"/>
                </a:cubicBezTo>
                <a:cubicBezTo>
                  <a:pt x="140673" y="213522"/>
                  <a:pt x="136377" y="210660"/>
                  <a:pt x="133513" y="209229"/>
                </a:cubicBezTo>
                <a:cubicBezTo>
                  <a:pt x="129217" y="206367"/>
                  <a:pt x="126352" y="202074"/>
                  <a:pt x="123488" y="199212"/>
                </a:cubicBezTo>
                <a:cubicBezTo>
                  <a:pt x="120624" y="194919"/>
                  <a:pt x="119192" y="190626"/>
                  <a:pt x="117760" y="186333"/>
                </a:cubicBezTo>
                <a:cubicBezTo>
                  <a:pt x="116328" y="180609"/>
                  <a:pt x="116328" y="177748"/>
                  <a:pt x="116328" y="173455"/>
                </a:cubicBezTo>
                <a:cubicBezTo>
                  <a:pt x="117760" y="169162"/>
                  <a:pt x="119192" y="164869"/>
                  <a:pt x="122056" y="162007"/>
                </a:cubicBezTo>
                <a:cubicBezTo>
                  <a:pt x="123488" y="157714"/>
                  <a:pt x="127784" y="154852"/>
                  <a:pt x="132081" y="151990"/>
                </a:cubicBezTo>
                <a:cubicBezTo>
                  <a:pt x="139241" y="146266"/>
                  <a:pt x="146401" y="144835"/>
                  <a:pt x="152130" y="144835"/>
                </a:cubicBezTo>
                <a:close/>
                <a:moveTo>
                  <a:pt x="2759" y="131730"/>
                </a:moveTo>
                <a:lnTo>
                  <a:pt x="71671" y="150409"/>
                </a:lnTo>
                <a:lnTo>
                  <a:pt x="73107" y="170525"/>
                </a:lnTo>
                <a:lnTo>
                  <a:pt x="8502" y="200699"/>
                </a:lnTo>
                <a:lnTo>
                  <a:pt x="7066" y="179146"/>
                </a:lnTo>
                <a:lnTo>
                  <a:pt x="15680" y="176272"/>
                </a:lnTo>
                <a:lnTo>
                  <a:pt x="14244" y="154720"/>
                </a:lnTo>
                <a:lnTo>
                  <a:pt x="4195" y="153283"/>
                </a:lnTo>
                <a:close/>
                <a:moveTo>
                  <a:pt x="242581" y="127592"/>
                </a:moveTo>
                <a:lnTo>
                  <a:pt x="565545" y="159128"/>
                </a:lnTo>
                <a:lnTo>
                  <a:pt x="493775" y="461591"/>
                </a:lnTo>
                <a:lnTo>
                  <a:pt x="261242" y="493127"/>
                </a:lnTo>
                <a:lnTo>
                  <a:pt x="0" y="399951"/>
                </a:lnTo>
                <a:lnTo>
                  <a:pt x="195214" y="369849"/>
                </a:lnTo>
                <a:close/>
                <a:moveTo>
                  <a:pt x="345994" y="77420"/>
                </a:moveTo>
                <a:cubicBezTo>
                  <a:pt x="345994" y="78854"/>
                  <a:pt x="344557" y="78854"/>
                  <a:pt x="344557" y="80289"/>
                </a:cubicBezTo>
                <a:cubicBezTo>
                  <a:pt x="343120" y="81723"/>
                  <a:pt x="341684" y="81723"/>
                  <a:pt x="341684" y="83157"/>
                </a:cubicBezTo>
                <a:cubicBezTo>
                  <a:pt x="340247" y="84591"/>
                  <a:pt x="338810" y="86025"/>
                  <a:pt x="337373" y="87459"/>
                </a:cubicBezTo>
                <a:cubicBezTo>
                  <a:pt x="337373" y="88893"/>
                  <a:pt x="337373" y="88893"/>
                  <a:pt x="338810" y="90327"/>
                </a:cubicBezTo>
                <a:cubicBezTo>
                  <a:pt x="338810" y="91762"/>
                  <a:pt x="340247" y="93196"/>
                  <a:pt x="341684" y="93196"/>
                </a:cubicBezTo>
                <a:cubicBezTo>
                  <a:pt x="343120" y="93196"/>
                  <a:pt x="344557" y="93196"/>
                  <a:pt x="345994" y="91762"/>
                </a:cubicBezTo>
                <a:cubicBezTo>
                  <a:pt x="347431" y="90327"/>
                  <a:pt x="348868" y="88893"/>
                  <a:pt x="350305" y="87459"/>
                </a:cubicBezTo>
                <a:cubicBezTo>
                  <a:pt x="350305" y="86025"/>
                  <a:pt x="350305" y="83157"/>
                  <a:pt x="348868" y="81723"/>
                </a:cubicBezTo>
                <a:close/>
                <a:moveTo>
                  <a:pt x="192358" y="57297"/>
                </a:moveTo>
                <a:lnTo>
                  <a:pt x="180893" y="70189"/>
                </a:lnTo>
                <a:lnTo>
                  <a:pt x="192358" y="81648"/>
                </a:lnTo>
                <a:cubicBezTo>
                  <a:pt x="193791" y="81648"/>
                  <a:pt x="195224" y="83081"/>
                  <a:pt x="196657" y="83081"/>
                </a:cubicBezTo>
                <a:cubicBezTo>
                  <a:pt x="198090" y="84513"/>
                  <a:pt x="198090" y="84513"/>
                  <a:pt x="199523" y="84513"/>
                </a:cubicBezTo>
                <a:cubicBezTo>
                  <a:pt x="200957" y="85945"/>
                  <a:pt x="202390" y="84513"/>
                  <a:pt x="203823" y="84513"/>
                </a:cubicBezTo>
                <a:cubicBezTo>
                  <a:pt x="203823" y="84513"/>
                  <a:pt x="205256" y="83081"/>
                  <a:pt x="206689" y="81648"/>
                </a:cubicBezTo>
                <a:cubicBezTo>
                  <a:pt x="210988" y="77351"/>
                  <a:pt x="209555" y="74486"/>
                  <a:pt x="205256" y="68756"/>
                </a:cubicBezTo>
                <a:close/>
                <a:moveTo>
                  <a:pt x="340247" y="50172"/>
                </a:moveTo>
                <a:cubicBezTo>
                  <a:pt x="343120" y="48738"/>
                  <a:pt x="345994" y="48738"/>
                  <a:pt x="347431" y="50172"/>
                </a:cubicBezTo>
                <a:cubicBezTo>
                  <a:pt x="350305" y="50172"/>
                  <a:pt x="351742" y="51606"/>
                  <a:pt x="353178" y="54474"/>
                </a:cubicBezTo>
                <a:cubicBezTo>
                  <a:pt x="354615" y="55909"/>
                  <a:pt x="356052" y="57343"/>
                  <a:pt x="357489" y="60211"/>
                </a:cubicBezTo>
                <a:lnTo>
                  <a:pt x="367547" y="77420"/>
                </a:lnTo>
                <a:cubicBezTo>
                  <a:pt x="368984" y="78854"/>
                  <a:pt x="370420" y="80289"/>
                  <a:pt x="370420" y="81723"/>
                </a:cubicBezTo>
                <a:cubicBezTo>
                  <a:pt x="371857" y="83157"/>
                  <a:pt x="373294" y="84591"/>
                  <a:pt x="374731" y="86025"/>
                </a:cubicBezTo>
                <a:lnTo>
                  <a:pt x="358926" y="96064"/>
                </a:lnTo>
                <a:cubicBezTo>
                  <a:pt x="358926" y="94630"/>
                  <a:pt x="357489" y="94630"/>
                  <a:pt x="357489" y="94630"/>
                </a:cubicBezTo>
                <a:cubicBezTo>
                  <a:pt x="356052" y="93196"/>
                  <a:pt x="356052" y="93196"/>
                  <a:pt x="356052" y="91762"/>
                </a:cubicBezTo>
                <a:cubicBezTo>
                  <a:pt x="354615" y="94630"/>
                  <a:pt x="353178" y="97498"/>
                  <a:pt x="351742" y="100366"/>
                </a:cubicBezTo>
                <a:cubicBezTo>
                  <a:pt x="350305" y="101800"/>
                  <a:pt x="347431" y="103235"/>
                  <a:pt x="344557" y="106103"/>
                </a:cubicBezTo>
                <a:cubicBezTo>
                  <a:pt x="343120" y="106103"/>
                  <a:pt x="340247" y="107537"/>
                  <a:pt x="338810" y="107537"/>
                </a:cubicBezTo>
                <a:cubicBezTo>
                  <a:pt x="337373" y="108971"/>
                  <a:pt x="334499" y="108971"/>
                  <a:pt x="333063" y="108971"/>
                </a:cubicBezTo>
                <a:cubicBezTo>
                  <a:pt x="330189" y="108971"/>
                  <a:pt x="328752" y="107537"/>
                  <a:pt x="327315" y="106103"/>
                </a:cubicBezTo>
                <a:cubicBezTo>
                  <a:pt x="325878" y="106103"/>
                  <a:pt x="323005" y="103235"/>
                  <a:pt x="321568" y="101800"/>
                </a:cubicBezTo>
                <a:cubicBezTo>
                  <a:pt x="321568" y="98932"/>
                  <a:pt x="320131" y="97498"/>
                  <a:pt x="320131" y="94630"/>
                </a:cubicBezTo>
                <a:cubicBezTo>
                  <a:pt x="320131" y="93196"/>
                  <a:pt x="320131" y="91762"/>
                  <a:pt x="321568" y="88893"/>
                </a:cubicBezTo>
                <a:cubicBezTo>
                  <a:pt x="321568" y="87459"/>
                  <a:pt x="323005" y="86025"/>
                  <a:pt x="324442" y="84591"/>
                </a:cubicBezTo>
                <a:cubicBezTo>
                  <a:pt x="325878" y="83157"/>
                  <a:pt x="327315" y="81723"/>
                  <a:pt x="328752" y="80289"/>
                </a:cubicBezTo>
                <a:cubicBezTo>
                  <a:pt x="330189" y="78854"/>
                  <a:pt x="331626" y="77420"/>
                  <a:pt x="333063" y="75986"/>
                </a:cubicBezTo>
                <a:cubicBezTo>
                  <a:pt x="334499" y="74552"/>
                  <a:pt x="335936" y="73118"/>
                  <a:pt x="337373" y="73118"/>
                </a:cubicBezTo>
                <a:cubicBezTo>
                  <a:pt x="338810" y="71684"/>
                  <a:pt x="338810" y="70250"/>
                  <a:pt x="340247" y="70250"/>
                </a:cubicBezTo>
                <a:cubicBezTo>
                  <a:pt x="340247" y="68816"/>
                  <a:pt x="340247" y="67382"/>
                  <a:pt x="340247" y="65947"/>
                </a:cubicBezTo>
                <a:cubicBezTo>
                  <a:pt x="338810" y="64513"/>
                  <a:pt x="337373" y="64513"/>
                  <a:pt x="335936" y="64513"/>
                </a:cubicBezTo>
                <a:cubicBezTo>
                  <a:pt x="334499" y="64513"/>
                  <a:pt x="333063" y="64513"/>
                  <a:pt x="331626" y="65947"/>
                </a:cubicBezTo>
                <a:cubicBezTo>
                  <a:pt x="330189" y="65947"/>
                  <a:pt x="330189" y="67382"/>
                  <a:pt x="328752" y="67382"/>
                </a:cubicBezTo>
                <a:cubicBezTo>
                  <a:pt x="328752" y="68816"/>
                  <a:pt x="328752" y="68816"/>
                  <a:pt x="328752" y="70250"/>
                </a:cubicBezTo>
                <a:cubicBezTo>
                  <a:pt x="327315" y="70250"/>
                  <a:pt x="327315" y="71684"/>
                  <a:pt x="327315" y="71684"/>
                </a:cubicBezTo>
                <a:cubicBezTo>
                  <a:pt x="328752" y="73118"/>
                  <a:pt x="328752" y="73118"/>
                  <a:pt x="328752" y="73118"/>
                </a:cubicBezTo>
                <a:lnTo>
                  <a:pt x="312947" y="83157"/>
                </a:lnTo>
                <a:cubicBezTo>
                  <a:pt x="311510" y="78854"/>
                  <a:pt x="311510" y="75986"/>
                  <a:pt x="311510" y="74552"/>
                </a:cubicBezTo>
                <a:cubicBezTo>
                  <a:pt x="311510" y="71684"/>
                  <a:pt x="312947" y="68816"/>
                  <a:pt x="314384" y="65947"/>
                </a:cubicBezTo>
                <a:cubicBezTo>
                  <a:pt x="315821" y="64513"/>
                  <a:pt x="317257" y="61645"/>
                  <a:pt x="320131" y="60211"/>
                </a:cubicBezTo>
                <a:cubicBezTo>
                  <a:pt x="321568" y="58777"/>
                  <a:pt x="324442" y="57343"/>
                  <a:pt x="327315" y="55909"/>
                </a:cubicBezTo>
                <a:cubicBezTo>
                  <a:pt x="331626" y="53040"/>
                  <a:pt x="335936" y="50172"/>
                  <a:pt x="340247" y="50172"/>
                </a:cubicBezTo>
                <a:close/>
                <a:moveTo>
                  <a:pt x="57416" y="48693"/>
                </a:moveTo>
                <a:cubicBezTo>
                  <a:pt x="55979" y="48693"/>
                  <a:pt x="54542" y="48693"/>
                  <a:pt x="53106" y="50126"/>
                </a:cubicBezTo>
                <a:cubicBezTo>
                  <a:pt x="51669" y="51558"/>
                  <a:pt x="51669" y="51558"/>
                  <a:pt x="51669" y="54424"/>
                </a:cubicBezTo>
                <a:cubicBezTo>
                  <a:pt x="51669" y="55856"/>
                  <a:pt x="51669" y="57289"/>
                  <a:pt x="53106" y="58722"/>
                </a:cubicBezTo>
                <a:cubicBezTo>
                  <a:pt x="54542" y="61588"/>
                  <a:pt x="57416" y="61588"/>
                  <a:pt x="60290" y="63020"/>
                </a:cubicBezTo>
                <a:cubicBezTo>
                  <a:pt x="61727" y="63020"/>
                  <a:pt x="64600" y="61588"/>
                  <a:pt x="67474" y="60155"/>
                </a:cubicBezTo>
                <a:lnTo>
                  <a:pt x="71785" y="55856"/>
                </a:lnTo>
                <a:cubicBezTo>
                  <a:pt x="70348" y="55856"/>
                  <a:pt x="68911" y="54424"/>
                  <a:pt x="67474" y="54424"/>
                </a:cubicBezTo>
                <a:cubicBezTo>
                  <a:pt x="66037" y="52991"/>
                  <a:pt x="64600" y="51558"/>
                  <a:pt x="63163" y="51558"/>
                </a:cubicBezTo>
                <a:cubicBezTo>
                  <a:pt x="60290" y="50126"/>
                  <a:pt x="58853" y="48693"/>
                  <a:pt x="57416" y="48693"/>
                </a:cubicBezTo>
                <a:close/>
                <a:moveTo>
                  <a:pt x="212421" y="34378"/>
                </a:moveTo>
                <a:lnTo>
                  <a:pt x="203823" y="45838"/>
                </a:lnTo>
                <a:lnTo>
                  <a:pt x="213855" y="54432"/>
                </a:lnTo>
                <a:cubicBezTo>
                  <a:pt x="216721" y="57297"/>
                  <a:pt x="218154" y="58729"/>
                  <a:pt x="221020" y="58729"/>
                </a:cubicBezTo>
                <a:cubicBezTo>
                  <a:pt x="222453" y="58729"/>
                  <a:pt x="223886" y="58729"/>
                  <a:pt x="226753" y="55864"/>
                </a:cubicBezTo>
                <a:cubicBezTo>
                  <a:pt x="228186" y="54432"/>
                  <a:pt x="228186" y="53000"/>
                  <a:pt x="228186" y="50135"/>
                </a:cubicBezTo>
                <a:cubicBezTo>
                  <a:pt x="226753" y="48702"/>
                  <a:pt x="225320" y="47270"/>
                  <a:pt x="223886" y="44405"/>
                </a:cubicBezTo>
                <a:close/>
                <a:moveTo>
                  <a:pt x="511087" y="34255"/>
                </a:moveTo>
                <a:cubicBezTo>
                  <a:pt x="515395" y="34255"/>
                  <a:pt x="521138" y="34255"/>
                  <a:pt x="525446" y="35692"/>
                </a:cubicBezTo>
                <a:cubicBezTo>
                  <a:pt x="529753" y="37129"/>
                  <a:pt x="534061" y="38566"/>
                  <a:pt x="536933" y="41439"/>
                </a:cubicBezTo>
                <a:cubicBezTo>
                  <a:pt x="541240" y="44313"/>
                  <a:pt x="544112" y="47187"/>
                  <a:pt x="545548" y="51497"/>
                </a:cubicBezTo>
                <a:cubicBezTo>
                  <a:pt x="548419" y="55808"/>
                  <a:pt x="549855" y="60118"/>
                  <a:pt x="549855" y="65866"/>
                </a:cubicBezTo>
                <a:lnTo>
                  <a:pt x="522574" y="65866"/>
                </a:lnTo>
                <a:cubicBezTo>
                  <a:pt x="521138" y="61555"/>
                  <a:pt x="521138" y="60118"/>
                  <a:pt x="518267" y="58682"/>
                </a:cubicBezTo>
                <a:cubicBezTo>
                  <a:pt x="516831" y="55808"/>
                  <a:pt x="513959" y="55808"/>
                  <a:pt x="511087" y="55808"/>
                </a:cubicBezTo>
                <a:cubicBezTo>
                  <a:pt x="508216" y="55808"/>
                  <a:pt x="506780" y="55808"/>
                  <a:pt x="503908" y="57245"/>
                </a:cubicBezTo>
                <a:cubicBezTo>
                  <a:pt x="502472" y="58682"/>
                  <a:pt x="501037" y="60118"/>
                  <a:pt x="501037" y="61555"/>
                </a:cubicBezTo>
                <a:cubicBezTo>
                  <a:pt x="499601" y="62992"/>
                  <a:pt x="499601" y="65866"/>
                  <a:pt x="498165" y="67303"/>
                </a:cubicBezTo>
                <a:cubicBezTo>
                  <a:pt x="498165" y="70176"/>
                  <a:pt x="498165" y="73050"/>
                  <a:pt x="498165" y="74487"/>
                </a:cubicBezTo>
                <a:cubicBezTo>
                  <a:pt x="498165" y="77361"/>
                  <a:pt x="498165" y="78798"/>
                  <a:pt x="498165" y="81671"/>
                </a:cubicBezTo>
                <a:cubicBezTo>
                  <a:pt x="499601" y="84545"/>
                  <a:pt x="499601" y="85982"/>
                  <a:pt x="501037" y="87419"/>
                </a:cubicBezTo>
                <a:cubicBezTo>
                  <a:pt x="501037" y="88856"/>
                  <a:pt x="502472" y="90292"/>
                  <a:pt x="503908" y="91729"/>
                </a:cubicBezTo>
                <a:cubicBezTo>
                  <a:pt x="506780" y="93166"/>
                  <a:pt x="508216" y="93166"/>
                  <a:pt x="511087" y="93166"/>
                </a:cubicBezTo>
                <a:cubicBezTo>
                  <a:pt x="513959" y="93166"/>
                  <a:pt x="516831" y="93166"/>
                  <a:pt x="519702" y="90292"/>
                </a:cubicBezTo>
                <a:cubicBezTo>
                  <a:pt x="521138" y="87419"/>
                  <a:pt x="522574" y="85982"/>
                  <a:pt x="522574" y="83108"/>
                </a:cubicBezTo>
                <a:lnTo>
                  <a:pt x="551291" y="83108"/>
                </a:lnTo>
                <a:cubicBezTo>
                  <a:pt x="549855" y="87419"/>
                  <a:pt x="548419" y="91729"/>
                  <a:pt x="545548" y="96040"/>
                </a:cubicBezTo>
                <a:cubicBezTo>
                  <a:pt x="544112" y="100350"/>
                  <a:pt x="541240" y="103224"/>
                  <a:pt x="536933" y="106098"/>
                </a:cubicBezTo>
                <a:cubicBezTo>
                  <a:pt x="534061" y="108972"/>
                  <a:pt x="529753" y="111845"/>
                  <a:pt x="525446" y="113282"/>
                </a:cubicBezTo>
                <a:cubicBezTo>
                  <a:pt x="521138" y="114719"/>
                  <a:pt x="515395" y="114719"/>
                  <a:pt x="511087" y="114719"/>
                </a:cubicBezTo>
                <a:cubicBezTo>
                  <a:pt x="505344" y="114719"/>
                  <a:pt x="499601" y="114719"/>
                  <a:pt x="493857" y="111845"/>
                </a:cubicBezTo>
                <a:cubicBezTo>
                  <a:pt x="489550" y="110408"/>
                  <a:pt x="485242" y="107535"/>
                  <a:pt x="480935" y="104661"/>
                </a:cubicBezTo>
                <a:cubicBezTo>
                  <a:pt x="478063" y="100350"/>
                  <a:pt x="473756" y="96040"/>
                  <a:pt x="472320" y="91729"/>
                </a:cubicBezTo>
                <a:cubicBezTo>
                  <a:pt x="469448" y="85982"/>
                  <a:pt x="469448" y="80234"/>
                  <a:pt x="469448" y="74487"/>
                </a:cubicBezTo>
                <a:cubicBezTo>
                  <a:pt x="469448" y="68740"/>
                  <a:pt x="469448" y="62992"/>
                  <a:pt x="472320" y="58682"/>
                </a:cubicBezTo>
                <a:cubicBezTo>
                  <a:pt x="473756" y="52934"/>
                  <a:pt x="478063" y="48624"/>
                  <a:pt x="480935" y="45750"/>
                </a:cubicBezTo>
                <a:cubicBezTo>
                  <a:pt x="485242" y="41439"/>
                  <a:pt x="489550" y="38566"/>
                  <a:pt x="493857" y="37129"/>
                </a:cubicBezTo>
                <a:cubicBezTo>
                  <a:pt x="499601" y="35692"/>
                  <a:pt x="505344" y="34255"/>
                  <a:pt x="511087" y="34255"/>
                </a:cubicBezTo>
                <a:close/>
                <a:moveTo>
                  <a:pt x="417704" y="17158"/>
                </a:moveTo>
                <a:cubicBezTo>
                  <a:pt x="416271" y="17158"/>
                  <a:pt x="414839" y="18588"/>
                  <a:pt x="413406" y="18588"/>
                </a:cubicBezTo>
                <a:cubicBezTo>
                  <a:pt x="413406" y="20018"/>
                  <a:pt x="411974" y="20018"/>
                  <a:pt x="411974" y="21447"/>
                </a:cubicBezTo>
                <a:cubicBezTo>
                  <a:pt x="410542" y="22877"/>
                  <a:pt x="410542" y="24307"/>
                  <a:pt x="410542" y="25737"/>
                </a:cubicBezTo>
                <a:cubicBezTo>
                  <a:pt x="410542" y="27167"/>
                  <a:pt x="411974" y="28597"/>
                  <a:pt x="411974" y="28597"/>
                </a:cubicBezTo>
                <a:cubicBezTo>
                  <a:pt x="413406" y="30026"/>
                  <a:pt x="413406" y="31456"/>
                  <a:pt x="414839" y="31456"/>
                </a:cubicBezTo>
                <a:cubicBezTo>
                  <a:pt x="416271" y="32886"/>
                  <a:pt x="417704" y="32886"/>
                  <a:pt x="419136" y="34316"/>
                </a:cubicBezTo>
                <a:cubicBezTo>
                  <a:pt x="420569" y="34316"/>
                  <a:pt x="422001" y="34316"/>
                  <a:pt x="422001" y="35746"/>
                </a:cubicBezTo>
                <a:cubicBezTo>
                  <a:pt x="423433" y="35746"/>
                  <a:pt x="424866" y="35746"/>
                  <a:pt x="426298" y="35746"/>
                </a:cubicBezTo>
                <a:cubicBezTo>
                  <a:pt x="427731" y="35746"/>
                  <a:pt x="429163" y="35746"/>
                  <a:pt x="430596" y="34316"/>
                </a:cubicBezTo>
                <a:cubicBezTo>
                  <a:pt x="430596" y="34316"/>
                  <a:pt x="432028" y="32886"/>
                  <a:pt x="432028" y="31456"/>
                </a:cubicBezTo>
                <a:cubicBezTo>
                  <a:pt x="433460" y="30026"/>
                  <a:pt x="433460" y="28597"/>
                  <a:pt x="433460" y="27167"/>
                </a:cubicBezTo>
                <a:cubicBezTo>
                  <a:pt x="433460" y="25737"/>
                  <a:pt x="432028" y="25737"/>
                  <a:pt x="432028" y="24307"/>
                </a:cubicBezTo>
                <a:cubicBezTo>
                  <a:pt x="430596" y="22877"/>
                  <a:pt x="430596" y="22877"/>
                  <a:pt x="429163" y="21447"/>
                </a:cubicBezTo>
                <a:cubicBezTo>
                  <a:pt x="427731" y="20018"/>
                  <a:pt x="426298" y="20018"/>
                  <a:pt x="424866" y="20018"/>
                </a:cubicBezTo>
                <a:cubicBezTo>
                  <a:pt x="423433" y="18588"/>
                  <a:pt x="423433" y="18588"/>
                  <a:pt x="422001" y="18588"/>
                </a:cubicBezTo>
                <a:cubicBezTo>
                  <a:pt x="420569" y="17158"/>
                  <a:pt x="419136" y="17158"/>
                  <a:pt x="417704" y="17158"/>
                </a:cubicBezTo>
                <a:close/>
                <a:moveTo>
                  <a:pt x="66037" y="12874"/>
                </a:moveTo>
                <a:cubicBezTo>
                  <a:pt x="70348" y="12874"/>
                  <a:pt x="73221" y="12874"/>
                  <a:pt x="76095" y="14307"/>
                </a:cubicBezTo>
                <a:cubicBezTo>
                  <a:pt x="78969" y="15740"/>
                  <a:pt x="81842" y="17172"/>
                  <a:pt x="84716" y="20038"/>
                </a:cubicBezTo>
                <a:cubicBezTo>
                  <a:pt x="87590" y="22903"/>
                  <a:pt x="90464" y="25769"/>
                  <a:pt x="93337" y="27202"/>
                </a:cubicBezTo>
                <a:cubicBezTo>
                  <a:pt x="97648" y="32932"/>
                  <a:pt x="100521" y="37231"/>
                  <a:pt x="101958" y="41529"/>
                </a:cubicBezTo>
                <a:cubicBezTo>
                  <a:pt x="103395" y="45827"/>
                  <a:pt x="104832" y="48693"/>
                  <a:pt x="104832" y="51558"/>
                </a:cubicBezTo>
                <a:cubicBezTo>
                  <a:pt x="103395" y="54424"/>
                  <a:pt x="101958" y="57289"/>
                  <a:pt x="100521" y="58722"/>
                </a:cubicBezTo>
                <a:cubicBezTo>
                  <a:pt x="99085" y="61588"/>
                  <a:pt x="96211" y="63020"/>
                  <a:pt x="94774" y="64453"/>
                </a:cubicBezTo>
                <a:lnTo>
                  <a:pt x="76095" y="81646"/>
                </a:lnTo>
                <a:cubicBezTo>
                  <a:pt x="74658" y="83079"/>
                  <a:pt x="73221" y="84512"/>
                  <a:pt x="70348" y="87377"/>
                </a:cubicBezTo>
                <a:cubicBezTo>
                  <a:pt x="68911" y="88810"/>
                  <a:pt x="68911" y="90242"/>
                  <a:pt x="67474" y="93108"/>
                </a:cubicBezTo>
                <a:lnTo>
                  <a:pt x="51669" y="75915"/>
                </a:lnTo>
                <a:cubicBezTo>
                  <a:pt x="51669" y="74482"/>
                  <a:pt x="53106" y="74482"/>
                  <a:pt x="53106" y="73050"/>
                </a:cubicBezTo>
                <a:cubicBezTo>
                  <a:pt x="54542" y="71617"/>
                  <a:pt x="54542" y="71617"/>
                  <a:pt x="55979" y="71617"/>
                </a:cubicBezTo>
                <a:lnTo>
                  <a:pt x="55979" y="70184"/>
                </a:lnTo>
                <a:cubicBezTo>
                  <a:pt x="51669" y="70184"/>
                  <a:pt x="48795" y="70184"/>
                  <a:pt x="44484" y="68751"/>
                </a:cubicBezTo>
                <a:cubicBezTo>
                  <a:pt x="41611" y="65886"/>
                  <a:pt x="38737" y="64453"/>
                  <a:pt x="37300" y="61588"/>
                </a:cubicBezTo>
                <a:cubicBezTo>
                  <a:pt x="34427" y="58722"/>
                  <a:pt x="32990" y="57289"/>
                  <a:pt x="31553" y="54424"/>
                </a:cubicBezTo>
                <a:cubicBezTo>
                  <a:pt x="30116" y="51558"/>
                  <a:pt x="30116" y="50126"/>
                  <a:pt x="30116" y="47260"/>
                </a:cubicBezTo>
                <a:cubicBezTo>
                  <a:pt x="30116" y="44394"/>
                  <a:pt x="30116" y="41529"/>
                  <a:pt x="31553" y="40096"/>
                </a:cubicBezTo>
                <a:cubicBezTo>
                  <a:pt x="31553" y="37231"/>
                  <a:pt x="34427" y="35798"/>
                  <a:pt x="35863" y="32932"/>
                </a:cubicBezTo>
                <a:cubicBezTo>
                  <a:pt x="38737" y="31500"/>
                  <a:pt x="40174" y="30067"/>
                  <a:pt x="43048" y="28634"/>
                </a:cubicBezTo>
                <a:cubicBezTo>
                  <a:pt x="45921" y="28634"/>
                  <a:pt x="47358" y="28634"/>
                  <a:pt x="50232" y="28634"/>
                </a:cubicBezTo>
                <a:cubicBezTo>
                  <a:pt x="53106" y="28634"/>
                  <a:pt x="54542" y="30067"/>
                  <a:pt x="57416" y="31500"/>
                </a:cubicBezTo>
                <a:cubicBezTo>
                  <a:pt x="58853" y="32932"/>
                  <a:pt x="61727" y="34365"/>
                  <a:pt x="63163" y="35798"/>
                </a:cubicBezTo>
                <a:cubicBezTo>
                  <a:pt x="66037" y="37231"/>
                  <a:pt x="67474" y="38664"/>
                  <a:pt x="68911" y="40096"/>
                </a:cubicBezTo>
                <a:cubicBezTo>
                  <a:pt x="71785" y="41529"/>
                  <a:pt x="73221" y="42962"/>
                  <a:pt x="74658" y="44394"/>
                </a:cubicBezTo>
                <a:cubicBezTo>
                  <a:pt x="76095" y="45827"/>
                  <a:pt x="77532" y="45827"/>
                  <a:pt x="78969" y="47260"/>
                </a:cubicBezTo>
                <a:cubicBezTo>
                  <a:pt x="80406" y="47260"/>
                  <a:pt x="81842" y="47260"/>
                  <a:pt x="83279" y="45827"/>
                </a:cubicBezTo>
                <a:cubicBezTo>
                  <a:pt x="84716" y="44394"/>
                  <a:pt x="84716" y="42962"/>
                  <a:pt x="84716" y="41529"/>
                </a:cubicBezTo>
                <a:cubicBezTo>
                  <a:pt x="83279" y="38664"/>
                  <a:pt x="83279" y="37231"/>
                  <a:pt x="81842" y="35798"/>
                </a:cubicBezTo>
                <a:cubicBezTo>
                  <a:pt x="80406" y="34365"/>
                  <a:pt x="78969" y="34365"/>
                  <a:pt x="78969" y="32932"/>
                </a:cubicBezTo>
                <a:cubicBezTo>
                  <a:pt x="77532" y="32932"/>
                  <a:pt x="76095" y="32932"/>
                  <a:pt x="76095" y="32932"/>
                </a:cubicBezTo>
                <a:cubicBezTo>
                  <a:pt x="74658" y="32932"/>
                  <a:pt x="73221" y="32932"/>
                  <a:pt x="73221" y="32932"/>
                </a:cubicBezTo>
                <a:cubicBezTo>
                  <a:pt x="71785" y="32932"/>
                  <a:pt x="71785" y="32932"/>
                  <a:pt x="71785" y="34365"/>
                </a:cubicBezTo>
                <a:lnTo>
                  <a:pt x="57416" y="18605"/>
                </a:lnTo>
                <a:cubicBezTo>
                  <a:pt x="60290" y="15740"/>
                  <a:pt x="63163" y="14307"/>
                  <a:pt x="66037" y="12874"/>
                </a:cubicBezTo>
                <a:close/>
                <a:moveTo>
                  <a:pt x="416271" y="0"/>
                </a:moveTo>
                <a:cubicBezTo>
                  <a:pt x="419136" y="0"/>
                  <a:pt x="422001" y="0"/>
                  <a:pt x="424866" y="0"/>
                </a:cubicBezTo>
                <a:cubicBezTo>
                  <a:pt x="427731" y="1430"/>
                  <a:pt x="430596" y="1430"/>
                  <a:pt x="432028" y="2860"/>
                </a:cubicBezTo>
                <a:cubicBezTo>
                  <a:pt x="434893" y="4289"/>
                  <a:pt x="437758" y="5719"/>
                  <a:pt x="440622" y="7149"/>
                </a:cubicBezTo>
                <a:cubicBezTo>
                  <a:pt x="442055" y="10009"/>
                  <a:pt x="444920" y="11439"/>
                  <a:pt x="446352" y="14298"/>
                </a:cubicBezTo>
                <a:cubicBezTo>
                  <a:pt x="447785" y="17158"/>
                  <a:pt x="447785" y="20018"/>
                  <a:pt x="449217" y="22877"/>
                </a:cubicBezTo>
                <a:cubicBezTo>
                  <a:pt x="449217" y="25737"/>
                  <a:pt x="447785" y="28597"/>
                  <a:pt x="446352" y="31456"/>
                </a:cubicBezTo>
                <a:cubicBezTo>
                  <a:pt x="446352" y="32886"/>
                  <a:pt x="444920" y="34316"/>
                  <a:pt x="444920" y="35746"/>
                </a:cubicBezTo>
                <a:cubicBezTo>
                  <a:pt x="443487" y="37176"/>
                  <a:pt x="442055" y="38605"/>
                  <a:pt x="440622" y="38605"/>
                </a:cubicBezTo>
                <a:cubicBezTo>
                  <a:pt x="440622" y="40035"/>
                  <a:pt x="439190" y="40035"/>
                  <a:pt x="437758" y="40035"/>
                </a:cubicBezTo>
                <a:cubicBezTo>
                  <a:pt x="437758" y="41465"/>
                  <a:pt x="436325" y="41465"/>
                  <a:pt x="434893" y="41465"/>
                </a:cubicBezTo>
                <a:lnTo>
                  <a:pt x="440622" y="42895"/>
                </a:lnTo>
                <a:lnTo>
                  <a:pt x="433460" y="58623"/>
                </a:lnTo>
                <a:lnTo>
                  <a:pt x="374731" y="32886"/>
                </a:lnTo>
                <a:lnTo>
                  <a:pt x="381893" y="15728"/>
                </a:lnTo>
                <a:lnTo>
                  <a:pt x="401947" y="25737"/>
                </a:lnTo>
                <a:cubicBezTo>
                  <a:pt x="400515" y="22877"/>
                  <a:pt x="400515" y="21447"/>
                  <a:pt x="400515" y="18588"/>
                </a:cubicBezTo>
                <a:cubicBezTo>
                  <a:pt x="400515" y="15728"/>
                  <a:pt x="400515" y="14298"/>
                  <a:pt x="401947" y="11439"/>
                </a:cubicBezTo>
                <a:cubicBezTo>
                  <a:pt x="403379" y="7149"/>
                  <a:pt x="406244" y="4289"/>
                  <a:pt x="407677" y="2860"/>
                </a:cubicBezTo>
                <a:cubicBezTo>
                  <a:pt x="410542" y="1430"/>
                  <a:pt x="413406" y="0"/>
                  <a:pt x="416271" y="0"/>
                </a:cubicBezTo>
                <a:close/>
                <a:moveTo>
                  <a:pt x="206689" y="0"/>
                </a:moveTo>
                <a:lnTo>
                  <a:pt x="243950" y="34378"/>
                </a:lnTo>
                <a:cubicBezTo>
                  <a:pt x="248249" y="37243"/>
                  <a:pt x="251116" y="41540"/>
                  <a:pt x="252549" y="44405"/>
                </a:cubicBezTo>
                <a:cubicBezTo>
                  <a:pt x="253982" y="48702"/>
                  <a:pt x="255415" y="51567"/>
                  <a:pt x="255415" y="55864"/>
                </a:cubicBezTo>
                <a:cubicBezTo>
                  <a:pt x="255415" y="58729"/>
                  <a:pt x="255415" y="61594"/>
                  <a:pt x="253982" y="63027"/>
                </a:cubicBezTo>
                <a:cubicBezTo>
                  <a:pt x="252549" y="65891"/>
                  <a:pt x="251116" y="68756"/>
                  <a:pt x="249683" y="70189"/>
                </a:cubicBezTo>
                <a:cubicBezTo>
                  <a:pt x="246816" y="73054"/>
                  <a:pt x="242517" y="75918"/>
                  <a:pt x="239651" y="75918"/>
                </a:cubicBezTo>
                <a:cubicBezTo>
                  <a:pt x="236784" y="75918"/>
                  <a:pt x="232485" y="75918"/>
                  <a:pt x="229619" y="75918"/>
                </a:cubicBezTo>
                <a:cubicBezTo>
                  <a:pt x="229619" y="77351"/>
                  <a:pt x="231052" y="78783"/>
                  <a:pt x="231052" y="81648"/>
                </a:cubicBezTo>
                <a:cubicBezTo>
                  <a:pt x="232485" y="83081"/>
                  <a:pt x="232485" y="85945"/>
                  <a:pt x="232485" y="88810"/>
                </a:cubicBezTo>
                <a:cubicBezTo>
                  <a:pt x="232485" y="90243"/>
                  <a:pt x="231052" y="93108"/>
                  <a:pt x="231052" y="95972"/>
                </a:cubicBezTo>
                <a:cubicBezTo>
                  <a:pt x="229619" y="97405"/>
                  <a:pt x="228186" y="100270"/>
                  <a:pt x="225320" y="103134"/>
                </a:cubicBezTo>
                <a:cubicBezTo>
                  <a:pt x="222453" y="105999"/>
                  <a:pt x="219587" y="108864"/>
                  <a:pt x="215288" y="110297"/>
                </a:cubicBezTo>
                <a:cubicBezTo>
                  <a:pt x="212421" y="111729"/>
                  <a:pt x="208122" y="111729"/>
                  <a:pt x="205256" y="111729"/>
                </a:cubicBezTo>
                <a:cubicBezTo>
                  <a:pt x="200957" y="111729"/>
                  <a:pt x="196657" y="110297"/>
                  <a:pt x="193791" y="108864"/>
                </a:cubicBezTo>
                <a:cubicBezTo>
                  <a:pt x="189492" y="107432"/>
                  <a:pt x="186625" y="104567"/>
                  <a:pt x="183759" y="101702"/>
                </a:cubicBezTo>
                <a:lnTo>
                  <a:pt x="145065" y="67324"/>
                </a:lnTo>
                <a:close/>
              </a:path>
            </a:pathLst>
          </a:custGeom>
          <a:solidFill>
            <a:schemeClr val="accent1"/>
          </a:solidFill>
          <a:ln>
            <a:noFill/>
          </a:ln>
        </p:spPr>
      </p:sp>
      <p:sp>
        <p:nvSpPr>
          <p:cNvPr id="132" name="teaching_248645">
            <a:extLst>
              <a:ext uri="{FF2B5EF4-FFF2-40B4-BE49-F238E27FC236}">
                <a16:creationId xmlns="" xmlns:a16="http://schemas.microsoft.com/office/drawing/2014/main" id="{AE3F3A57-8721-4AA8-A72D-E93B7C22024E}"/>
              </a:ext>
            </a:extLst>
          </p:cNvPr>
          <p:cNvSpPr>
            <a:spLocks noChangeAspect="1"/>
          </p:cNvSpPr>
          <p:nvPr/>
        </p:nvSpPr>
        <p:spPr bwMode="auto">
          <a:xfrm>
            <a:off x="9304218" y="3477603"/>
            <a:ext cx="368756" cy="253474"/>
          </a:xfrm>
          <a:custGeom>
            <a:avLst/>
            <a:gdLst>
              <a:gd name="connsiteX0" fmla="*/ 558443 w 607639"/>
              <a:gd name="connsiteY0" fmla="*/ 231033 h 417677"/>
              <a:gd name="connsiteX1" fmla="*/ 568469 w 607639"/>
              <a:gd name="connsiteY1" fmla="*/ 231178 h 417677"/>
              <a:gd name="connsiteX2" fmla="*/ 593841 w 607639"/>
              <a:gd name="connsiteY2" fmla="*/ 257833 h 417677"/>
              <a:gd name="connsiteX3" fmla="*/ 593574 w 607639"/>
              <a:gd name="connsiteY3" fmla="*/ 352727 h 417677"/>
              <a:gd name="connsiteX4" fmla="*/ 580309 w 607639"/>
              <a:gd name="connsiteY4" fmla="*/ 377161 h 417677"/>
              <a:gd name="connsiteX5" fmla="*/ 572921 w 607639"/>
              <a:gd name="connsiteY5" fmla="*/ 379560 h 417677"/>
              <a:gd name="connsiteX6" fmla="*/ 588499 w 607639"/>
              <a:gd name="connsiteY6" fmla="*/ 379560 h 417677"/>
              <a:gd name="connsiteX7" fmla="*/ 607639 w 607639"/>
              <a:gd name="connsiteY7" fmla="*/ 398663 h 417677"/>
              <a:gd name="connsiteX8" fmla="*/ 588499 w 607639"/>
              <a:gd name="connsiteY8" fmla="*/ 417677 h 417677"/>
              <a:gd name="connsiteX9" fmla="*/ 489239 w 607639"/>
              <a:gd name="connsiteY9" fmla="*/ 417677 h 417677"/>
              <a:gd name="connsiteX10" fmla="*/ 464847 w 607639"/>
              <a:gd name="connsiteY10" fmla="*/ 396975 h 417677"/>
              <a:gd name="connsiteX11" fmla="*/ 481405 w 607639"/>
              <a:gd name="connsiteY11" fmla="*/ 369697 h 417677"/>
              <a:gd name="connsiteX12" fmla="*/ 549508 w 607639"/>
              <a:gd name="connsiteY12" fmla="*/ 347129 h 417677"/>
              <a:gd name="connsiteX13" fmla="*/ 555205 w 607639"/>
              <a:gd name="connsiteY13" fmla="*/ 335756 h 417677"/>
              <a:gd name="connsiteX14" fmla="*/ 571674 w 607639"/>
              <a:gd name="connsiteY14" fmla="*/ 276670 h 417677"/>
              <a:gd name="connsiteX15" fmla="*/ 540784 w 607639"/>
              <a:gd name="connsiteY15" fmla="*/ 327582 h 417677"/>
              <a:gd name="connsiteX16" fmla="*/ 528498 w 607639"/>
              <a:gd name="connsiteY16" fmla="*/ 335312 h 417677"/>
              <a:gd name="connsiteX17" fmla="*/ 473482 w 607639"/>
              <a:gd name="connsiteY17" fmla="*/ 340110 h 417677"/>
              <a:gd name="connsiteX18" fmla="*/ 456212 w 607639"/>
              <a:gd name="connsiteY18" fmla="*/ 325627 h 417677"/>
              <a:gd name="connsiteX19" fmla="*/ 470723 w 607639"/>
              <a:gd name="connsiteY19" fmla="*/ 308390 h 417677"/>
              <a:gd name="connsiteX20" fmla="*/ 517638 w 607639"/>
              <a:gd name="connsiteY20" fmla="*/ 304391 h 417677"/>
              <a:gd name="connsiteX21" fmla="*/ 549419 w 607639"/>
              <a:gd name="connsiteY21" fmla="*/ 252058 h 417677"/>
              <a:gd name="connsiteX22" fmla="*/ 516391 w 607639"/>
              <a:gd name="connsiteY22" fmla="*/ 285555 h 417677"/>
              <a:gd name="connsiteX23" fmla="*/ 515946 w 607639"/>
              <a:gd name="connsiteY23" fmla="*/ 258366 h 417677"/>
              <a:gd name="connsiteX24" fmla="*/ 536065 w 607639"/>
              <a:gd name="connsiteY24" fmla="*/ 232155 h 417677"/>
              <a:gd name="connsiteX25" fmla="*/ 558443 w 607639"/>
              <a:gd name="connsiteY25" fmla="*/ 231033 h 417677"/>
              <a:gd name="connsiteX26" fmla="*/ 445276 w 607639"/>
              <a:gd name="connsiteY26" fmla="*/ 177754 h 417677"/>
              <a:gd name="connsiteX27" fmla="*/ 464235 w 607639"/>
              <a:gd name="connsiteY27" fmla="*/ 185484 h 417677"/>
              <a:gd name="connsiteX28" fmla="*/ 472157 w 607639"/>
              <a:gd name="connsiteY28" fmla="*/ 204496 h 417677"/>
              <a:gd name="connsiteX29" fmla="*/ 472068 w 607639"/>
              <a:gd name="connsiteY29" fmla="*/ 226175 h 417677"/>
              <a:gd name="connsiteX30" fmla="*/ 500461 w 607639"/>
              <a:gd name="connsiteY30" fmla="*/ 216757 h 417677"/>
              <a:gd name="connsiteX31" fmla="*/ 500194 w 607639"/>
              <a:gd name="connsiteY31" fmla="*/ 201031 h 417677"/>
              <a:gd name="connsiteX32" fmla="*/ 508116 w 607639"/>
              <a:gd name="connsiteY32" fmla="*/ 214269 h 417677"/>
              <a:gd name="connsiteX33" fmla="*/ 518797 w 607639"/>
              <a:gd name="connsiteY33" fmla="*/ 224131 h 417677"/>
              <a:gd name="connsiteX34" fmla="*/ 501262 w 607639"/>
              <a:gd name="connsiteY34" fmla="*/ 258514 h 417677"/>
              <a:gd name="connsiteX35" fmla="*/ 501529 w 607639"/>
              <a:gd name="connsiteY35" fmla="*/ 276728 h 417677"/>
              <a:gd name="connsiteX36" fmla="*/ 471890 w 607639"/>
              <a:gd name="connsiteY36" fmla="*/ 276728 h 417677"/>
              <a:gd name="connsiteX37" fmla="*/ 471890 w 607639"/>
              <a:gd name="connsiteY37" fmla="*/ 293608 h 417677"/>
              <a:gd name="connsiteX38" fmla="*/ 467706 w 607639"/>
              <a:gd name="connsiteY38" fmla="*/ 294052 h 417677"/>
              <a:gd name="connsiteX39" fmla="*/ 441627 w 607639"/>
              <a:gd name="connsiteY39" fmla="*/ 326925 h 417677"/>
              <a:gd name="connsiteX40" fmla="*/ 472068 w 607639"/>
              <a:gd name="connsiteY40" fmla="*/ 354734 h 417677"/>
              <a:gd name="connsiteX41" fmla="*/ 482037 w 607639"/>
              <a:gd name="connsiteY41" fmla="*/ 354023 h 417677"/>
              <a:gd name="connsiteX42" fmla="*/ 462277 w 607639"/>
              <a:gd name="connsiteY42" fmla="*/ 364329 h 417677"/>
              <a:gd name="connsiteX43" fmla="*/ 367573 w 607639"/>
              <a:gd name="connsiteY43" fmla="*/ 364329 h 417677"/>
              <a:gd name="connsiteX44" fmla="*/ 343185 w 607639"/>
              <a:gd name="connsiteY44" fmla="*/ 343628 h 417677"/>
              <a:gd name="connsiteX45" fmla="*/ 359740 w 607639"/>
              <a:gd name="connsiteY45" fmla="*/ 316353 h 417677"/>
              <a:gd name="connsiteX46" fmla="*/ 427831 w 607639"/>
              <a:gd name="connsiteY46" fmla="*/ 293786 h 417677"/>
              <a:gd name="connsiteX47" fmla="*/ 434773 w 607639"/>
              <a:gd name="connsiteY47" fmla="*/ 281881 h 417677"/>
              <a:gd name="connsiteX48" fmla="*/ 449994 w 607639"/>
              <a:gd name="connsiteY48" fmla="*/ 223332 h 417677"/>
              <a:gd name="connsiteX49" fmla="*/ 419108 w 607639"/>
              <a:gd name="connsiteY49" fmla="*/ 274240 h 417677"/>
              <a:gd name="connsiteX50" fmla="*/ 406825 w 607639"/>
              <a:gd name="connsiteY50" fmla="*/ 281969 h 417677"/>
              <a:gd name="connsiteX51" fmla="*/ 350483 w 607639"/>
              <a:gd name="connsiteY51" fmla="*/ 286856 h 417677"/>
              <a:gd name="connsiteX52" fmla="*/ 334551 w 607639"/>
              <a:gd name="connsiteY52" fmla="*/ 270864 h 417677"/>
              <a:gd name="connsiteX53" fmla="*/ 349059 w 607639"/>
              <a:gd name="connsiteY53" fmla="*/ 255049 h 417677"/>
              <a:gd name="connsiteX54" fmla="*/ 395966 w 607639"/>
              <a:gd name="connsiteY54" fmla="*/ 251051 h 417677"/>
              <a:gd name="connsiteX55" fmla="*/ 427742 w 607639"/>
              <a:gd name="connsiteY55" fmla="*/ 198721 h 417677"/>
              <a:gd name="connsiteX56" fmla="*/ 394720 w 607639"/>
              <a:gd name="connsiteY56" fmla="*/ 232216 h 417677"/>
              <a:gd name="connsiteX57" fmla="*/ 394275 w 607639"/>
              <a:gd name="connsiteY57" fmla="*/ 204941 h 417677"/>
              <a:gd name="connsiteX58" fmla="*/ 401841 w 607639"/>
              <a:gd name="connsiteY58" fmla="*/ 185928 h 417677"/>
              <a:gd name="connsiteX59" fmla="*/ 420710 w 607639"/>
              <a:gd name="connsiteY59" fmla="*/ 177932 h 417677"/>
              <a:gd name="connsiteX60" fmla="*/ 549353 w 607639"/>
              <a:gd name="connsiteY60" fmla="*/ 140919 h 417677"/>
              <a:gd name="connsiteX61" fmla="*/ 588679 w 607639"/>
              <a:gd name="connsiteY61" fmla="*/ 174685 h 417677"/>
              <a:gd name="connsiteX62" fmla="*/ 549264 w 607639"/>
              <a:gd name="connsiteY62" fmla="*/ 220446 h 417677"/>
              <a:gd name="connsiteX63" fmla="*/ 510026 w 607639"/>
              <a:gd name="connsiteY63" fmla="*/ 186680 h 417677"/>
              <a:gd name="connsiteX64" fmla="*/ 549353 w 607639"/>
              <a:gd name="connsiteY64" fmla="*/ 140919 h 417677"/>
              <a:gd name="connsiteX65" fmla="*/ 61683 w 607639"/>
              <a:gd name="connsiteY65" fmla="*/ 134535 h 417677"/>
              <a:gd name="connsiteX66" fmla="*/ 98888 w 607639"/>
              <a:gd name="connsiteY66" fmla="*/ 134801 h 417677"/>
              <a:gd name="connsiteX67" fmla="*/ 138408 w 607639"/>
              <a:gd name="connsiteY67" fmla="*/ 167861 h 417677"/>
              <a:gd name="connsiteX68" fmla="*/ 80731 w 607639"/>
              <a:gd name="connsiteY68" fmla="*/ 154797 h 417677"/>
              <a:gd name="connsiteX69" fmla="*/ 164310 w 607639"/>
              <a:gd name="connsiteY69" fmla="*/ 195589 h 417677"/>
              <a:gd name="connsiteX70" fmla="*/ 227417 w 607639"/>
              <a:gd name="connsiteY70" fmla="*/ 162351 h 417677"/>
              <a:gd name="connsiteX71" fmla="*/ 260083 w 607639"/>
              <a:gd name="connsiteY71" fmla="*/ 172483 h 417677"/>
              <a:gd name="connsiteX72" fmla="*/ 249936 w 607639"/>
              <a:gd name="connsiteY72" fmla="*/ 205098 h 417677"/>
              <a:gd name="connsiteX73" fmla="*/ 175970 w 607639"/>
              <a:gd name="connsiteY73" fmla="*/ 243935 h 417677"/>
              <a:gd name="connsiteX74" fmla="*/ 153807 w 607639"/>
              <a:gd name="connsiteY74" fmla="*/ 244201 h 417677"/>
              <a:gd name="connsiteX75" fmla="*/ 72542 w 607639"/>
              <a:gd name="connsiteY75" fmla="*/ 204565 h 417677"/>
              <a:gd name="connsiteX76" fmla="*/ 137696 w 607639"/>
              <a:gd name="connsiteY76" fmla="*/ 262509 h 417677"/>
              <a:gd name="connsiteX77" fmla="*/ 136717 w 607639"/>
              <a:gd name="connsiteY77" fmla="*/ 326673 h 417677"/>
              <a:gd name="connsiteX78" fmla="*/ 191457 w 607639"/>
              <a:gd name="connsiteY78" fmla="*/ 344803 h 417677"/>
              <a:gd name="connsiteX79" fmla="*/ 216647 w 607639"/>
              <a:gd name="connsiteY79" fmla="*/ 386306 h 417677"/>
              <a:gd name="connsiteX80" fmla="*/ 179619 w 607639"/>
              <a:gd name="connsiteY80" fmla="*/ 417677 h 417677"/>
              <a:gd name="connsiteX81" fmla="*/ 29017 w 607639"/>
              <a:gd name="connsiteY81" fmla="*/ 417677 h 417677"/>
              <a:gd name="connsiteX82" fmla="*/ 0 w 607639"/>
              <a:gd name="connsiteY82" fmla="*/ 388794 h 417677"/>
              <a:gd name="connsiteX83" fmla="*/ 29017 w 607639"/>
              <a:gd name="connsiteY83" fmla="*/ 359822 h 417677"/>
              <a:gd name="connsiteX84" fmla="*/ 52604 w 607639"/>
              <a:gd name="connsiteY84" fmla="*/ 359822 h 417677"/>
              <a:gd name="connsiteX85" fmla="*/ 41478 w 607639"/>
              <a:gd name="connsiteY85" fmla="*/ 356178 h 417677"/>
              <a:gd name="connsiteX86" fmla="*/ 21896 w 607639"/>
              <a:gd name="connsiteY86" fmla="*/ 324985 h 417677"/>
              <a:gd name="connsiteX87" fmla="*/ 20917 w 607639"/>
              <a:gd name="connsiteY87" fmla="*/ 175060 h 417677"/>
              <a:gd name="connsiteX88" fmla="*/ 61683 w 607639"/>
              <a:gd name="connsiteY88" fmla="*/ 134535 h 417677"/>
              <a:gd name="connsiteX89" fmla="*/ 549850 w 607639"/>
              <a:gd name="connsiteY89" fmla="*/ 90131 h 417677"/>
              <a:gd name="connsiteX90" fmla="*/ 568899 w 607639"/>
              <a:gd name="connsiteY90" fmla="*/ 97860 h 417677"/>
              <a:gd name="connsiteX91" fmla="*/ 576732 w 607639"/>
              <a:gd name="connsiteY91" fmla="*/ 116782 h 417677"/>
              <a:gd name="connsiteX92" fmla="*/ 576732 w 607639"/>
              <a:gd name="connsiteY92" fmla="*/ 135260 h 417677"/>
              <a:gd name="connsiteX93" fmla="*/ 549316 w 607639"/>
              <a:gd name="connsiteY93" fmla="*/ 127709 h 417677"/>
              <a:gd name="connsiteX94" fmla="*/ 499558 w 607639"/>
              <a:gd name="connsiteY94" fmla="*/ 162089 h 417677"/>
              <a:gd name="connsiteX95" fmla="*/ 498846 w 607639"/>
              <a:gd name="connsiteY95" fmla="*/ 117315 h 417677"/>
              <a:gd name="connsiteX96" fmla="*/ 506501 w 607639"/>
              <a:gd name="connsiteY96" fmla="*/ 98304 h 417677"/>
              <a:gd name="connsiteX97" fmla="*/ 525372 w 607639"/>
              <a:gd name="connsiteY97" fmla="*/ 90309 h 417677"/>
              <a:gd name="connsiteX98" fmla="*/ 427662 w 607639"/>
              <a:gd name="connsiteY98" fmla="*/ 87642 h 417677"/>
              <a:gd name="connsiteX99" fmla="*/ 467426 w 607639"/>
              <a:gd name="connsiteY99" fmla="*/ 127406 h 417677"/>
              <a:gd name="connsiteX100" fmla="*/ 427662 w 607639"/>
              <a:gd name="connsiteY100" fmla="*/ 167170 h 417677"/>
              <a:gd name="connsiteX101" fmla="*/ 387898 w 607639"/>
              <a:gd name="connsiteY101" fmla="*/ 127406 h 417677"/>
              <a:gd name="connsiteX102" fmla="*/ 427662 w 607639"/>
              <a:gd name="connsiteY102" fmla="*/ 87642 h 417677"/>
              <a:gd name="connsiteX103" fmla="*/ 278948 w 607639"/>
              <a:gd name="connsiteY103" fmla="*/ 85545 h 417677"/>
              <a:gd name="connsiteX104" fmla="*/ 288384 w 607639"/>
              <a:gd name="connsiteY104" fmla="*/ 86079 h 417677"/>
              <a:gd name="connsiteX105" fmla="*/ 324881 w 607639"/>
              <a:gd name="connsiteY105" fmla="*/ 127418 h 417677"/>
              <a:gd name="connsiteX106" fmla="*/ 326217 w 607639"/>
              <a:gd name="connsiteY106" fmla="*/ 133819 h 417677"/>
              <a:gd name="connsiteX107" fmla="*/ 326217 w 607639"/>
              <a:gd name="connsiteY107" fmla="*/ 133908 h 417677"/>
              <a:gd name="connsiteX108" fmla="*/ 291944 w 607639"/>
              <a:gd name="connsiteY108" fmla="*/ 238635 h 417677"/>
              <a:gd name="connsiteX109" fmla="*/ 284823 w 607639"/>
              <a:gd name="connsiteY109" fmla="*/ 242191 h 417677"/>
              <a:gd name="connsiteX110" fmla="*/ 246901 w 607639"/>
              <a:gd name="connsiteY110" fmla="*/ 229834 h 417677"/>
              <a:gd name="connsiteX111" fmla="*/ 259453 w 607639"/>
              <a:gd name="connsiteY111" fmla="*/ 223255 h 417677"/>
              <a:gd name="connsiteX112" fmla="*/ 278236 w 607639"/>
              <a:gd name="connsiteY112" fmla="*/ 162979 h 417677"/>
              <a:gd name="connsiteX113" fmla="*/ 236041 w 607639"/>
              <a:gd name="connsiteY113" fmla="*/ 139242 h 417677"/>
              <a:gd name="connsiteX114" fmla="*/ 244676 w 607639"/>
              <a:gd name="connsiteY114" fmla="*/ 113105 h 417677"/>
              <a:gd name="connsiteX115" fmla="*/ 251708 w 607639"/>
              <a:gd name="connsiteY115" fmla="*/ 109549 h 417677"/>
              <a:gd name="connsiteX116" fmla="*/ 307345 w 607639"/>
              <a:gd name="connsiteY116" fmla="*/ 127685 h 417677"/>
              <a:gd name="connsiteX117" fmla="*/ 278325 w 607639"/>
              <a:gd name="connsiteY117" fmla="*/ 94969 h 417677"/>
              <a:gd name="connsiteX118" fmla="*/ 278948 w 607639"/>
              <a:gd name="connsiteY118" fmla="*/ 85545 h 417677"/>
              <a:gd name="connsiteX119" fmla="*/ 111811 w 607639"/>
              <a:gd name="connsiteY119" fmla="*/ 9879 h 417677"/>
              <a:gd name="connsiteX120" fmla="*/ 165123 w 607639"/>
              <a:gd name="connsiteY120" fmla="*/ 63086 h 417677"/>
              <a:gd name="connsiteX121" fmla="*/ 111811 w 607639"/>
              <a:gd name="connsiteY121" fmla="*/ 116293 h 417677"/>
              <a:gd name="connsiteX122" fmla="*/ 58499 w 607639"/>
              <a:gd name="connsiteY122" fmla="*/ 63086 h 417677"/>
              <a:gd name="connsiteX123" fmla="*/ 111811 w 607639"/>
              <a:gd name="connsiteY123" fmla="*/ 9879 h 417677"/>
              <a:gd name="connsiteX124" fmla="*/ 532310 w 607639"/>
              <a:gd name="connsiteY124" fmla="*/ 0 h 417677"/>
              <a:gd name="connsiteX125" fmla="*/ 572144 w 607639"/>
              <a:gd name="connsiteY125" fmla="*/ 39764 h 417677"/>
              <a:gd name="connsiteX126" fmla="*/ 532310 w 607639"/>
              <a:gd name="connsiteY126" fmla="*/ 79528 h 417677"/>
              <a:gd name="connsiteX127" fmla="*/ 492476 w 607639"/>
              <a:gd name="connsiteY127" fmla="*/ 39764 h 417677"/>
              <a:gd name="connsiteX128" fmla="*/ 532310 w 607639"/>
              <a:gd name="connsiteY128" fmla="*/ 0 h 41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607639" h="417677">
                <a:moveTo>
                  <a:pt x="558443" y="231033"/>
                </a:moveTo>
                <a:cubicBezTo>
                  <a:pt x="564374" y="231000"/>
                  <a:pt x="568247" y="231178"/>
                  <a:pt x="568469" y="231178"/>
                </a:cubicBezTo>
                <a:cubicBezTo>
                  <a:pt x="582891" y="231889"/>
                  <a:pt x="593841" y="243795"/>
                  <a:pt x="593841" y="257833"/>
                </a:cubicBezTo>
                <a:lnTo>
                  <a:pt x="593574" y="352727"/>
                </a:lnTo>
                <a:cubicBezTo>
                  <a:pt x="593396" y="364100"/>
                  <a:pt x="592149" y="373162"/>
                  <a:pt x="580309" y="377161"/>
                </a:cubicBezTo>
                <a:cubicBezTo>
                  <a:pt x="578529" y="377694"/>
                  <a:pt x="584404" y="375739"/>
                  <a:pt x="572921" y="379560"/>
                </a:cubicBezTo>
                <a:lnTo>
                  <a:pt x="588499" y="379560"/>
                </a:lnTo>
                <a:cubicBezTo>
                  <a:pt x="599093" y="379560"/>
                  <a:pt x="607639" y="388089"/>
                  <a:pt x="607639" y="398663"/>
                </a:cubicBezTo>
                <a:cubicBezTo>
                  <a:pt x="607639" y="409147"/>
                  <a:pt x="599093" y="417677"/>
                  <a:pt x="588499" y="417677"/>
                </a:cubicBezTo>
                <a:lnTo>
                  <a:pt x="489239" y="417677"/>
                </a:lnTo>
                <a:cubicBezTo>
                  <a:pt x="476954" y="417677"/>
                  <a:pt x="466806" y="408881"/>
                  <a:pt x="464847" y="396975"/>
                </a:cubicBezTo>
                <a:cubicBezTo>
                  <a:pt x="462889" y="384980"/>
                  <a:pt x="469832" y="373518"/>
                  <a:pt x="481405" y="369697"/>
                </a:cubicBezTo>
                <a:lnTo>
                  <a:pt x="549508" y="347129"/>
                </a:lnTo>
                <a:cubicBezTo>
                  <a:pt x="553247" y="345796"/>
                  <a:pt x="553959" y="340021"/>
                  <a:pt x="555205" y="335756"/>
                </a:cubicBezTo>
                <a:lnTo>
                  <a:pt x="571674" y="276670"/>
                </a:lnTo>
                <a:lnTo>
                  <a:pt x="540784" y="327582"/>
                </a:lnTo>
                <a:cubicBezTo>
                  <a:pt x="537935" y="332291"/>
                  <a:pt x="533039" y="335045"/>
                  <a:pt x="528498" y="335312"/>
                </a:cubicBezTo>
                <a:cubicBezTo>
                  <a:pt x="528498" y="335312"/>
                  <a:pt x="473482" y="340110"/>
                  <a:pt x="473482" y="340110"/>
                </a:cubicBezTo>
                <a:cubicBezTo>
                  <a:pt x="464847" y="340820"/>
                  <a:pt x="457013" y="334423"/>
                  <a:pt x="456212" y="325627"/>
                </a:cubicBezTo>
                <a:cubicBezTo>
                  <a:pt x="455500" y="317008"/>
                  <a:pt x="461909" y="309189"/>
                  <a:pt x="470723" y="308390"/>
                </a:cubicBezTo>
                <a:cubicBezTo>
                  <a:pt x="480604" y="307590"/>
                  <a:pt x="517638" y="304391"/>
                  <a:pt x="517638" y="304391"/>
                </a:cubicBezTo>
                <a:lnTo>
                  <a:pt x="549419" y="252058"/>
                </a:lnTo>
                <a:lnTo>
                  <a:pt x="516391" y="285555"/>
                </a:lnTo>
                <a:lnTo>
                  <a:pt x="515946" y="258366"/>
                </a:lnTo>
                <a:cubicBezTo>
                  <a:pt x="515768" y="246460"/>
                  <a:pt x="523246" y="233399"/>
                  <a:pt x="536065" y="232155"/>
                </a:cubicBezTo>
                <a:cubicBezTo>
                  <a:pt x="544522" y="231311"/>
                  <a:pt x="552512" y="231067"/>
                  <a:pt x="558443" y="231033"/>
                </a:cubicBezTo>
                <a:close/>
                <a:moveTo>
                  <a:pt x="445276" y="177754"/>
                </a:moveTo>
                <a:cubicBezTo>
                  <a:pt x="452397" y="177754"/>
                  <a:pt x="459251" y="180508"/>
                  <a:pt x="464235" y="185484"/>
                </a:cubicBezTo>
                <a:cubicBezTo>
                  <a:pt x="469308" y="190548"/>
                  <a:pt x="472157" y="197389"/>
                  <a:pt x="472157" y="204496"/>
                </a:cubicBezTo>
                <a:lnTo>
                  <a:pt x="472068" y="226175"/>
                </a:lnTo>
                <a:lnTo>
                  <a:pt x="500461" y="216757"/>
                </a:lnTo>
                <a:lnTo>
                  <a:pt x="500194" y="201031"/>
                </a:lnTo>
                <a:cubicBezTo>
                  <a:pt x="502152" y="205740"/>
                  <a:pt x="504823" y="210271"/>
                  <a:pt x="508116" y="214269"/>
                </a:cubicBezTo>
                <a:cubicBezTo>
                  <a:pt x="511232" y="218090"/>
                  <a:pt x="514792" y="221377"/>
                  <a:pt x="518797" y="224131"/>
                </a:cubicBezTo>
                <a:cubicBezTo>
                  <a:pt x="507226" y="232216"/>
                  <a:pt x="501084" y="245365"/>
                  <a:pt x="501262" y="258514"/>
                </a:cubicBezTo>
                <a:lnTo>
                  <a:pt x="501529" y="276728"/>
                </a:lnTo>
                <a:cubicBezTo>
                  <a:pt x="465481" y="276728"/>
                  <a:pt x="473225" y="276728"/>
                  <a:pt x="471890" y="276728"/>
                </a:cubicBezTo>
                <a:lnTo>
                  <a:pt x="471890" y="293608"/>
                </a:lnTo>
                <a:cubicBezTo>
                  <a:pt x="468418" y="293875"/>
                  <a:pt x="469397" y="293786"/>
                  <a:pt x="467706" y="294052"/>
                </a:cubicBezTo>
                <a:cubicBezTo>
                  <a:pt x="451507" y="296362"/>
                  <a:pt x="440203" y="310755"/>
                  <a:pt x="441627" y="326925"/>
                </a:cubicBezTo>
                <a:cubicBezTo>
                  <a:pt x="443051" y="342740"/>
                  <a:pt x="456135" y="354734"/>
                  <a:pt x="472068" y="354734"/>
                </a:cubicBezTo>
                <a:cubicBezTo>
                  <a:pt x="473848" y="354734"/>
                  <a:pt x="474204" y="354734"/>
                  <a:pt x="482037" y="354023"/>
                </a:cubicBezTo>
                <a:cubicBezTo>
                  <a:pt x="475984" y="356066"/>
                  <a:pt x="469397" y="357754"/>
                  <a:pt x="462277" y="364329"/>
                </a:cubicBezTo>
                <a:lnTo>
                  <a:pt x="367573" y="364329"/>
                </a:lnTo>
                <a:cubicBezTo>
                  <a:pt x="355379" y="364329"/>
                  <a:pt x="345143" y="355622"/>
                  <a:pt x="343185" y="343628"/>
                </a:cubicBezTo>
                <a:cubicBezTo>
                  <a:pt x="341226" y="331634"/>
                  <a:pt x="348169" y="320173"/>
                  <a:pt x="359740" y="316353"/>
                </a:cubicBezTo>
                <a:cubicBezTo>
                  <a:pt x="404600" y="301515"/>
                  <a:pt x="387866" y="307024"/>
                  <a:pt x="427831" y="293786"/>
                </a:cubicBezTo>
                <a:cubicBezTo>
                  <a:pt x="431658" y="292276"/>
                  <a:pt x="433616" y="286145"/>
                  <a:pt x="434773" y="281881"/>
                </a:cubicBezTo>
                <a:lnTo>
                  <a:pt x="449994" y="223332"/>
                </a:lnTo>
                <a:lnTo>
                  <a:pt x="419108" y="274240"/>
                </a:lnTo>
                <a:cubicBezTo>
                  <a:pt x="416527" y="278504"/>
                  <a:pt x="411987" y="281525"/>
                  <a:pt x="406825" y="281969"/>
                </a:cubicBezTo>
                <a:cubicBezTo>
                  <a:pt x="406736" y="281969"/>
                  <a:pt x="351640" y="286856"/>
                  <a:pt x="350483" y="286856"/>
                </a:cubicBezTo>
                <a:cubicBezTo>
                  <a:pt x="341760" y="286856"/>
                  <a:pt x="334551" y="279837"/>
                  <a:pt x="334551" y="270864"/>
                </a:cubicBezTo>
                <a:cubicBezTo>
                  <a:pt x="334551" y="262779"/>
                  <a:pt x="340781" y="255849"/>
                  <a:pt x="349059" y="255049"/>
                </a:cubicBezTo>
                <a:cubicBezTo>
                  <a:pt x="377185" y="252651"/>
                  <a:pt x="366683" y="253539"/>
                  <a:pt x="395966" y="251051"/>
                </a:cubicBezTo>
                <a:lnTo>
                  <a:pt x="427742" y="198721"/>
                </a:lnTo>
                <a:lnTo>
                  <a:pt x="394720" y="232216"/>
                </a:lnTo>
                <a:lnTo>
                  <a:pt x="394275" y="204941"/>
                </a:lnTo>
                <a:cubicBezTo>
                  <a:pt x="394186" y="197922"/>
                  <a:pt x="396856" y="191081"/>
                  <a:pt x="401841" y="185928"/>
                </a:cubicBezTo>
                <a:cubicBezTo>
                  <a:pt x="406825" y="180864"/>
                  <a:pt x="413590" y="178021"/>
                  <a:pt x="420710" y="177932"/>
                </a:cubicBezTo>
                <a:close/>
                <a:moveTo>
                  <a:pt x="549353" y="140919"/>
                </a:moveTo>
                <a:cubicBezTo>
                  <a:pt x="568749" y="140919"/>
                  <a:pt x="585654" y="155047"/>
                  <a:pt x="588679" y="174685"/>
                </a:cubicBezTo>
                <a:cubicBezTo>
                  <a:pt x="592327" y="198676"/>
                  <a:pt x="573821" y="220446"/>
                  <a:pt x="549264" y="220446"/>
                </a:cubicBezTo>
                <a:cubicBezTo>
                  <a:pt x="529956" y="220446"/>
                  <a:pt x="513051" y="206407"/>
                  <a:pt x="510026" y="186680"/>
                </a:cubicBezTo>
                <a:cubicBezTo>
                  <a:pt x="506378" y="162778"/>
                  <a:pt x="524885" y="140919"/>
                  <a:pt x="549353" y="140919"/>
                </a:cubicBezTo>
                <a:close/>
                <a:moveTo>
                  <a:pt x="61683" y="134535"/>
                </a:moveTo>
                <a:lnTo>
                  <a:pt x="98888" y="134801"/>
                </a:lnTo>
                <a:cubicBezTo>
                  <a:pt x="118292" y="134890"/>
                  <a:pt x="134848" y="148754"/>
                  <a:pt x="138408" y="167861"/>
                </a:cubicBezTo>
                <a:lnTo>
                  <a:pt x="80731" y="154797"/>
                </a:lnTo>
                <a:cubicBezTo>
                  <a:pt x="91056" y="159863"/>
                  <a:pt x="155053" y="191057"/>
                  <a:pt x="164310" y="195589"/>
                </a:cubicBezTo>
                <a:lnTo>
                  <a:pt x="227417" y="162351"/>
                </a:lnTo>
                <a:cubicBezTo>
                  <a:pt x="239255" y="156130"/>
                  <a:pt x="253853" y="160663"/>
                  <a:pt x="260083" y="172483"/>
                </a:cubicBezTo>
                <a:cubicBezTo>
                  <a:pt x="266314" y="184302"/>
                  <a:pt x="261774" y="198877"/>
                  <a:pt x="249936" y="205098"/>
                </a:cubicBezTo>
                <a:lnTo>
                  <a:pt x="175970" y="243935"/>
                </a:lnTo>
                <a:cubicBezTo>
                  <a:pt x="168760" y="247756"/>
                  <a:pt x="160571" y="247578"/>
                  <a:pt x="153807" y="244201"/>
                </a:cubicBezTo>
                <a:cubicBezTo>
                  <a:pt x="115444" y="225450"/>
                  <a:pt x="111706" y="223672"/>
                  <a:pt x="72542" y="204565"/>
                </a:cubicBezTo>
                <a:lnTo>
                  <a:pt x="137696" y="262509"/>
                </a:lnTo>
                <a:lnTo>
                  <a:pt x="136717" y="326673"/>
                </a:lnTo>
                <a:lnTo>
                  <a:pt x="191457" y="344803"/>
                </a:lnTo>
                <a:cubicBezTo>
                  <a:pt x="208992" y="350668"/>
                  <a:pt x="219584" y="368087"/>
                  <a:pt x="216647" y="386306"/>
                </a:cubicBezTo>
                <a:cubicBezTo>
                  <a:pt x="213621" y="404524"/>
                  <a:pt x="198133" y="417677"/>
                  <a:pt x="179619" y="417677"/>
                </a:cubicBezTo>
                <a:lnTo>
                  <a:pt x="29017" y="417677"/>
                </a:lnTo>
                <a:cubicBezTo>
                  <a:pt x="12995" y="417677"/>
                  <a:pt x="0" y="404791"/>
                  <a:pt x="0" y="388794"/>
                </a:cubicBezTo>
                <a:cubicBezTo>
                  <a:pt x="0" y="372797"/>
                  <a:pt x="12995" y="359822"/>
                  <a:pt x="29017" y="359822"/>
                </a:cubicBezTo>
                <a:lnTo>
                  <a:pt x="52604" y="359822"/>
                </a:lnTo>
                <a:lnTo>
                  <a:pt x="41478" y="356178"/>
                </a:lnTo>
                <a:cubicBezTo>
                  <a:pt x="28126" y="351735"/>
                  <a:pt x="21985" y="343114"/>
                  <a:pt x="21896" y="324985"/>
                </a:cubicBezTo>
                <a:cubicBezTo>
                  <a:pt x="21451" y="315564"/>
                  <a:pt x="21273" y="308899"/>
                  <a:pt x="20917" y="175060"/>
                </a:cubicBezTo>
                <a:cubicBezTo>
                  <a:pt x="20917" y="152576"/>
                  <a:pt x="39164" y="134357"/>
                  <a:pt x="61683" y="134535"/>
                </a:cubicBezTo>
                <a:close/>
                <a:moveTo>
                  <a:pt x="549850" y="90131"/>
                </a:moveTo>
                <a:cubicBezTo>
                  <a:pt x="556971" y="90042"/>
                  <a:pt x="563825" y="92885"/>
                  <a:pt x="568899" y="97860"/>
                </a:cubicBezTo>
                <a:cubicBezTo>
                  <a:pt x="573973" y="102923"/>
                  <a:pt x="576732" y="109764"/>
                  <a:pt x="576732" y="116782"/>
                </a:cubicBezTo>
                <a:lnTo>
                  <a:pt x="576732" y="135260"/>
                </a:lnTo>
                <a:cubicBezTo>
                  <a:pt x="568454" y="130374"/>
                  <a:pt x="559019" y="127709"/>
                  <a:pt x="549316" y="127709"/>
                </a:cubicBezTo>
                <a:cubicBezTo>
                  <a:pt x="526529" y="127709"/>
                  <a:pt x="507213" y="141923"/>
                  <a:pt x="499558" y="162089"/>
                </a:cubicBezTo>
                <a:lnTo>
                  <a:pt x="498846" y="117315"/>
                </a:lnTo>
                <a:cubicBezTo>
                  <a:pt x="498757" y="110208"/>
                  <a:pt x="501516" y="103368"/>
                  <a:pt x="506501" y="98304"/>
                </a:cubicBezTo>
                <a:cubicBezTo>
                  <a:pt x="511397" y="93240"/>
                  <a:pt x="518251" y="90397"/>
                  <a:pt x="525372" y="90309"/>
                </a:cubicBezTo>
                <a:close/>
                <a:moveTo>
                  <a:pt x="427662" y="87642"/>
                </a:moveTo>
                <a:cubicBezTo>
                  <a:pt x="449623" y="87642"/>
                  <a:pt x="467426" y="105445"/>
                  <a:pt x="467426" y="127406"/>
                </a:cubicBezTo>
                <a:cubicBezTo>
                  <a:pt x="467426" y="149367"/>
                  <a:pt x="449623" y="167170"/>
                  <a:pt x="427662" y="167170"/>
                </a:cubicBezTo>
                <a:cubicBezTo>
                  <a:pt x="405701" y="167170"/>
                  <a:pt x="387898" y="149367"/>
                  <a:pt x="387898" y="127406"/>
                </a:cubicBezTo>
                <a:cubicBezTo>
                  <a:pt x="387898" y="105445"/>
                  <a:pt x="405701" y="87642"/>
                  <a:pt x="427662" y="87642"/>
                </a:cubicBezTo>
                <a:close/>
                <a:moveTo>
                  <a:pt x="278948" y="85545"/>
                </a:moveTo>
                <a:cubicBezTo>
                  <a:pt x="281707" y="83056"/>
                  <a:pt x="285891" y="83323"/>
                  <a:pt x="288384" y="86079"/>
                </a:cubicBezTo>
                <a:lnTo>
                  <a:pt x="324881" y="127418"/>
                </a:lnTo>
                <a:cubicBezTo>
                  <a:pt x="326484" y="129196"/>
                  <a:pt x="326929" y="131686"/>
                  <a:pt x="326217" y="133819"/>
                </a:cubicBezTo>
                <a:lnTo>
                  <a:pt x="326217" y="133908"/>
                </a:lnTo>
                <a:lnTo>
                  <a:pt x="291944" y="238635"/>
                </a:lnTo>
                <a:cubicBezTo>
                  <a:pt x="290965" y="241569"/>
                  <a:pt x="287761" y="243169"/>
                  <a:pt x="284823" y="242191"/>
                </a:cubicBezTo>
                <a:lnTo>
                  <a:pt x="246901" y="229834"/>
                </a:lnTo>
                <a:lnTo>
                  <a:pt x="259453" y="223255"/>
                </a:lnTo>
                <a:cubicBezTo>
                  <a:pt x="281351" y="211786"/>
                  <a:pt x="289719" y="184760"/>
                  <a:pt x="278236" y="162979"/>
                </a:cubicBezTo>
                <a:cubicBezTo>
                  <a:pt x="269779" y="146977"/>
                  <a:pt x="253043" y="138264"/>
                  <a:pt x="236041" y="139242"/>
                </a:cubicBezTo>
                <a:lnTo>
                  <a:pt x="244676" y="113105"/>
                </a:lnTo>
                <a:cubicBezTo>
                  <a:pt x="245566" y="110171"/>
                  <a:pt x="248770" y="108571"/>
                  <a:pt x="251708" y="109549"/>
                </a:cubicBezTo>
                <a:lnTo>
                  <a:pt x="307345" y="127685"/>
                </a:lnTo>
                <a:lnTo>
                  <a:pt x="278325" y="94969"/>
                </a:lnTo>
                <a:cubicBezTo>
                  <a:pt x="275921" y="92213"/>
                  <a:pt x="276188" y="87946"/>
                  <a:pt x="278948" y="85545"/>
                </a:cubicBezTo>
                <a:close/>
                <a:moveTo>
                  <a:pt x="111811" y="9879"/>
                </a:moveTo>
                <a:cubicBezTo>
                  <a:pt x="141254" y="9879"/>
                  <a:pt x="165123" y="33701"/>
                  <a:pt x="165123" y="63086"/>
                </a:cubicBezTo>
                <a:cubicBezTo>
                  <a:pt x="165123" y="92471"/>
                  <a:pt x="141254" y="116293"/>
                  <a:pt x="111811" y="116293"/>
                </a:cubicBezTo>
                <a:cubicBezTo>
                  <a:pt x="82368" y="116293"/>
                  <a:pt x="58499" y="92471"/>
                  <a:pt x="58499" y="63086"/>
                </a:cubicBezTo>
                <a:cubicBezTo>
                  <a:pt x="58499" y="33701"/>
                  <a:pt x="82368" y="9879"/>
                  <a:pt x="111811" y="9879"/>
                </a:cubicBezTo>
                <a:close/>
                <a:moveTo>
                  <a:pt x="532310" y="0"/>
                </a:moveTo>
                <a:cubicBezTo>
                  <a:pt x="554310" y="0"/>
                  <a:pt x="572144" y="17803"/>
                  <a:pt x="572144" y="39764"/>
                </a:cubicBezTo>
                <a:cubicBezTo>
                  <a:pt x="572144" y="61725"/>
                  <a:pt x="554310" y="79528"/>
                  <a:pt x="532310" y="79528"/>
                </a:cubicBezTo>
                <a:cubicBezTo>
                  <a:pt x="510310" y="79528"/>
                  <a:pt x="492476" y="61725"/>
                  <a:pt x="492476" y="39764"/>
                </a:cubicBezTo>
                <a:cubicBezTo>
                  <a:pt x="492476" y="17803"/>
                  <a:pt x="510310" y="0"/>
                  <a:pt x="532310" y="0"/>
                </a:cubicBezTo>
                <a:close/>
              </a:path>
            </a:pathLst>
          </a:custGeom>
          <a:solidFill>
            <a:schemeClr val="accent1"/>
          </a:solidFill>
          <a:ln>
            <a:noFill/>
          </a:ln>
        </p:spPr>
      </p:sp>
      <p:sp>
        <p:nvSpPr>
          <p:cNvPr id="133" name="pen-hand-draw-tool-with-text-lines_57224">
            <a:extLst>
              <a:ext uri="{FF2B5EF4-FFF2-40B4-BE49-F238E27FC236}">
                <a16:creationId xmlns="" xmlns:a16="http://schemas.microsoft.com/office/drawing/2014/main" id="{9D961834-33D1-47C4-A75E-FB9C06F824EB}"/>
              </a:ext>
            </a:extLst>
          </p:cNvPr>
          <p:cNvSpPr>
            <a:spLocks noChangeAspect="1"/>
          </p:cNvSpPr>
          <p:nvPr/>
        </p:nvSpPr>
        <p:spPr bwMode="auto">
          <a:xfrm>
            <a:off x="9885530" y="3500512"/>
            <a:ext cx="368752" cy="323594"/>
          </a:xfrm>
          <a:custGeom>
            <a:avLst/>
            <a:gdLst>
              <a:gd name="connsiteX0" fmla="*/ 374524 w 598884"/>
              <a:gd name="connsiteY0" fmla="*/ 409215 h 525544"/>
              <a:gd name="connsiteX1" fmla="*/ 583467 w 598884"/>
              <a:gd name="connsiteY1" fmla="*/ 423358 h 525544"/>
              <a:gd name="connsiteX2" fmla="*/ 583467 w 598884"/>
              <a:gd name="connsiteY2" fmla="*/ 455583 h 525544"/>
              <a:gd name="connsiteX3" fmla="*/ 569366 w 598884"/>
              <a:gd name="connsiteY3" fmla="*/ 455822 h 525544"/>
              <a:gd name="connsiteX4" fmla="*/ 563631 w 598884"/>
              <a:gd name="connsiteY4" fmla="*/ 454390 h 525544"/>
              <a:gd name="connsiteX5" fmla="*/ 170241 w 598884"/>
              <a:gd name="connsiteY5" fmla="*/ 452480 h 525544"/>
              <a:gd name="connsiteX6" fmla="*/ 166656 w 598884"/>
              <a:gd name="connsiteY6" fmla="*/ 426939 h 525544"/>
              <a:gd name="connsiteX7" fmla="*/ 374524 w 598884"/>
              <a:gd name="connsiteY7" fmla="*/ 409215 h 525544"/>
              <a:gd name="connsiteX8" fmla="*/ 57662 w 598884"/>
              <a:gd name="connsiteY8" fmla="*/ 318387 h 525544"/>
              <a:gd name="connsiteX9" fmla="*/ 42366 w 598884"/>
              <a:gd name="connsiteY9" fmla="*/ 405262 h 525544"/>
              <a:gd name="connsiteX10" fmla="*/ 51448 w 598884"/>
              <a:gd name="connsiteY10" fmla="*/ 411228 h 525544"/>
              <a:gd name="connsiteX11" fmla="*/ 52165 w 598884"/>
              <a:gd name="connsiteY11" fmla="*/ 411706 h 525544"/>
              <a:gd name="connsiteX12" fmla="*/ 55511 w 598884"/>
              <a:gd name="connsiteY12" fmla="*/ 414092 h 525544"/>
              <a:gd name="connsiteX13" fmla="*/ 59096 w 598884"/>
              <a:gd name="connsiteY13" fmla="*/ 417434 h 525544"/>
              <a:gd name="connsiteX14" fmla="*/ 67939 w 598884"/>
              <a:gd name="connsiteY14" fmla="*/ 422446 h 525544"/>
              <a:gd name="connsiteX15" fmla="*/ 72719 w 598884"/>
              <a:gd name="connsiteY15" fmla="*/ 426026 h 525544"/>
              <a:gd name="connsiteX16" fmla="*/ 124104 w 598884"/>
              <a:gd name="connsiteY16" fmla="*/ 381395 h 525544"/>
              <a:gd name="connsiteX17" fmla="*/ 93034 w 598884"/>
              <a:gd name="connsiteY17" fmla="*/ 365882 h 525544"/>
              <a:gd name="connsiteX18" fmla="*/ 83235 w 598884"/>
              <a:gd name="connsiteY18" fmla="*/ 352755 h 525544"/>
              <a:gd name="connsiteX19" fmla="*/ 57662 w 598884"/>
              <a:gd name="connsiteY19" fmla="*/ 318387 h 525544"/>
              <a:gd name="connsiteX20" fmla="*/ 222811 w 598884"/>
              <a:gd name="connsiteY20" fmla="*/ 75426 h 525544"/>
              <a:gd name="connsiteX21" fmla="*/ 211339 w 598884"/>
              <a:gd name="connsiteY21" fmla="*/ 88552 h 525544"/>
              <a:gd name="connsiteX22" fmla="*/ 296184 w 598884"/>
              <a:gd name="connsiteY22" fmla="*/ 143923 h 525544"/>
              <a:gd name="connsiteX23" fmla="*/ 301442 w 598884"/>
              <a:gd name="connsiteY23" fmla="*/ 134615 h 525544"/>
              <a:gd name="connsiteX24" fmla="*/ 222811 w 598884"/>
              <a:gd name="connsiteY24" fmla="*/ 75426 h 525544"/>
              <a:gd name="connsiteX25" fmla="*/ 287299 w 598884"/>
              <a:gd name="connsiteY25" fmla="*/ 26037 h 525544"/>
              <a:gd name="connsiteX26" fmla="*/ 256510 w 598884"/>
              <a:gd name="connsiteY26" fmla="*/ 36523 h 525544"/>
              <a:gd name="connsiteX27" fmla="*/ 255315 w 598884"/>
              <a:gd name="connsiteY27" fmla="*/ 37001 h 525544"/>
              <a:gd name="connsiteX28" fmla="*/ 232371 w 598884"/>
              <a:gd name="connsiteY28" fmla="*/ 63970 h 525544"/>
              <a:gd name="connsiteX29" fmla="*/ 310046 w 598884"/>
              <a:gd name="connsiteY29" fmla="*/ 115760 h 525544"/>
              <a:gd name="connsiteX30" fmla="*/ 316977 w 598884"/>
              <a:gd name="connsiteY30" fmla="*/ 84972 h 525544"/>
              <a:gd name="connsiteX31" fmla="*/ 287299 w 598884"/>
              <a:gd name="connsiteY31" fmla="*/ 26037 h 525544"/>
              <a:gd name="connsiteX32" fmla="*/ 289820 w 598884"/>
              <a:gd name="connsiteY32" fmla="*/ 0 h 525544"/>
              <a:gd name="connsiteX33" fmla="*/ 340637 w 598884"/>
              <a:gd name="connsiteY33" fmla="*/ 96190 h 525544"/>
              <a:gd name="connsiteX34" fmla="*/ 270611 w 598884"/>
              <a:gd name="connsiteY34" fmla="*/ 234854 h 525544"/>
              <a:gd name="connsiteX35" fmla="*/ 152306 w 598884"/>
              <a:gd name="connsiteY35" fmla="*/ 391658 h 525544"/>
              <a:gd name="connsiteX36" fmla="*/ 40693 w 598884"/>
              <a:gd name="connsiteY36" fmla="*/ 482589 h 525544"/>
              <a:gd name="connsiteX37" fmla="*/ 451533 w 598884"/>
              <a:gd name="connsiteY37" fmla="*/ 489272 h 525544"/>
              <a:gd name="connsiteX38" fmla="*/ 567687 w 598884"/>
              <a:gd name="connsiteY38" fmla="*/ 516241 h 525544"/>
              <a:gd name="connsiteX39" fmla="*/ 544504 w 598884"/>
              <a:gd name="connsiteY39" fmla="*/ 519344 h 525544"/>
              <a:gd name="connsiteX40" fmla="*/ 345178 w 598884"/>
              <a:gd name="connsiteY40" fmla="*/ 522446 h 525544"/>
              <a:gd name="connsiteX41" fmla="*/ 12491 w 598884"/>
              <a:gd name="connsiteY41" fmla="*/ 507888 h 525544"/>
              <a:gd name="connsiteX42" fmla="*/ 780 w 598884"/>
              <a:gd name="connsiteY42" fmla="*/ 493568 h 525544"/>
              <a:gd name="connsiteX43" fmla="*/ 63 w 598884"/>
              <a:gd name="connsiteY43" fmla="*/ 488556 h 525544"/>
              <a:gd name="connsiteX44" fmla="*/ 44039 w 598884"/>
              <a:gd name="connsiteY44" fmla="*/ 290702 h 525544"/>
              <a:gd name="connsiteX45" fmla="*/ 48341 w 598884"/>
              <a:gd name="connsiteY45" fmla="*/ 285929 h 525544"/>
              <a:gd name="connsiteX46" fmla="*/ 138205 w 598884"/>
              <a:gd name="connsiteY46" fmla="*/ 137479 h 525544"/>
              <a:gd name="connsiteX47" fmla="*/ 241453 w 598884"/>
              <a:gd name="connsiteY47" fmla="*/ 20771 h 525544"/>
              <a:gd name="connsiteX48" fmla="*/ 245038 w 598884"/>
              <a:gd name="connsiteY48" fmla="*/ 16953 h 525544"/>
              <a:gd name="connsiteX49" fmla="*/ 289820 w 598884"/>
              <a:gd name="connsiteY49" fmla="*/ 0 h 52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8884" h="525544">
                <a:moveTo>
                  <a:pt x="374524" y="409215"/>
                </a:moveTo>
                <a:cubicBezTo>
                  <a:pt x="444849" y="410289"/>
                  <a:pt x="515353" y="416675"/>
                  <a:pt x="583467" y="423358"/>
                </a:cubicBezTo>
                <a:cubicBezTo>
                  <a:pt x="603543" y="425507"/>
                  <a:pt x="604499" y="455345"/>
                  <a:pt x="583467" y="455583"/>
                </a:cubicBezTo>
                <a:cubicBezTo>
                  <a:pt x="578687" y="455345"/>
                  <a:pt x="574146" y="455583"/>
                  <a:pt x="569366" y="455822"/>
                </a:cubicBezTo>
                <a:cubicBezTo>
                  <a:pt x="567215" y="455822"/>
                  <a:pt x="565304" y="455106"/>
                  <a:pt x="563631" y="454390"/>
                </a:cubicBezTo>
                <a:cubicBezTo>
                  <a:pt x="431465" y="446990"/>
                  <a:pt x="302645" y="442455"/>
                  <a:pt x="170241" y="452480"/>
                </a:cubicBezTo>
                <a:cubicBezTo>
                  <a:pt x="155423" y="453674"/>
                  <a:pt x="152316" y="430042"/>
                  <a:pt x="166656" y="426939"/>
                </a:cubicBezTo>
                <a:cubicBezTo>
                  <a:pt x="234053" y="412378"/>
                  <a:pt x="304199" y="408141"/>
                  <a:pt x="374524" y="409215"/>
                </a:cubicBezTo>
                <a:close/>
                <a:moveTo>
                  <a:pt x="57662" y="318387"/>
                </a:moveTo>
                <a:cubicBezTo>
                  <a:pt x="55989" y="347743"/>
                  <a:pt x="49536" y="376383"/>
                  <a:pt x="42366" y="405262"/>
                </a:cubicBezTo>
                <a:cubicBezTo>
                  <a:pt x="45712" y="405978"/>
                  <a:pt x="48341" y="408364"/>
                  <a:pt x="51448" y="411228"/>
                </a:cubicBezTo>
                <a:cubicBezTo>
                  <a:pt x="51687" y="411467"/>
                  <a:pt x="51926" y="411467"/>
                  <a:pt x="52165" y="411706"/>
                </a:cubicBezTo>
                <a:cubicBezTo>
                  <a:pt x="53360" y="412183"/>
                  <a:pt x="54555" y="412899"/>
                  <a:pt x="55511" y="414092"/>
                </a:cubicBezTo>
                <a:cubicBezTo>
                  <a:pt x="56706" y="415286"/>
                  <a:pt x="57901" y="416479"/>
                  <a:pt x="59096" y="417434"/>
                </a:cubicBezTo>
                <a:cubicBezTo>
                  <a:pt x="61725" y="419582"/>
                  <a:pt x="64593" y="421252"/>
                  <a:pt x="67939" y="422446"/>
                </a:cubicBezTo>
                <a:cubicBezTo>
                  <a:pt x="69851" y="423162"/>
                  <a:pt x="71524" y="424594"/>
                  <a:pt x="72719" y="426026"/>
                </a:cubicBezTo>
                <a:cubicBezTo>
                  <a:pt x="90644" y="412183"/>
                  <a:pt x="108091" y="397863"/>
                  <a:pt x="124104" y="381395"/>
                </a:cubicBezTo>
                <a:cubicBezTo>
                  <a:pt x="117412" y="369939"/>
                  <a:pt x="107135" y="366359"/>
                  <a:pt x="93034" y="365882"/>
                </a:cubicBezTo>
                <a:cubicBezTo>
                  <a:pt x="86581" y="365643"/>
                  <a:pt x="81084" y="359438"/>
                  <a:pt x="83235" y="352755"/>
                </a:cubicBezTo>
                <a:cubicBezTo>
                  <a:pt x="89449" y="332707"/>
                  <a:pt x="75587" y="320774"/>
                  <a:pt x="57662" y="318387"/>
                </a:cubicBezTo>
                <a:close/>
                <a:moveTo>
                  <a:pt x="222811" y="75426"/>
                </a:moveTo>
                <a:cubicBezTo>
                  <a:pt x="218987" y="79722"/>
                  <a:pt x="215163" y="84256"/>
                  <a:pt x="211339" y="88552"/>
                </a:cubicBezTo>
                <a:cubicBezTo>
                  <a:pt x="238107" y="110032"/>
                  <a:pt x="267743" y="124830"/>
                  <a:pt x="296184" y="143923"/>
                </a:cubicBezTo>
                <a:cubicBezTo>
                  <a:pt x="297857" y="140820"/>
                  <a:pt x="299769" y="137717"/>
                  <a:pt x="301442" y="134615"/>
                </a:cubicBezTo>
                <a:cubicBezTo>
                  <a:pt x="273718" y="116954"/>
                  <a:pt x="247667" y="96667"/>
                  <a:pt x="222811" y="75426"/>
                </a:cubicBezTo>
                <a:close/>
                <a:moveTo>
                  <a:pt x="287299" y="26037"/>
                </a:moveTo>
                <a:cubicBezTo>
                  <a:pt x="279140" y="25977"/>
                  <a:pt x="268997" y="29125"/>
                  <a:pt x="256510" y="36523"/>
                </a:cubicBezTo>
                <a:cubicBezTo>
                  <a:pt x="256032" y="36762"/>
                  <a:pt x="255793" y="36762"/>
                  <a:pt x="255315" y="37001"/>
                </a:cubicBezTo>
                <a:cubicBezTo>
                  <a:pt x="247667" y="46070"/>
                  <a:pt x="240019" y="55139"/>
                  <a:pt x="232371" y="63970"/>
                </a:cubicBezTo>
                <a:cubicBezTo>
                  <a:pt x="258422" y="81154"/>
                  <a:pt x="283995" y="98815"/>
                  <a:pt x="310046" y="115760"/>
                </a:cubicBezTo>
                <a:cubicBezTo>
                  <a:pt x="313631" y="106214"/>
                  <a:pt x="316260" y="95951"/>
                  <a:pt x="316977" y="84972"/>
                </a:cubicBezTo>
                <a:cubicBezTo>
                  <a:pt x="318411" y="55259"/>
                  <a:pt x="311778" y="26216"/>
                  <a:pt x="287299" y="26037"/>
                </a:cubicBezTo>
                <a:close/>
                <a:moveTo>
                  <a:pt x="289820" y="0"/>
                </a:moveTo>
                <a:cubicBezTo>
                  <a:pt x="328135" y="-22"/>
                  <a:pt x="346553" y="46070"/>
                  <a:pt x="340637" y="96190"/>
                </a:cubicBezTo>
                <a:cubicBezTo>
                  <a:pt x="334424" y="147503"/>
                  <a:pt x="296662" y="192372"/>
                  <a:pt x="270611" y="234854"/>
                </a:cubicBezTo>
                <a:cubicBezTo>
                  <a:pt x="236195" y="291418"/>
                  <a:pt x="202018" y="347504"/>
                  <a:pt x="152306" y="391658"/>
                </a:cubicBezTo>
                <a:cubicBezTo>
                  <a:pt x="132469" y="429128"/>
                  <a:pt x="77738" y="457529"/>
                  <a:pt x="40693" y="482589"/>
                </a:cubicBezTo>
                <a:cubicBezTo>
                  <a:pt x="177640" y="480441"/>
                  <a:pt x="314587" y="493807"/>
                  <a:pt x="451533" y="489272"/>
                </a:cubicBezTo>
                <a:cubicBezTo>
                  <a:pt x="469219" y="488795"/>
                  <a:pt x="581071" y="472565"/>
                  <a:pt x="567687" y="516241"/>
                </a:cubicBezTo>
                <a:cubicBezTo>
                  <a:pt x="564580" y="525788"/>
                  <a:pt x="549284" y="529845"/>
                  <a:pt x="544504" y="519344"/>
                </a:cubicBezTo>
                <a:cubicBezTo>
                  <a:pt x="541636" y="512900"/>
                  <a:pt x="357606" y="522446"/>
                  <a:pt x="345178" y="522446"/>
                </a:cubicBezTo>
                <a:cubicBezTo>
                  <a:pt x="234761" y="522446"/>
                  <a:pt x="122431" y="519582"/>
                  <a:pt x="12491" y="507888"/>
                </a:cubicBezTo>
                <a:cubicBezTo>
                  <a:pt x="4126" y="506933"/>
                  <a:pt x="63" y="499773"/>
                  <a:pt x="780" y="493568"/>
                </a:cubicBezTo>
                <a:cubicBezTo>
                  <a:pt x="302" y="492136"/>
                  <a:pt x="-176" y="490465"/>
                  <a:pt x="63" y="488556"/>
                </a:cubicBezTo>
                <a:cubicBezTo>
                  <a:pt x="8667" y="421491"/>
                  <a:pt x="29699" y="356574"/>
                  <a:pt x="44039" y="290702"/>
                </a:cubicBezTo>
                <a:cubicBezTo>
                  <a:pt x="44756" y="288077"/>
                  <a:pt x="46429" y="286406"/>
                  <a:pt x="48341" y="285929"/>
                </a:cubicBezTo>
                <a:cubicBezTo>
                  <a:pt x="69851" y="232945"/>
                  <a:pt x="105223" y="183780"/>
                  <a:pt x="138205" y="137479"/>
                </a:cubicBezTo>
                <a:cubicBezTo>
                  <a:pt x="166646" y="97860"/>
                  <a:pt x="198672" y="46309"/>
                  <a:pt x="241453" y="20771"/>
                </a:cubicBezTo>
                <a:cubicBezTo>
                  <a:pt x="242409" y="19339"/>
                  <a:pt x="243365" y="18146"/>
                  <a:pt x="245038" y="16953"/>
                </a:cubicBezTo>
                <a:cubicBezTo>
                  <a:pt x="262066" y="5139"/>
                  <a:pt x="277049" y="7"/>
                  <a:pt x="289820" y="0"/>
                </a:cubicBezTo>
                <a:close/>
              </a:path>
            </a:pathLst>
          </a:custGeom>
          <a:solidFill>
            <a:schemeClr val="accent1"/>
          </a:solidFill>
          <a:ln>
            <a:noFill/>
          </a:ln>
        </p:spPr>
      </p:sp>
      <p:sp>
        <p:nvSpPr>
          <p:cNvPr id="134" name="happy-student-jumping-to-celebrate-for-finishing-classes_43417">
            <a:extLst>
              <a:ext uri="{FF2B5EF4-FFF2-40B4-BE49-F238E27FC236}">
                <a16:creationId xmlns="" xmlns:a16="http://schemas.microsoft.com/office/drawing/2014/main" id="{19FA2521-0249-4B53-8F73-0392AE0C5CAB}"/>
              </a:ext>
            </a:extLst>
          </p:cNvPr>
          <p:cNvSpPr>
            <a:spLocks noChangeAspect="1"/>
          </p:cNvSpPr>
          <p:nvPr/>
        </p:nvSpPr>
        <p:spPr bwMode="auto">
          <a:xfrm>
            <a:off x="10459896" y="3515264"/>
            <a:ext cx="347494" cy="368754"/>
          </a:xfrm>
          <a:custGeom>
            <a:avLst/>
            <a:gdLst>
              <a:gd name="connsiteX0" fmla="*/ 0 w 517942"/>
              <a:gd name="connsiteY0" fmla="*/ 519806 h 549628"/>
              <a:gd name="connsiteX1" fmla="*/ 517942 w 517942"/>
              <a:gd name="connsiteY1" fmla="*/ 519806 h 549628"/>
              <a:gd name="connsiteX2" fmla="*/ 517942 w 517942"/>
              <a:gd name="connsiteY2" fmla="*/ 549628 h 549628"/>
              <a:gd name="connsiteX3" fmla="*/ 0 w 517942"/>
              <a:gd name="connsiteY3" fmla="*/ 549628 h 549628"/>
              <a:gd name="connsiteX4" fmla="*/ 100710 w 517942"/>
              <a:gd name="connsiteY4" fmla="*/ 81181 h 549628"/>
              <a:gd name="connsiteX5" fmla="*/ 196319 w 517942"/>
              <a:gd name="connsiteY5" fmla="*/ 141837 h 549628"/>
              <a:gd name="connsiteX6" fmla="*/ 241540 w 517942"/>
              <a:gd name="connsiteY6" fmla="*/ 132803 h 549628"/>
              <a:gd name="connsiteX7" fmla="*/ 263504 w 517942"/>
              <a:gd name="connsiteY7" fmla="*/ 159905 h 549628"/>
              <a:gd name="connsiteX8" fmla="*/ 288052 w 517942"/>
              <a:gd name="connsiteY8" fmla="*/ 132803 h 549628"/>
              <a:gd name="connsiteX9" fmla="*/ 316477 w 517942"/>
              <a:gd name="connsiteY9" fmla="*/ 132803 h 549628"/>
              <a:gd name="connsiteX10" fmla="*/ 417254 w 517942"/>
              <a:gd name="connsiteY10" fmla="*/ 86343 h 549628"/>
              <a:gd name="connsiteX11" fmla="*/ 423714 w 517942"/>
              <a:gd name="connsiteY11" fmla="*/ 118607 h 549628"/>
              <a:gd name="connsiteX12" fmla="*/ 329397 w 517942"/>
              <a:gd name="connsiteY12" fmla="*/ 175392 h 549628"/>
              <a:gd name="connsiteX13" fmla="*/ 321645 w 517942"/>
              <a:gd name="connsiteY13" fmla="*/ 277347 h 549628"/>
              <a:gd name="connsiteX14" fmla="*/ 317769 w 517942"/>
              <a:gd name="connsiteY14" fmla="*/ 277347 h 549628"/>
              <a:gd name="connsiteX15" fmla="*/ 317769 w 517942"/>
              <a:gd name="connsiteY15" fmla="*/ 291543 h 549628"/>
              <a:gd name="connsiteX16" fmla="*/ 317769 w 517942"/>
              <a:gd name="connsiteY16" fmla="*/ 301868 h 549628"/>
              <a:gd name="connsiteX17" fmla="*/ 338441 w 517942"/>
              <a:gd name="connsiteY17" fmla="*/ 383173 h 549628"/>
              <a:gd name="connsiteX18" fmla="*/ 294512 w 517942"/>
              <a:gd name="connsiteY18" fmla="*/ 448992 h 549628"/>
              <a:gd name="connsiteX19" fmla="*/ 303557 w 517942"/>
              <a:gd name="connsiteY19" fmla="*/ 455445 h 549628"/>
              <a:gd name="connsiteX20" fmla="*/ 293220 w 517942"/>
              <a:gd name="connsiteY20" fmla="*/ 470932 h 549628"/>
              <a:gd name="connsiteX21" fmla="*/ 248000 w 517942"/>
              <a:gd name="connsiteY21" fmla="*/ 441249 h 549628"/>
              <a:gd name="connsiteX22" fmla="*/ 248000 w 517942"/>
              <a:gd name="connsiteY22" fmla="*/ 439958 h 549628"/>
              <a:gd name="connsiteX23" fmla="*/ 291928 w 517942"/>
              <a:gd name="connsiteY23" fmla="*/ 376720 h 549628"/>
              <a:gd name="connsiteX24" fmla="*/ 273840 w 517942"/>
              <a:gd name="connsiteY24" fmla="*/ 301868 h 549628"/>
              <a:gd name="connsiteX25" fmla="*/ 258336 w 517942"/>
              <a:gd name="connsiteY25" fmla="*/ 301868 h 549628"/>
              <a:gd name="connsiteX26" fmla="*/ 222159 w 517942"/>
              <a:gd name="connsiteY26" fmla="*/ 367686 h 549628"/>
              <a:gd name="connsiteX27" fmla="*/ 201487 w 517942"/>
              <a:gd name="connsiteY27" fmla="*/ 406403 h 549628"/>
              <a:gd name="connsiteX28" fmla="*/ 129134 w 517942"/>
              <a:gd name="connsiteY28" fmla="*/ 367686 h 549628"/>
              <a:gd name="connsiteX29" fmla="*/ 123966 w 517942"/>
              <a:gd name="connsiteY29" fmla="*/ 378011 h 549628"/>
              <a:gd name="connsiteX30" fmla="*/ 109754 w 517942"/>
              <a:gd name="connsiteY30" fmla="*/ 371558 h 549628"/>
              <a:gd name="connsiteX31" fmla="*/ 114922 w 517942"/>
              <a:gd name="connsiteY31" fmla="*/ 361234 h 549628"/>
              <a:gd name="connsiteX32" fmla="*/ 135594 w 517942"/>
              <a:gd name="connsiteY32" fmla="*/ 322517 h 549628"/>
              <a:gd name="connsiteX33" fmla="*/ 187275 w 517942"/>
              <a:gd name="connsiteY33" fmla="*/ 349619 h 549628"/>
              <a:gd name="connsiteX34" fmla="*/ 213115 w 517942"/>
              <a:gd name="connsiteY34" fmla="*/ 301868 h 549628"/>
              <a:gd name="connsiteX35" fmla="*/ 213115 w 517942"/>
              <a:gd name="connsiteY35" fmla="*/ 291543 h 549628"/>
              <a:gd name="connsiteX36" fmla="*/ 213115 w 517942"/>
              <a:gd name="connsiteY36" fmla="*/ 277347 h 549628"/>
              <a:gd name="connsiteX37" fmla="*/ 210531 w 517942"/>
              <a:gd name="connsiteY37" fmla="*/ 277347 h 549628"/>
              <a:gd name="connsiteX38" fmla="*/ 209239 w 517942"/>
              <a:gd name="connsiteY38" fmla="*/ 254117 h 549628"/>
              <a:gd name="connsiteX39" fmla="*/ 202779 w 517942"/>
              <a:gd name="connsiteY39" fmla="*/ 196041 h 549628"/>
              <a:gd name="connsiteX40" fmla="*/ 77453 w 517942"/>
              <a:gd name="connsiteY40" fmla="*/ 116026 h 549628"/>
              <a:gd name="connsiteX41" fmla="*/ 264770 w 517942"/>
              <a:gd name="connsiteY41" fmla="*/ 0 h 549628"/>
              <a:gd name="connsiteX42" fmla="*/ 326795 w 517942"/>
              <a:gd name="connsiteY42" fmla="*/ 61921 h 549628"/>
              <a:gd name="connsiteX43" fmla="*/ 264770 w 517942"/>
              <a:gd name="connsiteY43" fmla="*/ 123842 h 549628"/>
              <a:gd name="connsiteX44" fmla="*/ 202745 w 517942"/>
              <a:gd name="connsiteY44" fmla="*/ 61921 h 549628"/>
              <a:gd name="connsiteX45" fmla="*/ 264770 w 517942"/>
              <a:gd name="connsiteY45" fmla="*/ 0 h 54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7942" h="549628">
                <a:moveTo>
                  <a:pt x="0" y="519806"/>
                </a:moveTo>
                <a:lnTo>
                  <a:pt x="517942" y="519806"/>
                </a:lnTo>
                <a:lnTo>
                  <a:pt x="517942" y="549628"/>
                </a:lnTo>
                <a:lnTo>
                  <a:pt x="0" y="549628"/>
                </a:lnTo>
                <a:close/>
                <a:moveTo>
                  <a:pt x="100710" y="81181"/>
                </a:moveTo>
                <a:lnTo>
                  <a:pt x="196319" y="141837"/>
                </a:lnTo>
                <a:lnTo>
                  <a:pt x="241540" y="132803"/>
                </a:lnTo>
                <a:lnTo>
                  <a:pt x="263504" y="159905"/>
                </a:lnTo>
                <a:lnTo>
                  <a:pt x="288052" y="132803"/>
                </a:lnTo>
                <a:lnTo>
                  <a:pt x="316477" y="132803"/>
                </a:lnTo>
                <a:lnTo>
                  <a:pt x="417254" y="86343"/>
                </a:lnTo>
                <a:lnTo>
                  <a:pt x="423714" y="118607"/>
                </a:lnTo>
                <a:lnTo>
                  <a:pt x="329397" y="175392"/>
                </a:lnTo>
                <a:lnTo>
                  <a:pt x="321645" y="277347"/>
                </a:lnTo>
                <a:lnTo>
                  <a:pt x="317769" y="277347"/>
                </a:lnTo>
                <a:lnTo>
                  <a:pt x="317769" y="291543"/>
                </a:lnTo>
                <a:lnTo>
                  <a:pt x="317769" y="301868"/>
                </a:lnTo>
                <a:lnTo>
                  <a:pt x="338441" y="383173"/>
                </a:lnTo>
                <a:lnTo>
                  <a:pt x="294512" y="448992"/>
                </a:lnTo>
                <a:lnTo>
                  <a:pt x="303557" y="455445"/>
                </a:lnTo>
                <a:lnTo>
                  <a:pt x="293220" y="470932"/>
                </a:lnTo>
                <a:lnTo>
                  <a:pt x="248000" y="441249"/>
                </a:lnTo>
                <a:lnTo>
                  <a:pt x="248000" y="439958"/>
                </a:lnTo>
                <a:lnTo>
                  <a:pt x="291928" y="376720"/>
                </a:lnTo>
                <a:lnTo>
                  <a:pt x="273840" y="301868"/>
                </a:lnTo>
                <a:lnTo>
                  <a:pt x="258336" y="301868"/>
                </a:lnTo>
                <a:lnTo>
                  <a:pt x="222159" y="367686"/>
                </a:lnTo>
                <a:lnTo>
                  <a:pt x="201487" y="406403"/>
                </a:lnTo>
                <a:lnTo>
                  <a:pt x="129134" y="367686"/>
                </a:lnTo>
                <a:lnTo>
                  <a:pt x="123966" y="378011"/>
                </a:lnTo>
                <a:lnTo>
                  <a:pt x="109754" y="371558"/>
                </a:lnTo>
                <a:lnTo>
                  <a:pt x="114922" y="361234"/>
                </a:lnTo>
                <a:lnTo>
                  <a:pt x="135594" y="322517"/>
                </a:lnTo>
                <a:lnTo>
                  <a:pt x="187275" y="349619"/>
                </a:lnTo>
                <a:lnTo>
                  <a:pt x="213115" y="301868"/>
                </a:lnTo>
                <a:lnTo>
                  <a:pt x="213115" y="291543"/>
                </a:lnTo>
                <a:lnTo>
                  <a:pt x="213115" y="277347"/>
                </a:lnTo>
                <a:lnTo>
                  <a:pt x="210531" y="277347"/>
                </a:lnTo>
                <a:lnTo>
                  <a:pt x="209239" y="254117"/>
                </a:lnTo>
                <a:lnTo>
                  <a:pt x="202779" y="196041"/>
                </a:lnTo>
                <a:lnTo>
                  <a:pt x="77453" y="116026"/>
                </a:lnTo>
                <a:close/>
                <a:moveTo>
                  <a:pt x="264770" y="0"/>
                </a:moveTo>
                <a:cubicBezTo>
                  <a:pt x="299025" y="0"/>
                  <a:pt x="326795" y="27723"/>
                  <a:pt x="326795" y="61921"/>
                </a:cubicBezTo>
                <a:cubicBezTo>
                  <a:pt x="326795" y="96119"/>
                  <a:pt x="299025" y="123842"/>
                  <a:pt x="264770" y="123842"/>
                </a:cubicBezTo>
                <a:cubicBezTo>
                  <a:pt x="230515" y="123842"/>
                  <a:pt x="202745" y="96119"/>
                  <a:pt x="202745" y="61921"/>
                </a:cubicBezTo>
                <a:cubicBezTo>
                  <a:pt x="202745" y="27723"/>
                  <a:pt x="230515" y="0"/>
                  <a:pt x="264770" y="0"/>
                </a:cubicBezTo>
                <a:close/>
              </a:path>
            </a:pathLst>
          </a:custGeom>
          <a:solidFill>
            <a:schemeClr val="accent1"/>
          </a:solidFill>
          <a:ln>
            <a:noFill/>
          </a:ln>
        </p:spPr>
      </p:sp>
      <p:sp>
        <p:nvSpPr>
          <p:cNvPr id="135" name="small-sharp-pencil_16463">
            <a:extLst>
              <a:ext uri="{FF2B5EF4-FFF2-40B4-BE49-F238E27FC236}">
                <a16:creationId xmlns="" xmlns:a16="http://schemas.microsoft.com/office/drawing/2014/main" id="{376DC913-C1B1-4F96-A5BF-D868B2119FC9}"/>
              </a:ext>
            </a:extLst>
          </p:cNvPr>
          <p:cNvSpPr>
            <a:spLocks noChangeAspect="1"/>
          </p:cNvSpPr>
          <p:nvPr/>
        </p:nvSpPr>
        <p:spPr bwMode="auto">
          <a:xfrm>
            <a:off x="11046019" y="3515264"/>
            <a:ext cx="362226" cy="368754"/>
          </a:xfrm>
          <a:custGeom>
            <a:avLst/>
            <a:gdLst>
              <a:gd name="connsiteX0" fmla="*/ 295041 w 590280"/>
              <a:gd name="connsiteY0" fmla="*/ 572408 h 600916"/>
              <a:gd name="connsiteX1" fmla="*/ 350237 w 590280"/>
              <a:gd name="connsiteY1" fmla="*/ 573002 h 600916"/>
              <a:gd name="connsiteX2" fmla="*/ 403447 w 590280"/>
              <a:gd name="connsiteY2" fmla="*/ 574190 h 600916"/>
              <a:gd name="connsiteX3" fmla="*/ 497956 w 590280"/>
              <a:gd name="connsiteY3" fmla="*/ 578545 h 600916"/>
              <a:gd name="connsiteX4" fmla="*/ 590280 w 590280"/>
              <a:gd name="connsiteY4" fmla="*/ 586662 h 600916"/>
              <a:gd name="connsiteX5" fmla="*/ 497956 w 590280"/>
              <a:gd name="connsiteY5" fmla="*/ 594779 h 600916"/>
              <a:gd name="connsiteX6" fmla="*/ 403447 w 590280"/>
              <a:gd name="connsiteY6" fmla="*/ 599134 h 600916"/>
              <a:gd name="connsiteX7" fmla="*/ 350237 w 590280"/>
              <a:gd name="connsiteY7" fmla="*/ 600322 h 600916"/>
              <a:gd name="connsiteX8" fmla="*/ 295041 w 590280"/>
              <a:gd name="connsiteY8" fmla="*/ 600916 h 600916"/>
              <a:gd name="connsiteX9" fmla="*/ 240043 w 590280"/>
              <a:gd name="connsiteY9" fmla="*/ 600322 h 600916"/>
              <a:gd name="connsiteX10" fmla="*/ 186634 w 590280"/>
              <a:gd name="connsiteY10" fmla="*/ 599134 h 600916"/>
              <a:gd name="connsiteX11" fmla="*/ 92126 w 590280"/>
              <a:gd name="connsiteY11" fmla="*/ 594779 h 600916"/>
              <a:gd name="connsiteX12" fmla="*/ 0 w 590280"/>
              <a:gd name="connsiteY12" fmla="*/ 586662 h 600916"/>
              <a:gd name="connsiteX13" fmla="*/ 92126 w 590280"/>
              <a:gd name="connsiteY13" fmla="*/ 578545 h 600916"/>
              <a:gd name="connsiteX14" fmla="*/ 186634 w 590280"/>
              <a:gd name="connsiteY14" fmla="*/ 574190 h 600916"/>
              <a:gd name="connsiteX15" fmla="*/ 240043 w 590280"/>
              <a:gd name="connsiteY15" fmla="*/ 573002 h 600916"/>
              <a:gd name="connsiteX16" fmla="*/ 295041 w 590280"/>
              <a:gd name="connsiteY16" fmla="*/ 572408 h 600916"/>
              <a:gd name="connsiteX17" fmla="*/ 535091 w 590280"/>
              <a:gd name="connsiteY17" fmla="*/ 487517 h 600916"/>
              <a:gd name="connsiteX18" fmla="*/ 584352 w 590280"/>
              <a:gd name="connsiteY18" fmla="*/ 580734 h 600916"/>
              <a:gd name="connsiteX19" fmla="*/ 490994 w 590280"/>
              <a:gd name="connsiteY19" fmla="*/ 531547 h 600916"/>
              <a:gd name="connsiteX20" fmla="*/ 243214 w 590280"/>
              <a:gd name="connsiteY20" fmla="*/ 67371 h 600916"/>
              <a:gd name="connsiteX21" fmla="*/ 446918 w 590280"/>
              <a:gd name="connsiteY21" fmla="*/ 270623 h 600916"/>
              <a:gd name="connsiteX22" fmla="*/ 522960 w 590280"/>
              <a:gd name="connsiteY22" fmla="*/ 459003 h 600916"/>
              <a:gd name="connsiteX23" fmla="*/ 462405 w 590280"/>
              <a:gd name="connsiteY23" fmla="*/ 519483 h 600916"/>
              <a:gd name="connsiteX24" fmla="*/ 273789 w 590280"/>
              <a:gd name="connsiteY24" fmla="*/ 443536 h 600916"/>
              <a:gd name="connsiteX25" fmla="*/ 70283 w 590280"/>
              <a:gd name="connsiteY25" fmla="*/ 240085 h 600916"/>
              <a:gd name="connsiteX26" fmla="*/ 125633 w 590280"/>
              <a:gd name="connsiteY26" fmla="*/ 437 h 600916"/>
              <a:gd name="connsiteX27" fmla="*/ 222987 w 590280"/>
              <a:gd name="connsiteY27" fmla="*/ 46960 h 600916"/>
              <a:gd name="connsiteX28" fmla="*/ 49825 w 590280"/>
              <a:gd name="connsiteY28" fmla="*/ 219863 h 600916"/>
              <a:gd name="connsiteX29" fmla="*/ 34534 w 590280"/>
              <a:gd name="connsiteY29" fmla="*/ 31692 h 600916"/>
              <a:gd name="connsiteX30" fmla="*/ 125633 w 590280"/>
              <a:gd name="connsiteY30" fmla="*/ 437 h 60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0280" h="600916">
                <a:moveTo>
                  <a:pt x="295041" y="572408"/>
                </a:moveTo>
                <a:cubicBezTo>
                  <a:pt x="313506" y="572606"/>
                  <a:pt x="331970" y="572804"/>
                  <a:pt x="350237" y="573002"/>
                </a:cubicBezTo>
                <a:cubicBezTo>
                  <a:pt x="368305" y="573002"/>
                  <a:pt x="386174" y="573794"/>
                  <a:pt x="403447" y="574190"/>
                </a:cubicBezTo>
                <a:cubicBezTo>
                  <a:pt x="437995" y="575180"/>
                  <a:pt x="470358" y="576764"/>
                  <a:pt x="497956" y="578545"/>
                </a:cubicBezTo>
                <a:cubicBezTo>
                  <a:pt x="553350" y="581911"/>
                  <a:pt x="590280" y="586662"/>
                  <a:pt x="590280" y="586662"/>
                </a:cubicBezTo>
                <a:cubicBezTo>
                  <a:pt x="590280" y="586662"/>
                  <a:pt x="553350" y="591414"/>
                  <a:pt x="497956" y="594779"/>
                </a:cubicBezTo>
                <a:cubicBezTo>
                  <a:pt x="470358" y="596561"/>
                  <a:pt x="437995" y="598145"/>
                  <a:pt x="403447" y="599134"/>
                </a:cubicBezTo>
                <a:cubicBezTo>
                  <a:pt x="386174" y="599530"/>
                  <a:pt x="368305" y="600322"/>
                  <a:pt x="350237" y="600322"/>
                </a:cubicBezTo>
                <a:cubicBezTo>
                  <a:pt x="331970" y="600520"/>
                  <a:pt x="313506" y="600718"/>
                  <a:pt x="295041" y="600916"/>
                </a:cubicBezTo>
                <a:cubicBezTo>
                  <a:pt x="276576" y="600718"/>
                  <a:pt x="258111" y="600520"/>
                  <a:pt x="240043" y="600322"/>
                </a:cubicBezTo>
                <a:cubicBezTo>
                  <a:pt x="221777" y="600322"/>
                  <a:pt x="203908" y="599530"/>
                  <a:pt x="186634" y="599134"/>
                </a:cubicBezTo>
                <a:cubicBezTo>
                  <a:pt x="152087" y="598145"/>
                  <a:pt x="119922" y="596561"/>
                  <a:pt x="92126" y="594779"/>
                </a:cubicBezTo>
                <a:cubicBezTo>
                  <a:pt x="36731" y="591414"/>
                  <a:pt x="0" y="586662"/>
                  <a:pt x="0" y="586662"/>
                </a:cubicBezTo>
                <a:cubicBezTo>
                  <a:pt x="0" y="586662"/>
                  <a:pt x="36731" y="581911"/>
                  <a:pt x="92126" y="578545"/>
                </a:cubicBezTo>
                <a:cubicBezTo>
                  <a:pt x="119724" y="576764"/>
                  <a:pt x="152087" y="575180"/>
                  <a:pt x="186634" y="574190"/>
                </a:cubicBezTo>
                <a:cubicBezTo>
                  <a:pt x="203908" y="573794"/>
                  <a:pt x="221777" y="573002"/>
                  <a:pt x="240043" y="573002"/>
                </a:cubicBezTo>
                <a:cubicBezTo>
                  <a:pt x="258111" y="572804"/>
                  <a:pt x="276576" y="572606"/>
                  <a:pt x="295041" y="572408"/>
                </a:cubicBezTo>
                <a:close/>
                <a:moveTo>
                  <a:pt x="535091" y="487517"/>
                </a:moveTo>
                <a:lnTo>
                  <a:pt x="584352" y="580734"/>
                </a:lnTo>
                <a:lnTo>
                  <a:pt x="490994" y="531547"/>
                </a:lnTo>
                <a:close/>
                <a:moveTo>
                  <a:pt x="243214" y="67371"/>
                </a:moveTo>
                <a:lnTo>
                  <a:pt x="446918" y="270623"/>
                </a:lnTo>
                <a:lnTo>
                  <a:pt x="522960" y="459003"/>
                </a:lnTo>
                <a:lnTo>
                  <a:pt x="462405" y="519483"/>
                </a:lnTo>
                <a:lnTo>
                  <a:pt x="273789" y="443536"/>
                </a:lnTo>
                <a:lnTo>
                  <a:pt x="70283" y="240085"/>
                </a:lnTo>
                <a:close/>
                <a:moveTo>
                  <a:pt x="125633" y="437"/>
                </a:moveTo>
                <a:cubicBezTo>
                  <a:pt x="159739" y="3189"/>
                  <a:pt x="194888" y="18903"/>
                  <a:pt x="222987" y="46960"/>
                </a:cubicBezTo>
                <a:lnTo>
                  <a:pt x="49825" y="219863"/>
                </a:lnTo>
                <a:cubicBezTo>
                  <a:pt x="-6373" y="163749"/>
                  <a:pt x="-13125" y="79478"/>
                  <a:pt x="34534" y="31692"/>
                </a:cubicBezTo>
                <a:cubicBezTo>
                  <a:pt x="58463" y="7898"/>
                  <a:pt x="91527" y="-2314"/>
                  <a:pt x="125633" y="437"/>
                </a:cubicBezTo>
                <a:close/>
              </a:path>
            </a:pathLst>
          </a:custGeom>
          <a:solidFill>
            <a:schemeClr val="accent1"/>
          </a:solidFill>
          <a:ln>
            <a:noFill/>
          </a:ln>
        </p:spPr>
      </p:sp>
      <p:sp>
        <p:nvSpPr>
          <p:cNvPr id="136" name="writing_338422">
            <a:extLst>
              <a:ext uri="{FF2B5EF4-FFF2-40B4-BE49-F238E27FC236}">
                <a16:creationId xmlns="" xmlns:a16="http://schemas.microsoft.com/office/drawing/2014/main" id="{5515DF4A-27D9-4250-A201-1D9E212BB344}"/>
              </a:ext>
            </a:extLst>
          </p:cNvPr>
          <p:cNvSpPr>
            <a:spLocks noChangeAspect="1"/>
          </p:cNvSpPr>
          <p:nvPr/>
        </p:nvSpPr>
        <p:spPr bwMode="auto">
          <a:xfrm>
            <a:off x="584554" y="4124762"/>
            <a:ext cx="368754" cy="368184"/>
          </a:xfrm>
          <a:custGeom>
            <a:avLst/>
            <a:gdLst>
              <a:gd name="connsiteX0" fmla="*/ 101504 w 608537"/>
              <a:gd name="connsiteY0" fmla="*/ 455738 h 607595"/>
              <a:gd name="connsiteX1" fmla="*/ 177532 w 608537"/>
              <a:gd name="connsiteY1" fmla="*/ 455738 h 607595"/>
              <a:gd name="connsiteX2" fmla="*/ 202875 w 608537"/>
              <a:gd name="connsiteY2" fmla="*/ 481036 h 607595"/>
              <a:gd name="connsiteX3" fmla="*/ 177532 w 608537"/>
              <a:gd name="connsiteY3" fmla="*/ 506333 h 607595"/>
              <a:gd name="connsiteX4" fmla="*/ 101504 w 608537"/>
              <a:gd name="connsiteY4" fmla="*/ 506333 h 607595"/>
              <a:gd name="connsiteX5" fmla="*/ 76069 w 608537"/>
              <a:gd name="connsiteY5" fmla="*/ 481036 h 607595"/>
              <a:gd name="connsiteX6" fmla="*/ 101504 w 608537"/>
              <a:gd name="connsiteY6" fmla="*/ 455738 h 607595"/>
              <a:gd name="connsiteX7" fmla="*/ 101504 w 608537"/>
              <a:gd name="connsiteY7" fmla="*/ 354406 h 607595"/>
              <a:gd name="connsiteX8" fmla="*/ 177532 w 608537"/>
              <a:gd name="connsiteY8" fmla="*/ 354406 h 607595"/>
              <a:gd name="connsiteX9" fmla="*/ 202875 w 608537"/>
              <a:gd name="connsiteY9" fmla="*/ 379820 h 607595"/>
              <a:gd name="connsiteX10" fmla="*/ 177532 w 608537"/>
              <a:gd name="connsiteY10" fmla="*/ 405142 h 607595"/>
              <a:gd name="connsiteX11" fmla="*/ 101504 w 608537"/>
              <a:gd name="connsiteY11" fmla="*/ 405142 h 607595"/>
              <a:gd name="connsiteX12" fmla="*/ 76069 w 608537"/>
              <a:gd name="connsiteY12" fmla="*/ 379820 h 607595"/>
              <a:gd name="connsiteX13" fmla="*/ 101504 w 608537"/>
              <a:gd name="connsiteY13" fmla="*/ 354406 h 607595"/>
              <a:gd name="connsiteX14" fmla="*/ 101504 w 608537"/>
              <a:gd name="connsiteY14" fmla="*/ 253216 h 607595"/>
              <a:gd name="connsiteX15" fmla="*/ 177532 w 608537"/>
              <a:gd name="connsiteY15" fmla="*/ 253216 h 607595"/>
              <a:gd name="connsiteX16" fmla="*/ 202875 w 608537"/>
              <a:gd name="connsiteY16" fmla="*/ 278514 h 607595"/>
              <a:gd name="connsiteX17" fmla="*/ 177532 w 608537"/>
              <a:gd name="connsiteY17" fmla="*/ 303811 h 607595"/>
              <a:gd name="connsiteX18" fmla="*/ 101504 w 608537"/>
              <a:gd name="connsiteY18" fmla="*/ 303811 h 607595"/>
              <a:gd name="connsiteX19" fmla="*/ 76069 w 608537"/>
              <a:gd name="connsiteY19" fmla="*/ 278514 h 607595"/>
              <a:gd name="connsiteX20" fmla="*/ 101504 w 608537"/>
              <a:gd name="connsiteY20" fmla="*/ 253216 h 607595"/>
              <a:gd name="connsiteX21" fmla="*/ 324662 w 608537"/>
              <a:gd name="connsiteY21" fmla="*/ 203033 h 607595"/>
              <a:gd name="connsiteX22" fmla="*/ 343714 w 608537"/>
              <a:gd name="connsiteY22" fmla="*/ 206812 h 607595"/>
              <a:gd name="connsiteX23" fmla="*/ 350675 w 608537"/>
              <a:gd name="connsiteY23" fmla="*/ 241959 h 607595"/>
              <a:gd name="connsiteX24" fmla="*/ 299995 w 608537"/>
              <a:gd name="connsiteY24" fmla="*/ 317910 h 607595"/>
              <a:gd name="connsiteX25" fmla="*/ 261011 w 608537"/>
              <a:gd name="connsiteY25" fmla="*/ 321712 h 607595"/>
              <a:gd name="connsiteX26" fmla="*/ 235671 w 608537"/>
              <a:gd name="connsiteY26" fmla="*/ 296395 h 607595"/>
              <a:gd name="connsiteX27" fmla="*/ 235671 w 608537"/>
              <a:gd name="connsiteY27" fmla="*/ 260599 h 607595"/>
              <a:gd name="connsiteX28" fmla="*/ 271499 w 608537"/>
              <a:gd name="connsiteY28" fmla="*/ 260599 h 607595"/>
              <a:gd name="connsiteX29" fmla="*/ 275027 w 608537"/>
              <a:gd name="connsiteY29" fmla="*/ 264123 h 607595"/>
              <a:gd name="connsiteX30" fmla="*/ 308535 w 608537"/>
              <a:gd name="connsiteY30" fmla="*/ 213860 h 607595"/>
              <a:gd name="connsiteX31" fmla="*/ 324662 w 608537"/>
              <a:gd name="connsiteY31" fmla="*/ 203033 h 607595"/>
              <a:gd name="connsiteX32" fmla="*/ 532458 w 608537"/>
              <a:gd name="connsiteY32" fmla="*/ 202555 h 607595"/>
              <a:gd name="connsiteX33" fmla="*/ 514573 w 608537"/>
              <a:gd name="connsiteY33" fmla="*/ 209994 h 607595"/>
              <a:gd name="connsiteX34" fmla="*/ 405196 w 608537"/>
              <a:gd name="connsiteY34" fmla="*/ 319105 h 607595"/>
              <a:gd name="connsiteX35" fmla="*/ 287648 w 608537"/>
              <a:gd name="connsiteY35" fmla="*/ 436559 h 607595"/>
              <a:gd name="connsiteX36" fmla="*/ 282635 w 608537"/>
              <a:gd name="connsiteY36" fmla="*/ 477255 h 607595"/>
              <a:gd name="connsiteX37" fmla="*/ 323488 w 608537"/>
              <a:gd name="connsiteY37" fmla="*/ 472342 h 607595"/>
              <a:gd name="connsiteX38" fmla="*/ 387740 w 608537"/>
              <a:gd name="connsiteY38" fmla="*/ 408192 h 607595"/>
              <a:gd name="connsiteX39" fmla="*/ 387833 w 608537"/>
              <a:gd name="connsiteY39" fmla="*/ 408099 h 607595"/>
              <a:gd name="connsiteX40" fmla="*/ 550413 w 608537"/>
              <a:gd name="connsiteY40" fmla="*/ 245777 h 607595"/>
              <a:gd name="connsiteX41" fmla="*/ 550413 w 608537"/>
              <a:gd name="connsiteY41" fmla="*/ 209994 h 607595"/>
              <a:gd name="connsiteX42" fmla="*/ 532458 w 608537"/>
              <a:gd name="connsiteY42" fmla="*/ 202555 h 607595"/>
              <a:gd name="connsiteX43" fmla="*/ 329616 w 608537"/>
              <a:gd name="connsiteY43" fmla="*/ 97546 h 607595"/>
              <a:gd name="connsiteX44" fmla="*/ 329616 w 608537"/>
              <a:gd name="connsiteY44" fmla="*/ 126655 h 607595"/>
              <a:gd name="connsiteX45" fmla="*/ 352922 w 608537"/>
              <a:gd name="connsiteY45" fmla="*/ 126655 h 607595"/>
              <a:gd name="connsiteX46" fmla="*/ 50696 w 608537"/>
              <a:gd name="connsiteY46" fmla="*/ 50731 h 607595"/>
              <a:gd name="connsiteX47" fmla="*/ 50696 w 608537"/>
              <a:gd name="connsiteY47" fmla="*/ 556979 h 607595"/>
              <a:gd name="connsiteX48" fmla="*/ 380312 w 608537"/>
              <a:gd name="connsiteY48" fmla="*/ 556979 h 607595"/>
              <a:gd name="connsiteX49" fmla="*/ 380312 w 608537"/>
              <a:gd name="connsiteY49" fmla="*/ 487174 h 607595"/>
              <a:gd name="connsiteX50" fmla="*/ 353200 w 608537"/>
              <a:gd name="connsiteY50" fmla="*/ 514336 h 607595"/>
              <a:gd name="connsiteX51" fmla="*/ 338344 w 608537"/>
              <a:gd name="connsiteY51" fmla="*/ 521567 h 607595"/>
              <a:gd name="connsiteX52" fmla="*/ 256637 w 608537"/>
              <a:gd name="connsiteY52" fmla="*/ 531486 h 607595"/>
              <a:gd name="connsiteX53" fmla="*/ 242431 w 608537"/>
              <a:gd name="connsiteY53" fmla="*/ 529076 h 607595"/>
              <a:gd name="connsiteX54" fmla="*/ 228410 w 608537"/>
              <a:gd name="connsiteY54" fmla="*/ 503305 h 607595"/>
              <a:gd name="connsiteX55" fmla="*/ 232217 w 608537"/>
              <a:gd name="connsiteY55" fmla="*/ 472342 h 607595"/>
              <a:gd name="connsiteX56" fmla="*/ 238345 w 608537"/>
              <a:gd name="connsiteY56" fmla="*/ 421727 h 607595"/>
              <a:gd name="connsiteX57" fmla="*/ 245588 w 608537"/>
              <a:gd name="connsiteY57" fmla="*/ 406894 h 607595"/>
              <a:gd name="connsiteX58" fmla="*/ 369263 w 608537"/>
              <a:gd name="connsiteY58" fmla="*/ 283507 h 607595"/>
              <a:gd name="connsiteX59" fmla="*/ 380312 w 608537"/>
              <a:gd name="connsiteY59" fmla="*/ 272383 h 607595"/>
              <a:gd name="connsiteX60" fmla="*/ 380312 w 608537"/>
              <a:gd name="connsiteY60" fmla="*/ 177270 h 607595"/>
              <a:gd name="connsiteX61" fmla="*/ 304268 w 608537"/>
              <a:gd name="connsiteY61" fmla="*/ 177270 h 607595"/>
              <a:gd name="connsiteX62" fmla="*/ 278921 w 608537"/>
              <a:gd name="connsiteY62" fmla="*/ 151962 h 607595"/>
              <a:gd name="connsiteX63" fmla="*/ 278921 w 608537"/>
              <a:gd name="connsiteY63" fmla="*/ 50731 h 607595"/>
              <a:gd name="connsiteX64" fmla="*/ 25348 w 608537"/>
              <a:gd name="connsiteY64" fmla="*/ 23 h 607595"/>
              <a:gd name="connsiteX65" fmla="*/ 303154 w 608537"/>
              <a:gd name="connsiteY65" fmla="*/ 23 h 607595"/>
              <a:gd name="connsiteX66" fmla="*/ 321910 w 608537"/>
              <a:gd name="connsiteY66" fmla="*/ 7161 h 607595"/>
              <a:gd name="connsiteX67" fmla="*/ 322281 w 608537"/>
              <a:gd name="connsiteY67" fmla="*/ 7625 h 607595"/>
              <a:gd name="connsiteX68" fmla="*/ 322838 w 608537"/>
              <a:gd name="connsiteY68" fmla="*/ 8181 h 607595"/>
              <a:gd name="connsiteX69" fmla="*/ 324046 w 608537"/>
              <a:gd name="connsiteY69" fmla="*/ 9571 h 607595"/>
              <a:gd name="connsiteX70" fmla="*/ 425437 w 608537"/>
              <a:gd name="connsiteY70" fmla="*/ 136110 h 607595"/>
              <a:gd name="connsiteX71" fmla="*/ 425623 w 608537"/>
              <a:gd name="connsiteY71" fmla="*/ 136388 h 607595"/>
              <a:gd name="connsiteX72" fmla="*/ 426737 w 608537"/>
              <a:gd name="connsiteY72" fmla="*/ 137872 h 607595"/>
              <a:gd name="connsiteX73" fmla="*/ 426830 w 608537"/>
              <a:gd name="connsiteY73" fmla="*/ 137964 h 607595"/>
              <a:gd name="connsiteX74" fmla="*/ 431008 w 608537"/>
              <a:gd name="connsiteY74" fmla="*/ 153353 h 607595"/>
              <a:gd name="connsiteX75" fmla="*/ 431008 w 608537"/>
              <a:gd name="connsiteY75" fmla="*/ 221767 h 607595"/>
              <a:gd name="connsiteX76" fmla="*/ 478733 w 608537"/>
              <a:gd name="connsiteY76" fmla="*/ 174211 h 607595"/>
              <a:gd name="connsiteX77" fmla="*/ 586253 w 608537"/>
              <a:gd name="connsiteY77" fmla="*/ 174211 h 607595"/>
              <a:gd name="connsiteX78" fmla="*/ 586253 w 608537"/>
              <a:gd name="connsiteY78" fmla="*/ 281560 h 607595"/>
              <a:gd name="connsiteX79" fmla="*/ 431008 w 608537"/>
              <a:gd name="connsiteY79" fmla="*/ 436559 h 607595"/>
              <a:gd name="connsiteX80" fmla="*/ 431008 w 608537"/>
              <a:gd name="connsiteY80" fmla="*/ 582287 h 607595"/>
              <a:gd name="connsiteX81" fmla="*/ 405660 w 608537"/>
              <a:gd name="connsiteY81" fmla="*/ 607595 h 607595"/>
              <a:gd name="connsiteX82" fmla="*/ 25348 w 608537"/>
              <a:gd name="connsiteY82" fmla="*/ 607595 h 607595"/>
              <a:gd name="connsiteX83" fmla="*/ 0 w 608537"/>
              <a:gd name="connsiteY83" fmla="*/ 582287 h 607595"/>
              <a:gd name="connsiteX84" fmla="*/ 0 w 608537"/>
              <a:gd name="connsiteY84" fmla="*/ 25424 h 607595"/>
              <a:gd name="connsiteX85" fmla="*/ 25348 w 608537"/>
              <a:gd name="connsiteY85" fmla="*/ 23 h 607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8537" h="607595">
                <a:moveTo>
                  <a:pt x="101504" y="455738"/>
                </a:moveTo>
                <a:lnTo>
                  <a:pt x="177532" y="455738"/>
                </a:lnTo>
                <a:cubicBezTo>
                  <a:pt x="191550" y="455738"/>
                  <a:pt x="202875" y="467043"/>
                  <a:pt x="202875" y="481036"/>
                </a:cubicBezTo>
                <a:cubicBezTo>
                  <a:pt x="202875" y="495028"/>
                  <a:pt x="191550" y="506333"/>
                  <a:pt x="177532" y="506333"/>
                </a:cubicBezTo>
                <a:lnTo>
                  <a:pt x="101504" y="506333"/>
                </a:lnTo>
                <a:cubicBezTo>
                  <a:pt x="87487" y="506333"/>
                  <a:pt x="76069" y="495028"/>
                  <a:pt x="76069" y="481036"/>
                </a:cubicBezTo>
                <a:cubicBezTo>
                  <a:pt x="76069" y="467043"/>
                  <a:pt x="87487" y="455738"/>
                  <a:pt x="101504" y="455738"/>
                </a:cubicBezTo>
                <a:close/>
                <a:moveTo>
                  <a:pt x="101504" y="354406"/>
                </a:moveTo>
                <a:lnTo>
                  <a:pt x="177532" y="354406"/>
                </a:lnTo>
                <a:cubicBezTo>
                  <a:pt x="191550" y="354406"/>
                  <a:pt x="202875" y="365815"/>
                  <a:pt x="202875" y="379820"/>
                </a:cubicBezTo>
                <a:cubicBezTo>
                  <a:pt x="202875" y="393733"/>
                  <a:pt x="191550" y="405142"/>
                  <a:pt x="177532" y="405142"/>
                </a:cubicBezTo>
                <a:lnTo>
                  <a:pt x="101504" y="405142"/>
                </a:lnTo>
                <a:cubicBezTo>
                  <a:pt x="87487" y="405142"/>
                  <a:pt x="76069" y="393733"/>
                  <a:pt x="76069" y="379820"/>
                </a:cubicBezTo>
                <a:cubicBezTo>
                  <a:pt x="76069" y="365815"/>
                  <a:pt x="87487" y="354406"/>
                  <a:pt x="101504" y="354406"/>
                </a:cubicBezTo>
                <a:close/>
                <a:moveTo>
                  <a:pt x="101504" y="253216"/>
                </a:moveTo>
                <a:lnTo>
                  <a:pt x="177532" y="253216"/>
                </a:lnTo>
                <a:cubicBezTo>
                  <a:pt x="191550" y="253216"/>
                  <a:pt x="202875" y="264521"/>
                  <a:pt x="202875" y="278514"/>
                </a:cubicBezTo>
                <a:cubicBezTo>
                  <a:pt x="202875" y="292506"/>
                  <a:pt x="191550" y="303811"/>
                  <a:pt x="177532" y="303811"/>
                </a:cubicBezTo>
                <a:lnTo>
                  <a:pt x="101504" y="303811"/>
                </a:lnTo>
                <a:cubicBezTo>
                  <a:pt x="87487" y="303811"/>
                  <a:pt x="76069" y="292506"/>
                  <a:pt x="76069" y="278514"/>
                </a:cubicBezTo>
                <a:cubicBezTo>
                  <a:pt x="76069" y="264521"/>
                  <a:pt x="87487" y="253216"/>
                  <a:pt x="101504" y="253216"/>
                </a:cubicBezTo>
                <a:close/>
                <a:moveTo>
                  <a:pt x="324662" y="203033"/>
                </a:moveTo>
                <a:cubicBezTo>
                  <a:pt x="331020" y="201758"/>
                  <a:pt x="337866" y="202917"/>
                  <a:pt x="343714" y="206812"/>
                </a:cubicBezTo>
                <a:cubicBezTo>
                  <a:pt x="355316" y="214602"/>
                  <a:pt x="358472" y="230274"/>
                  <a:pt x="350675" y="241959"/>
                </a:cubicBezTo>
                <a:lnTo>
                  <a:pt x="299995" y="317910"/>
                </a:lnTo>
                <a:cubicBezTo>
                  <a:pt x="291177" y="331171"/>
                  <a:pt x="272335" y="333026"/>
                  <a:pt x="261011" y="321712"/>
                </a:cubicBezTo>
                <a:lnTo>
                  <a:pt x="235671" y="296395"/>
                </a:lnTo>
                <a:cubicBezTo>
                  <a:pt x="225739" y="286565"/>
                  <a:pt x="225739" y="270522"/>
                  <a:pt x="235671" y="260599"/>
                </a:cubicBezTo>
                <a:cubicBezTo>
                  <a:pt x="245510" y="250769"/>
                  <a:pt x="261568" y="250769"/>
                  <a:pt x="271499" y="260599"/>
                </a:cubicBezTo>
                <a:lnTo>
                  <a:pt x="275027" y="264123"/>
                </a:lnTo>
                <a:lnTo>
                  <a:pt x="308535" y="213860"/>
                </a:lnTo>
                <a:cubicBezTo>
                  <a:pt x="312434" y="208018"/>
                  <a:pt x="318304" y="204308"/>
                  <a:pt x="324662" y="203033"/>
                </a:cubicBezTo>
                <a:close/>
                <a:moveTo>
                  <a:pt x="532458" y="202555"/>
                </a:moveTo>
                <a:cubicBezTo>
                  <a:pt x="525970" y="202555"/>
                  <a:pt x="519494" y="205035"/>
                  <a:pt x="514573" y="209994"/>
                </a:cubicBezTo>
                <a:lnTo>
                  <a:pt x="405196" y="319105"/>
                </a:lnTo>
                <a:lnTo>
                  <a:pt x="287648" y="436559"/>
                </a:lnTo>
                <a:lnTo>
                  <a:pt x="282635" y="477255"/>
                </a:lnTo>
                <a:lnTo>
                  <a:pt x="323488" y="472342"/>
                </a:lnTo>
                <a:lnTo>
                  <a:pt x="387740" y="408192"/>
                </a:lnTo>
                <a:cubicBezTo>
                  <a:pt x="387833" y="408099"/>
                  <a:pt x="387833" y="408099"/>
                  <a:pt x="387833" y="408099"/>
                </a:cubicBezTo>
                <a:lnTo>
                  <a:pt x="550413" y="245777"/>
                </a:lnTo>
                <a:cubicBezTo>
                  <a:pt x="560255" y="235858"/>
                  <a:pt x="560255" y="219913"/>
                  <a:pt x="550413" y="209994"/>
                </a:cubicBezTo>
                <a:cubicBezTo>
                  <a:pt x="545445" y="205035"/>
                  <a:pt x="538946" y="202555"/>
                  <a:pt x="532458" y="202555"/>
                </a:cubicBezTo>
                <a:close/>
                <a:moveTo>
                  <a:pt x="329616" y="97546"/>
                </a:moveTo>
                <a:lnTo>
                  <a:pt x="329616" y="126655"/>
                </a:lnTo>
                <a:lnTo>
                  <a:pt x="352922" y="126655"/>
                </a:lnTo>
                <a:close/>
                <a:moveTo>
                  <a:pt x="50696" y="50731"/>
                </a:moveTo>
                <a:lnTo>
                  <a:pt x="50696" y="556979"/>
                </a:lnTo>
                <a:lnTo>
                  <a:pt x="380312" y="556979"/>
                </a:lnTo>
                <a:lnTo>
                  <a:pt x="380312" y="487174"/>
                </a:lnTo>
                <a:lnTo>
                  <a:pt x="353200" y="514336"/>
                </a:lnTo>
                <a:cubicBezTo>
                  <a:pt x="349208" y="518323"/>
                  <a:pt x="343915" y="520826"/>
                  <a:pt x="338344" y="521567"/>
                </a:cubicBezTo>
                <a:lnTo>
                  <a:pt x="256637" y="531486"/>
                </a:lnTo>
                <a:cubicBezTo>
                  <a:pt x="251530" y="532135"/>
                  <a:pt x="246702" y="531208"/>
                  <a:pt x="242431" y="529076"/>
                </a:cubicBezTo>
                <a:cubicBezTo>
                  <a:pt x="233146" y="524534"/>
                  <a:pt x="227018" y="514522"/>
                  <a:pt x="228410" y="503305"/>
                </a:cubicBezTo>
                <a:lnTo>
                  <a:pt x="232217" y="472342"/>
                </a:lnTo>
                <a:lnTo>
                  <a:pt x="238345" y="421727"/>
                </a:lnTo>
                <a:cubicBezTo>
                  <a:pt x="239088" y="416072"/>
                  <a:pt x="241595" y="410880"/>
                  <a:pt x="245588" y="406894"/>
                </a:cubicBezTo>
                <a:lnTo>
                  <a:pt x="369263" y="283507"/>
                </a:lnTo>
                <a:lnTo>
                  <a:pt x="380312" y="272383"/>
                </a:lnTo>
                <a:lnTo>
                  <a:pt x="380312" y="177270"/>
                </a:lnTo>
                <a:lnTo>
                  <a:pt x="304268" y="177270"/>
                </a:lnTo>
                <a:cubicBezTo>
                  <a:pt x="290248" y="177270"/>
                  <a:pt x="278921" y="165960"/>
                  <a:pt x="278921" y="151962"/>
                </a:cubicBezTo>
                <a:lnTo>
                  <a:pt x="278921" y="50731"/>
                </a:lnTo>
                <a:close/>
                <a:moveTo>
                  <a:pt x="25348" y="23"/>
                </a:moveTo>
                <a:lnTo>
                  <a:pt x="303154" y="23"/>
                </a:lnTo>
                <a:cubicBezTo>
                  <a:pt x="309747" y="-255"/>
                  <a:pt x="316525" y="1877"/>
                  <a:pt x="321910" y="7161"/>
                </a:cubicBezTo>
                <a:cubicBezTo>
                  <a:pt x="322003" y="7347"/>
                  <a:pt x="322188" y="7439"/>
                  <a:pt x="322281" y="7625"/>
                </a:cubicBezTo>
                <a:cubicBezTo>
                  <a:pt x="322467" y="7810"/>
                  <a:pt x="322653" y="7996"/>
                  <a:pt x="322838" y="8181"/>
                </a:cubicBezTo>
                <a:cubicBezTo>
                  <a:pt x="323303" y="8644"/>
                  <a:pt x="323674" y="9108"/>
                  <a:pt x="324046" y="9571"/>
                </a:cubicBezTo>
                <a:lnTo>
                  <a:pt x="425437" y="136110"/>
                </a:lnTo>
                <a:cubicBezTo>
                  <a:pt x="425530" y="136203"/>
                  <a:pt x="425623" y="136296"/>
                  <a:pt x="425623" y="136388"/>
                </a:cubicBezTo>
                <a:cubicBezTo>
                  <a:pt x="426087" y="136852"/>
                  <a:pt x="426366" y="137315"/>
                  <a:pt x="426737" y="137872"/>
                </a:cubicBezTo>
                <a:cubicBezTo>
                  <a:pt x="426737" y="137872"/>
                  <a:pt x="426737" y="137872"/>
                  <a:pt x="426830" y="137964"/>
                </a:cubicBezTo>
                <a:cubicBezTo>
                  <a:pt x="430080" y="142785"/>
                  <a:pt x="431380" y="148162"/>
                  <a:pt x="431008" y="153353"/>
                </a:cubicBezTo>
                <a:lnTo>
                  <a:pt x="431008" y="221767"/>
                </a:lnTo>
                <a:lnTo>
                  <a:pt x="478733" y="174211"/>
                </a:lnTo>
                <a:cubicBezTo>
                  <a:pt x="508352" y="144546"/>
                  <a:pt x="556541" y="144546"/>
                  <a:pt x="586253" y="174211"/>
                </a:cubicBezTo>
                <a:cubicBezTo>
                  <a:pt x="615965" y="203876"/>
                  <a:pt x="615965" y="251896"/>
                  <a:pt x="586253" y="281560"/>
                </a:cubicBezTo>
                <a:lnTo>
                  <a:pt x="431008" y="436559"/>
                </a:lnTo>
                <a:lnTo>
                  <a:pt x="431008" y="582287"/>
                </a:lnTo>
                <a:cubicBezTo>
                  <a:pt x="431008" y="596285"/>
                  <a:pt x="419681" y="607595"/>
                  <a:pt x="405660" y="607595"/>
                </a:cubicBezTo>
                <a:lnTo>
                  <a:pt x="25348" y="607595"/>
                </a:lnTo>
                <a:cubicBezTo>
                  <a:pt x="11328" y="607595"/>
                  <a:pt x="0" y="596285"/>
                  <a:pt x="0" y="582287"/>
                </a:cubicBezTo>
                <a:lnTo>
                  <a:pt x="0" y="25424"/>
                </a:lnTo>
                <a:cubicBezTo>
                  <a:pt x="0" y="11426"/>
                  <a:pt x="11328" y="23"/>
                  <a:pt x="25348" y="23"/>
                </a:cubicBezTo>
                <a:close/>
              </a:path>
            </a:pathLst>
          </a:custGeom>
          <a:solidFill>
            <a:schemeClr val="accent1"/>
          </a:solidFill>
          <a:ln>
            <a:noFill/>
          </a:ln>
        </p:spPr>
      </p:sp>
      <p:sp>
        <p:nvSpPr>
          <p:cNvPr id="137" name="abc-book_43689">
            <a:extLst>
              <a:ext uri="{FF2B5EF4-FFF2-40B4-BE49-F238E27FC236}">
                <a16:creationId xmlns="" xmlns:a16="http://schemas.microsoft.com/office/drawing/2014/main" id="{8E43530A-5C3F-43A1-8A08-C7D777A7D35C}"/>
              </a:ext>
            </a:extLst>
          </p:cNvPr>
          <p:cNvSpPr>
            <a:spLocks noChangeAspect="1"/>
          </p:cNvSpPr>
          <p:nvPr/>
        </p:nvSpPr>
        <p:spPr bwMode="auto">
          <a:xfrm>
            <a:off x="1139949" y="4124949"/>
            <a:ext cx="289424" cy="368754"/>
          </a:xfrm>
          <a:custGeom>
            <a:avLst/>
            <a:gdLst>
              <a:gd name="connsiteX0" fmla="*/ 354591 w 457953"/>
              <a:gd name="connsiteY0" fmla="*/ 253609 h 583476"/>
              <a:gd name="connsiteX1" fmla="*/ 241179 w 457953"/>
              <a:gd name="connsiteY1" fmla="*/ 293767 h 583476"/>
              <a:gd name="connsiteX2" fmla="*/ 241179 w 457953"/>
              <a:gd name="connsiteY2" fmla="*/ 452964 h 583476"/>
              <a:gd name="connsiteX3" fmla="*/ 232566 w 457953"/>
              <a:gd name="connsiteY3" fmla="*/ 444358 h 583476"/>
              <a:gd name="connsiteX4" fmla="*/ 232566 w 457953"/>
              <a:gd name="connsiteY4" fmla="*/ 550490 h 583476"/>
              <a:gd name="connsiteX5" fmla="*/ 363204 w 457953"/>
              <a:gd name="connsiteY5" fmla="*/ 521805 h 583476"/>
              <a:gd name="connsiteX6" fmla="*/ 426370 w 457953"/>
              <a:gd name="connsiteY6" fmla="*/ 531845 h 583476"/>
              <a:gd name="connsiteX7" fmla="*/ 426370 w 457953"/>
              <a:gd name="connsiteY7" fmla="*/ 265083 h 583476"/>
              <a:gd name="connsiteX8" fmla="*/ 354591 w 457953"/>
              <a:gd name="connsiteY8" fmla="*/ 253609 h 583476"/>
              <a:gd name="connsiteX9" fmla="*/ 106234 w 457953"/>
              <a:gd name="connsiteY9" fmla="*/ 253609 h 583476"/>
              <a:gd name="connsiteX10" fmla="*/ 34454 w 457953"/>
              <a:gd name="connsiteY10" fmla="*/ 265083 h 583476"/>
              <a:gd name="connsiteX11" fmla="*/ 34454 w 457953"/>
              <a:gd name="connsiteY11" fmla="*/ 531845 h 583476"/>
              <a:gd name="connsiteX12" fmla="*/ 96185 w 457953"/>
              <a:gd name="connsiteY12" fmla="*/ 521805 h 583476"/>
              <a:gd name="connsiteX13" fmla="*/ 228259 w 457953"/>
              <a:gd name="connsiteY13" fmla="*/ 550490 h 583476"/>
              <a:gd name="connsiteX14" fmla="*/ 228259 w 457953"/>
              <a:gd name="connsiteY14" fmla="*/ 444358 h 583476"/>
              <a:gd name="connsiteX15" fmla="*/ 221081 w 457953"/>
              <a:gd name="connsiteY15" fmla="*/ 452964 h 583476"/>
              <a:gd name="connsiteX16" fmla="*/ 221081 w 457953"/>
              <a:gd name="connsiteY16" fmla="*/ 293767 h 583476"/>
              <a:gd name="connsiteX17" fmla="*/ 106234 w 457953"/>
              <a:gd name="connsiteY17" fmla="*/ 253609 h 583476"/>
              <a:gd name="connsiteX18" fmla="*/ 106234 w 457953"/>
              <a:gd name="connsiteY18" fmla="*/ 240701 h 583476"/>
              <a:gd name="connsiteX19" fmla="*/ 231130 w 457953"/>
              <a:gd name="connsiteY19" fmla="*/ 285162 h 583476"/>
              <a:gd name="connsiteX20" fmla="*/ 354591 w 457953"/>
              <a:gd name="connsiteY20" fmla="*/ 240701 h 583476"/>
              <a:gd name="connsiteX21" fmla="*/ 434984 w 457953"/>
              <a:gd name="connsiteY21" fmla="*/ 255043 h 583476"/>
              <a:gd name="connsiteX22" fmla="*/ 439291 w 457953"/>
              <a:gd name="connsiteY22" fmla="*/ 256478 h 583476"/>
              <a:gd name="connsiteX23" fmla="*/ 439291 w 457953"/>
              <a:gd name="connsiteY23" fmla="*/ 285162 h 583476"/>
              <a:gd name="connsiteX24" fmla="*/ 457953 w 457953"/>
              <a:gd name="connsiteY24" fmla="*/ 298069 h 583476"/>
              <a:gd name="connsiteX25" fmla="*/ 457953 w 457953"/>
              <a:gd name="connsiteY25" fmla="*/ 572003 h 583476"/>
              <a:gd name="connsiteX26" fmla="*/ 259842 w 457953"/>
              <a:gd name="connsiteY26" fmla="*/ 572003 h 583476"/>
              <a:gd name="connsiteX27" fmla="*/ 231130 w 457953"/>
              <a:gd name="connsiteY27" fmla="*/ 583476 h 583476"/>
              <a:gd name="connsiteX28" fmla="*/ 202418 w 457953"/>
              <a:gd name="connsiteY28" fmla="*/ 572003 h 583476"/>
              <a:gd name="connsiteX29" fmla="*/ 0 w 457953"/>
              <a:gd name="connsiteY29" fmla="*/ 572003 h 583476"/>
              <a:gd name="connsiteX30" fmla="*/ 0 w 457953"/>
              <a:gd name="connsiteY30" fmla="*/ 298069 h 583476"/>
              <a:gd name="connsiteX31" fmla="*/ 21534 w 457953"/>
              <a:gd name="connsiteY31" fmla="*/ 282293 h 583476"/>
              <a:gd name="connsiteX32" fmla="*/ 21534 w 457953"/>
              <a:gd name="connsiteY32" fmla="*/ 256478 h 583476"/>
              <a:gd name="connsiteX33" fmla="*/ 25841 w 457953"/>
              <a:gd name="connsiteY33" fmla="*/ 255043 h 583476"/>
              <a:gd name="connsiteX34" fmla="*/ 106234 w 457953"/>
              <a:gd name="connsiteY34" fmla="*/ 240701 h 583476"/>
              <a:gd name="connsiteX35" fmla="*/ 312871 w 457953"/>
              <a:gd name="connsiteY35" fmla="*/ 173472 h 583476"/>
              <a:gd name="connsiteX36" fmla="*/ 312871 w 457953"/>
              <a:gd name="connsiteY36" fmla="*/ 194993 h 583476"/>
              <a:gd name="connsiteX37" fmla="*/ 334378 w 457953"/>
              <a:gd name="connsiteY37" fmla="*/ 194993 h 583476"/>
              <a:gd name="connsiteX38" fmla="*/ 340114 w 457953"/>
              <a:gd name="connsiteY38" fmla="*/ 194993 h 583476"/>
              <a:gd name="connsiteX39" fmla="*/ 344415 w 457953"/>
              <a:gd name="connsiteY39" fmla="*/ 193559 h 583476"/>
              <a:gd name="connsiteX40" fmla="*/ 347283 w 457953"/>
              <a:gd name="connsiteY40" fmla="*/ 189254 h 583476"/>
              <a:gd name="connsiteX41" fmla="*/ 348717 w 457953"/>
              <a:gd name="connsiteY41" fmla="*/ 183515 h 583476"/>
              <a:gd name="connsiteX42" fmla="*/ 335812 w 457953"/>
              <a:gd name="connsiteY42" fmla="*/ 173472 h 583476"/>
              <a:gd name="connsiteX43" fmla="*/ 149229 w 457953"/>
              <a:gd name="connsiteY43" fmla="*/ 143337 h 583476"/>
              <a:gd name="connsiteX44" fmla="*/ 137762 w 457953"/>
              <a:gd name="connsiteY44" fmla="*/ 179153 h 583476"/>
              <a:gd name="connsiteX45" fmla="*/ 159264 w 457953"/>
              <a:gd name="connsiteY45" fmla="*/ 179153 h 583476"/>
              <a:gd name="connsiteX46" fmla="*/ 312871 w 457953"/>
              <a:gd name="connsiteY46" fmla="*/ 133298 h 583476"/>
              <a:gd name="connsiteX47" fmla="*/ 312871 w 457953"/>
              <a:gd name="connsiteY47" fmla="*/ 150515 h 583476"/>
              <a:gd name="connsiteX48" fmla="*/ 332945 w 457953"/>
              <a:gd name="connsiteY48" fmla="*/ 150515 h 583476"/>
              <a:gd name="connsiteX49" fmla="*/ 341548 w 457953"/>
              <a:gd name="connsiteY49" fmla="*/ 149081 h 583476"/>
              <a:gd name="connsiteX50" fmla="*/ 344415 w 457953"/>
              <a:gd name="connsiteY50" fmla="*/ 141907 h 583476"/>
              <a:gd name="connsiteX51" fmla="*/ 341548 w 457953"/>
              <a:gd name="connsiteY51" fmla="*/ 134733 h 583476"/>
              <a:gd name="connsiteX52" fmla="*/ 332945 w 457953"/>
              <a:gd name="connsiteY52" fmla="*/ 133298 h 583476"/>
              <a:gd name="connsiteX53" fmla="*/ 277025 w 457953"/>
              <a:gd name="connsiteY53" fmla="*/ 104603 h 583476"/>
              <a:gd name="connsiteX54" fmla="*/ 341548 w 457953"/>
              <a:gd name="connsiteY54" fmla="*/ 104603 h 583476"/>
              <a:gd name="connsiteX55" fmla="*/ 360187 w 457953"/>
              <a:gd name="connsiteY55" fmla="*/ 108907 h 583476"/>
              <a:gd name="connsiteX56" fmla="*/ 371658 w 457953"/>
              <a:gd name="connsiteY56" fmla="*/ 116081 h 583476"/>
              <a:gd name="connsiteX57" fmla="*/ 377393 w 457953"/>
              <a:gd name="connsiteY57" fmla="*/ 124690 h 583476"/>
              <a:gd name="connsiteX58" fmla="*/ 378827 w 457953"/>
              <a:gd name="connsiteY58" fmla="*/ 134733 h 583476"/>
              <a:gd name="connsiteX59" fmla="*/ 375959 w 457953"/>
              <a:gd name="connsiteY59" fmla="*/ 149081 h 583476"/>
              <a:gd name="connsiteX60" fmla="*/ 364489 w 457953"/>
              <a:gd name="connsiteY60" fmla="*/ 157689 h 583476"/>
              <a:gd name="connsiteX61" fmla="*/ 373092 w 457953"/>
              <a:gd name="connsiteY61" fmla="*/ 161994 h 583476"/>
              <a:gd name="connsiteX62" fmla="*/ 378827 w 457953"/>
              <a:gd name="connsiteY62" fmla="*/ 167733 h 583476"/>
              <a:gd name="connsiteX63" fmla="*/ 383129 w 457953"/>
              <a:gd name="connsiteY63" fmla="*/ 176341 h 583476"/>
              <a:gd name="connsiteX64" fmla="*/ 385996 w 457953"/>
              <a:gd name="connsiteY64" fmla="*/ 187819 h 583476"/>
              <a:gd name="connsiteX65" fmla="*/ 381695 w 457953"/>
              <a:gd name="connsiteY65" fmla="*/ 203602 h 583476"/>
              <a:gd name="connsiteX66" fmla="*/ 373092 w 457953"/>
              <a:gd name="connsiteY66" fmla="*/ 213645 h 583476"/>
              <a:gd name="connsiteX67" fmla="*/ 358753 w 457953"/>
              <a:gd name="connsiteY67" fmla="*/ 220819 h 583476"/>
              <a:gd name="connsiteX68" fmla="*/ 344415 w 457953"/>
              <a:gd name="connsiteY68" fmla="*/ 223689 h 583476"/>
              <a:gd name="connsiteX69" fmla="*/ 277025 w 457953"/>
              <a:gd name="connsiteY69" fmla="*/ 223689 h 583476"/>
              <a:gd name="connsiteX70" fmla="*/ 130594 w 457953"/>
              <a:gd name="connsiteY70" fmla="*/ 103223 h 583476"/>
              <a:gd name="connsiteX71" fmla="*/ 166431 w 457953"/>
              <a:gd name="connsiteY71" fmla="*/ 103223 h 583476"/>
              <a:gd name="connsiteX72" fmla="*/ 209435 w 457953"/>
              <a:gd name="connsiteY72" fmla="*/ 220700 h 583476"/>
              <a:gd name="connsiteX73" fmla="*/ 172165 w 457953"/>
              <a:gd name="connsiteY73" fmla="*/ 220700 h 583476"/>
              <a:gd name="connsiteX74" fmla="*/ 166431 w 457953"/>
              <a:gd name="connsiteY74" fmla="*/ 204941 h 583476"/>
              <a:gd name="connsiteX75" fmla="*/ 129161 w 457953"/>
              <a:gd name="connsiteY75" fmla="*/ 204941 h 583476"/>
              <a:gd name="connsiteX76" fmla="*/ 124860 w 457953"/>
              <a:gd name="connsiteY76" fmla="*/ 220700 h 583476"/>
              <a:gd name="connsiteX77" fmla="*/ 87590 w 457953"/>
              <a:gd name="connsiteY77" fmla="*/ 220700 h 583476"/>
              <a:gd name="connsiteX78" fmla="*/ 229635 w 457953"/>
              <a:gd name="connsiteY78" fmla="*/ 0 h 583476"/>
              <a:gd name="connsiteX79" fmla="*/ 268371 w 457953"/>
              <a:gd name="connsiteY79" fmla="*/ 12895 h 583476"/>
              <a:gd name="connsiteX80" fmla="*/ 282718 w 457953"/>
              <a:gd name="connsiteY80" fmla="*/ 47283 h 583476"/>
              <a:gd name="connsiteX81" fmla="*/ 248285 w 457953"/>
              <a:gd name="connsiteY81" fmla="*/ 47283 h 583476"/>
              <a:gd name="connsiteX82" fmla="*/ 246851 w 457953"/>
              <a:gd name="connsiteY82" fmla="*/ 41552 h 583476"/>
              <a:gd name="connsiteX83" fmla="*/ 243981 w 457953"/>
              <a:gd name="connsiteY83" fmla="*/ 35821 h 583476"/>
              <a:gd name="connsiteX84" fmla="*/ 238243 w 457953"/>
              <a:gd name="connsiteY84" fmla="*/ 31522 h 583476"/>
              <a:gd name="connsiteX85" fmla="*/ 229635 w 457953"/>
              <a:gd name="connsiteY85" fmla="*/ 28656 h 583476"/>
              <a:gd name="connsiteX86" fmla="*/ 218157 w 457953"/>
              <a:gd name="connsiteY86" fmla="*/ 31522 h 583476"/>
              <a:gd name="connsiteX87" fmla="*/ 210984 w 457953"/>
              <a:gd name="connsiteY87" fmla="*/ 40119 h 583476"/>
              <a:gd name="connsiteX88" fmla="*/ 208115 w 457953"/>
              <a:gd name="connsiteY88" fmla="*/ 50149 h 583476"/>
              <a:gd name="connsiteX89" fmla="*/ 206680 w 457953"/>
              <a:gd name="connsiteY89" fmla="*/ 61612 h 583476"/>
              <a:gd name="connsiteX90" fmla="*/ 208115 w 457953"/>
              <a:gd name="connsiteY90" fmla="*/ 73074 h 583476"/>
              <a:gd name="connsiteX91" fmla="*/ 210984 w 457953"/>
              <a:gd name="connsiteY91" fmla="*/ 83104 h 583476"/>
              <a:gd name="connsiteX92" fmla="*/ 218157 w 457953"/>
              <a:gd name="connsiteY92" fmla="*/ 91701 h 583476"/>
              <a:gd name="connsiteX93" fmla="*/ 229635 w 457953"/>
              <a:gd name="connsiteY93" fmla="*/ 94567 h 583476"/>
              <a:gd name="connsiteX94" fmla="*/ 236808 w 457953"/>
              <a:gd name="connsiteY94" fmla="*/ 93134 h 583476"/>
              <a:gd name="connsiteX95" fmla="*/ 242547 w 457953"/>
              <a:gd name="connsiteY95" fmla="*/ 88836 h 583476"/>
              <a:gd name="connsiteX96" fmla="*/ 245416 w 457953"/>
              <a:gd name="connsiteY96" fmla="*/ 81671 h 583476"/>
              <a:gd name="connsiteX97" fmla="*/ 248285 w 457953"/>
              <a:gd name="connsiteY97" fmla="*/ 74507 h 583476"/>
              <a:gd name="connsiteX98" fmla="*/ 284152 w 457953"/>
              <a:gd name="connsiteY98" fmla="*/ 74507 h 583476"/>
              <a:gd name="connsiteX99" fmla="*/ 279848 w 457953"/>
              <a:gd name="connsiteY99" fmla="*/ 91701 h 583476"/>
              <a:gd name="connsiteX100" fmla="*/ 269806 w 457953"/>
              <a:gd name="connsiteY100" fmla="*/ 107463 h 583476"/>
              <a:gd name="connsiteX101" fmla="*/ 252589 w 457953"/>
              <a:gd name="connsiteY101" fmla="*/ 118925 h 583476"/>
              <a:gd name="connsiteX102" fmla="*/ 229635 w 457953"/>
              <a:gd name="connsiteY102" fmla="*/ 123224 h 583476"/>
              <a:gd name="connsiteX103" fmla="*/ 205245 w 457953"/>
              <a:gd name="connsiteY103" fmla="*/ 118925 h 583476"/>
              <a:gd name="connsiteX104" fmla="*/ 185160 w 457953"/>
              <a:gd name="connsiteY104" fmla="*/ 106030 h 583476"/>
              <a:gd name="connsiteX105" fmla="*/ 173683 w 457953"/>
              <a:gd name="connsiteY105" fmla="*/ 85970 h 583476"/>
              <a:gd name="connsiteX106" fmla="*/ 170813 w 457953"/>
              <a:gd name="connsiteY106" fmla="*/ 61612 h 583476"/>
              <a:gd name="connsiteX107" fmla="*/ 175117 w 457953"/>
              <a:gd name="connsiteY107" fmla="*/ 35821 h 583476"/>
              <a:gd name="connsiteX108" fmla="*/ 186595 w 457953"/>
              <a:gd name="connsiteY108" fmla="*/ 17194 h 583476"/>
              <a:gd name="connsiteX109" fmla="*/ 205245 w 457953"/>
              <a:gd name="connsiteY109" fmla="*/ 4298 h 583476"/>
              <a:gd name="connsiteX110" fmla="*/ 229635 w 457953"/>
              <a:gd name="connsiteY110" fmla="*/ 0 h 58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57953" h="583476">
                <a:moveTo>
                  <a:pt x="354591" y="253609"/>
                </a:moveTo>
                <a:cubicBezTo>
                  <a:pt x="310088" y="253609"/>
                  <a:pt x="271327" y="267951"/>
                  <a:pt x="241179" y="293767"/>
                </a:cubicBezTo>
                <a:lnTo>
                  <a:pt x="241179" y="452964"/>
                </a:lnTo>
                <a:lnTo>
                  <a:pt x="232566" y="444358"/>
                </a:lnTo>
                <a:lnTo>
                  <a:pt x="232566" y="550490"/>
                </a:lnTo>
                <a:cubicBezTo>
                  <a:pt x="249793" y="543318"/>
                  <a:pt x="304345" y="521805"/>
                  <a:pt x="363204" y="521805"/>
                </a:cubicBezTo>
                <a:cubicBezTo>
                  <a:pt x="386174" y="521805"/>
                  <a:pt x="407708" y="524674"/>
                  <a:pt x="426370" y="531845"/>
                </a:cubicBezTo>
                <a:lnTo>
                  <a:pt x="426370" y="265083"/>
                </a:lnTo>
                <a:cubicBezTo>
                  <a:pt x="416321" y="262214"/>
                  <a:pt x="389045" y="253609"/>
                  <a:pt x="354591" y="253609"/>
                </a:cubicBezTo>
                <a:close/>
                <a:moveTo>
                  <a:pt x="106234" y="253609"/>
                </a:moveTo>
                <a:cubicBezTo>
                  <a:pt x="73215" y="253609"/>
                  <a:pt x="44504" y="262214"/>
                  <a:pt x="34454" y="265083"/>
                </a:cubicBezTo>
                <a:lnTo>
                  <a:pt x="34454" y="531845"/>
                </a:lnTo>
                <a:cubicBezTo>
                  <a:pt x="51681" y="526108"/>
                  <a:pt x="73215" y="521805"/>
                  <a:pt x="96185" y="521805"/>
                </a:cubicBezTo>
                <a:cubicBezTo>
                  <a:pt x="153608" y="521805"/>
                  <a:pt x="211032" y="544753"/>
                  <a:pt x="228259" y="550490"/>
                </a:cubicBezTo>
                <a:lnTo>
                  <a:pt x="228259" y="444358"/>
                </a:lnTo>
                <a:lnTo>
                  <a:pt x="221081" y="452964"/>
                </a:lnTo>
                <a:lnTo>
                  <a:pt x="221081" y="293767"/>
                </a:lnTo>
                <a:cubicBezTo>
                  <a:pt x="189498" y="267951"/>
                  <a:pt x="150737" y="253609"/>
                  <a:pt x="106234" y="253609"/>
                </a:cubicBezTo>
                <a:close/>
                <a:moveTo>
                  <a:pt x="106234" y="240701"/>
                </a:moveTo>
                <a:cubicBezTo>
                  <a:pt x="155044" y="240701"/>
                  <a:pt x="196676" y="255043"/>
                  <a:pt x="231130" y="285162"/>
                </a:cubicBezTo>
                <a:cubicBezTo>
                  <a:pt x="264149" y="255043"/>
                  <a:pt x="307216" y="240701"/>
                  <a:pt x="354591" y="240701"/>
                </a:cubicBezTo>
                <a:cubicBezTo>
                  <a:pt x="400530" y="240701"/>
                  <a:pt x="433548" y="253609"/>
                  <a:pt x="434984" y="255043"/>
                </a:cubicBezTo>
                <a:lnTo>
                  <a:pt x="439291" y="256478"/>
                </a:lnTo>
                <a:lnTo>
                  <a:pt x="439291" y="285162"/>
                </a:lnTo>
                <a:cubicBezTo>
                  <a:pt x="450775" y="288030"/>
                  <a:pt x="457953" y="290898"/>
                  <a:pt x="457953" y="298069"/>
                </a:cubicBezTo>
                <a:lnTo>
                  <a:pt x="457953" y="572003"/>
                </a:lnTo>
                <a:lnTo>
                  <a:pt x="259842" y="572003"/>
                </a:lnTo>
                <a:cubicBezTo>
                  <a:pt x="252664" y="579174"/>
                  <a:pt x="242615" y="583476"/>
                  <a:pt x="231130" y="583476"/>
                </a:cubicBezTo>
                <a:cubicBezTo>
                  <a:pt x="219645" y="583476"/>
                  <a:pt x="209596" y="579174"/>
                  <a:pt x="202418" y="572003"/>
                </a:cubicBezTo>
                <a:lnTo>
                  <a:pt x="0" y="572003"/>
                </a:lnTo>
                <a:lnTo>
                  <a:pt x="0" y="298069"/>
                </a:lnTo>
                <a:cubicBezTo>
                  <a:pt x="0" y="289464"/>
                  <a:pt x="8614" y="285162"/>
                  <a:pt x="21534" y="282293"/>
                </a:cubicBezTo>
                <a:lnTo>
                  <a:pt x="21534" y="256478"/>
                </a:lnTo>
                <a:lnTo>
                  <a:pt x="25841" y="255043"/>
                </a:lnTo>
                <a:cubicBezTo>
                  <a:pt x="27276" y="253609"/>
                  <a:pt x="61731" y="240701"/>
                  <a:pt x="106234" y="240701"/>
                </a:cubicBezTo>
                <a:close/>
                <a:moveTo>
                  <a:pt x="312871" y="173472"/>
                </a:moveTo>
                <a:lnTo>
                  <a:pt x="312871" y="194993"/>
                </a:lnTo>
                <a:lnTo>
                  <a:pt x="334378" y="194993"/>
                </a:lnTo>
                <a:cubicBezTo>
                  <a:pt x="337246" y="194993"/>
                  <a:pt x="338680" y="194993"/>
                  <a:pt x="340114" y="194993"/>
                </a:cubicBezTo>
                <a:cubicBezTo>
                  <a:pt x="341548" y="194993"/>
                  <a:pt x="342981" y="193559"/>
                  <a:pt x="344415" y="193559"/>
                </a:cubicBezTo>
                <a:cubicBezTo>
                  <a:pt x="345849" y="192124"/>
                  <a:pt x="347283" y="190689"/>
                  <a:pt x="347283" y="189254"/>
                </a:cubicBezTo>
                <a:cubicBezTo>
                  <a:pt x="348717" y="187819"/>
                  <a:pt x="348717" y="186385"/>
                  <a:pt x="348717" y="183515"/>
                </a:cubicBezTo>
                <a:cubicBezTo>
                  <a:pt x="348717" y="176341"/>
                  <a:pt x="344415" y="173472"/>
                  <a:pt x="335812" y="173472"/>
                </a:cubicBezTo>
                <a:close/>
                <a:moveTo>
                  <a:pt x="149229" y="143337"/>
                </a:moveTo>
                <a:lnTo>
                  <a:pt x="137762" y="179153"/>
                </a:lnTo>
                <a:lnTo>
                  <a:pt x="159264" y="179153"/>
                </a:lnTo>
                <a:close/>
                <a:moveTo>
                  <a:pt x="312871" y="133298"/>
                </a:moveTo>
                <a:lnTo>
                  <a:pt x="312871" y="150515"/>
                </a:lnTo>
                <a:lnTo>
                  <a:pt x="332945" y="150515"/>
                </a:lnTo>
                <a:cubicBezTo>
                  <a:pt x="335812" y="150515"/>
                  <a:pt x="340114" y="150515"/>
                  <a:pt x="341548" y="149081"/>
                </a:cubicBezTo>
                <a:cubicBezTo>
                  <a:pt x="344415" y="147646"/>
                  <a:pt x="344415" y="144776"/>
                  <a:pt x="344415" y="141907"/>
                </a:cubicBezTo>
                <a:cubicBezTo>
                  <a:pt x="344415" y="139037"/>
                  <a:pt x="344415" y="136168"/>
                  <a:pt x="341548" y="134733"/>
                </a:cubicBezTo>
                <a:cubicBezTo>
                  <a:pt x="340114" y="133298"/>
                  <a:pt x="335812" y="133298"/>
                  <a:pt x="332945" y="133298"/>
                </a:cubicBezTo>
                <a:close/>
                <a:moveTo>
                  <a:pt x="277025" y="104603"/>
                </a:moveTo>
                <a:lnTo>
                  <a:pt x="341548" y="104603"/>
                </a:lnTo>
                <a:cubicBezTo>
                  <a:pt x="348717" y="104603"/>
                  <a:pt x="355886" y="106038"/>
                  <a:pt x="360187" y="108907"/>
                </a:cubicBezTo>
                <a:cubicBezTo>
                  <a:pt x="365923" y="110342"/>
                  <a:pt x="368790" y="113211"/>
                  <a:pt x="371658" y="116081"/>
                </a:cubicBezTo>
                <a:cubicBezTo>
                  <a:pt x="374526" y="118950"/>
                  <a:pt x="377393" y="121820"/>
                  <a:pt x="377393" y="124690"/>
                </a:cubicBezTo>
                <a:cubicBezTo>
                  <a:pt x="378827" y="128994"/>
                  <a:pt x="378827" y="131863"/>
                  <a:pt x="378827" y="134733"/>
                </a:cubicBezTo>
                <a:cubicBezTo>
                  <a:pt x="378827" y="140472"/>
                  <a:pt x="377393" y="146211"/>
                  <a:pt x="375959" y="149081"/>
                </a:cubicBezTo>
                <a:cubicBezTo>
                  <a:pt x="373092" y="151950"/>
                  <a:pt x="368790" y="156255"/>
                  <a:pt x="364489" y="157689"/>
                </a:cubicBezTo>
                <a:cubicBezTo>
                  <a:pt x="367356" y="159124"/>
                  <a:pt x="370224" y="160559"/>
                  <a:pt x="373092" y="161994"/>
                </a:cubicBezTo>
                <a:cubicBezTo>
                  <a:pt x="374526" y="163428"/>
                  <a:pt x="377393" y="164863"/>
                  <a:pt x="378827" y="167733"/>
                </a:cubicBezTo>
                <a:cubicBezTo>
                  <a:pt x="380261" y="170602"/>
                  <a:pt x="383129" y="172037"/>
                  <a:pt x="383129" y="176341"/>
                </a:cubicBezTo>
                <a:cubicBezTo>
                  <a:pt x="384562" y="179211"/>
                  <a:pt x="385996" y="183515"/>
                  <a:pt x="385996" y="187819"/>
                </a:cubicBezTo>
                <a:cubicBezTo>
                  <a:pt x="385996" y="193559"/>
                  <a:pt x="384562" y="199298"/>
                  <a:pt x="381695" y="203602"/>
                </a:cubicBezTo>
                <a:cubicBezTo>
                  <a:pt x="378827" y="207906"/>
                  <a:pt x="375959" y="210776"/>
                  <a:pt x="373092" y="213645"/>
                </a:cubicBezTo>
                <a:cubicBezTo>
                  <a:pt x="368790" y="216515"/>
                  <a:pt x="364489" y="219384"/>
                  <a:pt x="358753" y="220819"/>
                </a:cubicBezTo>
                <a:cubicBezTo>
                  <a:pt x="354452" y="222254"/>
                  <a:pt x="348717" y="223689"/>
                  <a:pt x="344415" y="223689"/>
                </a:cubicBezTo>
                <a:lnTo>
                  <a:pt x="277025" y="223689"/>
                </a:lnTo>
                <a:close/>
                <a:moveTo>
                  <a:pt x="130594" y="103223"/>
                </a:moveTo>
                <a:lnTo>
                  <a:pt x="166431" y="103223"/>
                </a:lnTo>
                <a:lnTo>
                  <a:pt x="209435" y="220700"/>
                </a:lnTo>
                <a:lnTo>
                  <a:pt x="172165" y="220700"/>
                </a:lnTo>
                <a:lnTo>
                  <a:pt x="166431" y="204941"/>
                </a:lnTo>
                <a:lnTo>
                  <a:pt x="129161" y="204941"/>
                </a:lnTo>
                <a:lnTo>
                  <a:pt x="124860" y="220700"/>
                </a:lnTo>
                <a:lnTo>
                  <a:pt x="87590" y="220700"/>
                </a:lnTo>
                <a:close/>
                <a:moveTo>
                  <a:pt x="229635" y="0"/>
                </a:moveTo>
                <a:cubicBezTo>
                  <a:pt x="246851" y="0"/>
                  <a:pt x="258328" y="4298"/>
                  <a:pt x="268371" y="12895"/>
                </a:cubicBezTo>
                <a:cubicBezTo>
                  <a:pt x="276979" y="20059"/>
                  <a:pt x="281283" y="31522"/>
                  <a:pt x="282718" y="47283"/>
                </a:cubicBezTo>
                <a:lnTo>
                  <a:pt x="248285" y="47283"/>
                </a:lnTo>
                <a:cubicBezTo>
                  <a:pt x="248285" y="45851"/>
                  <a:pt x="246851" y="44418"/>
                  <a:pt x="246851" y="41552"/>
                </a:cubicBezTo>
                <a:cubicBezTo>
                  <a:pt x="246851" y="40119"/>
                  <a:pt x="245416" y="38686"/>
                  <a:pt x="243981" y="35821"/>
                </a:cubicBezTo>
                <a:cubicBezTo>
                  <a:pt x="242547" y="34388"/>
                  <a:pt x="241112" y="32955"/>
                  <a:pt x="238243" y="31522"/>
                </a:cubicBezTo>
                <a:cubicBezTo>
                  <a:pt x="235373" y="30089"/>
                  <a:pt x="232504" y="28656"/>
                  <a:pt x="229635" y="28656"/>
                </a:cubicBezTo>
                <a:cubicBezTo>
                  <a:pt x="225331" y="28656"/>
                  <a:pt x="221027" y="30089"/>
                  <a:pt x="218157" y="31522"/>
                </a:cubicBezTo>
                <a:cubicBezTo>
                  <a:pt x="215288" y="34388"/>
                  <a:pt x="213853" y="35821"/>
                  <a:pt x="210984" y="40119"/>
                </a:cubicBezTo>
                <a:cubicBezTo>
                  <a:pt x="209549" y="42985"/>
                  <a:pt x="208115" y="45851"/>
                  <a:pt x="208115" y="50149"/>
                </a:cubicBezTo>
                <a:cubicBezTo>
                  <a:pt x="206680" y="54448"/>
                  <a:pt x="206680" y="57313"/>
                  <a:pt x="206680" y="61612"/>
                </a:cubicBezTo>
                <a:cubicBezTo>
                  <a:pt x="206680" y="65910"/>
                  <a:pt x="206680" y="70209"/>
                  <a:pt x="208115" y="73074"/>
                </a:cubicBezTo>
                <a:cubicBezTo>
                  <a:pt x="208115" y="77373"/>
                  <a:pt x="209549" y="80239"/>
                  <a:pt x="210984" y="83104"/>
                </a:cubicBezTo>
                <a:cubicBezTo>
                  <a:pt x="212419" y="87403"/>
                  <a:pt x="215288" y="88836"/>
                  <a:pt x="218157" y="91701"/>
                </a:cubicBezTo>
                <a:cubicBezTo>
                  <a:pt x="221027" y="93134"/>
                  <a:pt x="225331" y="94567"/>
                  <a:pt x="229635" y="94567"/>
                </a:cubicBezTo>
                <a:cubicBezTo>
                  <a:pt x="232504" y="94567"/>
                  <a:pt x="235373" y="93134"/>
                  <a:pt x="236808" y="93134"/>
                </a:cubicBezTo>
                <a:cubicBezTo>
                  <a:pt x="239677" y="91701"/>
                  <a:pt x="241112" y="90268"/>
                  <a:pt x="242547" y="88836"/>
                </a:cubicBezTo>
                <a:cubicBezTo>
                  <a:pt x="243981" y="85970"/>
                  <a:pt x="245416" y="84537"/>
                  <a:pt x="245416" y="81671"/>
                </a:cubicBezTo>
                <a:cubicBezTo>
                  <a:pt x="246851" y="80239"/>
                  <a:pt x="248285" y="77373"/>
                  <a:pt x="248285" y="74507"/>
                </a:cubicBezTo>
                <a:lnTo>
                  <a:pt x="284152" y="74507"/>
                </a:lnTo>
                <a:cubicBezTo>
                  <a:pt x="284152" y="80239"/>
                  <a:pt x="282718" y="85970"/>
                  <a:pt x="279848" y="91701"/>
                </a:cubicBezTo>
                <a:cubicBezTo>
                  <a:pt x="278414" y="97433"/>
                  <a:pt x="274110" y="103164"/>
                  <a:pt x="269806" y="107463"/>
                </a:cubicBezTo>
                <a:cubicBezTo>
                  <a:pt x="265502" y="113194"/>
                  <a:pt x="259763" y="116060"/>
                  <a:pt x="252589" y="118925"/>
                </a:cubicBezTo>
                <a:cubicBezTo>
                  <a:pt x="246851" y="121791"/>
                  <a:pt x="238243" y="123224"/>
                  <a:pt x="229635" y="123224"/>
                </a:cubicBezTo>
                <a:cubicBezTo>
                  <a:pt x="221027" y="123224"/>
                  <a:pt x="212419" y="121791"/>
                  <a:pt x="205245" y="118925"/>
                </a:cubicBezTo>
                <a:cubicBezTo>
                  <a:pt x="196637" y="116060"/>
                  <a:pt x="190899" y="111761"/>
                  <a:pt x="185160" y="106030"/>
                </a:cubicBezTo>
                <a:cubicBezTo>
                  <a:pt x="180856" y="100298"/>
                  <a:pt x="176552" y="93134"/>
                  <a:pt x="173683" y="85970"/>
                </a:cubicBezTo>
                <a:cubicBezTo>
                  <a:pt x="172248" y="78806"/>
                  <a:pt x="170813" y="70209"/>
                  <a:pt x="170813" y="61612"/>
                </a:cubicBezTo>
                <a:cubicBezTo>
                  <a:pt x="170813" y="53015"/>
                  <a:pt x="172248" y="44418"/>
                  <a:pt x="175117" y="35821"/>
                </a:cubicBezTo>
                <a:cubicBezTo>
                  <a:pt x="176552" y="28656"/>
                  <a:pt x="180856" y="22925"/>
                  <a:pt x="186595" y="17194"/>
                </a:cubicBezTo>
                <a:cubicBezTo>
                  <a:pt x="192333" y="11462"/>
                  <a:pt x="198072" y="7164"/>
                  <a:pt x="205245" y="4298"/>
                </a:cubicBezTo>
                <a:cubicBezTo>
                  <a:pt x="212419" y="1433"/>
                  <a:pt x="221027" y="0"/>
                  <a:pt x="229635" y="0"/>
                </a:cubicBezTo>
                <a:close/>
              </a:path>
            </a:pathLst>
          </a:custGeom>
          <a:solidFill>
            <a:schemeClr val="accent1"/>
          </a:solidFill>
          <a:ln>
            <a:noFill/>
          </a:ln>
        </p:spPr>
      </p:sp>
      <p:sp>
        <p:nvSpPr>
          <p:cNvPr id="138" name="atoms_228202">
            <a:extLst>
              <a:ext uri="{FF2B5EF4-FFF2-40B4-BE49-F238E27FC236}">
                <a16:creationId xmlns="" xmlns:a16="http://schemas.microsoft.com/office/drawing/2014/main" id="{2AC20063-B399-4857-85ED-117E9C626124}"/>
              </a:ext>
            </a:extLst>
          </p:cNvPr>
          <p:cNvSpPr>
            <a:spLocks noChangeAspect="1"/>
          </p:cNvSpPr>
          <p:nvPr/>
        </p:nvSpPr>
        <p:spPr bwMode="auto">
          <a:xfrm>
            <a:off x="1747176" y="4124767"/>
            <a:ext cx="368754" cy="368196"/>
          </a:xfrm>
          <a:custGeom>
            <a:avLst/>
            <a:gdLst>
              <a:gd name="T0" fmla="*/ 6030 w 6827"/>
              <a:gd name="T1" fmla="*/ 1707 h 6827"/>
              <a:gd name="T2" fmla="*/ 4324 w 6827"/>
              <a:gd name="T3" fmla="*/ 0 h 6827"/>
              <a:gd name="T4" fmla="*/ 0 w 6827"/>
              <a:gd name="T5" fmla="*/ 796 h 6827"/>
              <a:gd name="T6" fmla="*/ 796 w 6827"/>
              <a:gd name="T7" fmla="*/ 5120 h 6827"/>
              <a:gd name="T8" fmla="*/ 2503 w 6827"/>
              <a:gd name="T9" fmla="*/ 6827 h 6827"/>
              <a:gd name="T10" fmla="*/ 6827 w 6827"/>
              <a:gd name="T11" fmla="*/ 6030 h 6827"/>
              <a:gd name="T12" fmla="*/ 6030 w 6827"/>
              <a:gd name="T13" fmla="*/ 2389 h 6827"/>
              <a:gd name="T14" fmla="*/ 6030 w 6827"/>
              <a:gd name="T15" fmla="*/ 2162 h 6827"/>
              <a:gd name="T16" fmla="*/ 4437 w 6827"/>
              <a:gd name="T17" fmla="*/ 1584 h 6827"/>
              <a:gd name="T18" fmla="*/ 4437 w 6827"/>
              <a:gd name="T19" fmla="*/ 569 h 6827"/>
              <a:gd name="T20" fmla="*/ 3982 w 6827"/>
              <a:gd name="T21" fmla="*/ 796 h 6827"/>
              <a:gd name="T22" fmla="*/ 2742 w 6827"/>
              <a:gd name="T23" fmla="*/ 3263 h 6827"/>
              <a:gd name="T24" fmla="*/ 2963 w 6827"/>
              <a:gd name="T25" fmla="*/ 3152 h 6827"/>
              <a:gd name="T26" fmla="*/ 3210 w 6827"/>
              <a:gd name="T27" fmla="*/ 2869 h 6827"/>
              <a:gd name="T28" fmla="*/ 3289 w 6827"/>
              <a:gd name="T29" fmla="*/ 2630 h 6827"/>
              <a:gd name="T30" fmla="*/ 4197 w 6827"/>
              <a:gd name="T31" fmla="*/ 3538 h 6827"/>
              <a:gd name="T32" fmla="*/ 3958 w 6827"/>
              <a:gd name="T33" fmla="*/ 3617 h 6827"/>
              <a:gd name="T34" fmla="*/ 3674 w 6827"/>
              <a:gd name="T35" fmla="*/ 3864 h 6827"/>
              <a:gd name="T36" fmla="*/ 3564 w 6827"/>
              <a:gd name="T37" fmla="*/ 4084 h 6827"/>
              <a:gd name="T38" fmla="*/ 2617 w 6827"/>
              <a:gd name="T39" fmla="*/ 3291 h 6827"/>
              <a:gd name="T40" fmla="*/ 2162 w 6827"/>
              <a:gd name="T41" fmla="*/ 2503 h 6827"/>
              <a:gd name="T42" fmla="*/ 4324 w 6827"/>
              <a:gd name="T43" fmla="*/ 3982 h 6827"/>
              <a:gd name="T44" fmla="*/ 4096 w 6827"/>
              <a:gd name="T45" fmla="*/ 4437 h 6827"/>
              <a:gd name="T46" fmla="*/ 1503 w 6827"/>
              <a:gd name="T47" fmla="*/ 1162 h 6827"/>
              <a:gd name="T48" fmla="*/ 1582 w 6827"/>
              <a:gd name="T49" fmla="*/ 923 h 6827"/>
              <a:gd name="T50" fmla="*/ 3564 w 6827"/>
              <a:gd name="T51" fmla="*/ 1036 h 6827"/>
              <a:gd name="T52" fmla="*/ 3674 w 6827"/>
              <a:gd name="T53" fmla="*/ 1256 h 6827"/>
              <a:gd name="T54" fmla="*/ 3958 w 6827"/>
              <a:gd name="T55" fmla="*/ 1503 h 6827"/>
              <a:gd name="T56" fmla="*/ 4197 w 6827"/>
              <a:gd name="T57" fmla="*/ 1582 h 6827"/>
              <a:gd name="T58" fmla="*/ 2503 w 6827"/>
              <a:gd name="T59" fmla="*/ 1707 h 6827"/>
              <a:gd name="T60" fmla="*/ 569 w 6827"/>
              <a:gd name="T61" fmla="*/ 910 h 6827"/>
              <a:gd name="T62" fmla="*/ 796 w 6827"/>
              <a:gd name="T63" fmla="*/ 683 h 6827"/>
              <a:gd name="T64" fmla="*/ 683 w 6827"/>
              <a:gd name="T65" fmla="*/ 4324 h 6827"/>
              <a:gd name="T66" fmla="*/ 910 w 6827"/>
              <a:gd name="T67" fmla="*/ 4096 h 6827"/>
              <a:gd name="T68" fmla="*/ 1162 w 6827"/>
              <a:gd name="T69" fmla="*/ 3617 h 6827"/>
              <a:gd name="T70" fmla="*/ 923 w 6827"/>
              <a:gd name="T71" fmla="*/ 3538 h 6827"/>
              <a:gd name="T72" fmla="*/ 1036 w 6827"/>
              <a:gd name="T73" fmla="*/ 1556 h 6827"/>
              <a:gd name="T74" fmla="*/ 1256 w 6827"/>
              <a:gd name="T75" fmla="*/ 1446 h 6827"/>
              <a:gd name="T76" fmla="*/ 2389 w 6827"/>
              <a:gd name="T77" fmla="*/ 3290 h 6827"/>
              <a:gd name="T78" fmla="*/ 1556 w 6827"/>
              <a:gd name="T79" fmla="*/ 4084 h 6827"/>
              <a:gd name="T80" fmla="*/ 1446 w 6827"/>
              <a:gd name="T81" fmla="*/ 3864 h 6827"/>
              <a:gd name="T82" fmla="*/ 1584 w 6827"/>
              <a:gd name="T83" fmla="*/ 4437 h 6827"/>
              <a:gd name="T84" fmla="*/ 1382 w 6827"/>
              <a:gd name="T85" fmla="*/ 4862 h 6827"/>
              <a:gd name="T86" fmla="*/ 2162 w 6827"/>
              <a:gd name="T87" fmla="*/ 6030 h 6827"/>
              <a:gd name="T88" fmla="*/ 5381 w 6827"/>
              <a:gd name="T89" fmla="*/ 5571 h 6827"/>
              <a:gd name="T90" fmla="*/ 5271 w 6827"/>
              <a:gd name="T91" fmla="*/ 5791 h 6827"/>
              <a:gd name="T92" fmla="*/ 3289 w 6827"/>
              <a:gd name="T93" fmla="*/ 5904 h 6827"/>
              <a:gd name="T94" fmla="*/ 3210 w 6827"/>
              <a:gd name="T95" fmla="*/ 5665 h 6827"/>
              <a:gd name="T96" fmla="*/ 2963 w 6827"/>
              <a:gd name="T97" fmla="*/ 5381 h 6827"/>
              <a:gd name="T98" fmla="*/ 2742 w 6827"/>
              <a:gd name="T99" fmla="*/ 5271 h 6827"/>
              <a:gd name="T100" fmla="*/ 3536 w 6827"/>
              <a:gd name="T101" fmla="*/ 4437 h 6827"/>
              <a:gd name="T102" fmla="*/ 5381 w 6827"/>
              <a:gd name="T103" fmla="*/ 5571 h 6827"/>
              <a:gd name="T104" fmla="*/ 4960 w 6827"/>
              <a:gd name="T105" fmla="*/ 4800 h 6827"/>
              <a:gd name="T106" fmla="*/ 5242 w 6827"/>
              <a:gd name="T107" fmla="*/ 2617 h 6827"/>
              <a:gd name="T108" fmla="*/ 5315 w 6827"/>
              <a:gd name="T109" fmla="*/ 2850 h 6827"/>
              <a:gd name="T110" fmla="*/ 5467 w 6827"/>
              <a:gd name="T111" fmla="*/ 3066 h 6827"/>
              <a:gd name="T112" fmla="*/ 5664 w 6827"/>
              <a:gd name="T113" fmla="*/ 3210 h 6827"/>
              <a:gd name="T114" fmla="*/ 5904 w 6827"/>
              <a:gd name="T115" fmla="*/ 3289 h 6827"/>
              <a:gd name="T116" fmla="*/ 5791 w 6827"/>
              <a:gd name="T117" fmla="*/ 5271 h 6827"/>
              <a:gd name="T118" fmla="*/ 6030 w 6827"/>
              <a:gd name="T119" fmla="*/ 5916 h 6827"/>
              <a:gd name="T120" fmla="*/ 6030 w 6827"/>
              <a:gd name="T121" fmla="*/ 5689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27" h="6827">
                <a:moveTo>
                  <a:pt x="6144" y="5243"/>
                </a:moveTo>
                <a:lnTo>
                  <a:pt x="6144" y="3290"/>
                </a:lnTo>
                <a:cubicBezTo>
                  <a:pt x="6529" y="3235"/>
                  <a:pt x="6827" y="2903"/>
                  <a:pt x="6827" y="2503"/>
                </a:cubicBezTo>
                <a:cubicBezTo>
                  <a:pt x="6827" y="2064"/>
                  <a:pt x="6469" y="1707"/>
                  <a:pt x="6030" y="1707"/>
                </a:cubicBezTo>
                <a:cubicBezTo>
                  <a:pt x="5881" y="1707"/>
                  <a:pt x="5742" y="1749"/>
                  <a:pt x="5622" y="1820"/>
                </a:cubicBezTo>
                <a:lnTo>
                  <a:pt x="5006" y="1204"/>
                </a:lnTo>
                <a:cubicBezTo>
                  <a:pt x="5078" y="1085"/>
                  <a:pt x="5120" y="946"/>
                  <a:pt x="5120" y="796"/>
                </a:cubicBezTo>
                <a:cubicBezTo>
                  <a:pt x="5120" y="357"/>
                  <a:pt x="4763" y="0"/>
                  <a:pt x="4324" y="0"/>
                </a:cubicBezTo>
                <a:cubicBezTo>
                  <a:pt x="3923" y="0"/>
                  <a:pt x="3592" y="297"/>
                  <a:pt x="3536" y="683"/>
                </a:cubicBezTo>
                <a:lnTo>
                  <a:pt x="1584" y="683"/>
                </a:lnTo>
                <a:cubicBezTo>
                  <a:pt x="1528" y="297"/>
                  <a:pt x="1197" y="0"/>
                  <a:pt x="796" y="0"/>
                </a:cubicBezTo>
                <a:cubicBezTo>
                  <a:pt x="357" y="0"/>
                  <a:pt x="0" y="357"/>
                  <a:pt x="0" y="796"/>
                </a:cubicBezTo>
                <a:cubicBezTo>
                  <a:pt x="0" y="1197"/>
                  <a:pt x="297" y="1528"/>
                  <a:pt x="683" y="1584"/>
                </a:cubicBezTo>
                <a:lnTo>
                  <a:pt x="683" y="3536"/>
                </a:lnTo>
                <a:cubicBezTo>
                  <a:pt x="297" y="3592"/>
                  <a:pt x="0" y="3923"/>
                  <a:pt x="0" y="4324"/>
                </a:cubicBezTo>
                <a:cubicBezTo>
                  <a:pt x="0" y="4763"/>
                  <a:pt x="357" y="5120"/>
                  <a:pt x="796" y="5120"/>
                </a:cubicBezTo>
                <a:cubicBezTo>
                  <a:pt x="946" y="5120"/>
                  <a:pt x="1085" y="5078"/>
                  <a:pt x="1204" y="5006"/>
                </a:cubicBezTo>
                <a:lnTo>
                  <a:pt x="1820" y="5622"/>
                </a:lnTo>
                <a:cubicBezTo>
                  <a:pt x="1749" y="5742"/>
                  <a:pt x="1707" y="5881"/>
                  <a:pt x="1707" y="6030"/>
                </a:cubicBezTo>
                <a:cubicBezTo>
                  <a:pt x="1707" y="6469"/>
                  <a:pt x="2064" y="6827"/>
                  <a:pt x="2503" y="6827"/>
                </a:cubicBezTo>
                <a:cubicBezTo>
                  <a:pt x="2903" y="6827"/>
                  <a:pt x="3235" y="6529"/>
                  <a:pt x="3290" y="6144"/>
                </a:cubicBezTo>
                <a:lnTo>
                  <a:pt x="5243" y="6144"/>
                </a:lnTo>
                <a:cubicBezTo>
                  <a:pt x="5298" y="6529"/>
                  <a:pt x="5630" y="6827"/>
                  <a:pt x="6030" y="6827"/>
                </a:cubicBezTo>
                <a:cubicBezTo>
                  <a:pt x="6469" y="6827"/>
                  <a:pt x="6827" y="6469"/>
                  <a:pt x="6827" y="6030"/>
                </a:cubicBezTo>
                <a:cubicBezTo>
                  <a:pt x="6827" y="5630"/>
                  <a:pt x="6529" y="5298"/>
                  <a:pt x="6144" y="5243"/>
                </a:cubicBezTo>
                <a:close/>
                <a:moveTo>
                  <a:pt x="6030" y="2162"/>
                </a:moveTo>
                <a:cubicBezTo>
                  <a:pt x="6093" y="2162"/>
                  <a:pt x="6144" y="2213"/>
                  <a:pt x="6144" y="2276"/>
                </a:cubicBezTo>
                <a:cubicBezTo>
                  <a:pt x="6144" y="2338"/>
                  <a:pt x="6093" y="2389"/>
                  <a:pt x="6030" y="2389"/>
                </a:cubicBezTo>
                <a:cubicBezTo>
                  <a:pt x="5967" y="2389"/>
                  <a:pt x="5916" y="2440"/>
                  <a:pt x="5916" y="2503"/>
                </a:cubicBezTo>
                <a:cubicBezTo>
                  <a:pt x="5916" y="2566"/>
                  <a:pt x="5866" y="2617"/>
                  <a:pt x="5803" y="2617"/>
                </a:cubicBezTo>
                <a:cubicBezTo>
                  <a:pt x="5740" y="2617"/>
                  <a:pt x="5689" y="2566"/>
                  <a:pt x="5689" y="2503"/>
                </a:cubicBezTo>
                <a:cubicBezTo>
                  <a:pt x="5689" y="2315"/>
                  <a:pt x="5842" y="2162"/>
                  <a:pt x="6030" y="2162"/>
                </a:cubicBezTo>
                <a:close/>
                <a:moveTo>
                  <a:pt x="5445" y="1965"/>
                </a:moveTo>
                <a:cubicBezTo>
                  <a:pt x="5339" y="2080"/>
                  <a:pt x="5266" y="2227"/>
                  <a:pt x="5243" y="2389"/>
                </a:cubicBezTo>
                <a:lnTo>
                  <a:pt x="4437" y="2389"/>
                </a:lnTo>
                <a:lnTo>
                  <a:pt x="4437" y="1584"/>
                </a:lnTo>
                <a:cubicBezTo>
                  <a:pt x="4600" y="1560"/>
                  <a:pt x="4746" y="1488"/>
                  <a:pt x="4862" y="1382"/>
                </a:cubicBezTo>
                <a:lnTo>
                  <a:pt x="5445" y="1965"/>
                </a:lnTo>
                <a:close/>
                <a:moveTo>
                  <a:pt x="4324" y="455"/>
                </a:moveTo>
                <a:cubicBezTo>
                  <a:pt x="4386" y="455"/>
                  <a:pt x="4437" y="506"/>
                  <a:pt x="4437" y="569"/>
                </a:cubicBezTo>
                <a:cubicBezTo>
                  <a:pt x="4437" y="632"/>
                  <a:pt x="4386" y="683"/>
                  <a:pt x="4324" y="683"/>
                </a:cubicBezTo>
                <a:cubicBezTo>
                  <a:pt x="4261" y="683"/>
                  <a:pt x="4210" y="734"/>
                  <a:pt x="4210" y="796"/>
                </a:cubicBezTo>
                <a:cubicBezTo>
                  <a:pt x="4210" y="859"/>
                  <a:pt x="4159" y="910"/>
                  <a:pt x="4096" y="910"/>
                </a:cubicBezTo>
                <a:cubicBezTo>
                  <a:pt x="4033" y="910"/>
                  <a:pt x="3982" y="859"/>
                  <a:pt x="3982" y="796"/>
                </a:cubicBezTo>
                <a:cubicBezTo>
                  <a:pt x="3982" y="608"/>
                  <a:pt x="4135" y="455"/>
                  <a:pt x="4324" y="455"/>
                </a:cubicBezTo>
                <a:close/>
                <a:moveTo>
                  <a:pt x="2617" y="3291"/>
                </a:moveTo>
                <a:cubicBezTo>
                  <a:pt x="2621" y="3291"/>
                  <a:pt x="2625" y="3289"/>
                  <a:pt x="2630" y="3289"/>
                </a:cubicBezTo>
                <a:cubicBezTo>
                  <a:pt x="2668" y="3282"/>
                  <a:pt x="2706" y="3274"/>
                  <a:pt x="2742" y="3263"/>
                </a:cubicBezTo>
                <a:cubicBezTo>
                  <a:pt x="2744" y="3262"/>
                  <a:pt x="2746" y="3261"/>
                  <a:pt x="2749" y="3260"/>
                </a:cubicBezTo>
                <a:cubicBezTo>
                  <a:pt x="2784" y="3249"/>
                  <a:pt x="2818" y="3235"/>
                  <a:pt x="2851" y="3219"/>
                </a:cubicBezTo>
                <a:cubicBezTo>
                  <a:pt x="2857" y="3216"/>
                  <a:pt x="2863" y="3213"/>
                  <a:pt x="2869" y="3210"/>
                </a:cubicBezTo>
                <a:cubicBezTo>
                  <a:pt x="2901" y="3193"/>
                  <a:pt x="2933" y="3174"/>
                  <a:pt x="2963" y="3152"/>
                </a:cubicBezTo>
                <a:cubicBezTo>
                  <a:pt x="2969" y="3148"/>
                  <a:pt x="2974" y="3144"/>
                  <a:pt x="2980" y="3140"/>
                </a:cubicBezTo>
                <a:cubicBezTo>
                  <a:pt x="3040" y="3094"/>
                  <a:pt x="3094" y="3040"/>
                  <a:pt x="3140" y="2980"/>
                </a:cubicBezTo>
                <a:cubicBezTo>
                  <a:pt x="3144" y="2974"/>
                  <a:pt x="3148" y="2969"/>
                  <a:pt x="3152" y="2963"/>
                </a:cubicBezTo>
                <a:cubicBezTo>
                  <a:pt x="3174" y="2933"/>
                  <a:pt x="3193" y="2901"/>
                  <a:pt x="3210" y="2869"/>
                </a:cubicBezTo>
                <a:cubicBezTo>
                  <a:pt x="3213" y="2863"/>
                  <a:pt x="3216" y="2857"/>
                  <a:pt x="3219" y="2851"/>
                </a:cubicBezTo>
                <a:cubicBezTo>
                  <a:pt x="3235" y="2818"/>
                  <a:pt x="3249" y="2784"/>
                  <a:pt x="3260" y="2749"/>
                </a:cubicBezTo>
                <a:cubicBezTo>
                  <a:pt x="3261" y="2746"/>
                  <a:pt x="3262" y="2744"/>
                  <a:pt x="3263" y="2742"/>
                </a:cubicBezTo>
                <a:cubicBezTo>
                  <a:pt x="3274" y="2706"/>
                  <a:pt x="3282" y="2668"/>
                  <a:pt x="3289" y="2630"/>
                </a:cubicBezTo>
                <a:cubicBezTo>
                  <a:pt x="3289" y="2625"/>
                  <a:pt x="3291" y="2621"/>
                  <a:pt x="3291" y="2617"/>
                </a:cubicBezTo>
                <a:lnTo>
                  <a:pt x="4210" y="2617"/>
                </a:lnTo>
                <a:lnTo>
                  <a:pt x="4210" y="3535"/>
                </a:lnTo>
                <a:cubicBezTo>
                  <a:pt x="4205" y="3536"/>
                  <a:pt x="4201" y="3537"/>
                  <a:pt x="4197" y="3538"/>
                </a:cubicBezTo>
                <a:cubicBezTo>
                  <a:pt x="4158" y="3544"/>
                  <a:pt x="4121" y="3552"/>
                  <a:pt x="4084" y="3564"/>
                </a:cubicBezTo>
                <a:cubicBezTo>
                  <a:pt x="4082" y="3565"/>
                  <a:pt x="4080" y="3566"/>
                  <a:pt x="4078" y="3566"/>
                </a:cubicBezTo>
                <a:cubicBezTo>
                  <a:pt x="4043" y="3578"/>
                  <a:pt x="4009" y="3592"/>
                  <a:pt x="3976" y="3608"/>
                </a:cubicBezTo>
                <a:cubicBezTo>
                  <a:pt x="3970" y="3611"/>
                  <a:pt x="3964" y="3614"/>
                  <a:pt x="3958" y="3617"/>
                </a:cubicBezTo>
                <a:cubicBezTo>
                  <a:pt x="3925" y="3634"/>
                  <a:pt x="3894" y="3653"/>
                  <a:pt x="3864" y="3674"/>
                </a:cubicBezTo>
                <a:cubicBezTo>
                  <a:pt x="3858" y="3678"/>
                  <a:pt x="3853" y="3683"/>
                  <a:pt x="3847" y="3687"/>
                </a:cubicBezTo>
                <a:cubicBezTo>
                  <a:pt x="3786" y="3732"/>
                  <a:pt x="3732" y="3786"/>
                  <a:pt x="3687" y="3847"/>
                </a:cubicBezTo>
                <a:cubicBezTo>
                  <a:pt x="3683" y="3853"/>
                  <a:pt x="3678" y="3858"/>
                  <a:pt x="3674" y="3864"/>
                </a:cubicBezTo>
                <a:cubicBezTo>
                  <a:pt x="3653" y="3894"/>
                  <a:pt x="3634" y="3925"/>
                  <a:pt x="3617" y="3958"/>
                </a:cubicBezTo>
                <a:cubicBezTo>
                  <a:pt x="3614" y="3964"/>
                  <a:pt x="3611" y="3970"/>
                  <a:pt x="3608" y="3976"/>
                </a:cubicBezTo>
                <a:cubicBezTo>
                  <a:pt x="3592" y="4009"/>
                  <a:pt x="3578" y="4043"/>
                  <a:pt x="3566" y="4078"/>
                </a:cubicBezTo>
                <a:cubicBezTo>
                  <a:pt x="3566" y="4080"/>
                  <a:pt x="3565" y="4082"/>
                  <a:pt x="3564" y="4084"/>
                </a:cubicBezTo>
                <a:cubicBezTo>
                  <a:pt x="3552" y="4121"/>
                  <a:pt x="3544" y="4158"/>
                  <a:pt x="3538" y="4197"/>
                </a:cubicBezTo>
                <a:cubicBezTo>
                  <a:pt x="3537" y="4201"/>
                  <a:pt x="3536" y="4205"/>
                  <a:pt x="3535" y="4210"/>
                </a:cubicBezTo>
                <a:lnTo>
                  <a:pt x="2617" y="4210"/>
                </a:lnTo>
                <a:lnTo>
                  <a:pt x="2617" y="3291"/>
                </a:lnTo>
                <a:close/>
                <a:moveTo>
                  <a:pt x="2503" y="2389"/>
                </a:moveTo>
                <a:cubicBezTo>
                  <a:pt x="2440" y="2389"/>
                  <a:pt x="2389" y="2440"/>
                  <a:pt x="2389" y="2503"/>
                </a:cubicBezTo>
                <a:cubicBezTo>
                  <a:pt x="2389" y="2566"/>
                  <a:pt x="2338" y="2617"/>
                  <a:pt x="2276" y="2617"/>
                </a:cubicBezTo>
                <a:cubicBezTo>
                  <a:pt x="2213" y="2617"/>
                  <a:pt x="2162" y="2566"/>
                  <a:pt x="2162" y="2503"/>
                </a:cubicBezTo>
                <a:cubicBezTo>
                  <a:pt x="2162" y="2315"/>
                  <a:pt x="2315" y="2162"/>
                  <a:pt x="2503" y="2162"/>
                </a:cubicBezTo>
                <a:cubicBezTo>
                  <a:pt x="2566" y="2162"/>
                  <a:pt x="2617" y="2213"/>
                  <a:pt x="2617" y="2276"/>
                </a:cubicBezTo>
                <a:cubicBezTo>
                  <a:pt x="2617" y="2338"/>
                  <a:pt x="2566" y="2389"/>
                  <a:pt x="2503" y="2389"/>
                </a:cubicBezTo>
                <a:close/>
                <a:moveTo>
                  <a:pt x="4324" y="3982"/>
                </a:moveTo>
                <a:cubicBezTo>
                  <a:pt x="4386" y="3982"/>
                  <a:pt x="4437" y="4033"/>
                  <a:pt x="4437" y="4096"/>
                </a:cubicBezTo>
                <a:cubicBezTo>
                  <a:pt x="4437" y="4159"/>
                  <a:pt x="4386" y="4210"/>
                  <a:pt x="4324" y="4210"/>
                </a:cubicBezTo>
                <a:cubicBezTo>
                  <a:pt x="4261" y="4210"/>
                  <a:pt x="4210" y="4261"/>
                  <a:pt x="4210" y="4324"/>
                </a:cubicBezTo>
                <a:cubicBezTo>
                  <a:pt x="4210" y="4386"/>
                  <a:pt x="4159" y="4437"/>
                  <a:pt x="4096" y="4437"/>
                </a:cubicBezTo>
                <a:cubicBezTo>
                  <a:pt x="4033" y="4437"/>
                  <a:pt x="3982" y="4386"/>
                  <a:pt x="3982" y="4324"/>
                </a:cubicBezTo>
                <a:cubicBezTo>
                  <a:pt x="3982" y="4135"/>
                  <a:pt x="4135" y="3982"/>
                  <a:pt x="4324" y="3982"/>
                </a:cubicBezTo>
                <a:close/>
                <a:moveTo>
                  <a:pt x="1446" y="1256"/>
                </a:moveTo>
                <a:cubicBezTo>
                  <a:pt x="1467" y="1226"/>
                  <a:pt x="1486" y="1195"/>
                  <a:pt x="1503" y="1162"/>
                </a:cubicBezTo>
                <a:cubicBezTo>
                  <a:pt x="1506" y="1156"/>
                  <a:pt x="1509" y="1150"/>
                  <a:pt x="1512" y="1144"/>
                </a:cubicBezTo>
                <a:cubicBezTo>
                  <a:pt x="1528" y="1111"/>
                  <a:pt x="1542" y="1077"/>
                  <a:pt x="1554" y="1042"/>
                </a:cubicBezTo>
                <a:cubicBezTo>
                  <a:pt x="1554" y="1040"/>
                  <a:pt x="1555" y="1038"/>
                  <a:pt x="1556" y="1036"/>
                </a:cubicBezTo>
                <a:cubicBezTo>
                  <a:pt x="1568" y="999"/>
                  <a:pt x="1576" y="962"/>
                  <a:pt x="1582" y="923"/>
                </a:cubicBezTo>
                <a:cubicBezTo>
                  <a:pt x="1583" y="919"/>
                  <a:pt x="1584" y="915"/>
                  <a:pt x="1585" y="910"/>
                </a:cubicBezTo>
                <a:lnTo>
                  <a:pt x="3535" y="910"/>
                </a:lnTo>
                <a:cubicBezTo>
                  <a:pt x="3536" y="915"/>
                  <a:pt x="3537" y="919"/>
                  <a:pt x="3538" y="923"/>
                </a:cubicBezTo>
                <a:cubicBezTo>
                  <a:pt x="3544" y="962"/>
                  <a:pt x="3552" y="999"/>
                  <a:pt x="3564" y="1036"/>
                </a:cubicBezTo>
                <a:cubicBezTo>
                  <a:pt x="3565" y="1038"/>
                  <a:pt x="3566" y="1040"/>
                  <a:pt x="3566" y="1042"/>
                </a:cubicBezTo>
                <a:cubicBezTo>
                  <a:pt x="3578" y="1077"/>
                  <a:pt x="3592" y="1111"/>
                  <a:pt x="3608" y="1144"/>
                </a:cubicBezTo>
                <a:cubicBezTo>
                  <a:pt x="3611" y="1150"/>
                  <a:pt x="3614" y="1156"/>
                  <a:pt x="3617" y="1162"/>
                </a:cubicBezTo>
                <a:cubicBezTo>
                  <a:pt x="3634" y="1195"/>
                  <a:pt x="3653" y="1226"/>
                  <a:pt x="3674" y="1256"/>
                </a:cubicBezTo>
                <a:cubicBezTo>
                  <a:pt x="3678" y="1262"/>
                  <a:pt x="3683" y="1267"/>
                  <a:pt x="3687" y="1273"/>
                </a:cubicBezTo>
                <a:cubicBezTo>
                  <a:pt x="3732" y="1334"/>
                  <a:pt x="3786" y="1388"/>
                  <a:pt x="3847" y="1433"/>
                </a:cubicBezTo>
                <a:cubicBezTo>
                  <a:pt x="3853" y="1437"/>
                  <a:pt x="3858" y="1442"/>
                  <a:pt x="3864" y="1446"/>
                </a:cubicBezTo>
                <a:cubicBezTo>
                  <a:pt x="3894" y="1467"/>
                  <a:pt x="3925" y="1486"/>
                  <a:pt x="3958" y="1503"/>
                </a:cubicBezTo>
                <a:cubicBezTo>
                  <a:pt x="3964" y="1506"/>
                  <a:pt x="3970" y="1509"/>
                  <a:pt x="3976" y="1512"/>
                </a:cubicBezTo>
                <a:cubicBezTo>
                  <a:pt x="4009" y="1528"/>
                  <a:pt x="4043" y="1542"/>
                  <a:pt x="4078" y="1554"/>
                </a:cubicBezTo>
                <a:cubicBezTo>
                  <a:pt x="4080" y="1554"/>
                  <a:pt x="4082" y="1555"/>
                  <a:pt x="4084" y="1556"/>
                </a:cubicBezTo>
                <a:cubicBezTo>
                  <a:pt x="4121" y="1568"/>
                  <a:pt x="4158" y="1576"/>
                  <a:pt x="4197" y="1582"/>
                </a:cubicBezTo>
                <a:cubicBezTo>
                  <a:pt x="4201" y="1583"/>
                  <a:pt x="4205" y="1584"/>
                  <a:pt x="4210" y="1585"/>
                </a:cubicBezTo>
                <a:lnTo>
                  <a:pt x="4210" y="2389"/>
                </a:lnTo>
                <a:lnTo>
                  <a:pt x="3290" y="2389"/>
                </a:lnTo>
                <a:cubicBezTo>
                  <a:pt x="3235" y="2004"/>
                  <a:pt x="2904" y="1707"/>
                  <a:pt x="2503" y="1707"/>
                </a:cubicBezTo>
                <a:cubicBezTo>
                  <a:pt x="2324" y="1707"/>
                  <a:pt x="2160" y="1767"/>
                  <a:pt x="2027" y="1866"/>
                </a:cubicBezTo>
                <a:lnTo>
                  <a:pt x="1434" y="1273"/>
                </a:lnTo>
                <a:cubicBezTo>
                  <a:pt x="1438" y="1267"/>
                  <a:pt x="1442" y="1262"/>
                  <a:pt x="1446" y="1256"/>
                </a:cubicBezTo>
                <a:close/>
                <a:moveTo>
                  <a:pt x="569" y="910"/>
                </a:moveTo>
                <a:cubicBezTo>
                  <a:pt x="506" y="910"/>
                  <a:pt x="455" y="859"/>
                  <a:pt x="455" y="796"/>
                </a:cubicBezTo>
                <a:cubicBezTo>
                  <a:pt x="455" y="608"/>
                  <a:pt x="608" y="455"/>
                  <a:pt x="796" y="455"/>
                </a:cubicBezTo>
                <a:cubicBezTo>
                  <a:pt x="859" y="455"/>
                  <a:pt x="910" y="506"/>
                  <a:pt x="910" y="569"/>
                </a:cubicBezTo>
                <a:cubicBezTo>
                  <a:pt x="910" y="632"/>
                  <a:pt x="859" y="683"/>
                  <a:pt x="796" y="683"/>
                </a:cubicBezTo>
                <a:cubicBezTo>
                  <a:pt x="734" y="683"/>
                  <a:pt x="683" y="734"/>
                  <a:pt x="683" y="796"/>
                </a:cubicBezTo>
                <a:cubicBezTo>
                  <a:pt x="683" y="859"/>
                  <a:pt x="632" y="910"/>
                  <a:pt x="569" y="910"/>
                </a:cubicBezTo>
                <a:close/>
                <a:moveTo>
                  <a:pt x="796" y="4210"/>
                </a:moveTo>
                <a:cubicBezTo>
                  <a:pt x="734" y="4210"/>
                  <a:pt x="683" y="4261"/>
                  <a:pt x="683" y="4324"/>
                </a:cubicBezTo>
                <a:cubicBezTo>
                  <a:pt x="683" y="4386"/>
                  <a:pt x="632" y="4437"/>
                  <a:pt x="569" y="4437"/>
                </a:cubicBezTo>
                <a:cubicBezTo>
                  <a:pt x="506" y="4437"/>
                  <a:pt x="455" y="4386"/>
                  <a:pt x="455" y="4324"/>
                </a:cubicBezTo>
                <a:cubicBezTo>
                  <a:pt x="455" y="4135"/>
                  <a:pt x="608" y="3982"/>
                  <a:pt x="796" y="3982"/>
                </a:cubicBezTo>
                <a:cubicBezTo>
                  <a:pt x="859" y="3982"/>
                  <a:pt x="910" y="4033"/>
                  <a:pt x="910" y="4096"/>
                </a:cubicBezTo>
                <a:cubicBezTo>
                  <a:pt x="910" y="4159"/>
                  <a:pt x="859" y="4210"/>
                  <a:pt x="796" y="4210"/>
                </a:cubicBezTo>
                <a:close/>
                <a:moveTo>
                  <a:pt x="1273" y="3687"/>
                </a:moveTo>
                <a:cubicBezTo>
                  <a:pt x="1267" y="3683"/>
                  <a:pt x="1262" y="3678"/>
                  <a:pt x="1256" y="3674"/>
                </a:cubicBezTo>
                <a:cubicBezTo>
                  <a:pt x="1226" y="3653"/>
                  <a:pt x="1195" y="3634"/>
                  <a:pt x="1162" y="3617"/>
                </a:cubicBezTo>
                <a:cubicBezTo>
                  <a:pt x="1156" y="3614"/>
                  <a:pt x="1150" y="3611"/>
                  <a:pt x="1144" y="3608"/>
                </a:cubicBezTo>
                <a:cubicBezTo>
                  <a:pt x="1111" y="3592"/>
                  <a:pt x="1077" y="3578"/>
                  <a:pt x="1042" y="3566"/>
                </a:cubicBezTo>
                <a:cubicBezTo>
                  <a:pt x="1040" y="3566"/>
                  <a:pt x="1038" y="3565"/>
                  <a:pt x="1036" y="3564"/>
                </a:cubicBezTo>
                <a:cubicBezTo>
                  <a:pt x="999" y="3552"/>
                  <a:pt x="962" y="3544"/>
                  <a:pt x="923" y="3538"/>
                </a:cubicBezTo>
                <a:cubicBezTo>
                  <a:pt x="919" y="3537"/>
                  <a:pt x="915" y="3536"/>
                  <a:pt x="910" y="3535"/>
                </a:cubicBezTo>
                <a:lnTo>
                  <a:pt x="910" y="1585"/>
                </a:lnTo>
                <a:cubicBezTo>
                  <a:pt x="915" y="1584"/>
                  <a:pt x="919" y="1583"/>
                  <a:pt x="923" y="1582"/>
                </a:cubicBezTo>
                <a:cubicBezTo>
                  <a:pt x="962" y="1576"/>
                  <a:pt x="999" y="1568"/>
                  <a:pt x="1036" y="1556"/>
                </a:cubicBezTo>
                <a:cubicBezTo>
                  <a:pt x="1038" y="1555"/>
                  <a:pt x="1040" y="1554"/>
                  <a:pt x="1042" y="1554"/>
                </a:cubicBezTo>
                <a:cubicBezTo>
                  <a:pt x="1077" y="1542"/>
                  <a:pt x="1111" y="1528"/>
                  <a:pt x="1144" y="1512"/>
                </a:cubicBezTo>
                <a:cubicBezTo>
                  <a:pt x="1150" y="1509"/>
                  <a:pt x="1156" y="1506"/>
                  <a:pt x="1162" y="1503"/>
                </a:cubicBezTo>
                <a:cubicBezTo>
                  <a:pt x="1195" y="1486"/>
                  <a:pt x="1226" y="1467"/>
                  <a:pt x="1256" y="1446"/>
                </a:cubicBezTo>
                <a:cubicBezTo>
                  <a:pt x="1262" y="1442"/>
                  <a:pt x="1267" y="1438"/>
                  <a:pt x="1273" y="1433"/>
                </a:cubicBezTo>
                <a:lnTo>
                  <a:pt x="1866" y="2027"/>
                </a:lnTo>
                <a:cubicBezTo>
                  <a:pt x="1767" y="2160"/>
                  <a:pt x="1707" y="2324"/>
                  <a:pt x="1707" y="2503"/>
                </a:cubicBezTo>
                <a:cubicBezTo>
                  <a:pt x="1707" y="2903"/>
                  <a:pt x="2004" y="3235"/>
                  <a:pt x="2389" y="3290"/>
                </a:cubicBezTo>
                <a:lnTo>
                  <a:pt x="2389" y="4210"/>
                </a:lnTo>
                <a:lnTo>
                  <a:pt x="1585" y="4210"/>
                </a:lnTo>
                <a:cubicBezTo>
                  <a:pt x="1584" y="4205"/>
                  <a:pt x="1583" y="4201"/>
                  <a:pt x="1582" y="4197"/>
                </a:cubicBezTo>
                <a:cubicBezTo>
                  <a:pt x="1576" y="4158"/>
                  <a:pt x="1568" y="4121"/>
                  <a:pt x="1556" y="4084"/>
                </a:cubicBezTo>
                <a:cubicBezTo>
                  <a:pt x="1555" y="4082"/>
                  <a:pt x="1554" y="4080"/>
                  <a:pt x="1554" y="4078"/>
                </a:cubicBezTo>
                <a:cubicBezTo>
                  <a:pt x="1542" y="4043"/>
                  <a:pt x="1528" y="4009"/>
                  <a:pt x="1512" y="3976"/>
                </a:cubicBezTo>
                <a:cubicBezTo>
                  <a:pt x="1509" y="3970"/>
                  <a:pt x="1506" y="3964"/>
                  <a:pt x="1503" y="3958"/>
                </a:cubicBezTo>
                <a:cubicBezTo>
                  <a:pt x="1486" y="3925"/>
                  <a:pt x="1467" y="3894"/>
                  <a:pt x="1446" y="3864"/>
                </a:cubicBezTo>
                <a:cubicBezTo>
                  <a:pt x="1442" y="3858"/>
                  <a:pt x="1437" y="3853"/>
                  <a:pt x="1433" y="3847"/>
                </a:cubicBezTo>
                <a:cubicBezTo>
                  <a:pt x="1388" y="3786"/>
                  <a:pt x="1334" y="3732"/>
                  <a:pt x="1273" y="3687"/>
                </a:cubicBezTo>
                <a:close/>
                <a:moveTo>
                  <a:pt x="1382" y="4862"/>
                </a:moveTo>
                <a:cubicBezTo>
                  <a:pt x="1488" y="4746"/>
                  <a:pt x="1560" y="4600"/>
                  <a:pt x="1584" y="4437"/>
                </a:cubicBezTo>
                <a:lnTo>
                  <a:pt x="2389" y="4437"/>
                </a:lnTo>
                <a:lnTo>
                  <a:pt x="2389" y="5243"/>
                </a:lnTo>
                <a:cubicBezTo>
                  <a:pt x="2227" y="5266"/>
                  <a:pt x="2080" y="5339"/>
                  <a:pt x="1965" y="5445"/>
                </a:cubicBezTo>
                <a:lnTo>
                  <a:pt x="1382" y="4862"/>
                </a:lnTo>
                <a:close/>
                <a:moveTo>
                  <a:pt x="2503" y="5916"/>
                </a:moveTo>
                <a:cubicBezTo>
                  <a:pt x="2440" y="5916"/>
                  <a:pt x="2389" y="5968"/>
                  <a:pt x="2389" y="6030"/>
                </a:cubicBezTo>
                <a:cubicBezTo>
                  <a:pt x="2389" y="6093"/>
                  <a:pt x="2338" y="6144"/>
                  <a:pt x="2276" y="6144"/>
                </a:cubicBezTo>
                <a:cubicBezTo>
                  <a:pt x="2213" y="6144"/>
                  <a:pt x="2162" y="6093"/>
                  <a:pt x="2162" y="6030"/>
                </a:cubicBezTo>
                <a:cubicBezTo>
                  <a:pt x="2162" y="5842"/>
                  <a:pt x="2315" y="5689"/>
                  <a:pt x="2503" y="5689"/>
                </a:cubicBezTo>
                <a:cubicBezTo>
                  <a:pt x="2566" y="5689"/>
                  <a:pt x="2617" y="5740"/>
                  <a:pt x="2617" y="5803"/>
                </a:cubicBezTo>
                <a:cubicBezTo>
                  <a:pt x="2617" y="5865"/>
                  <a:pt x="2566" y="5916"/>
                  <a:pt x="2503" y="5916"/>
                </a:cubicBezTo>
                <a:close/>
                <a:moveTo>
                  <a:pt x="5381" y="5571"/>
                </a:moveTo>
                <a:cubicBezTo>
                  <a:pt x="5360" y="5601"/>
                  <a:pt x="5340" y="5632"/>
                  <a:pt x="5324" y="5665"/>
                </a:cubicBezTo>
                <a:cubicBezTo>
                  <a:pt x="5320" y="5671"/>
                  <a:pt x="5318" y="5677"/>
                  <a:pt x="5315" y="5683"/>
                </a:cubicBezTo>
                <a:cubicBezTo>
                  <a:pt x="5299" y="5716"/>
                  <a:pt x="5284" y="5750"/>
                  <a:pt x="5273" y="5785"/>
                </a:cubicBezTo>
                <a:cubicBezTo>
                  <a:pt x="5272" y="5787"/>
                  <a:pt x="5271" y="5789"/>
                  <a:pt x="5271" y="5791"/>
                </a:cubicBezTo>
                <a:cubicBezTo>
                  <a:pt x="5259" y="5827"/>
                  <a:pt x="5251" y="5865"/>
                  <a:pt x="5245" y="5904"/>
                </a:cubicBezTo>
                <a:cubicBezTo>
                  <a:pt x="5244" y="5908"/>
                  <a:pt x="5243" y="5912"/>
                  <a:pt x="5242" y="5916"/>
                </a:cubicBezTo>
                <a:lnTo>
                  <a:pt x="3291" y="5916"/>
                </a:lnTo>
                <a:cubicBezTo>
                  <a:pt x="3291" y="5912"/>
                  <a:pt x="3289" y="5908"/>
                  <a:pt x="3289" y="5904"/>
                </a:cubicBezTo>
                <a:cubicBezTo>
                  <a:pt x="3282" y="5865"/>
                  <a:pt x="3274" y="5827"/>
                  <a:pt x="3263" y="5791"/>
                </a:cubicBezTo>
                <a:cubicBezTo>
                  <a:pt x="3262" y="5789"/>
                  <a:pt x="3261" y="5787"/>
                  <a:pt x="3260" y="5785"/>
                </a:cubicBezTo>
                <a:cubicBezTo>
                  <a:pt x="3249" y="5750"/>
                  <a:pt x="3235" y="5716"/>
                  <a:pt x="3219" y="5683"/>
                </a:cubicBezTo>
                <a:cubicBezTo>
                  <a:pt x="3216" y="5677"/>
                  <a:pt x="3213" y="5671"/>
                  <a:pt x="3210" y="5665"/>
                </a:cubicBezTo>
                <a:cubicBezTo>
                  <a:pt x="3193" y="5632"/>
                  <a:pt x="3174" y="5600"/>
                  <a:pt x="3152" y="5571"/>
                </a:cubicBezTo>
                <a:cubicBezTo>
                  <a:pt x="3148" y="5565"/>
                  <a:pt x="3144" y="5559"/>
                  <a:pt x="3140" y="5554"/>
                </a:cubicBezTo>
                <a:cubicBezTo>
                  <a:pt x="3094" y="5493"/>
                  <a:pt x="3040" y="5439"/>
                  <a:pt x="2980" y="5394"/>
                </a:cubicBezTo>
                <a:cubicBezTo>
                  <a:pt x="2974" y="5389"/>
                  <a:pt x="2969" y="5385"/>
                  <a:pt x="2963" y="5381"/>
                </a:cubicBezTo>
                <a:cubicBezTo>
                  <a:pt x="2933" y="5360"/>
                  <a:pt x="2901" y="5340"/>
                  <a:pt x="2869" y="5323"/>
                </a:cubicBezTo>
                <a:cubicBezTo>
                  <a:pt x="2863" y="5320"/>
                  <a:pt x="2857" y="5318"/>
                  <a:pt x="2851" y="5315"/>
                </a:cubicBezTo>
                <a:cubicBezTo>
                  <a:pt x="2818" y="5299"/>
                  <a:pt x="2784" y="5284"/>
                  <a:pt x="2749" y="5273"/>
                </a:cubicBezTo>
                <a:cubicBezTo>
                  <a:pt x="2746" y="5272"/>
                  <a:pt x="2744" y="5271"/>
                  <a:pt x="2742" y="5271"/>
                </a:cubicBezTo>
                <a:cubicBezTo>
                  <a:pt x="2706" y="5259"/>
                  <a:pt x="2668" y="5251"/>
                  <a:pt x="2630" y="5245"/>
                </a:cubicBezTo>
                <a:cubicBezTo>
                  <a:pt x="2625" y="5244"/>
                  <a:pt x="2621" y="5243"/>
                  <a:pt x="2617" y="5242"/>
                </a:cubicBezTo>
                <a:lnTo>
                  <a:pt x="2617" y="4437"/>
                </a:lnTo>
                <a:lnTo>
                  <a:pt x="3536" y="4437"/>
                </a:lnTo>
                <a:cubicBezTo>
                  <a:pt x="3592" y="4823"/>
                  <a:pt x="3923" y="5120"/>
                  <a:pt x="4324" y="5120"/>
                </a:cubicBezTo>
                <a:cubicBezTo>
                  <a:pt x="4502" y="5120"/>
                  <a:pt x="4667" y="5060"/>
                  <a:pt x="4800" y="4960"/>
                </a:cubicBezTo>
                <a:lnTo>
                  <a:pt x="5393" y="5554"/>
                </a:lnTo>
                <a:cubicBezTo>
                  <a:pt x="5389" y="5560"/>
                  <a:pt x="5385" y="5565"/>
                  <a:pt x="5381" y="5571"/>
                </a:cubicBezTo>
                <a:close/>
                <a:moveTo>
                  <a:pt x="5664" y="5324"/>
                </a:moveTo>
                <a:cubicBezTo>
                  <a:pt x="5632" y="5340"/>
                  <a:pt x="5601" y="5360"/>
                  <a:pt x="5571" y="5381"/>
                </a:cubicBezTo>
                <a:cubicBezTo>
                  <a:pt x="5565" y="5385"/>
                  <a:pt x="5560" y="5389"/>
                  <a:pt x="5554" y="5393"/>
                </a:cubicBezTo>
                <a:lnTo>
                  <a:pt x="4960" y="4800"/>
                </a:lnTo>
                <a:cubicBezTo>
                  <a:pt x="5060" y="4667"/>
                  <a:pt x="5120" y="4502"/>
                  <a:pt x="5120" y="4324"/>
                </a:cubicBezTo>
                <a:cubicBezTo>
                  <a:pt x="5120" y="3923"/>
                  <a:pt x="4823" y="3592"/>
                  <a:pt x="4437" y="3536"/>
                </a:cubicBezTo>
                <a:lnTo>
                  <a:pt x="4437" y="2617"/>
                </a:lnTo>
                <a:lnTo>
                  <a:pt x="5242" y="2617"/>
                </a:lnTo>
                <a:cubicBezTo>
                  <a:pt x="5243" y="2621"/>
                  <a:pt x="5244" y="2625"/>
                  <a:pt x="5245" y="2630"/>
                </a:cubicBezTo>
                <a:cubicBezTo>
                  <a:pt x="5251" y="2668"/>
                  <a:pt x="5259" y="2706"/>
                  <a:pt x="5271" y="2742"/>
                </a:cubicBezTo>
                <a:cubicBezTo>
                  <a:pt x="5271" y="2744"/>
                  <a:pt x="5272" y="2746"/>
                  <a:pt x="5273" y="2749"/>
                </a:cubicBezTo>
                <a:cubicBezTo>
                  <a:pt x="5284" y="2784"/>
                  <a:pt x="5299" y="2818"/>
                  <a:pt x="5315" y="2850"/>
                </a:cubicBezTo>
                <a:cubicBezTo>
                  <a:pt x="5318" y="2857"/>
                  <a:pt x="5320" y="2863"/>
                  <a:pt x="5324" y="2869"/>
                </a:cubicBezTo>
                <a:cubicBezTo>
                  <a:pt x="5340" y="2901"/>
                  <a:pt x="5360" y="2933"/>
                  <a:pt x="5381" y="2963"/>
                </a:cubicBezTo>
                <a:cubicBezTo>
                  <a:pt x="5385" y="2968"/>
                  <a:pt x="5390" y="2974"/>
                  <a:pt x="5394" y="2980"/>
                </a:cubicBezTo>
                <a:cubicBezTo>
                  <a:pt x="5416" y="3010"/>
                  <a:pt x="5441" y="3039"/>
                  <a:pt x="5467" y="3066"/>
                </a:cubicBezTo>
                <a:lnTo>
                  <a:pt x="5467" y="3066"/>
                </a:lnTo>
                <a:cubicBezTo>
                  <a:pt x="5494" y="3093"/>
                  <a:pt x="5523" y="3117"/>
                  <a:pt x="5553" y="3139"/>
                </a:cubicBezTo>
                <a:cubicBezTo>
                  <a:pt x="5559" y="3144"/>
                  <a:pt x="5565" y="3148"/>
                  <a:pt x="5571" y="3153"/>
                </a:cubicBezTo>
                <a:cubicBezTo>
                  <a:pt x="5601" y="3174"/>
                  <a:pt x="5632" y="3193"/>
                  <a:pt x="5664" y="3210"/>
                </a:cubicBezTo>
                <a:cubicBezTo>
                  <a:pt x="5671" y="3213"/>
                  <a:pt x="5677" y="3216"/>
                  <a:pt x="5683" y="3219"/>
                </a:cubicBezTo>
                <a:cubicBezTo>
                  <a:pt x="5716" y="3235"/>
                  <a:pt x="5749" y="3249"/>
                  <a:pt x="5784" y="3260"/>
                </a:cubicBezTo>
                <a:cubicBezTo>
                  <a:pt x="5787" y="3261"/>
                  <a:pt x="5789" y="3262"/>
                  <a:pt x="5791" y="3263"/>
                </a:cubicBezTo>
                <a:cubicBezTo>
                  <a:pt x="5827" y="3274"/>
                  <a:pt x="5865" y="3282"/>
                  <a:pt x="5904" y="3289"/>
                </a:cubicBezTo>
                <a:cubicBezTo>
                  <a:pt x="5908" y="3289"/>
                  <a:pt x="5912" y="3291"/>
                  <a:pt x="5916" y="3291"/>
                </a:cubicBezTo>
                <a:lnTo>
                  <a:pt x="5916" y="5242"/>
                </a:lnTo>
                <a:cubicBezTo>
                  <a:pt x="5912" y="5243"/>
                  <a:pt x="5908" y="5244"/>
                  <a:pt x="5904" y="5245"/>
                </a:cubicBezTo>
                <a:cubicBezTo>
                  <a:pt x="5865" y="5251"/>
                  <a:pt x="5827" y="5259"/>
                  <a:pt x="5791" y="5271"/>
                </a:cubicBezTo>
                <a:cubicBezTo>
                  <a:pt x="5789" y="5271"/>
                  <a:pt x="5787" y="5272"/>
                  <a:pt x="5784" y="5273"/>
                </a:cubicBezTo>
                <a:cubicBezTo>
                  <a:pt x="5749" y="5284"/>
                  <a:pt x="5716" y="5299"/>
                  <a:pt x="5683" y="5315"/>
                </a:cubicBezTo>
                <a:cubicBezTo>
                  <a:pt x="5677" y="5318"/>
                  <a:pt x="5671" y="5320"/>
                  <a:pt x="5664" y="5324"/>
                </a:cubicBezTo>
                <a:close/>
                <a:moveTo>
                  <a:pt x="6030" y="5916"/>
                </a:moveTo>
                <a:cubicBezTo>
                  <a:pt x="5967" y="5916"/>
                  <a:pt x="5916" y="5968"/>
                  <a:pt x="5916" y="6030"/>
                </a:cubicBezTo>
                <a:cubicBezTo>
                  <a:pt x="5916" y="6093"/>
                  <a:pt x="5866" y="6144"/>
                  <a:pt x="5803" y="6144"/>
                </a:cubicBezTo>
                <a:cubicBezTo>
                  <a:pt x="5740" y="6144"/>
                  <a:pt x="5689" y="6093"/>
                  <a:pt x="5689" y="6030"/>
                </a:cubicBezTo>
                <a:cubicBezTo>
                  <a:pt x="5689" y="5842"/>
                  <a:pt x="5842" y="5689"/>
                  <a:pt x="6030" y="5689"/>
                </a:cubicBezTo>
                <a:cubicBezTo>
                  <a:pt x="6093" y="5689"/>
                  <a:pt x="6144" y="5740"/>
                  <a:pt x="6144" y="5803"/>
                </a:cubicBezTo>
                <a:cubicBezTo>
                  <a:pt x="6144" y="5865"/>
                  <a:pt x="6093" y="5916"/>
                  <a:pt x="6030" y="5916"/>
                </a:cubicBezTo>
                <a:close/>
              </a:path>
            </a:pathLst>
          </a:custGeom>
          <a:solidFill>
            <a:schemeClr val="accent1"/>
          </a:solidFill>
          <a:ln>
            <a:noFill/>
          </a:ln>
        </p:spPr>
      </p:sp>
      <p:sp>
        <p:nvSpPr>
          <p:cNvPr id="139" name="online-student_46971">
            <a:extLst>
              <a:ext uri="{FF2B5EF4-FFF2-40B4-BE49-F238E27FC236}">
                <a16:creationId xmlns="" xmlns:a16="http://schemas.microsoft.com/office/drawing/2014/main" id="{5AD32E41-C020-431C-A679-E26E37C5DEE5}"/>
              </a:ext>
            </a:extLst>
          </p:cNvPr>
          <p:cNvSpPr>
            <a:spLocks noChangeAspect="1"/>
          </p:cNvSpPr>
          <p:nvPr/>
        </p:nvSpPr>
        <p:spPr bwMode="auto">
          <a:xfrm>
            <a:off x="2328487" y="4106881"/>
            <a:ext cx="368754" cy="313448"/>
          </a:xfrm>
          <a:custGeom>
            <a:avLst/>
            <a:gdLst>
              <a:gd name="connsiteX0" fmla="*/ 239718 w 608344"/>
              <a:gd name="connsiteY0" fmla="*/ 449808 h 517104"/>
              <a:gd name="connsiteX1" fmla="*/ 239718 w 608344"/>
              <a:gd name="connsiteY1" fmla="*/ 478279 h 517104"/>
              <a:gd name="connsiteX2" fmla="*/ 291740 w 608344"/>
              <a:gd name="connsiteY2" fmla="*/ 458091 h 517104"/>
              <a:gd name="connsiteX3" fmla="*/ 103815 w 608344"/>
              <a:gd name="connsiteY3" fmla="*/ 376128 h 517104"/>
              <a:gd name="connsiteX4" fmla="*/ 79560 w 608344"/>
              <a:gd name="connsiteY4" fmla="*/ 400343 h 517104"/>
              <a:gd name="connsiteX5" fmla="*/ 103815 w 608344"/>
              <a:gd name="connsiteY5" fmla="*/ 424558 h 517104"/>
              <a:gd name="connsiteX6" fmla="*/ 128069 w 608344"/>
              <a:gd name="connsiteY6" fmla="*/ 400343 h 517104"/>
              <a:gd name="connsiteX7" fmla="*/ 103815 w 608344"/>
              <a:gd name="connsiteY7" fmla="*/ 376128 h 517104"/>
              <a:gd name="connsiteX8" fmla="*/ 221916 w 608344"/>
              <a:gd name="connsiteY8" fmla="*/ 283639 h 517104"/>
              <a:gd name="connsiteX9" fmla="*/ 234418 w 608344"/>
              <a:gd name="connsiteY9" fmla="*/ 287780 h 517104"/>
              <a:gd name="connsiteX10" fmla="*/ 239718 w 608344"/>
              <a:gd name="connsiteY10" fmla="*/ 299802 h 517104"/>
              <a:gd name="connsiteX11" fmla="*/ 239718 w 608344"/>
              <a:gd name="connsiteY11" fmla="*/ 416965 h 517104"/>
              <a:gd name="connsiteX12" fmla="*/ 356207 w 608344"/>
              <a:gd name="connsiteY12" fmla="*/ 435429 h 517104"/>
              <a:gd name="connsiteX13" fmla="*/ 369860 w 608344"/>
              <a:gd name="connsiteY13" fmla="*/ 449751 h 517104"/>
              <a:gd name="connsiteX14" fmla="*/ 359548 w 608344"/>
              <a:gd name="connsiteY14" fmla="*/ 466603 h 517104"/>
              <a:gd name="connsiteX15" fmla="*/ 229348 w 608344"/>
              <a:gd name="connsiteY15" fmla="*/ 517104 h 517104"/>
              <a:gd name="connsiteX16" fmla="*/ 228887 w 608344"/>
              <a:gd name="connsiteY16" fmla="*/ 515839 h 517104"/>
              <a:gd name="connsiteX17" fmla="*/ 223472 w 608344"/>
              <a:gd name="connsiteY17" fmla="*/ 516874 h 517104"/>
              <a:gd name="connsiteX18" fmla="*/ 221916 w 608344"/>
              <a:gd name="connsiteY18" fmla="*/ 516759 h 517104"/>
              <a:gd name="connsiteX19" fmla="*/ 14633 w 608344"/>
              <a:gd name="connsiteY19" fmla="*/ 496340 h 517104"/>
              <a:gd name="connsiteX20" fmla="*/ 0 w 608344"/>
              <a:gd name="connsiteY20" fmla="*/ 480178 h 517104"/>
              <a:gd name="connsiteX21" fmla="*/ 0 w 608344"/>
              <a:gd name="connsiteY21" fmla="*/ 320278 h 517104"/>
              <a:gd name="connsiteX22" fmla="*/ 14633 w 608344"/>
              <a:gd name="connsiteY22" fmla="*/ 304115 h 517104"/>
              <a:gd name="connsiteX23" fmla="*/ 353704 w 608344"/>
              <a:gd name="connsiteY23" fmla="*/ 0 h 517104"/>
              <a:gd name="connsiteX24" fmla="*/ 472267 w 608344"/>
              <a:gd name="connsiteY24" fmla="*/ 98714 h 517104"/>
              <a:gd name="connsiteX25" fmla="*/ 487592 w 608344"/>
              <a:gd name="connsiteY25" fmla="*/ 147150 h 517104"/>
              <a:gd name="connsiteX26" fmla="*/ 466967 w 608344"/>
              <a:gd name="connsiteY26" fmla="*/ 177178 h 517104"/>
              <a:gd name="connsiteX27" fmla="*/ 431709 w 608344"/>
              <a:gd name="connsiteY27" fmla="*/ 258807 h 517104"/>
              <a:gd name="connsiteX28" fmla="*/ 478028 w 608344"/>
              <a:gd name="connsiteY28" fmla="*/ 282047 h 517104"/>
              <a:gd name="connsiteX29" fmla="*/ 568593 w 608344"/>
              <a:gd name="connsiteY29" fmla="*/ 313916 h 517104"/>
              <a:gd name="connsiteX30" fmla="*/ 608344 w 608344"/>
              <a:gd name="connsiteY30" fmla="*/ 400204 h 517104"/>
              <a:gd name="connsiteX31" fmla="*/ 608344 w 608344"/>
              <a:gd name="connsiteY31" fmla="*/ 507719 h 517104"/>
              <a:gd name="connsiteX32" fmla="*/ 328701 w 608344"/>
              <a:gd name="connsiteY32" fmla="*/ 507719 h 517104"/>
              <a:gd name="connsiteX33" fmla="*/ 371966 w 608344"/>
              <a:gd name="connsiteY33" fmla="*/ 478093 h 517104"/>
              <a:gd name="connsiteX34" fmla="*/ 386024 w 608344"/>
              <a:gd name="connsiteY34" fmla="*/ 448065 h 517104"/>
              <a:gd name="connsiteX35" fmla="*/ 358831 w 608344"/>
              <a:gd name="connsiteY35" fmla="*/ 419418 h 517104"/>
              <a:gd name="connsiteX36" fmla="*/ 256053 w 608344"/>
              <a:gd name="connsiteY36" fmla="*/ 403080 h 517104"/>
              <a:gd name="connsiteX37" fmla="*/ 256053 w 608344"/>
              <a:gd name="connsiteY37" fmla="*/ 299765 h 517104"/>
              <a:gd name="connsiteX38" fmla="*/ 253864 w 608344"/>
              <a:gd name="connsiteY38" fmla="*/ 288720 h 517104"/>
              <a:gd name="connsiteX39" fmla="*/ 249025 w 608344"/>
              <a:gd name="connsiteY39" fmla="*/ 275489 h 517104"/>
              <a:gd name="connsiteX40" fmla="*/ 261469 w 608344"/>
              <a:gd name="connsiteY40" fmla="*/ 268816 h 517104"/>
              <a:gd name="connsiteX41" fmla="*/ 275699 w 608344"/>
              <a:gd name="connsiteY41" fmla="*/ 258749 h 517104"/>
              <a:gd name="connsiteX42" fmla="*/ 240498 w 608344"/>
              <a:gd name="connsiteY42" fmla="*/ 177178 h 517104"/>
              <a:gd name="connsiteX43" fmla="*/ 219874 w 608344"/>
              <a:gd name="connsiteY43" fmla="*/ 147150 h 517104"/>
              <a:gd name="connsiteX44" fmla="*/ 235198 w 608344"/>
              <a:gd name="connsiteY44" fmla="*/ 98656 h 517104"/>
              <a:gd name="connsiteX45" fmla="*/ 353704 w 608344"/>
              <a:gd name="connsiteY45" fmla="*/ 0 h 517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8344" h="517104">
                <a:moveTo>
                  <a:pt x="239718" y="449808"/>
                </a:moveTo>
                <a:lnTo>
                  <a:pt x="239718" y="478279"/>
                </a:lnTo>
                <a:lnTo>
                  <a:pt x="291740" y="458091"/>
                </a:lnTo>
                <a:close/>
                <a:moveTo>
                  <a:pt x="103815" y="376128"/>
                </a:moveTo>
                <a:cubicBezTo>
                  <a:pt x="90391" y="376128"/>
                  <a:pt x="79560" y="386941"/>
                  <a:pt x="79560" y="400343"/>
                </a:cubicBezTo>
                <a:cubicBezTo>
                  <a:pt x="79560" y="413687"/>
                  <a:pt x="90391" y="424558"/>
                  <a:pt x="103815" y="424558"/>
                </a:cubicBezTo>
                <a:cubicBezTo>
                  <a:pt x="117238" y="424558"/>
                  <a:pt x="128069" y="413687"/>
                  <a:pt x="128069" y="400343"/>
                </a:cubicBezTo>
                <a:cubicBezTo>
                  <a:pt x="128069" y="386941"/>
                  <a:pt x="117238" y="376128"/>
                  <a:pt x="103815" y="376128"/>
                </a:cubicBezTo>
                <a:close/>
                <a:moveTo>
                  <a:pt x="221916" y="283639"/>
                </a:moveTo>
                <a:cubicBezTo>
                  <a:pt x="226410" y="283179"/>
                  <a:pt x="231019" y="284732"/>
                  <a:pt x="234418" y="287780"/>
                </a:cubicBezTo>
                <a:cubicBezTo>
                  <a:pt x="237817" y="290829"/>
                  <a:pt x="239718" y="295200"/>
                  <a:pt x="239718" y="299802"/>
                </a:cubicBezTo>
                <a:lnTo>
                  <a:pt x="239718" y="416965"/>
                </a:lnTo>
                <a:lnTo>
                  <a:pt x="356207" y="435429"/>
                </a:lnTo>
                <a:cubicBezTo>
                  <a:pt x="363466" y="436579"/>
                  <a:pt x="369054" y="442446"/>
                  <a:pt x="369860" y="449751"/>
                </a:cubicBezTo>
                <a:cubicBezTo>
                  <a:pt x="370609" y="456998"/>
                  <a:pt x="366404" y="463958"/>
                  <a:pt x="359548" y="466603"/>
                </a:cubicBezTo>
                <a:lnTo>
                  <a:pt x="229348" y="517104"/>
                </a:lnTo>
                <a:lnTo>
                  <a:pt x="228887" y="515839"/>
                </a:lnTo>
                <a:cubicBezTo>
                  <a:pt x="227159" y="516471"/>
                  <a:pt x="225373" y="516874"/>
                  <a:pt x="223472" y="516874"/>
                </a:cubicBezTo>
                <a:cubicBezTo>
                  <a:pt x="222953" y="516874"/>
                  <a:pt x="222435" y="516816"/>
                  <a:pt x="221916" y="516759"/>
                </a:cubicBezTo>
                <a:lnTo>
                  <a:pt x="14633" y="496340"/>
                </a:lnTo>
                <a:cubicBezTo>
                  <a:pt x="6337" y="495477"/>
                  <a:pt x="0" y="488518"/>
                  <a:pt x="0" y="480178"/>
                </a:cubicBezTo>
                <a:lnTo>
                  <a:pt x="0" y="320278"/>
                </a:lnTo>
                <a:cubicBezTo>
                  <a:pt x="0" y="311938"/>
                  <a:pt x="6337" y="304921"/>
                  <a:pt x="14633" y="304115"/>
                </a:cubicBezTo>
                <a:close/>
                <a:moveTo>
                  <a:pt x="353704" y="0"/>
                </a:moveTo>
                <a:cubicBezTo>
                  <a:pt x="422376" y="0"/>
                  <a:pt x="464259" y="35033"/>
                  <a:pt x="472267" y="98714"/>
                </a:cubicBezTo>
                <a:cubicBezTo>
                  <a:pt x="478950" y="107227"/>
                  <a:pt x="491336" y="126326"/>
                  <a:pt x="487592" y="147150"/>
                </a:cubicBezTo>
                <a:cubicBezTo>
                  <a:pt x="485979" y="155836"/>
                  <a:pt x="481082" y="167514"/>
                  <a:pt x="466967" y="177178"/>
                </a:cubicBezTo>
                <a:cubicBezTo>
                  <a:pt x="465296" y="194723"/>
                  <a:pt x="458671" y="232633"/>
                  <a:pt x="431709" y="258807"/>
                </a:cubicBezTo>
                <a:cubicBezTo>
                  <a:pt x="434762" y="262316"/>
                  <a:pt x="445132" y="271060"/>
                  <a:pt x="478028" y="282047"/>
                </a:cubicBezTo>
                <a:lnTo>
                  <a:pt x="568593" y="313916"/>
                </a:lnTo>
                <a:cubicBezTo>
                  <a:pt x="580172" y="315642"/>
                  <a:pt x="608344" y="327377"/>
                  <a:pt x="608344" y="400204"/>
                </a:cubicBezTo>
                <a:lnTo>
                  <a:pt x="608344" y="507719"/>
                </a:lnTo>
                <a:lnTo>
                  <a:pt x="328701" y="507719"/>
                </a:lnTo>
                <a:lnTo>
                  <a:pt x="371966" y="478093"/>
                </a:lnTo>
                <a:cubicBezTo>
                  <a:pt x="381933" y="471305"/>
                  <a:pt x="387291" y="459800"/>
                  <a:pt x="386024" y="448065"/>
                </a:cubicBezTo>
                <a:cubicBezTo>
                  <a:pt x="384468" y="433454"/>
                  <a:pt x="373292" y="421719"/>
                  <a:pt x="358831" y="419418"/>
                </a:cubicBezTo>
                <a:lnTo>
                  <a:pt x="256053" y="403080"/>
                </a:lnTo>
                <a:lnTo>
                  <a:pt x="256053" y="299765"/>
                </a:lnTo>
                <a:cubicBezTo>
                  <a:pt x="256053" y="296371"/>
                  <a:pt x="255304" y="292747"/>
                  <a:pt x="253864" y="288720"/>
                </a:cubicBezTo>
                <a:lnTo>
                  <a:pt x="249025" y="275489"/>
                </a:lnTo>
                <a:lnTo>
                  <a:pt x="261469" y="268816"/>
                </a:lnTo>
                <a:cubicBezTo>
                  <a:pt x="270168" y="264214"/>
                  <a:pt x="274028" y="260705"/>
                  <a:pt x="275699" y="258749"/>
                </a:cubicBezTo>
                <a:cubicBezTo>
                  <a:pt x="248794" y="232518"/>
                  <a:pt x="242111" y="194723"/>
                  <a:pt x="240498" y="177178"/>
                </a:cubicBezTo>
                <a:cubicBezTo>
                  <a:pt x="226384" y="167514"/>
                  <a:pt x="221429" y="155836"/>
                  <a:pt x="219874" y="147150"/>
                </a:cubicBezTo>
                <a:cubicBezTo>
                  <a:pt x="216071" y="126326"/>
                  <a:pt x="228515" y="107112"/>
                  <a:pt x="235198" y="98656"/>
                </a:cubicBezTo>
                <a:cubicBezTo>
                  <a:pt x="241593" y="52003"/>
                  <a:pt x="275929" y="0"/>
                  <a:pt x="353704" y="0"/>
                </a:cubicBezTo>
                <a:close/>
              </a:path>
            </a:pathLst>
          </a:custGeom>
          <a:solidFill>
            <a:schemeClr val="accent1"/>
          </a:solidFill>
          <a:ln>
            <a:noFill/>
          </a:ln>
        </p:spPr>
      </p:sp>
      <p:sp>
        <p:nvSpPr>
          <p:cNvPr id="140" name="quiz-on-computer-with-question-signs-around_43284">
            <a:extLst>
              <a:ext uri="{FF2B5EF4-FFF2-40B4-BE49-F238E27FC236}">
                <a16:creationId xmlns="" xmlns:a16="http://schemas.microsoft.com/office/drawing/2014/main" id="{38CA2624-0D8A-41B8-828B-9FE703DCB870}"/>
              </a:ext>
            </a:extLst>
          </p:cNvPr>
          <p:cNvSpPr>
            <a:spLocks noChangeAspect="1"/>
          </p:cNvSpPr>
          <p:nvPr/>
        </p:nvSpPr>
        <p:spPr bwMode="auto">
          <a:xfrm>
            <a:off x="2909798" y="4124165"/>
            <a:ext cx="368754" cy="366354"/>
          </a:xfrm>
          <a:custGeom>
            <a:avLst/>
            <a:gdLst>
              <a:gd name="T0" fmla="*/ 344 w 394"/>
              <a:gd name="T1" fmla="*/ 370 h 392"/>
              <a:gd name="T2" fmla="*/ 164 w 394"/>
              <a:gd name="T3" fmla="*/ 363 h 392"/>
              <a:gd name="T4" fmla="*/ 329 w 394"/>
              <a:gd name="T5" fmla="*/ 352 h 392"/>
              <a:gd name="T6" fmla="*/ 119 w 394"/>
              <a:gd name="T7" fmla="*/ 97 h 392"/>
              <a:gd name="T8" fmla="*/ 139 w 394"/>
              <a:gd name="T9" fmla="*/ 73 h 392"/>
              <a:gd name="T10" fmla="*/ 145 w 394"/>
              <a:gd name="T11" fmla="*/ 108 h 392"/>
              <a:gd name="T12" fmla="*/ 115 w 394"/>
              <a:gd name="T13" fmla="*/ 120 h 392"/>
              <a:gd name="T14" fmla="*/ 128 w 394"/>
              <a:gd name="T15" fmla="*/ 99 h 392"/>
              <a:gd name="T16" fmla="*/ 239 w 394"/>
              <a:gd name="T17" fmla="*/ 250 h 392"/>
              <a:gd name="T18" fmla="*/ 313 w 394"/>
              <a:gd name="T19" fmla="*/ 233 h 392"/>
              <a:gd name="T20" fmla="*/ 275 w 394"/>
              <a:gd name="T21" fmla="*/ 253 h 392"/>
              <a:gd name="T22" fmla="*/ 252 w 394"/>
              <a:gd name="T23" fmla="*/ 235 h 392"/>
              <a:gd name="T24" fmla="*/ 284 w 394"/>
              <a:gd name="T25" fmla="*/ 228 h 392"/>
              <a:gd name="T26" fmla="*/ 264 w 394"/>
              <a:gd name="T27" fmla="*/ 191 h 392"/>
              <a:gd name="T28" fmla="*/ 2 w 394"/>
              <a:gd name="T29" fmla="*/ 260 h 392"/>
              <a:gd name="T30" fmla="*/ 32 w 394"/>
              <a:gd name="T31" fmla="*/ 252 h 392"/>
              <a:gd name="T32" fmla="*/ 46 w 394"/>
              <a:gd name="T33" fmla="*/ 265 h 392"/>
              <a:gd name="T34" fmla="*/ 25 w 394"/>
              <a:gd name="T35" fmla="*/ 267 h 392"/>
              <a:gd name="T36" fmla="*/ 19 w 394"/>
              <a:gd name="T37" fmla="*/ 249 h 392"/>
              <a:gd name="T38" fmla="*/ 31 w 394"/>
              <a:gd name="T39" fmla="*/ 258 h 392"/>
              <a:gd name="T40" fmla="*/ 326 w 394"/>
              <a:gd name="T41" fmla="*/ 103 h 392"/>
              <a:gd name="T42" fmla="*/ 314 w 394"/>
              <a:gd name="T43" fmla="*/ 61 h 392"/>
              <a:gd name="T44" fmla="*/ 341 w 394"/>
              <a:gd name="T45" fmla="*/ 70 h 392"/>
              <a:gd name="T46" fmla="*/ 333 w 394"/>
              <a:gd name="T47" fmla="*/ 83 h 392"/>
              <a:gd name="T48" fmla="*/ 323 w 394"/>
              <a:gd name="T49" fmla="*/ 76 h 392"/>
              <a:gd name="T50" fmla="*/ 321 w 394"/>
              <a:gd name="T51" fmla="*/ 70 h 392"/>
              <a:gd name="T52" fmla="*/ 240 w 394"/>
              <a:gd name="T53" fmla="*/ 123 h 392"/>
              <a:gd name="T54" fmla="*/ 242 w 394"/>
              <a:gd name="T55" fmla="*/ 97 h 392"/>
              <a:gd name="T56" fmla="*/ 255 w 394"/>
              <a:gd name="T57" fmla="*/ 108 h 392"/>
              <a:gd name="T58" fmla="*/ 248 w 394"/>
              <a:gd name="T59" fmla="*/ 113 h 392"/>
              <a:gd name="T60" fmla="*/ 244 w 394"/>
              <a:gd name="T61" fmla="*/ 107 h 392"/>
              <a:gd name="T62" fmla="*/ 244 w 394"/>
              <a:gd name="T63" fmla="*/ 104 h 392"/>
              <a:gd name="T64" fmla="*/ 198 w 394"/>
              <a:gd name="T65" fmla="*/ 274 h 392"/>
              <a:gd name="T66" fmla="*/ 187 w 394"/>
              <a:gd name="T67" fmla="*/ 277 h 392"/>
              <a:gd name="T68" fmla="*/ 192 w 394"/>
              <a:gd name="T69" fmla="*/ 270 h 392"/>
              <a:gd name="T70" fmla="*/ 182 w 394"/>
              <a:gd name="T71" fmla="*/ 268 h 392"/>
              <a:gd name="T72" fmla="*/ 200 w 394"/>
              <a:gd name="T73" fmla="*/ 263 h 392"/>
              <a:gd name="T74" fmla="*/ 186 w 394"/>
              <a:gd name="T75" fmla="*/ 279 h 392"/>
              <a:gd name="T76" fmla="*/ 49 w 394"/>
              <a:gd name="T77" fmla="*/ 44 h 392"/>
              <a:gd name="T78" fmla="*/ 56 w 394"/>
              <a:gd name="T79" fmla="*/ 56 h 392"/>
              <a:gd name="T80" fmla="*/ 50 w 394"/>
              <a:gd name="T81" fmla="*/ 61 h 392"/>
              <a:gd name="T82" fmla="*/ 47 w 394"/>
              <a:gd name="T83" fmla="*/ 54 h 392"/>
              <a:gd name="T84" fmla="*/ 45 w 394"/>
              <a:gd name="T85" fmla="*/ 53 h 392"/>
              <a:gd name="T86" fmla="*/ 61 w 394"/>
              <a:gd name="T87" fmla="*/ 203 h 392"/>
              <a:gd name="T88" fmla="*/ 16 w 394"/>
              <a:gd name="T89" fmla="*/ 161 h 392"/>
              <a:gd name="T90" fmla="*/ 60 w 394"/>
              <a:gd name="T91" fmla="*/ 146 h 392"/>
              <a:gd name="T92" fmla="*/ 54 w 394"/>
              <a:gd name="T93" fmla="*/ 173 h 392"/>
              <a:gd name="T94" fmla="*/ 35 w 394"/>
              <a:gd name="T95" fmla="*/ 177 h 392"/>
              <a:gd name="T96" fmla="*/ 45 w 394"/>
              <a:gd name="T97" fmla="*/ 158 h 392"/>
              <a:gd name="T98" fmla="*/ 222 w 394"/>
              <a:gd name="T99" fmla="*/ 65 h 392"/>
              <a:gd name="T100" fmla="*/ 179 w 394"/>
              <a:gd name="T101" fmla="*/ 14 h 392"/>
              <a:gd name="T102" fmla="*/ 225 w 394"/>
              <a:gd name="T103" fmla="*/ 13 h 392"/>
              <a:gd name="T104" fmla="*/ 214 w 394"/>
              <a:gd name="T105" fmla="*/ 37 h 392"/>
              <a:gd name="T106" fmla="*/ 197 w 394"/>
              <a:gd name="T107" fmla="*/ 34 h 392"/>
              <a:gd name="T108" fmla="*/ 200 w 394"/>
              <a:gd name="T109" fmla="*/ 17 h 392"/>
              <a:gd name="T110" fmla="*/ 91 w 394"/>
              <a:gd name="T111" fmla="*/ 230 h 392"/>
              <a:gd name="T112" fmla="*/ 126 w 394"/>
              <a:gd name="T113" fmla="*/ 235 h 392"/>
              <a:gd name="T114" fmla="*/ 112 w 394"/>
              <a:gd name="T115" fmla="*/ 251 h 392"/>
              <a:gd name="T116" fmla="*/ 98 w 394"/>
              <a:gd name="T117" fmla="*/ 247 h 392"/>
              <a:gd name="T118" fmla="*/ 111 w 394"/>
              <a:gd name="T119" fmla="*/ 238 h 392"/>
              <a:gd name="T120" fmla="*/ 107 w 394"/>
              <a:gd name="T121" fmla="*/ 273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4" h="392">
                <a:moveTo>
                  <a:pt x="169" y="137"/>
                </a:moveTo>
                <a:lnTo>
                  <a:pt x="136" y="306"/>
                </a:lnTo>
                <a:lnTo>
                  <a:pt x="136" y="306"/>
                </a:lnTo>
                <a:lnTo>
                  <a:pt x="0" y="326"/>
                </a:lnTo>
                <a:lnTo>
                  <a:pt x="182" y="392"/>
                </a:lnTo>
                <a:lnTo>
                  <a:pt x="344" y="370"/>
                </a:lnTo>
                <a:lnTo>
                  <a:pt x="394" y="159"/>
                </a:lnTo>
                <a:lnTo>
                  <a:pt x="169" y="137"/>
                </a:lnTo>
                <a:close/>
                <a:moveTo>
                  <a:pt x="137" y="366"/>
                </a:moveTo>
                <a:lnTo>
                  <a:pt x="92" y="349"/>
                </a:lnTo>
                <a:lnTo>
                  <a:pt x="113" y="346"/>
                </a:lnTo>
                <a:lnTo>
                  <a:pt x="164" y="363"/>
                </a:lnTo>
                <a:lnTo>
                  <a:pt x="137" y="366"/>
                </a:lnTo>
                <a:close/>
                <a:moveTo>
                  <a:pt x="329" y="352"/>
                </a:moveTo>
                <a:lnTo>
                  <a:pt x="149" y="301"/>
                </a:lnTo>
                <a:lnTo>
                  <a:pt x="178" y="152"/>
                </a:lnTo>
                <a:lnTo>
                  <a:pt x="371" y="174"/>
                </a:lnTo>
                <a:lnTo>
                  <a:pt x="329" y="352"/>
                </a:lnTo>
                <a:close/>
                <a:moveTo>
                  <a:pt x="114" y="126"/>
                </a:moveTo>
                <a:lnTo>
                  <a:pt x="135" y="126"/>
                </a:lnTo>
                <a:lnTo>
                  <a:pt x="135" y="146"/>
                </a:lnTo>
                <a:lnTo>
                  <a:pt x="114" y="146"/>
                </a:lnTo>
                <a:lnTo>
                  <a:pt x="114" y="126"/>
                </a:lnTo>
                <a:close/>
                <a:moveTo>
                  <a:pt x="119" y="97"/>
                </a:moveTo>
                <a:lnTo>
                  <a:pt x="98" y="97"/>
                </a:lnTo>
                <a:cubicBezTo>
                  <a:pt x="98" y="94"/>
                  <a:pt x="99" y="91"/>
                  <a:pt x="100" y="88"/>
                </a:cubicBezTo>
                <a:cubicBezTo>
                  <a:pt x="101" y="84"/>
                  <a:pt x="103" y="82"/>
                  <a:pt x="105" y="79"/>
                </a:cubicBezTo>
                <a:cubicBezTo>
                  <a:pt x="107" y="77"/>
                  <a:pt x="110" y="75"/>
                  <a:pt x="114" y="73"/>
                </a:cubicBezTo>
                <a:cubicBezTo>
                  <a:pt x="117" y="72"/>
                  <a:pt x="121" y="71"/>
                  <a:pt x="127" y="71"/>
                </a:cubicBezTo>
                <a:cubicBezTo>
                  <a:pt x="132" y="71"/>
                  <a:pt x="136" y="71"/>
                  <a:pt x="139" y="73"/>
                </a:cubicBezTo>
                <a:cubicBezTo>
                  <a:pt x="143" y="74"/>
                  <a:pt x="145" y="76"/>
                  <a:pt x="148" y="78"/>
                </a:cubicBezTo>
                <a:cubicBezTo>
                  <a:pt x="150" y="80"/>
                  <a:pt x="151" y="82"/>
                  <a:pt x="152" y="85"/>
                </a:cubicBezTo>
                <a:cubicBezTo>
                  <a:pt x="153" y="87"/>
                  <a:pt x="154" y="90"/>
                  <a:pt x="154" y="92"/>
                </a:cubicBezTo>
                <a:cubicBezTo>
                  <a:pt x="154" y="95"/>
                  <a:pt x="154" y="98"/>
                  <a:pt x="153" y="100"/>
                </a:cubicBezTo>
                <a:cubicBezTo>
                  <a:pt x="152" y="102"/>
                  <a:pt x="151" y="103"/>
                  <a:pt x="149" y="105"/>
                </a:cubicBezTo>
                <a:cubicBezTo>
                  <a:pt x="148" y="106"/>
                  <a:pt x="147" y="107"/>
                  <a:pt x="145" y="108"/>
                </a:cubicBezTo>
                <a:cubicBezTo>
                  <a:pt x="143" y="109"/>
                  <a:pt x="142" y="110"/>
                  <a:pt x="140" y="110"/>
                </a:cubicBezTo>
                <a:cubicBezTo>
                  <a:pt x="139" y="111"/>
                  <a:pt x="138" y="112"/>
                  <a:pt x="137" y="112"/>
                </a:cubicBezTo>
                <a:cubicBezTo>
                  <a:pt x="136" y="113"/>
                  <a:pt x="136" y="114"/>
                  <a:pt x="135" y="114"/>
                </a:cubicBezTo>
                <a:cubicBezTo>
                  <a:pt x="135" y="115"/>
                  <a:pt x="135" y="116"/>
                  <a:pt x="134" y="117"/>
                </a:cubicBezTo>
                <a:cubicBezTo>
                  <a:pt x="134" y="118"/>
                  <a:pt x="134" y="119"/>
                  <a:pt x="134" y="120"/>
                </a:cubicBezTo>
                <a:lnTo>
                  <a:pt x="115" y="120"/>
                </a:lnTo>
                <a:cubicBezTo>
                  <a:pt x="115" y="119"/>
                  <a:pt x="115" y="117"/>
                  <a:pt x="115" y="116"/>
                </a:cubicBezTo>
                <a:cubicBezTo>
                  <a:pt x="115" y="114"/>
                  <a:pt x="115" y="113"/>
                  <a:pt x="116" y="111"/>
                </a:cubicBezTo>
                <a:cubicBezTo>
                  <a:pt x="116" y="109"/>
                  <a:pt x="117" y="107"/>
                  <a:pt x="118" y="106"/>
                </a:cubicBezTo>
                <a:cubicBezTo>
                  <a:pt x="119" y="104"/>
                  <a:pt x="120" y="103"/>
                  <a:pt x="122" y="102"/>
                </a:cubicBezTo>
                <a:cubicBezTo>
                  <a:pt x="123" y="101"/>
                  <a:pt x="124" y="101"/>
                  <a:pt x="125" y="100"/>
                </a:cubicBezTo>
                <a:cubicBezTo>
                  <a:pt x="126" y="100"/>
                  <a:pt x="127" y="99"/>
                  <a:pt x="128" y="99"/>
                </a:cubicBezTo>
                <a:cubicBezTo>
                  <a:pt x="129" y="98"/>
                  <a:pt x="130" y="97"/>
                  <a:pt x="131" y="97"/>
                </a:cubicBezTo>
                <a:cubicBezTo>
                  <a:pt x="132" y="96"/>
                  <a:pt x="132" y="95"/>
                  <a:pt x="132" y="94"/>
                </a:cubicBezTo>
                <a:cubicBezTo>
                  <a:pt x="132" y="90"/>
                  <a:pt x="130" y="88"/>
                  <a:pt x="126" y="88"/>
                </a:cubicBezTo>
                <a:cubicBezTo>
                  <a:pt x="123" y="88"/>
                  <a:pt x="122" y="89"/>
                  <a:pt x="121" y="91"/>
                </a:cubicBezTo>
                <a:cubicBezTo>
                  <a:pt x="120" y="93"/>
                  <a:pt x="119" y="95"/>
                  <a:pt x="119" y="97"/>
                </a:cubicBezTo>
                <a:close/>
                <a:moveTo>
                  <a:pt x="239" y="250"/>
                </a:moveTo>
                <a:lnTo>
                  <a:pt x="263" y="266"/>
                </a:lnTo>
                <a:lnTo>
                  <a:pt x="248" y="289"/>
                </a:lnTo>
                <a:lnTo>
                  <a:pt x="224" y="273"/>
                </a:lnTo>
                <a:lnTo>
                  <a:pt x="239" y="250"/>
                </a:lnTo>
                <a:close/>
                <a:moveTo>
                  <a:pt x="313" y="222"/>
                </a:moveTo>
                <a:cubicBezTo>
                  <a:pt x="314" y="226"/>
                  <a:pt x="314" y="230"/>
                  <a:pt x="313" y="233"/>
                </a:cubicBezTo>
                <a:cubicBezTo>
                  <a:pt x="312" y="237"/>
                  <a:pt x="311" y="240"/>
                  <a:pt x="310" y="243"/>
                </a:cubicBezTo>
                <a:cubicBezTo>
                  <a:pt x="307" y="246"/>
                  <a:pt x="305" y="249"/>
                  <a:pt x="302" y="250"/>
                </a:cubicBezTo>
                <a:cubicBezTo>
                  <a:pt x="300" y="252"/>
                  <a:pt x="298" y="253"/>
                  <a:pt x="295" y="253"/>
                </a:cubicBezTo>
                <a:cubicBezTo>
                  <a:pt x="293" y="254"/>
                  <a:pt x="290" y="254"/>
                  <a:pt x="288" y="254"/>
                </a:cubicBezTo>
                <a:cubicBezTo>
                  <a:pt x="285" y="253"/>
                  <a:pt x="283" y="253"/>
                  <a:pt x="280" y="253"/>
                </a:cubicBezTo>
                <a:cubicBezTo>
                  <a:pt x="278" y="253"/>
                  <a:pt x="277" y="253"/>
                  <a:pt x="275" y="253"/>
                </a:cubicBezTo>
                <a:cubicBezTo>
                  <a:pt x="274" y="253"/>
                  <a:pt x="273" y="253"/>
                  <a:pt x="272" y="253"/>
                </a:cubicBezTo>
                <a:cubicBezTo>
                  <a:pt x="271" y="254"/>
                  <a:pt x="270" y="255"/>
                  <a:pt x="269" y="255"/>
                </a:cubicBezTo>
                <a:cubicBezTo>
                  <a:pt x="268" y="256"/>
                  <a:pt x="267" y="257"/>
                  <a:pt x="266" y="259"/>
                </a:cubicBezTo>
                <a:lnTo>
                  <a:pt x="245" y="244"/>
                </a:lnTo>
                <a:cubicBezTo>
                  <a:pt x="246" y="243"/>
                  <a:pt x="247" y="242"/>
                  <a:pt x="248" y="240"/>
                </a:cubicBezTo>
                <a:cubicBezTo>
                  <a:pt x="249" y="238"/>
                  <a:pt x="251" y="236"/>
                  <a:pt x="252" y="235"/>
                </a:cubicBezTo>
                <a:cubicBezTo>
                  <a:pt x="254" y="233"/>
                  <a:pt x="256" y="232"/>
                  <a:pt x="259" y="231"/>
                </a:cubicBezTo>
                <a:cubicBezTo>
                  <a:pt x="261" y="230"/>
                  <a:pt x="264" y="229"/>
                  <a:pt x="267" y="229"/>
                </a:cubicBezTo>
                <a:cubicBezTo>
                  <a:pt x="268" y="230"/>
                  <a:pt x="270" y="230"/>
                  <a:pt x="271" y="230"/>
                </a:cubicBezTo>
                <a:cubicBezTo>
                  <a:pt x="273" y="230"/>
                  <a:pt x="274" y="231"/>
                  <a:pt x="276" y="231"/>
                </a:cubicBezTo>
                <a:cubicBezTo>
                  <a:pt x="277" y="231"/>
                  <a:pt x="279" y="231"/>
                  <a:pt x="280" y="230"/>
                </a:cubicBezTo>
                <a:cubicBezTo>
                  <a:pt x="282" y="230"/>
                  <a:pt x="283" y="229"/>
                  <a:pt x="284" y="228"/>
                </a:cubicBezTo>
                <a:cubicBezTo>
                  <a:pt x="286" y="224"/>
                  <a:pt x="286" y="220"/>
                  <a:pt x="281" y="217"/>
                </a:cubicBezTo>
                <a:cubicBezTo>
                  <a:pt x="278" y="215"/>
                  <a:pt x="276" y="215"/>
                  <a:pt x="273" y="216"/>
                </a:cubicBezTo>
                <a:cubicBezTo>
                  <a:pt x="271" y="218"/>
                  <a:pt x="269" y="219"/>
                  <a:pt x="267" y="222"/>
                </a:cubicBezTo>
                <a:lnTo>
                  <a:pt x="243" y="206"/>
                </a:lnTo>
                <a:cubicBezTo>
                  <a:pt x="246" y="202"/>
                  <a:pt x="249" y="199"/>
                  <a:pt x="252" y="197"/>
                </a:cubicBezTo>
                <a:cubicBezTo>
                  <a:pt x="256" y="194"/>
                  <a:pt x="260" y="192"/>
                  <a:pt x="264" y="191"/>
                </a:cubicBezTo>
                <a:cubicBezTo>
                  <a:pt x="269" y="190"/>
                  <a:pt x="274" y="190"/>
                  <a:pt x="279" y="191"/>
                </a:cubicBezTo>
                <a:cubicBezTo>
                  <a:pt x="284" y="192"/>
                  <a:pt x="289" y="194"/>
                  <a:pt x="295" y="198"/>
                </a:cubicBezTo>
                <a:cubicBezTo>
                  <a:pt x="301" y="202"/>
                  <a:pt x="305" y="206"/>
                  <a:pt x="308" y="210"/>
                </a:cubicBezTo>
                <a:cubicBezTo>
                  <a:pt x="311" y="214"/>
                  <a:pt x="312" y="218"/>
                  <a:pt x="313" y="222"/>
                </a:cubicBezTo>
                <a:close/>
                <a:moveTo>
                  <a:pt x="15" y="261"/>
                </a:moveTo>
                <a:lnTo>
                  <a:pt x="2" y="260"/>
                </a:lnTo>
                <a:lnTo>
                  <a:pt x="3" y="247"/>
                </a:lnTo>
                <a:lnTo>
                  <a:pt x="16" y="248"/>
                </a:lnTo>
                <a:lnTo>
                  <a:pt x="15" y="261"/>
                </a:lnTo>
                <a:close/>
                <a:moveTo>
                  <a:pt x="37" y="257"/>
                </a:moveTo>
                <a:cubicBezTo>
                  <a:pt x="37" y="255"/>
                  <a:pt x="37" y="254"/>
                  <a:pt x="36" y="253"/>
                </a:cubicBezTo>
                <a:cubicBezTo>
                  <a:pt x="35" y="253"/>
                  <a:pt x="34" y="252"/>
                  <a:pt x="32" y="252"/>
                </a:cubicBezTo>
                <a:lnTo>
                  <a:pt x="33" y="240"/>
                </a:lnTo>
                <a:cubicBezTo>
                  <a:pt x="35" y="240"/>
                  <a:pt x="37" y="240"/>
                  <a:pt x="39" y="241"/>
                </a:cubicBezTo>
                <a:cubicBezTo>
                  <a:pt x="41" y="242"/>
                  <a:pt x="42" y="243"/>
                  <a:pt x="44" y="245"/>
                </a:cubicBezTo>
                <a:cubicBezTo>
                  <a:pt x="45" y="246"/>
                  <a:pt x="46" y="248"/>
                  <a:pt x="47" y="250"/>
                </a:cubicBezTo>
                <a:cubicBezTo>
                  <a:pt x="48" y="252"/>
                  <a:pt x="48" y="255"/>
                  <a:pt x="48" y="258"/>
                </a:cubicBezTo>
                <a:cubicBezTo>
                  <a:pt x="47" y="261"/>
                  <a:pt x="47" y="263"/>
                  <a:pt x="46" y="265"/>
                </a:cubicBezTo>
                <a:cubicBezTo>
                  <a:pt x="45" y="267"/>
                  <a:pt x="44" y="269"/>
                  <a:pt x="42" y="270"/>
                </a:cubicBezTo>
                <a:cubicBezTo>
                  <a:pt x="41" y="271"/>
                  <a:pt x="40" y="272"/>
                  <a:pt x="38" y="273"/>
                </a:cubicBezTo>
                <a:cubicBezTo>
                  <a:pt x="36" y="273"/>
                  <a:pt x="35" y="273"/>
                  <a:pt x="34" y="273"/>
                </a:cubicBezTo>
                <a:cubicBezTo>
                  <a:pt x="32" y="273"/>
                  <a:pt x="30" y="273"/>
                  <a:pt x="29" y="272"/>
                </a:cubicBezTo>
                <a:cubicBezTo>
                  <a:pt x="28" y="272"/>
                  <a:pt x="27" y="271"/>
                  <a:pt x="26" y="270"/>
                </a:cubicBezTo>
                <a:cubicBezTo>
                  <a:pt x="26" y="269"/>
                  <a:pt x="25" y="268"/>
                  <a:pt x="25" y="267"/>
                </a:cubicBezTo>
                <a:cubicBezTo>
                  <a:pt x="24" y="266"/>
                  <a:pt x="24" y="265"/>
                  <a:pt x="23" y="264"/>
                </a:cubicBezTo>
                <a:cubicBezTo>
                  <a:pt x="23" y="263"/>
                  <a:pt x="23" y="263"/>
                  <a:pt x="22" y="262"/>
                </a:cubicBezTo>
                <a:cubicBezTo>
                  <a:pt x="22" y="262"/>
                  <a:pt x="22" y="261"/>
                  <a:pt x="21" y="261"/>
                </a:cubicBezTo>
                <a:cubicBezTo>
                  <a:pt x="21" y="261"/>
                  <a:pt x="20" y="261"/>
                  <a:pt x="20" y="260"/>
                </a:cubicBezTo>
                <a:cubicBezTo>
                  <a:pt x="19" y="260"/>
                  <a:pt x="19" y="260"/>
                  <a:pt x="18" y="260"/>
                </a:cubicBezTo>
                <a:lnTo>
                  <a:pt x="19" y="249"/>
                </a:lnTo>
                <a:cubicBezTo>
                  <a:pt x="20" y="249"/>
                  <a:pt x="20" y="249"/>
                  <a:pt x="21" y="249"/>
                </a:cubicBezTo>
                <a:cubicBezTo>
                  <a:pt x="22" y="249"/>
                  <a:pt x="23" y="249"/>
                  <a:pt x="24" y="250"/>
                </a:cubicBezTo>
                <a:cubicBezTo>
                  <a:pt x="25" y="250"/>
                  <a:pt x="26" y="250"/>
                  <a:pt x="27" y="251"/>
                </a:cubicBezTo>
                <a:cubicBezTo>
                  <a:pt x="28" y="252"/>
                  <a:pt x="29" y="253"/>
                  <a:pt x="29" y="254"/>
                </a:cubicBezTo>
                <a:cubicBezTo>
                  <a:pt x="30" y="255"/>
                  <a:pt x="30" y="255"/>
                  <a:pt x="30" y="256"/>
                </a:cubicBezTo>
                <a:cubicBezTo>
                  <a:pt x="30" y="256"/>
                  <a:pt x="31" y="257"/>
                  <a:pt x="31" y="258"/>
                </a:cubicBezTo>
                <a:cubicBezTo>
                  <a:pt x="31" y="258"/>
                  <a:pt x="32" y="259"/>
                  <a:pt x="32" y="259"/>
                </a:cubicBezTo>
                <a:cubicBezTo>
                  <a:pt x="33" y="260"/>
                  <a:pt x="33" y="260"/>
                  <a:pt x="34" y="260"/>
                </a:cubicBezTo>
                <a:cubicBezTo>
                  <a:pt x="36" y="260"/>
                  <a:pt x="37" y="259"/>
                  <a:pt x="37" y="257"/>
                </a:cubicBezTo>
                <a:close/>
                <a:moveTo>
                  <a:pt x="335" y="88"/>
                </a:moveTo>
                <a:lnTo>
                  <a:pt x="338" y="100"/>
                </a:lnTo>
                <a:lnTo>
                  <a:pt x="326" y="103"/>
                </a:lnTo>
                <a:lnTo>
                  <a:pt x="323" y="92"/>
                </a:lnTo>
                <a:lnTo>
                  <a:pt x="335" y="88"/>
                </a:lnTo>
                <a:close/>
                <a:moveTo>
                  <a:pt x="309" y="78"/>
                </a:moveTo>
                <a:cubicBezTo>
                  <a:pt x="308" y="76"/>
                  <a:pt x="308" y="74"/>
                  <a:pt x="308" y="72"/>
                </a:cubicBezTo>
                <a:cubicBezTo>
                  <a:pt x="308" y="70"/>
                  <a:pt x="309" y="68"/>
                  <a:pt x="310" y="66"/>
                </a:cubicBezTo>
                <a:cubicBezTo>
                  <a:pt x="311" y="64"/>
                  <a:pt x="312" y="63"/>
                  <a:pt x="314" y="61"/>
                </a:cubicBezTo>
                <a:cubicBezTo>
                  <a:pt x="316" y="60"/>
                  <a:pt x="318" y="59"/>
                  <a:pt x="321" y="58"/>
                </a:cubicBezTo>
                <a:cubicBezTo>
                  <a:pt x="324" y="57"/>
                  <a:pt x="326" y="57"/>
                  <a:pt x="328" y="57"/>
                </a:cubicBezTo>
                <a:cubicBezTo>
                  <a:pt x="331" y="57"/>
                  <a:pt x="332" y="58"/>
                  <a:pt x="334" y="59"/>
                </a:cubicBezTo>
                <a:cubicBezTo>
                  <a:pt x="336" y="59"/>
                  <a:pt x="337" y="60"/>
                  <a:pt x="338" y="62"/>
                </a:cubicBezTo>
                <a:cubicBezTo>
                  <a:pt x="339" y="63"/>
                  <a:pt x="340" y="64"/>
                  <a:pt x="340" y="66"/>
                </a:cubicBezTo>
                <a:cubicBezTo>
                  <a:pt x="341" y="67"/>
                  <a:pt x="341" y="69"/>
                  <a:pt x="341" y="70"/>
                </a:cubicBezTo>
                <a:cubicBezTo>
                  <a:pt x="340" y="71"/>
                  <a:pt x="340" y="73"/>
                  <a:pt x="340" y="74"/>
                </a:cubicBezTo>
                <a:cubicBezTo>
                  <a:pt x="339" y="75"/>
                  <a:pt x="338" y="75"/>
                  <a:pt x="337" y="76"/>
                </a:cubicBezTo>
                <a:cubicBezTo>
                  <a:pt x="337" y="77"/>
                  <a:pt x="336" y="78"/>
                  <a:pt x="335" y="78"/>
                </a:cubicBezTo>
                <a:cubicBezTo>
                  <a:pt x="334" y="79"/>
                  <a:pt x="334" y="80"/>
                  <a:pt x="334" y="80"/>
                </a:cubicBezTo>
                <a:cubicBezTo>
                  <a:pt x="333" y="80"/>
                  <a:pt x="333" y="81"/>
                  <a:pt x="333" y="81"/>
                </a:cubicBezTo>
                <a:cubicBezTo>
                  <a:pt x="333" y="82"/>
                  <a:pt x="333" y="82"/>
                  <a:pt x="333" y="83"/>
                </a:cubicBezTo>
                <a:cubicBezTo>
                  <a:pt x="333" y="83"/>
                  <a:pt x="333" y="84"/>
                  <a:pt x="333" y="85"/>
                </a:cubicBezTo>
                <a:lnTo>
                  <a:pt x="322" y="88"/>
                </a:lnTo>
                <a:cubicBezTo>
                  <a:pt x="322" y="87"/>
                  <a:pt x="322" y="87"/>
                  <a:pt x="322" y="86"/>
                </a:cubicBezTo>
                <a:cubicBezTo>
                  <a:pt x="321" y="85"/>
                  <a:pt x="321" y="84"/>
                  <a:pt x="321" y="83"/>
                </a:cubicBezTo>
                <a:cubicBezTo>
                  <a:pt x="321" y="82"/>
                  <a:pt x="321" y="81"/>
                  <a:pt x="321" y="79"/>
                </a:cubicBezTo>
                <a:cubicBezTo>
                  <a:pt x="322" y="78"/>
                  <a:pt x="322" y="77"/>
                  <a:pt x="323" y="76"/>
                </a:cubicBezTo>
                <a:cubicBezTo>
                  <a:pt x="324" y="76"/>
                  <a:pt x="324" y="75"/>
                  <a:pt x="325" y="75"/>
                </a:cubicBezTo>
                <a:cubicBezTo>
                  <a:pt x="325" y="75"/>
                  <a:pt x="326" y="74"/>
                  <a:pt x="326" y="74"/>
                </a:cubicBezTo>
                <a:cubicBezTo>
                  <a:pt x="327" y="73"/>
                  <a:pt x="327" y="73"/>
                  <a:pt x="327" y="72"/>
                </a:cubicBezTo>
                <a:cubicBezTo>
                  <a:pt x="328" y="71"/>
                  <a:pt x="328" y="71"/>
                  <a:pt x="328" y="70"/>
                </a:cubicBezTo>
                <a:cubicBezTo>
                  <a:pt x="327" y="68"/>
                  <a:pt x="326" y="67"/>
                  <a:pt x="323" y="68"/>
                </a:cubicBezTo>
                <a:cubicBezTo>
                  <a:pt x="322" y="68"/>
                  <a:pt x="321" y="69"/>
                  <a:pt x="321" y="70"/>
                </a:cubicBezTo>
                <a:cubicBezTo>
                  <a:pt x="320" y="72"/>
                  <a:pt x="320" y="73"/>
                  <a:pt x="321" y="74"/>
                </a:cubicBezTo>
                <a:lnTo>
                  <a:pt x="309" y="78"/>
                </a:lnTo>
                <a:close/>
                <a:moveTo>
                  <a:pt x="240" y="115"/>
                </a:moveTo>
                <a:lnTo>
                  <a:pt x="248" y="116"/>
                </a:lnTo>
                <a:lnTo>
                  <a:pt x="247" y="123"/>
                </a:lnTo>
                <a:lnTo>
                  <a:pt x="240" y="123"/>
                </a:lnTo>
                <a:lnTo>
                  <a:pt x="240" y="115"/>
                </a:lnTo>
                <a:close/>
                <a:moveTo>
                  <a:pt x="243" y="106"/>
                </a:moveTo>
                <a:lnTo>
                  <a:pt x="236" y="105"/>
                </a:lnTo>
                <a:cubicBezTo>
                  <a:pt x="236" y="104"/>
                  <a:pt x="236" y="103"/>
                  <a:pt x="237" y="102"/>
                </a:cubicBezTo>
                <a:cubicBezTo>
                  <a:pt x="237" y="101"/>
                  <a:pt x="238" y="100"/>
                  <a:pt x="239" y="99"/>
                </a:cubicBezTo>
                <a:cubicBezTo>
                  <a:pt x="240" y="98"/>
                  <a:pt x="241" y="98"/>
                  <a:pt x="242" y="97"/>
                </a:cubicBezTo>
                <a:cubicBezTo>
                  <a:pt x="243" y="97"/>
                  <a:pt x="245" y="97"/>
                  <a:pt x="246" y="97"/>
                </a:cubicBezTo>
                <a:cubicBezTo>
                  <a:pt x="248" y="97"/>
                  <a:pt x="250" y="97"/>
                  <a:pt x="251" y="98"/>
                </a:cubicBezTo>
                <a:cubicBezTo>
                  <a:pt x="252" y="99"/>
                  <a:pt x="253" y="99"/>
                  <a:pt x="254" y="100"/>
                </a:cubicBezTo>
                <a:cubicBezTo>
                  <a:pt x="254" y="101"/>
                  <a:pt x="255" y="102"/>
                  <a:pt x="255" y="103"/>
                </a:cubicBezTo>
                <a:cubicBezTo>
                  <a:pt x="255" y="104"/>
                  <a:pt x="255" y="104"/>
                  <a:pt x="255" y="105"/>
                </a:cubicBezTo>
                <a:cubicBezTo>
                  <a:pt x="255" y="106"/>
                  <a:pt x="255" y="107"/>
                  <a:pt x="255" y="108"/>
                </a:cubicBezTo>
                <a:cubicBezTo>
                  <a:pt x="254" y="108"/>
                  <a:pt x="254" y="109"/>
                  <a:pt x="253" y="109"/>
                </a:cubicBezTo>
                <a:cubicBezTo>
                  <a:pt x="253" y="110"/>
                  <a:pt x="252" y="110"/>
                  <a:pt x="252" y="110"/>
                </a:cubicBezTo>
                <a:cubicBezTo>
                  <a:pt x="251" y="111"/>
                  <a:pt x="250" y="111"/>
                  <a:pt x="250" y="111"/>
                </a:cubicBezTo>
                <a:cubicBezTo>
                  <a:pt x="249" y="111"/>
                  <a:pt x="249" y="111"/>
                  <a:pt x="249" y="112"/>
                </a:cubicBezTo>
                <a:cubicBezTo>
                  <a:pt x="248" y="112"/>
                  <a:pt x="248" y="112"/>
                  <a:pt x="248" y="112"/>
                </a:cubicBezTo>
                <a:cubicBezTo>
                  <a:pt x="248" y="112"/>
                  <a:pt x="248" y="113"/>
                  <a:pt x="248" y="113"/>
                </a:cubicBezTo>
                <a:cubicBezTo>
                  <a:pt x="247" y="113"/>
                  <a:pt x="247" y="114"/>
                  <a:pt x="247" y="114"/>
                </a:cubicBezTo>
                <a:lnTo>
                  <a:pt x="241" y="113"/>
                </a:lnTo>
                <a:cubicBezTo>
                  <a:pt x="241" y="113"/>
                  <a:pt x="241" y="113"/>
                  <a:pt x="241" y="112"/>
                </a:cubicBezTo>
                <a:cubicBezTo>
                  <a:pt x="241" y="112"/>
                  <a:pt x="241" y="111"/>
                  <a:pt x="241" y="110"/>
                </a:cubicBezTo>
                <a:cubicBezTo>
                  <a:pt x="241" y="110"/>
                  <a:pt x="242" y="109"/>
                  <a:pt x="242" y="109"/>
                </a:cubicBezTo>
                <a:cubicBezTo>
                  <a:pt x="243" y="108"/>
                  <a:pt x="243" y="108"/>
                  <a:pt x="244" y="107"/>
                </a:cubicBezTo>
                <a:cubicBezTo>
                  <a:pt x="244" y="107"/>
                  <a:pt x="245" y="107"/>
                  <a:pt x="245" y="107"/>
                </a:cubicBezTo>
                <a:cubicBezTo>
                  <a:pt x="245" y="107"/>
                  <a:pt x="246" y="107"/>
                  <a:pt x="246" y="107"/>
                </a:cubicBezTo>
                <a:cubicBezTo>
                  <a:pt x="246" y="106"/>
                  <a:pt x="247" y="106"/>
                  <a:pt x="247" y="106"/>
                </a:cubicBezTo>
                <a:cubicBezTo>
                  <a:pt x="247" y="106"/>
                  <a:pt x="247" y="105"/>
                  <a:pt x="248" y="105"/>
                </a:cubicBezTo>
                <a:cubicBezTo>
                  <a:pt x="248" y="104"/>
                  <a:pt x="247" y="103"/>
                  <a:pt x="246" y="103"/>
                </a:cubicBezTo>
                <a:cubicBezTo>
                  <a:pt x="245" y="103"/>
                  <a:pt x="244" y="103"/>
                  <a:pt x="244" y="104"/>
                </a:cubicBezTo>
                <a:cubicBezTo>
                  <a:pt x="243" y="104"/>
                  <a:pt x="243" y="105"/>
                  <a:pt x="243" y="106"/>
                </a:cubicBezTo>
                <a:close/>
                <a:moveTo>
                  <a:pt x="201" y="266"/>
                </a:moveTo>
                <a:cubicBezTo>
                  <a:pt x="201" y="267"/>
                  <a:pt x="201" y="268"/>
                  <a:pt x="201" y="268"/>
                </a:cubicBezTo>
                <a:cubicBezTo>
                  <a:pt x="201" y="270"/>
                  <a:pt x="201" y="270"/>
                  <a:pt x="201" y="271"/>
                </a:cubicBezTo>
                <a:cubicBezTo>
                  <a:pt x="200" y="272"/>
                  <a:pt x="200" y="272"/>
                  <a:pt x="199" y="273"/>
                </a:cubicBezTo>
                <a:cubicBezTo>
                  <a:pt x="199" y="273"/>
                  <a:pt x="198" y="273"/>
                  <a:pt x="198" y="274"/>
                </a:cubicBezTo>
                <a:cubicBezTo>
                  <a:pt x="197" y="274"/>
                  <a:pt x="197" y="274"/>
                  <a:pt x="196" y="274"/>
                </a:cubicBezTo>
                <a:cubicBezTo>
                  <a:pt x="195" y="274"/>
                  <a:pt x="195" y="275"/>
                  <a:pt x="195" y="275"/>
                </a:cubicBezTo>
                <a:cubicBezTo>
                  <a:pt x="195" y="275"/>
                  <a:pt x="194" y="275"/>
                  <a:pt x="194" y="275"/>
                </a:cubicBezTo>
                <a:cubicBezTo>
                  <a:pt x="194" y="276"/>
                  <a:pt x="194" y="276"/>
                  <a:pt x="194" y="276"/>
                </a:cubicBezTo>
                <a:cubicBezTo>
                  <a:pt x="194" y="277"/>
                  <a:pt x="194" y="277"/>
                  <a:pt x="194" y="277"/>
                </a:cubicBezTo>
                <a:lnTo>
                  <a:pt x="187" y="277"/>
                </a:lnTo>
                <a:cubicBezTo>
                  <a:pt x="187" y="276"/>
                  <a:pt x="187" y="276"/>
                  <a:pt x="187" y="275"/>
                </a:cubicBezTo>
                <a:cubicBezTo>
                  <a:pt x="187" y="275"/>
                  <a:pt x="187" y="274"/>
                  <a:pt x="187" y="274"/>
                </a:cubicBezTo>
                <a:cubicBezTo>
                  <a:pt x="188" y="273"/>
                  <a:pt x="188" y="272"/>
                  <a:pt x="188" y="272"/>
                </a:cubicBezTo>
                <a:cubicBezTo>
                  <a:pt x="189" y="271"/>
                  <a:pt x="189" y="271"/>
                  <a:pt x="190" y="271"/>
                </a:cubicBezTo>
                <a:cubicBezTo>
                  <a:pt x="190" y="271"/>
                  <a:pt x="191" y="270"/>
                  <a:pt x="191" y="270"/>
                </a:cubicBezTo>
                <a:cubicBezTo>
                  <a:pt x="192" y="270"/>
                  <a:pt x="192" y="270"/>
                  <a:pt x="192" y="270"/>
                </a:cubicBezTo>
                <a:cubicBezTo>
                  <a:pt x="193" y="270"/>
                  <a:pt x="193" y="269"/>
                  <a:pt x="193" y="269"/>
                </a:cubicBezTo>
                <a:cubicBezTo>
                  <a:pt x="193" y="269"/>
                  <a:pt x="194" y="269"/>
                  <a:pt x="194" y="268"/>
                </a:cubicBezTo>
                <a:cubicBezTo>
                  <a:pt x="194" y="267"/>
                  <a:pt x="193" y="266"/>
                  <a:pt x="192" y="266"/>
                </a:cubicBezTo>
                <a:cubicBezTo>
                  <a:pt x="191" y="266"/>
                  <a:pt x="190" y="266"/>
                  <a:pt x="190" y="267"/>
                </a:cubicBezTo>
                <a:cubicBezTo>
                  <a:pt x="189" y="268"/>
                  <a:pt x="189" y="268"/>
                  <a:pt x="189" y="269"/>
                </a:cubicBezTo>
                <a:lnTo>
                  <a:pt x="182" y="268"/>
                </a:lnTo>
                <a:cubicBezTo>
                  <a:pt x="182" y="267"/>
                  <a:pt x="182" y="266"/>
                  <a:pt x="183" y="265"/>
                </a:cubicBezTo>
                <a:cubicBezTo>
                  <a:pt x="183" y="264"/>
                  <a:pt x="184" y="263"/>
                  <a:pt x="185" y="262"/>
                </a:cubicBezTo>
                <a:cubicBezTo>
                  <a:pt x="186" y="261"/>
                  <a:pt x="187" y="261"/>
                  <a:pt x="188" y="260"/>
                </a:cubicBezTo>
                <a:cubicBezTo>
                  <a:pt x="189" y="260"/>
                  <a:pt x="191" y="260"/>
                  <a:pt x="193" y="260"/>
                </a:cubicBezTo>
                <a:cubicBezTo>
                  <a:pt x="194" y="260"/>
                  <a:pt x="196" y="261"/>
                  <a:pt x="197" y="261"/>
                </a:cubicBezTo>
                <a:cubicBezTo>
                  <a:pt x="198" y="262"/>
                  <a:pt x="199" y="263"/>
                  <a:pt x="200" y="263"/>
                </a:cubicBezTo>
                <a:cubicBezTo>
                  <a:pt x="200" y="264"/>
                  <a:pt x="201" y="265"/>
                  <a:pt x="201" y="266"/>
                </a:cubicBezTo>
                <a:close/>
                <a:moveTo>
                  <a:pt x="186" y="279"/>
                </a:moveTo>
                <a:lnTo>
                  <a:pt x="194" y="279"/>
                </a:lnTo>
                <a:lnTo>
                  <a:pt x="193" y="287"/>
                </a:lnTo>
                <a:lnTo>
                  <a:pt x="186" y="286"/>
                </a:lnTo>
                <a:lnTo>
                  <a:pt x="186" y="279"/>
                </a:lnTo>
                <a:close/>
                <a:moveTo>
                  <a:pt x="45" y="53"/>
                </a:moveTo>
                <a:lnTo>
                  <a:pt x="38" y="52"/>
                </a:lnTo>
                <a:cubicBezTo>
                  <a:pt x="38" y="51"/>
                  <a:pt x="38" y="50"/>
                  <a:pt x="39" y="49"/>
                </a:cubicBezTo>
                <a:cubicBezTo>
                  <a:pt x="39" y="48"/>
                  <a:pt x="40" y="47"/>
                  <a:pt x="41" y="46"/>
                </a:cubicBezTo>
                <a:cubicBezTo>
                  <a:pt x="42" y="45"/>
                  <a:pt x="43" y="45"/>
                  <a:pt x="44" y="44"/>
                </a:cubicBezTo>
                <a:cubicBezTo>
                  <a:pt x="45" y="44"/>
                  <a:pt x="47" y="44"/>
                  <a:pt x="49" y="44"/>
                </a:cubicBezTo>
                <a:cubicBezTo>
                  <a:pt x="50" y="44"/>
                  <a:pt x="52" y="44"/>
                  <a:pt x="53" y="45"/>
                </a:cubicBezTo>
                <a:cubicBezTo>
                  <a:pt x="54" y="45"/>
                  <a:pt x="55" y="46"/>
                  <a:pt x="56" y="47"/>
                </a:cubicBezTo>
                <a:cubicBezTo>
                  <a:pt x="56" y="48"/>
                  <a:pt x="57" y="49"/>
                  <a:pt x="57" y="49"/>
                </a:cubicBezTo>
                <a:cubicBezTo>
                  <a:pt x="57" y="50"/>
                  <a:pt x="58" y="51"/>
                  <a:pt x="58" y="52"/>
                </a:cubicBezTo>
                <a:cubicBezTo>
                  <a:pt x="57" y="53"/>
                  <a:pt x="57" y="54"/>
                  <a:pt x="57" y="55"/>
                </a:cubicBezTo>
                <a:cubicBezTo>
                  <a:pt x="56" y="55"/>
                  <a:pt x="56" y="56"/>
                  <a:pt x="56" y="56"/>
                </a:cubicBezTo>
                <a:cubicBezTo>
                  <a:pt x="55" y="57"/>
                  <a:pt x="54" y="57"/>
                  <a:pt x="54" y="57"/>
                </a:cubicBezTo>
                <a:cubicBezTo>
                  <a:pt x="53" y="57"/>
                  <a:pt x="53" y="58"/>
                  <a:pt x="52" y="58"/>
                </a:cubicBezTo>
                <a:cubicBezTo>
                  <a:pt x="52" y="58"/>
                  <a:pt x="51" y="58"/>
                  <a:pt x="51" y="59"/>
                </a:cubicBezTo>
                <a:cubicBezTo>
                  <a:pt x="51" y="59"/>
                  <a:pt x="50" y="59"/>
                  <a:pt x="50" y="59"/>
                </a:cubicBezTo>
                <a:cubicBezTo>
                  <a:pt x="50" y="59"/>
                  <a:pt x="50" y="60"/>
                  <a:pt x="50" y="60"/>
                </a:cubicBezTo>
                <a:cubicBezTo>
                  <a:pt x="50" y="60"/>
                  <a:pt x="50" y="61"/>
                  <a:pt x="50" y="61"/>
                </a:cubicBezTo>
                <a:lnTo>
                  <a:pt x="43" y="60"/>
                </a:lnTo>
                <a:cubicBezTo>
                  <a:pt x="43" y="60"/>
                  <a:pt x="43" y="60"/>
                  <a:pt x="43" y="59"/>
                </a:cubicBezTo>
                <a:cubicBezTo>
                  <a:pt x="43" y="58"/>
                  <a:pt x="43" y="58"/>
                  <a:pt x="44" y="57"/>
                </a:cubicBezTo>
                <a:cubicBezTo>
                  <a:pt x="44" y="57"/>
                  <a:pt x="44" y="56"/>
                  <a:pt x="45" y="56"/>
                </a:cubicBezTo>
                <a:cubicBezTo>
                  <a:pt x="45" y="55"/>
                  <a:pt x="46" y="55"/>
                  <a:pt x="46" y="54"/>
                </a:cubicBezTo>
                <a:cubicBezTo>
                  <a:pt x="47" y="54"/>
                  <a:pt x="47" y="54"/>
                  <a:pt x="47" y="54"/>
                </a:cubicBezTo>
                <a:cubicBezTo>
                  <a:pt x="48" y="54"/>
                  <a:pt x="48" y="54"/>
                  <a:pt x="48" y="53"/>
                </a:cubicBezTo>
                <a:cubicBezTo>
                  <a:pt x="49" y="53"/>
                  <a:pt x="49" y="53"/>
                  <a:pt x="49" y="53"/>
                </a:cubicBezTo>
                <a:cubicBezTo>
                  <a:pt x="50" y="53"/>
                  <a:pt x="50" y="52"/>
                  <a:pt x="50" y="52"/>
                </a:cubicBezTo>
                <a:cubicBezTo>
                  <a:pt x="50" y="51"/>
                  <a:pt x="49" y="50"/>
                  <a:pt x="48" y="50"/>
                </a:cubicBezTo>
                <a:cubicBezTo>
                  <a:pt x="47" y="50"/>
                  <a:pt x="46" y="50"/>
                  <a:pt x="46" y="51"/>
                </a:cubicBezTo>
                <a:cubicBezTo>
                  <a:pt x="46" y="51"/>
                  <a:pt x="45" y="52"/>
                  <a:pt x="45" y="53"/>
                </a:cubicBezTo>
                <a:close/>
                <a:moveTo>
                  <a:pt x="43" y="62"/>
                </a:moveTo>
                <a:lnTo>
                  <a:pt x="50" y="63"/>
                </a:lnTo>
                <a:lnTo>
                  <a:pt x="49" y="70"/>
                </a:lnTo>
                <a:lnTo>
                  <a:pt x="42" y="69"/>
                </a:lnTo>
                <a:lnTo>
                  <a:pt x="43" y="62"/>
                </a:lnTo>
                <a:close/>
                <a:moveTo>
                  <a:pt x="61" y="203"/>
                </a:moveTo>
                <a:lnTo>
                  <a:pt x="42" y="208"/>
                </a:lnTo>
                <a:lnTo>
                  <a:pt x="37" y="191"/>
                </a:lnTo>
                <a:lnTo>
                  <a:pt x="56" y="185"/>
                </a:lnTo>
                <a:lnTo>
                  <a:pt x="61" y="203"/>
                </a:lnTo>
                <a:close/>
                <a:moveTo>
                  <a:pt x="16" y="170"/>
                </a:moveTo>
                <a:cubicBezTo>
                  <a:pt x="16" y="167"/>
                  <a:pt x="15" y="164"/>
                  <a:pt x="16" y="161"/>
                </a:cubicBezTo>
                <a:cubicBezTo>
                  <a:pt x="16" y="158"/>
                  <a:pt x="17" y="155"/>
                  <a:pt x="18" y="153"/>
                </a:cubicBezTo>
                <a:cubicBezTo>
                  <a:pt x="19" y="150"/>
                  <a:pt x="21" y="148"/>
                  <a:pt x="24" y="145"/>
                </a:cubicBezTo>
                <a:cubicBezTo>
                  <a:pt x="27" y="143"/>
                  <a:pt x="30" y="141"/>
                  <a:pt x="35" y="140"/>
                </a:cubicBezTo>
                <a:cubicBezTo>
                  <a:pt x="39" y="139"/>
                  <a:pt x="43" y="138"/>
                  <a:pt x="46" y="139"/>
                </a:cubicBezTo>
                <a:cubicBezTo>
                  <a:pt x="49" y="139"/>
                  <a:pt x="52" y="140"/>
                  <a:pt x="54" y="141"/>
                </a:cubicBezTo>
                <a:cubicBezTo>
                  <a:pt x="57" y="142"/>
                  <a:pt x="59" y="144"/>
                  <a:pt x="60" y="146"/>
                </a:cubicBezTo>
                <a:cubicBezTo>
                  <a:pt x="62" y="148"/>
                  <a:pt x="63" y="150"/>
                  <a:pt x="64" y="152"/>
                </a:cubicBezTo>
                <a:cubicBezTo>
                  <a:pt x="64" y="154"/>
                  <a:pt x="65" y="157"/>
                  <a:pt x="64" y="159"/>
                </a:cubicBezTo>
                <a:cubicBezTo>
                  <a:pt x="64" y="161"/>
                  <a:pt x="64" y="162"/>
                  <a:pt x="63" y="164"/>
                </a:cubicBezTo>
                <a:cubicBezTo>
                  <a:pt x="62" y="165"/>
                  <a:pt x="61" y="166"/>
                  <a:pt x="60" y="168"/>
                </a:cubicBezTo>
                <a:cubicBezTo>
                  <a:pt x="58" y="169"/>
                  <a:pt x="57" y="170"/>
                  <a:pt x="56" y="171"/>
                </a:cubicBezTo>
                <a:cubicBezTo>
                  <a:pt x="55" y="172"/>
                  <a:pt x="54" y="173"/>
                  <a:pt x="54" y="173"/>
                </a:cubicBezTo>
                <a:cubicBezTo>
                  <a:pt x="53" y="174"/>
                  <a:pt x="53" y="175"/>
                  <a:pt x="53" y="176"/>
                </a:cubicBezTo>
                <a:cubicBezTo>
                  <a:pt x="53" y="176"/>
                  <a:pt x="53" y="177"/>
                  <a:pt x="53" y="178"/>
                </a:cubicBezTo>
                <a:cubicBezTo>
                  <a:pt x="53" y="179"/>
                  <a:pt x="53" y="180"/>
                  <a:pt x="53" y="181"/>
                </a:cubicBezTo>
                <a:lnTo>
                  <a:pt x="37" y="185"/>
                </a:lnTo>
                <a:cubicBezTo>
                  <a:pt x="36" y="184"/>
                  <a:pt x="36" y="183"/>
                  <a:pt x="36" y="182"/>
                </a:cubicBezTo>
                <a:cubicBezTo>
                  <a:pt x="35" y="181"/>
                  <a:pt x="35" y="179"/>
                  <a:pt x="35" y="177"/>
                </a:cubicBezTo>
                <a:cubicBezTo>
                  <a:pt x="35" y="176"/>
                  <a:pt x="35" y="174"/>
                  <a:pt x="36" y="173"/>
                </a:cubicBezTo>
                <a:cubicBezTo>
                  <a:pt x="36" y="171"/>
                  <a:pt x="37" y="169"/>
                  <a:pt x="39" y="168"/>
                </a:cubicBezTo>
                <a:cubicBezTo>
                  <a:pt x="39" y="167"/>
                  <a:pt x="40" y="167"/>
                  <a:pt x="41" y="166"/>
                </a:cubicBezTo>
                <a:cubicBezTo>
                  <a:pt x="42" y="165"/>
                  <a:pt x="42" y="165"/>
                  <a:pt x="43" y="164"/>
                </a:cubicBezTo>
                <a:cubicBezTo>
                  <a:pt x="44" y="163"/>
                  <a:pt x="44" y="162"/>
                  <a:pt x="45" y="161"/>
                </a:cubicBezTo>
                <a:cubicBezTo>
                  <a:pt x="45" y="160"/>
                  <a:pt x="45" y="160"/>
                  <a:pt x="45" y="158"/>
                </a:cubicBezTo>
                <a:cubicBezTo>
                  <a:pt x="44" y="155"/>
                  <a:pt x="42" y="154"/>
                  <a:pt x="38" y="155"/>
                </a:cubicBezTo>
                <a:cubicBezTo>
                  <a:pt x="36" y="156"/>
                  <a:pt x="35" y="157"/>
                  <a:pt x="34" y="159"/>
                </a:cubicBezTo>
                <a:cubicBezTo>
                  <a:pt x="34" y="161"/>
                  <a:pt x="34" y="163"/>
                  <a:pt x="35" y="165"/>
                </a:cubicBezTo>
                <a:lnTo>
                  <a:pt x="16" y="170"/>
                </a:lnTo>
                <a:close/>
                <a:moveTo>
                  <a:pt x="217" y="47"/>
                </a:moveTo>
                <a:lnTo>
                  <a:pt x="222" y="65"/>
                </a:lnTo>
                <a:lnTo>
                  <a:pt x="204" y="70"/>
                </a:lnTo>
                <a:lnTo>
                  <a:pt x="199" y="53"/>
                </a:lnTo>
                <a:lnTo>
                  <a:pt x="217" y="47"/>
                </a:lnTo>
                <a:close/>
                <a:moveTo>
                  <a:pt x="178" y="32"/>
                </a:moveTo>
                <a:cubicBezTo>
                  <a:pt x="177" y="29"/>
                  <a:pt x="177" y="26"/>
                  <a:pt x="177" y="23"/>
                </a:cubicBezTo>
                <a:cubicBezTo>
                  <a:pt x="177" y="20"/>
                  <a:pt x="178" y="17"/>
                  <a:pt x="179" y="14"/>
                </a:cubicBezTo>
                <a:cubicBezTo>
                  <a:pt x="181" y="12"/>
                  <a:pt x="183" y="9"/>
                  <a:pt x="185" y="7"/>
                </a:cubicBezTo>
                <a:cubicBezTo>
                  <a:pt x="188" y="5"/>
                  <a:pt x="192" y="3"/>
                  <a:pt x="196" y="2"/>
                </a:cubicBezTo>
                <a:cubicBezTo>
                  <a:pt x="200" y="1"/>
                  <a:pt x="204" y="0"/>
                  <a:pt x="207" y="0"/>
                </a:cubicBezTo>
                <a:cubicBezTo>
                  <a:pt x="211" y="1"/>
                  <a:pt x="213" y="1"/>
                  <a:pt x="216" y="3"/>
                </a:cubicBezTo>
                <a:cubicBezTo>
                  <a:pt x="218" y="4"/>
                  <a:pt x="220" y="6"/>
                  <a:pt x="222" y="8"/>
                </a:cubicBezTo>
                <a:cubicBezTo>
                  <a:pt x="223" y="10"/>
                  <a:pt x="224" y="11"/>
                  <a:pt x="225" y="13"/>
                </a:cubicBezTo>
                <a:cubicBezTo>
                  <a:pt x="226" y="16"/>
                  <a:pt x="226" y="18"/>
                  <a:pt x="226" y="20"/>
                </a:cubicBezTo>
                <a:cubicBezTo>
                  <a:pt x="226" y="22"/>
                  <a:pt x="225" y="24"/>
                  <a:pt x="224" y="25"/>
                </a:cubicBezTo>
                <a:cubicBezTo>
                  <a:pt x="223" y="27"/>
                  <a:pt x="222" y="28"/>
                  <a:pt x="221" y="29"/>
                </a:cubicBezTo>
                <a:cubicBezTo>
                  <a:pt x="220" y="30"/>
                  <a:pt x="219" y="32"/>
                  <a:pt x="217" y="33"/>
                </a:cubicBezTo>
                <a:cubicBezTo>
                  <a:pt x="217" y="34"/>
                  <a:pt x="216" y="34"/>
                  <a:pt x="215" y="35"/>
                </a:cubicBezTo>
                <a:cubicBezTo>
                  <a:pt x="215" y="36"/>
                  <a:pt x="215" y="37"/>
                  <a:pt x="214" y="37"/>
                </a:cubicBezTo>
                <a:cubicBezTo>
                  <a:pt x="214" y="38"/>
                  <a:pt x="214" y="39"/>
                  <a:pt x="214" y="40"/>
                </a:cubicBezTo>
                <a:cubicBezTo>
                  <a:pt x="214" y="40"/>
                  <a:pt x="214" y="41"/>
                  <a:pt x="215" y="42"/>
                </a:cubicBezTo>
                <a:lnTo>
                  <a:pt x="198" y="47"/>
                </a:lnTo>
                <a:cubicBezTo>
                  <a:pt x="198" y="46"/>
                  <a:pt x="197" y="45"/>
                  <a:pt x="197" y="44"/>
                </a:cubicBezTo>
                <a:cubicBezTo>
                  <a:pt x="197" y="42"/>
                  <a:pt x="196" y="41"/>
                  <a:pt x="196" y="39"/>
                </a:cubicBezTo>
                <a:cubicBezTo>
                  <a:pt x="196" y="38"/>
                  <a:pt x="197" y="36"/>
                  <a:pt x="197" y="34"/>
                </a:cubicBezTo>
                <a:cubicBezTo>
                  <a:pt x="197" y="33"/>
                  <a:pt x="198" y="31"/>
                  <a:pt x="200" y="30"/>
                </a:cubicBezTo>
                <a:cubicBezTo>
                  <a:pt x="201" y="29"/>
                  <a:pt x="201" y="28"/>
                  <a:pt x="202" y="28"/>
                </a:cubicBezTo>
                <a:cubicBezTo>
                  <a:pt x="203" y="27"/>
                  <a:pt x="204" y="26"/>
                  <a:pt x="204" y="25"/>
                </a:cubicBezTo>
                <a:cubicBezTo>
                  <a:pt x="205" y="25"/>
                  <a:pt x="206" y="24"/>
                  <a:pt x="206" y="23"/>
                </a:cubicBezTo>
                <a:cubicBezTo>
                  <a:pt x="206" y="22"/>
                  <a:pt x="206" y="21"/>
                  <a:pt x="206" y="20"/>
                </a:cubicBezTo>
                <a:cubicBezTo>
                  <a:pt x="205" y="17"/>
                  <a:pt x="203" y="16"/>
                  <a:pt x="200" y="17"/>
                </a:cubicBezTo>
                <a:cubicBezTo>
                  <a:pt x="198" y="18"/>
                  <a:pt x="196" y="19"/>
                  <a:pt x="196" y="21"/>
                </a:cubicBezTo>
                <a:cubicBezTo>
                  <a:pt x="195" y="23"/>
                  <a:pt x="196" y="24"/>
                  <a:pt x="196" y="26"/>
                </a:cubicBezTo>
                <a:lnTo>
                  <a:pt x="178" y="32"/>
                </a:lnTo>
                <a:close/>
                <a:moveTo>
                  <a:pt x="102" y="239"/>
                </a:moveTo>
                <a:lnTo>
                  <a:pt x="88" y="236"/>
                </a:lnTo>
                <a:cubicBezTo>
                  <a:pt x="89" y="234"/>
                  <a:pt x="90" y="232"/>
                  <a:pt x="91" y="230"/>
                </a:cubicBezTo>
                <a:cubicBezTo>
                  <a:pt x="92" y="228"/>
                  <a:pt x="93" y="227"/>
                  <a:pt x="95" y="225"/>
                </a:cubicBezTo>
                <a:cubicBezTo>
                  <a:pt x="97" y="224"/>
                  <a:pt x="99" y="223"/>
                  <a:pt x="101" y="222"/>
                </a:cubicBezTo>
                <a:cubicBezTo>
                  <a:pt x="104" y="222"/>
                  <a:pt x="107" y="222"/>
                  <a:pt x="110" y="223"/>
                </a:cubicBezTo>
                <a:cubicBezTo>
                  <a:pt x="114" y="223"/>
                  <a:pt x="116" y="224"/>
                  <a:pt x="118" y="225"/>
                </a:cubicBezTo>
                <a:cubicBezTo>
                  <a:pt x="121" y="227"/>
                  <a:pt x="122" y="228"/>
                  <a:pt x="123" y="230"/>
                </a:cubicBezTo>
                <a:cubicBezTo>
                  <a:pt x="124" y="232"/>
                  <a:pt x="125" y="233"/>
                  <a:pt x="126" y="235"/>
                </a:cubicBezTo>
                <a:cubicBezTo>
                  <a:pt x="126" y="237"/>
                  <a:pt x="126" y="238"/>
                  <a:pt x="126" y="240"/>
                </a:cubicBezTo>
                <a:cubicBezTo>
                  <a:pt x="125" y="242"/>
                  <a:pt x="125" y="244"/>
                  <a:pt x="124" y="245"/>
                </a:cubicBezTo>
                <a:cubicBezTo>
                  <a:pt x="123" y="246"/>
                  <a:pt x="122" y="247"/>
                  <a:pt x="121" y="248"/>
                </a:cubicBezTo>
                <a:cubicBezTo>
                  <a:pt x="120" y="248"/>
                  <a:pt x="119" y="249"/>
                  <a:pt x="118" y="249"/>
                </a:cubicBezTo>
                <a:cubicBezTo>
                  <a:pt x="117" y="250"/>
                  <a:pt x="115" y="250"/>
                  <a:pt x="114" y="250"/>
                </a:cubicBezTo>
                <a:cubicBezTo>
                  <a:pt x="113" y="251"/>
                  <a:pt x="113" y="251"/>
                  <a:pt x="112" y="251"/>
                </a:cubicBezTo>
                <a:cubicBezTo>
                  <a:pt x="112" y="252"/>
                  <a:pt x="111" y="252"/>
                  <a:pt x="111" y="252"/>
                </a:cubicBezTo>
                <a:cubicBezTo>
                  <a:pt x="110" y="253"/>
                  <a:pt x="110" y="253"/>
                  <a:pt x="110" y="254"/>
                </a:cubicBezTo>
                <a:cubicBezTo>
                  <a:pt x="110" y="254"/>
                  <a:pt x="109" y="255"/>
                  <a:pt x="109" y="256"/>
                </a:cubicBezTo>
                <a:lnTo>
                  <a:pt x="97" y="253"/>
                </a:lnTo>
                <a:cubicBezTo>
                  <a:pt x="97" y="253"/>
                  <a:pt x="97" y="252"/>
                  <a:pt x="97" y="251"/>
                </a:cubicBezTo>
                <a:cubicBezTo>
                  <a:pt x="97" y="250"/>
                  <a:pt x="98" y="249"/>
                  <a:pt x="98" y="247"/>
                </a:cubicBezTo>
                <a:cubicBezTo>
                  <a:pt x="99" y="246"/>
                  <a:pt x="99" y="245"/>
                  <a:pt x="100" y="244"/>
                </a:cubicBezTo>
                <a:cubicBezTo>
                  <a:pt x="101" y="243"/>
                  <a:pt x="102" y="243"/>
                  <a:pt x="104" y="242"/>
                </a:cubicBezTo>
                <a:cubicBezTo>
                  <a:pt x="104" y="242"/>
                  <a:pt x="105" y="242"/>
                  <a:pt x="106" y="242"/>
                </a:cubicBezTo>
                <a:cubicBezTo>
                  <a:pt x="107" y="242"/>
                  <a:pt x="107" y="241"/>
                  <a:pt x="108" y="241"/>
                </a:cubicBezTo>
                <a:cubicBezTo>
                  <a:pt x="109" y="241"/>
                  <a:pt x="109" y="240"/>
                  <a:pt x="110" y="240"/>
                </a:cubicBezTo>
                <a:cubicBezTo>
                  <a:pt x="111" y="240"/>
                  <a:pt x="111" y="239"/>
                  <a:pt x="111" y="238"/>
                </a:cubicBezTo>
                <a:cubicBezTo>
                  <a:pt x="111" y="236"/>
                  <a:pt x="110" y="234"/>
                  <a:pt x="108" y="234"/>
                </a:cubicBezTo>
                <a:cubicBezTo>
                  <a:pt x="106" y="234"/>
                  <a:pt x="105" y="234"/>
                  <a:pt x="104" y="235"/>
                </a:cubicBezTo>
                <a:cubicBezTo>
                  <a:pt x="103" y="236"/>
                  <a:pt x="103" y="237"/>
                  <a:pt x="102" y="239"/>
                </a:cubicBezTo>
                <a:close/>
                <a:moveTo>
                  <a:pt x="95" y="257"/>
                </a:moveTo>
                <a:lnTo>
                  <a:pt x="109" y="260"/>
                </a:lnTo>
                <a:lnTo>
                  <a:pt x="107" y="273"/>
                </a:lnTo>
                <a:lnTo>
                  <a:pt x="93" y="271"/>
                </a:lnTo>
                <a:lnTo>
                  <a:pt x="95" y="257"/>
                </a:lnTo>
                <a:close/>
              </a:path>
            </a:pathLst>
          </a:custGeom>
          <a:solidFill>
            <a:schemeClr val="accent1"/>
          </a:solidFill>
          <a:ln>
            <a:noFill/>
          </a:ln>
        </p:spPr>
      </p:sp>
      <p:sp>
        <p:nvSpPr>
          <p:cNvPr id="141" name="diploma_161321">
            <a:extLst>
              <a:ext uri="{FF2B5EF4-FFF2-40B4-BE49-F238E27FC236}">
                <a16:creationId xmlns="" xmlns:a16="http://schemas.microsoft.com/office/drawing/2014/main" id="{3A20A8E5-E465-42D2-BBEF-B3149EDD5780}"/>
              </a:ext>
            </a:extLst>
          </p:cNvPr>
          <p:cNvSpPr>
            <a:spLocks noChangeAspect="1"/>
          </p:cNvSpPr>
          <p:nvPr/>
        </p:nvSpPr>
        <p:spPr bwMode="auto">
          <a:xfrm>
            <a:off x="3471493" y="4124949"/>
            <a:ext cx="308706" cy="368754"/>
          </a:xfrm>
          <a:custGeom>
            <a:avLst/>
            <a:gdLst>
              <a:gd name="connsiteX0" fmla="*/ 114789 w 506980"/>
              <a:gd name="connsiteY0" fmla="*/ 531639 h 605592"/>
              <a:gd name="connsiteX1" fmla="*/ 477355 w 506980"/>
              <a:gd name="connsiteY1" fmla="*/ 531639 h 605592"/>
              <a:gd name="connsiteX2" fmla="*/ 506973 w 506980"/>
              <a:gd name="connsiteY2" fmla="*/ 568348 h 605592"/>
              <a:gd name="connsiteX3" fmla="*/ 476983 w 506980"/>
              <a:gd name="connsiteY3" fmla="*/ 605521 h 605592"/>
              <a:gd name="connsiteX4" fmla="*/ 122588 w 506980"/>
              <a:gd name="connsiteY4" fmla="*/ 605521 h 605592"/>
              <a:gd name="connsiteX5" fmla="*/ 114789 w 506980"/>
              <a:gd name="connsiteY5" fmla="*/ 531639 h 605592"/>
              <a:gd name="connsiteX6" fmla="*/ 126772 w 506980"/>
              <a:gd name="connsiteY6" fmla="*/ 407405 h 605592"/>
              <a:gd name="connsiteX7" fmla="*/ 114610 w 506980"/>
              <a:gd name="connsiteY7" fmla="*/ 419456 h 605592"/>
              <a:gd name="connsiteX8" fmla="*/ 126772 w 506980"/>
              <a:gd name="connsiteY8" fmla="*/ 431599 h 605592"/>
              <a:gd name="connsiteX9" fmla="*/ 287485 w 506980"/>
              <a:gd name="connsiteY9" fmla="*/ 431599 h 605592"/>
              <a:gd name="connsiteX10" fmla="*/ 299555 w 506980"/>
              <a:gd name="connsiteY10" fmla="*/ 419456 h 605592"/>
              <a:gd name="connsiteX11" fmla="*/ 287485 w 506980"/>
              <a:gd name="connsiteY11" fmla="*/ 407405 h 605592"/>
              <a:gd name="connsiteX12" fmla="*/ 137449 w 506980"/>
              <a:gd name="connsiteY12" fmla="*/ 300062 h 605592"/>
              <a:gd name="connsiteX13" fmla="*/ 125287 w 506980"/>
              <a:gd name="connsiteY13" fmla="*/ 312205 h 605592"/>
              <a:gd name="connsiteX14" fmla="*/ 137449 w 506980"/>
              <a:gd name="connsiteY14" fmla="*/ 324348 h 605592"/>
              <a:gd name="connsiteX15" fmla="*/ 392585 w 506980"/>
              <a:gd name="connsiteY15" fmla="*/ 324348 h 605592"/>
              <a:gd name="connsiteX16" fmla="*/ 404654 w 506980"/>
              <a:gd name="connsiteY16" fmla="*/ 312205 h 605592"/>
              <a:gd name="connsiteX17" fmla="*/ 392585 w 506980"/>
              <a:gd name="connsiteY17" fmla="*/ 300062 h 605592"/>
              <a:gd name="connsiteX18" fmla="*/ 159732 w 506980"/>
              <a:gd name="connsiteY18" fmla="*/ 192347 h 605592"/>
              <a:gd name="connsiteX19" fmla="*/ 147569 w 506980"/>
              <a:gd name="connsiteY19" fmla="*/ 204398 h 605592"/>
              <a:gd name="connsiteX20" fmla="*/ 159732 w 506980"/>
              <a:gd name="connsiteY20" fmla="*/ 216541 h 605592"/>
              <a:gd name="connsiteX21" fmla="*/ 414867 w 506980"/>
              <a:gd name="connsiteY21" fmla="*/ 216541 h 605592"/>
              <a:gd name="connsiteX22" fmla="*/ 426937 w 506980"/>
              <a:gd name="connsiteY22" fmla="*/ 204398 h 605592"/>
              <a:gd name="connsiteX23" fmla="*/ 414867 w 506980"/>
              <a:gd name="connsiteY23" fmla="*/ 192347 h 605592"/>
              <a:gd name="connsiteX24" fmla="*/ 54673 w 506980"/>
              <a:gd name="connsiteY24" fmla="*/ 93711 h 605592"/>
              <a:gd name="connsiteX25" fmla="*/ 77459 w 506980"/>
              <a:gd name="connsiteY25" fmla="*/ 94175 h 605592"/>
              <a:gd name="connsiteX26" fmla="*/ 71693 w 506980"/>
              <a:gd name="connsiteY26" fmla="*/ 148329 h 605592"/>
              <a:gd name="connsiteX27" fmla="*/ 53185 w 506980"/>
              <a:gd name="connsiteY27" fmla="*/ 148329 h 605592"/>
              <a:gd name="connsiteX28" fmla="*/ 54673 w 506980"/>
              <a:gd name="connsiteY28" fmla="*/ 93711 h 605592"/>
              <a:gd name="connsiteX29" fmla="*/ 167995 w 506980"/>
              <a:gd name="connsiteY29" fmla="*/ 85004 h 605592"/>
              <a:gd name="connsiteX30" fmla="*/ 155832 w 506980"/>
              <a:gd name="connsiteY30" fmla="*/ 97147 h 605592"/>
              <a:gd name="connsiteX31" fmla="*/ 167995 w 506980"/>
              <a:gd name="connsiteY31" fmla="*/ 109290 h 605592"/>
              <a:gd name="connsiteX32" fmla="*/ 423130 w 506980"/>
              <a:gd name="connsiteY32" fmla="*/ 109290 h 605592"/>
              <a:gd name="connsiteX33" fmla="*/ 435293 w 506980"/>
              <a:gd name="connsiteY33" fmla="*/ 97147 h 605592"/>
              <a:gd name="connsiteX34" fmla="*/ 423130 w 506980"/>
              <a:gd name="connsiteY34" fmla="*/ 85004 h 605592"/>
              <a:gd name="connsiteX35" fmla="*/ 86199 w 506980"/>
              <a:gd name="connsiteY35" fmla="*/ 0 h 605592"/>
              <a:gd name="connsiteX36" fmla="*/ 445877 w 506980"/>
              <a:gd name="connsiteY36" fmla="*/ 0 h 605592"/>
              <a:gd name="connsiteX37" fmla="*/ 470574 w 506980"/>
              <a:gd name="connsiteY37" fmla="*/ 20764 h 605592"/>
              <a:gd name="connsiteX38" fmla="*/ 459432 w 506980"/>
              <a:gd name="connsiteY38" fmla="*/ 300062 h 605592"/>
              <a:gd name="connsiteX39" fmla="*/ 433807 w 506980"/>
              <a:gd name="connsiteY39" fmla="*/ 507518 h 605592"/>
              <a:gd name="connsiteX40" fmla="*/ 92977 w 506980"/>
              <a:gd name="connsiteY40" fmla="*/ 507518 h 605592"/>
              <a:gd name="connsiteX41" fmla="*/ 84342 w 506980"/>
              <a:gd name="connsiteY41" fmla="*/ 527263 h 605592"/>
              <a:gd name="connsiteX42" fmla="*/ 98826 w 506980"/>
              <a:gd name="connsiteY42" fmla="*/ 600308 h 605592"/>
              <a:gd name="connsiteX43" fmla="*/ 92977 w 506980"/>
              <a:gd name="connsiteY43" fmla="*/ 605592 h 605592"/>
              <a:gd name="connsiteX44" fmla="*/ 92513 w 506980"/>
              <a:gd name="connsiteY44" fmla="*/ 605592 h 605592"/>
              <a:gd name="connsiteX45" fmla="*/ 53240 w 506980"/>
              <a:gd name="connsiteY45" fmla="*/ 561097 h 605592"/>
              <a:gd name="connsiteX46" fmla="*/ 76543 w 506980"/>
              <a:gd name="connsiteY46" fmla="*/ 246946 h 605592"/>
              <a:gd name="connsiteX47" fmla="*/ 102168 w 506980"/>
              <a:gd name="connsiteY47" fmla="*/ 79257 h 605592"/>
              <a:gd name="connsiteX48" fmla="*/ 86199 w 506980"/>
              <a:gd name="connsiteY48" fmla="*/ 0 h 605592"/>
              <a:gd name="connsiteX49" fmla="*/ 50709 w 506980"/>
              <a:gd name="connsiteY49" fmla="*/ 0 h 605592"/>
              <a:gd name="connsiteX50" fmla="*/ 77813 w 506980"/>
              <a:gd name="connsiteY50" fmla="*/ 70075 h 605592"/>
              <a:gd name="connsiteX51" fmla="*/ 40127 w 506980"/>
              <a:gd name="connsiteY51" fmla="*/ 69612 h 605592"/>
              <a:gd name="connsiteX52" fmla="*/ 28431 w 506980"/>
              <a:gd name="connsiteY52" fmla="*/ 84164 h 605592"/>
              <a:gd name="connsiteX53" fmla="*/ 24161 w 506980"/>
              <a:gd name="connsiteY53" fmla="*/ 148399 h 605592"/>
              <a:gd name="connsiteX54" fmla="*/ 398 w 506980"/>
              <a:gd name="connsiteY54" fmla="*/ 73041 h 605592"/>
              <a:gd name="connsiteX55" fmla="*/ 50709 w 506980"/>
              <a:gd name="connsiteY5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06980" h="605592">
                <a:moveTo>
                  <a:pt x="114789" y="531639"/>
                </a:moveTo>
                <a:lnTo>
                  <a:pt x="477355" y="531639"/>
                </a:lnTo>
                <a:cubicBezTo>
                  <a:pt x="493788" y="531639"/>
                  <a:pt x="507344" y="548047"/>
                  <a:pt x="506973" y="568348"/>
                </a:cubicBezTo>
                <a:cubicBezTo>
                  <a:pt x="506973" y="589113"/>
                  <a:pt x="493417" y="605521"/>
                  <a:pt x="476983" y="605521"/>
                </a:cubicBezTo>
                <a:lnTo>
                  <a:pt x="122588" y="605521"/>
                </a:lnTo>
                <a:cubicBezTo>
                  <a:pt x="129273" y="585220"/>
                  <a:pt x="125374" y="554814"/>
                  <a:pt x="114789" y="531639"/>
                </a:cubicBezTo>
                <a:close/>
                <a:moveTo>
                  <a:pt x="126772" y="407405"/>
                </a:moveTo>
                <a:cubicBezTo>
                  <a:pt x="120087" y="407405"/>
                  <a:pt x="114610" y="412689"/>
                  <a:pt x="114610" y="419456"/>
                </a:cubicBezTo>
                <a:cubicBezTo>
                  <a:pt x="114610" y="426315"/>
                  <a:pt x="119994" y="431599"/>
                  <a:pt x="126772" y="431599"/>
                </a:cubicBezTo>
                <a:lnTo>
                  <a:pt x="287485" y="431599"/>
                </a:lnTo>
                <a:cubicBezTo>
                  <a:pt x="293799" y="431599"/>
                  <a:pt x="299555" y="426315"/>
                  <a:pt x="299555" y="419456"/>
                </a:cubicBezTo>
                <a:cubicBezTo>
                  <a:pt x="299555" y="412689"/>
                  <a:pt x="294263" y="407405"/>
                  <a:pt x="287485" y="407405"/>
                </a:cubicBezTo>
                <a:close/>
                <a:moveTo>
                  <a:pt x="137449" y="300062"/>
                </a:moveTo>
                <a:cubicBezTo>
                  <a:pt x="130764" y="300062"/>
                  <a:pt x="125287" y="305438"/>
                  <a:pt x="125287" y="312205"/>
                </a:cubicBezTo>
                <a:cubicBezTo>
                  <a:pt x="125287" y="318972"/>
                  <a:pt x="130579" y="324348"/>
                  <a:pt x="137449" y="324348"/>
                </a:cubicBezTo>
                <a:lnTo>
                  <a:pt x="392585" y="324348"/>
                </a:lnTo>
                <a:cubicBezTo>
                  <a:pt x="399362" y="324348"/>
                  <a:pt x="404654" y="318972"/>
                  <a:pt x="404654" y="312205"/>
                </a:cubicBezTo>
                <a:cubicBezTo>
                  <a:pt x="404654" y="305438"/>
                  <a:pt x="399362" y="300062"/>
                  <a:pt x="392585" y="300062"/>
                </a:cubicBezTo>
                <a:close/>
                <a:moveTo>
                  <a:pt x="159732" y="192347"/>
                </a:moveTo>
                <a:cubicBezTo>
                  <a:pt x="153047" y="192347"/>
                  <a:pt x="147569" y="197631"/>
                  <a:pt x="147569" y="204398"/>
                </a:cubicBezTo>
                <a:cubicBezTo>
                  <a:pt x="147569" y="211258"/>
                  <a:pt x="152861" y="216541"/>
                  <a:pt x="159732" y="216541"/>
                </a:cubicBezTo>
                <a:lnTo>
                  <a:pt x="414867" y="216541"/>
                </a:lnTo>
                <a:cubicBezTo>
                  <a:pt x="421645" y="216541"/>
                  <a:pt x="426937" y="211258"/>
                  <a:pt x="426937" y="204398"/>
                </a:cubicBezTo>
                <a:cubicBezTo>
                  <a:pt x="426937" y="197631"/>
                  <a:pt x="421645" y="192347"/>
                  <a:pt x="414867" y="192347"/>
                </a:cubicBezTo>
                <a:close/>
                <a:moveTo>
                  <a:pt x="54673" y="93711"/>
                </a:moveTo>
                <a:lnTo>
                  <a:pt x="77459" y="94175"/>
                </a:lnTo>
                <a:cubicBezTo>
                  <a:pt x="76529" y="110588"/>
                  <a:pt x="74111" y="129041"/>
                  <a:pt x="71693" y="148329"/>
                </a:cubicBezTo>
                <a:lnTo>
                  <a:pt x="53185" y="148329"/>
                </a:lnTo>
                <a:cubicBezTo>
                  <a:pt x="57556" y="135254"/>
                  <a:pt x="58021" y="116894"/>
                  <a:pt x="54673" y="93711"/>
                </a:cubicBezTo>
                <a:close/>
                <a:moveTo>
                  <a:pt x="167995" y="85004"/>
                </a:moveTo>
                <a:cubicBezTo>
                  <a:pt x="161217" y="85004"/>
                  <a:pt x="155832" y="90380"/>
                  <a:pt x="155832" y="97147"/>
                </a:cubicBezTo>
                <a:cubicBezTo>
                  <a:pt x="155832" y="103914"/>
                  <a:pt x="161217" y="109290"/>
                  <a:pt x="167995" y="109290"/>
                </a:cubicBezTo>
                <a:lnTo>
                  <a:pt x="423130" y="109290"/>
                </a:lnTo>
                <a:cubicBezTo>
                  <a:pt x="429908" y="109290"/>
                  <a:pt x="435293" y="103914"/>
                  <a:pt x="435293" y="97147"/>
                </a:cubicBezTo>
                <a:cubicBezTo>
                  <a:pt x="435293" y="90380"/>
                  <a:pt x="429908" y="85004"/>
                  <a:pt x="423130" y="85004"/>
                </a:cubicBezTo>
                <a:close/>
                <a:moveTo>
                  <a:pt x="86199" y="0"/>
                </a:moveTo>
                <a:lnTo>
                  <a:pt x="445877" y="0"/>
                </a:lnTo>
                <a:cubicBezTo>
                  <a:pt x="456554" y="0"/>
                  <a:pt x="466674" y="8158"/>
                  <a:pt x="470574" y="20764"/>
                </a:cubicBezTo>
                <a:cubicBezTo>
                  <a:pt x="500005" y="112628"/>
                  <a:pt x="480229" y="203934"/>
                  <a:pt x="459432" y="300062"/>
                </a:cubicBezTo>
                <a:cubicBezTo>
                  <a:pt x="444949" y="367823"/>
                  <a:pt x="429908" y="437903"/>
                  <a:pt x="433807" y="507518"/>
                </a:cubicBezTo>
                <a:lnTo>
                  <a:pt x="92977" y="507518"/>
                </a:lnTo>
                <a:cubicBezTo>
                  <a:pt x="79700" y="507518"/>
                  <a:pt x="78586" y="521979"/>
                  <a:pt x="84342" y="527263"/>
                </a:cubicBezTo>
                <a:cubicBezTo>
                  <a:pt x="98826" y="543300"/>
                  <a:pt x="106625" y="582881"/>
                  <a:pt x="98826" y="600308"/>
                </a:cubicBezTo>
                <a:cubicBezTo>
                  <a:pt x="96319" y="605592"/>
                  <a:pt x="94462" y="605592"/>
                  <a:pt x="92977" y="605592"/>
                </a:cubicBezTo>
                <a:lnTo>
                  <a:pt x="92513" y="605592"/>
                </a:lnTo>
                <a:cubicBezTo>
                  <a:pt x="73572" y="605592"/>
                  <a:pt x="60574" y="590668"/>
                  <a:pt x="53240" y="561097"/>
                </a:cubicBezTo>
                <a:cubicBezTo>
                  <a:pt x="30957" y="469791"/>
                  <a:pt x="55189" y="351416"/>
                  <a:pt x="76543" y="246946"/>
                </a:cubicBezTo>
                <a:cubicBezTo>
                  <a:pt x="76543" y="246946"/>
                  <a:pt x="104211" y="116428"/>
                  <a:pt x="102168" y="79257"/>
                </a:cubicBezTo>
                <a:cubicBezTo>
                  <a:pt x="102633" y="47369"/>
                  <a:pt x="98269" y="20301"/>
                  <a:pt x="86199" y="0"/>
                </a:cubicBezTo>
                <a:close/>
                <a:moveTo>
                  <a:pt x="50709" y="0"/>
                </a:moveTo>
                <a:cubicBezTo>
                  <a:pt x="51266" y="464"/>
                  <a:pt x="73358" y="7508"/>
                  <a:pt x="77813" y="70075"/>
                </a:cubicBezTo>
                <a:lnTo>
                  <a:pt x="40127" y="69612"/>
                </a:lnTo>
                <a:cubicBezTo>
                  <a:pt x="26389" y="69612"/>
                  <a:pt x="28059" y="80734"/>
                  <a:pt x="28431" y="84164"/>
                </a:cubicBezTo>
                <a:cubicBezTo>
                  <a:pt x="39013" y="134866"/>
                  <a:pt x="24625" y="148399"/>
                  <a:pt x="24161" y="148399"/>
                </a:cubicBezTo>
                <a:cubicBezTo>
                  <a:pt x="-1644" y="137925"/>
                  <a:pt x="-623" y="95287"/>
                  <a:pt x="398" y="73041"/>
                </a:cubicBezTo>
                <a:cubicBezTo>
                  <a:pt x="1326" y="46809"/>
                  <a:pt x="15714" y="0"/>
                  <a:pt x="50709" y="0"/>
                </a:cubicBezTo>
                <a:close/>
              </a:path>
            </a:pathLst>
          </a:custGeom>
          <a:solidFill>
            <a:schemeClr val="accent1"/>
          </a:solidFill>
          <a:ln>
            <a:noFill/>
          </a:ln>
        </p:spPr>
      </p:sp>
      <p:sp>
        <p:nvSpPr>
          <p:cNvPr id="142" name="h2o-formula_78684">
            <a:extLst>
              <a:ext uri="{FF2B5EF4-FFF2-40B4-BE49-F238E27FC236}">
                <a16:creationId xmlns="" xmlns:a16="http://schemas.microsoft.com/office/drawing/2014/main" id="{D594E5D6-E839-4ABD-ADC2-ABE3C84EB76F}"/>
              </a:ext>
            </a:extLst>
          </p:cNvPr>
          <p:cNvSpPr>
            <a:spLocks noChangeAspect="1"/>
          </p:cNvSpPr>
          <p:nvPr/>
        </p:nvSpPr>
        <p:spPr bwMode="auto">
          <a:xfrm>
            <a:off x="4072420" y="4078343"/>
            <a:ext cx="368754" cy="226090"/>
          </a:xfrm>
          <a:custGeom>
            <a:avLst/>
            <a:gdLst>
              <a:gd name="connsiteX0" fmla="*/ 295558 w 605733"/>
              <a:gd name="connsiteY0" fmla="*/ 219711 h 371386"/>
              <a:gd name="connsiteX1" fmla="*/ 357196 w 605733"/>
              <a:gd name="connsiteY1" fmla="*/ 266260 h 371386"/>
              <a:gd name="connsiteX2" fmla="*/ 303512 w 605733"/>
              <a:gd name="connsiteY2" fmla="*/ 342136 h 371386"/>
              <a:gd name="connsiteX3" fmla="*/ 303512 w 605733"/>
              <a:gd name="connsiteY3" fmla="*/ 342571 h 371386"/>
              <a:gd name="connsiteX4" fmla="*/ 345589 w 605733"/>
              <a:gd name="connsiteY4" fmla="*/ 342571 h 371386"/>
              <a:gd name="connsiteX5" fmla="*/ 359953 w 605733"/>
              <a:gd name="connsiteY5" fmla="*/ 357051 h 371386"/>
              <a:gd name="connsiteX6" fmla="*/ 345589 w 605733"/>
              <a:gd name="connsiteY6" fmla="*/ 371386 h 371386"/>
              <a:gd name="connsiteX7" fmla="*/ 268981 w 605733"/>
              <a:gd name="connsiteY7" fmla="*/ 371386 h 371386"/>
              <a:gd name="connsiteX8" fmla="*/ 258099 w 605733"/>
              <a:gd name="connsiteY8" fmla="*/ 346191 h 371386"/>
              <a:gd name="connsiteX9" fmla="*/ 322229 w 605733"/>
              <a:gd name="connsiteY9" fmla="*/ 269301 h 371386"/>
              <a:gd name="connsiteX10" fmla="*/ 297564 w 605733"/>
              <a:gd name="connsiteY10" fmla="*/ 247436 h 371386"/>
              <a:gd name="connsiteX11" fmla="*/ 267095 w 605733"/>
              <a:gd name="connsiteY11" fmla="*/ 252938 h 371386"/>
              <a:gd name="connsiteX12" fmla="*/ 265934 w 605733"/>
              <a:gd name="connsiteY12" fmla="*/ 228322 h 371386"/>
              <a:gd name="connsiteX13" fmla="*/ 295558 w 605733"/>
              <a:gd name="connsiteY13" fmla="*/ 219711 h 371386"/>
              <a:gd name="connsiteX14" fmla="*/ 478678 w 605733"/>
              <a:gd name="connsiteY14" fmla="*/ 47353 h 371386"/>
              <a:gd name="connsiteX15" fmla="*/ 414860 w 605733"/>
              <a:gd name="connsiteY15" fmla="*/ 136845 h 371386"/>
              <a:gd name="connsiteX16" fmla="*/ 479113 w 605733"/>
              <a:gd name="connsiteY16" fmla="*/ 224889 h 371386"/>
              <a:gd name="connsiteX17" fmla="*/ 542641 w 605733"/>
              <a:gd name="connsiteY17" fmla="*/ 135252 h 371386"/>
              <a:gd name="connsiteX18" fmla="*/ 478678 w 605733"/>
              <a:gd name="connsiteY18" fmla="*/ 47353 h 371386"/>
              <a:gd name="connsiteX19" fmla="*/ 30021 w 605733"/>
              <a:gd name="connsiteY19" fmla="*/ 4163 h 371386"/>
              <a:gd name="connsiteX20" fmla="*/ 59897 w 605733"/>
              <a:gd name="connsiteY20" fmla="*/ 34139 h 371386"/>
              <a:gd name="connsiteX21" fmla="*/ 59897 w 605733"/>
              <a:gd name="connsiteY21" fmla="*/ 105531 h 371386"/>
              <a:gd name="connsiteX22" fmla="*/ 158228 w 605733"/>
              <a:gd name="connsiteY22" fmla="*/ 105531 h 371386"/>
              <a:gd name="connsiteX23" fmla="*/ 158228 w 605733"/>
              <a:gd name="connsiteY23" fmla="*/ 33994 h 371386"/>
              <a:gd name="connsiteX24" fmla="*/ 188104 w 605733"/>
              <a:gd name="connsiteY24" fmla="*/ 4163 h 371386"/>
              <a:gd name="connsiteX25" fmla="*/ 217835 w 605733"/>
              <a:gd name="connsiteY25" fmla="*/ 33994 h 371386"/>
              <a:gd name="connsiteX26" fmla="*/ 217835 w 605733"/>
              <a:gd name="connsiteY26" fmla="*/ 238180 h 371386"/>
              <a:gd name="connsiteX27" fmla="*/ 188104 w 605733"/>
              <a:gd name="connsiteY27" fmla="*/ 267866 h 371386"/>
              <a:gd name="connsiteX28" fmla="*/ 158228 w 605733"/>
              <a:gd name="connsiteY28" fmla="*/ 238180 h 371386"/>
              <a:gd name="connsiteX29" fmla="*/ 158228 w 605733"/>
              <a:gd name="connsiteY29" fmla="*/ 157519 h 371386"/>
              <a:gd name="connsiteX30" fmla="*/ 59897 w 605733"/>
              <a:gd name="connsiteY30" fmla="*/ 157519 h 371386"/>
              <a:gd name="connsiteX31" fmla="*/ 59897 w 605733"/>
              <a:gd name="connsiteY31" fmla="*/ 238035 h 371386"/>
              <a:gd name="connsiteX32" fmla="*/ 30021 w 605733"/>
              <a:gd name="connsiteY32" fmla="*/ 267866 h 371386"/>
              <a:gd name="connsiteX33" fmla="*/ 0 w 605733"/>
              <a:gd name="connsiteY33" fmla="*/ 238035 h 371386"/>
              <a:gd name="connsiteX34" fmla="*/ 0 w 605733"/>
              <a:gd name="connsiteY34" fmla="*/ 34139 h 371386"/>
              <a:gd name="connsiteX35" fmla="*/ 30021 w 605733"/>
              <a:gd name="connsiteY35" fmla="*/ 4163 h 371386"/>
              <a:gd name="connsiteX36" fmla="*/ 480273 w 605733"/>
              <a:gd name="connsiteY36" fmla="*/ 0 h 371386"/>
              <a:gd name="connsiteX37" fmla="*/ 605733 w 605733"/>
              <a:gd name="connsiteY37" fmla="*/ 133370 h 371386"/>
              <a:gd name="connsiteX38" fmla="*/ 475922 w 605733"/>
              <a:gd name="connsiteY38" fmla="*/ 272242 h 371386"/>
              <a:gd name="connsiteX39" fmla="*/ 351768 w 605733"/>
              <a:gd name="connsiteY39" fmla="*/ 138003 h 371386"/>
              <a:gd name="connsiteX40" fmla="*/ 480273 w 605733"/>
              <a:gd name="connsiteY40" fmla="*/ 0 h 37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733" h="371386">
                <a:moveTo>
                  <a:pt x="295558" y="219711"/>
                </a:moveTo>
                <a:cubicBezTo>
                  <a:pt x="326346" y="216493"/>
                  <a:pt x="357196" y="230096"/>
                  <a:pt x="357196" y="266260"/>
                </a:cubicBezTo>
                <a:cubicBezTo>
                  <a:pt x="357196" y="297827"/>
                  <a:pt x="327743" y="322009"/>
                  <a:pt x="303512" y="342136"/>
                </a:cubicBezTo>
                <a:lnTo>
                  <a:pt x="303512" y="342571"/>
                </a:lnTo>
                <a:lnTo>
                  <a:pt x="345589" y="342571"/>
                </a:lnTo>
                <a:cubicBezTo>
                  <a:pt x="353569" y="342571"/>
                  <a:pt x="359953" y="349087"/>
                  <a:pt x="359953" y="357051"/>
                </a:cubicBezTo>
                <a:cubicBezTo>
                  <a:pt x="359953" y="364870"/>
                  <a:pt x="353569" y="371386"/>
                  <a:pt x="345589" y="371386"/>
                </a:cubicBezTo>
                <a:lnTo>
                  <a:pt x="268981" y="371386"/>
                </a:lnTo>
                <a:cubicBezTo>
                  <a:pt x="255342" y="371386"/>
                  <a:pt x="248813" y="354734"/>
                  <a:pt x="258099" y="346191"/>
                </a:cubicBezTo>
                <a:cubicBezTo>
                  <a:pt x="296983" y="311149"/>
                  <a:pt x="321649" y="290731"/>
                  <a:pt x="322229" y="269301"/>
                </a:cubicBezTo>
                <a:cubicBezTo>
                  <a:pt x="322229" y="256993"/>
                  <a:pt x="314830" y="247436"/>
                  <a:pt x="297564" y="247436"/>
                </a:cubicBezTo>
                <a:cubicBezTo>
                  <a:pt x="280153" y="247436"/>
                  <a:pt x="276816" y="256558"/>
                  <a:pt x="267095" y="252938"/>
                </a:cubicBezTo>
                <a:cubicBezTo>
                  <a:pt x="257228" y="249173"/>
                  <a:pt x="255197" y="233680"/>
                  <a:pt x="265934" y="228322"/>
                </a:cubicBezTo>
                <a:cubicBezTo>
                  <a:pt x="275039" y="223724"/>
                  <a:pt x="285295" y="220783"/>
                  <a:pt x="295558" y="219711"/>
                </a:cubicBezTo>
                <a:close/>
                <a:moveTo>
                  <a:pt x="478678" y="47353"/>
                </a:moveTo>
                <a:cubicBezTo>
                  <a:pt x="438357" y="47353"/>
                  <a:pt x="414860" y="85582"/>
                  <a:pt x="414860" y="136845"/>
                </a:cubicBezTo>
                <a:cubicBezTo>
                  <a:pt x="414860" y="188542"/>
                  <a:pt x="439082" y="224889"/>
                  <a:pt x="479113" y="224889"/>
                </a:cubicBezTo>
                <a:cubicBezTo>
                  <a:pt x="519434" y="224889"/>
                  <a:pt x="542641" y="186515"/>
                  <a:pt x="542641" y="135252"/>
                </a:cubicBezTo>
                <a:cubicBezTo>
                  <a:pt x="542641" y="88044"/>
                  <a:pt x="519869" y="47353"/>
                  <a:pt x="478678" y="47353"/>
                </a:cubicBezTo>
                <a:close/>
                <a:moveTo>
                  <a:pt x="30021" y="4163"/>
                </a:moveTo>
                <a:cubicBezTo>
                  <a:pt x="46555" y="4163"/>
                  <a:pt x="59897" y="17630"/>
                  <a:pt x="59897" y="34139"/>
                </a:cubicBezTo>
                <a:lnTo>
                  <a:pt x="59897" y="105531"/>
                </a:lnTo>
                <a:lnTo>
                  <a:pt x="158228" y="105531"/>
                </a:lnTo>
                <a:lnTo>
                  <a:pt x="158228" y="33994"/>
                </a:lnTo>
                <a:cubicBezTo>
                  <a:pt x="158228" y="17486"/>
                  <a:pt x="171570" y="4163"/>
                  <a:pt x="188104" y="4163"/>
                </a:cubicBezTo>
                <a:cubicBezTo>
                  <a:pt x="204492" y="4163"/>
                  <a:pt x="217835" y="17486"/>
                  <a:pt x="217835" y="33994"/>
                </a:cubicBezTo>
                <a:lnTo>
                  <a:pt x="217835" y="238180"/>
                </a:lnTo>
                <a:cubicBezTo>
                  <a:pt x="217835" y="254543"/>
                  <a:pt x="204492" y="267866"/>
                  <a:pt x="188104" y="267866"/>
                </a:cubicBezTo>
                <a:cubicBezTo>
                  <a:pt x="171570" y="267866"/>
                  <a:pt x="158228" y="254543"/>
                  <a:pt x="158228" y="238180"/>
                </a:cubicBezTo>
                <a:lnTo>
                  <a:pt x="158228" y="157519"/>
                </a:lnTo>
                <a:lnTo>
                  <a:pt x="59897" y="157519"/>
                </a:lnTo>
                <a:lnTo>
                  <a:pt x="59897" y="238035"/>
                </a:lnTo>
                <a:cubicBezTo>
                  <a:pt x="59897" y="254543"/>
                  <a:pt x="46555" y="267866"/>
                  <a:pt x="30021" y="267866"/>
                </a:cubicBezTo>
                <a:cubicBezTo>
                  <a:pt x="13488" y="267866"/>
                  <a:pt x="0" y="254543"/>
                  <a:pt x="0" y="238035"/>
                </a:cubicBezTo>
                <a:lnTo>
                  <a:pt x="0" y="34139"/>
                </a:lnTo>
                <a:cubicBezTo>
                  <a:pt x="0" y="17630"/>
                  <a:pt x="13488" y="4163"/>
                  <a:pt x="30021" y="4163"/>
                </a:cubicBezTo>
                <a:close/>
                <a:moveTo>
                  <a:pt x="480273" y="0"/>
                </a:moveTo>
                <a:cubicBezTo>
                  <a:pt x="561351" y="0"/>
                  <a:pt x="605733" y="60530"/>
                  <a:pt x="605733" y="133370"/>
                </a:cubicBezTo>
                <a:cubicBezTo>
                  <a:pt x="605733" y="219821"/>
                  <a:pt x="553229" y="272242"/>
                  <a:pt x="475922" y="272242"/>
                </a:cubicBezTo>
                <a:cubicBezTo>
                  <a:pt x="397601" y="272242"/>
                  <a:pt x="351768" y="213160"/>
                  <a:pt x="351768" y="138003"/>
                </a:cubicBezTo>
                <a:cubicBezTo>
                  <a:pt x="351768" y="59082"/>
                  <a:pt x="402387" y="0"/>
                  <a:pt x="480273" y="0"/>
                </a:cubicBezTo>
                <a:close/>
              </a:path>
            </a:pathLst>
          </a:custGeom>
          <a:solidFill>
            <a:schemeClr val="accent1"/>
          </a:solidFill>
          <a:ln>
            <a:noFill/>
          </a:ln>
        </p:spPr>
      </p:sp>
      <p:sp>
        <p:nvSpPr>
          <p:cNvPr id="143" name="book-and-glasses_68105">
            <a:extLst>
              <a:ext uri="{FF2B5EF4-FFF2-40B4-BE49-F238E27FC236}">
                <a16:creationId xmlns="" xmlns:a16="http://schemas.microsoft.com/office/drawing/2014/main" id="{6DDB763F-2C79-4754-A279-33D412978976}"/>
              </a:ext>
            </a:extLst>
          </p:cNvPr>
          <p:cNvSpPr>
            <a:spLocks noChangeAspect="1"/>
          </p:cNvSpPr>
          <p:nvPr/>
        </p:nvSpPr>
        <p:spPr bwMode="auto">
          <a:xfrm>
            <a:off x="4653731" y="4100249"/>
            <a:ext cx="368754" cy="293146"/>
          </a:xfrm>
          <a:custGeom>
            <a:avLst/>
            <a:gdLst>
              <a:gd name="connsiteX0" fmla="*/ 107922 w 605381"/>
              <a:gd name="connsiteY0" fmla="*/ 277132 h 481256"/>
              <a:gd name="connsiteX1" fmla="*/ 77930 w 605381"/>
              <a:gd name="connsiteY1" fmla="*/ 307081 h 481256"/>
              <a:gd name="connsiteX2" fmla="*/ 77930 w 605381"/>
              <a:gd name="connsiteY2" fmla="*/ 399631 h 481256"/>
              <a:gd name="connsiteX3" fmla="*/ 107922 w 605381"/>
              <a:gd name="connsiteY3" fmla="*/ 429703 h 481256"/>
              <a:gd name="connsiteX4" fmla="*/ 494509 w 605381"/>
              <a:gd name="connsiteY4" fmla="*/ 429703 h 481256"/>
              <a:gd name="connsiteX5" fmla="*/ 494509 w 605381"/>
              <a:gd name="connsiteY5" fmla="*/ 379255 h 481256"/>
              <a:gd name="connsiteX6" fmla="*/ 327582 w 605381"/>
              <a:gd name="connsiteY6" fmla="*/ 379255 h 481256"/>
              <a:gd name="connsiteX7" fmla="*/ 301769 w 605381"/>
              <a:gd name="connsiteY7" fmla="*/ 353356 h 481256"/>
              <a:gd name="connsiteX8" fmla="*/ 327582 w 605381"/>
              <a:gd name="connsiteY8" fmla="*/ 327580 h 481256"/>
              <a:gd name="connsiteX9" fmla="*/ 494386 w 605381"/>
              <a:gd name="connsiteY9" fmla="*/ 327580 h 481256"/>
              <a:gd name="connsiteX10" fmla="*/ 494386 w 605381"/>
              <a:gd name="connsiteY10" fmla="*/ 277132 h 481256"/>
              <a:gd name="connsiteX11" fmla="*/ 107922 w 605381"/>
              <a:gd name="connsiteY11" fmla="*/ 225456 h 481256"/>
              <a:gd name="connsiteX12" fmla="*/ 553388 w 605381"/>
              <a:gd name="connsiteY12" fmla="*/ 225456 h 481256"/>
              <a:gd name="connsiteX13" fmla="*/ 579201 w 605381"/>
              <a:gd name="connsiteY13" fmla="*/ 251355 h 481256"/>
              <a:gd name="connsiteX14" fmla="*/ 553388 w 605381"/>
              <a:gd name="connsiteY14" fmla="*/ 277132 h 481256"/>
              <a:gd name="connsiteX15" fmla="*/ 546135 w 605381"/>
              <a:gd name="connsiteY15" fmla="*/ 277132 h 481256"/>
              <a:gd name="connsiteX16" fmla="*/ 546135 w 605381"/>
              <a:gd name="connsiteY16" fmla="*/ 429703 h 481256"/>
              <a:gd name="connsiteX17" fmla="*/ 553388 w 605381"/>
              <a:gd name="connsiteY17" fmla="*/ 429703 h 481256"/>
              <a:gd name="connsiteX18" fmla="*/ 579201 w 605381"/>
              <a:gd name="connsiteY18" fmla="*/ 455480 h 481256"/>
              <a:gd name="connsiteX19" fmla="*/ 553388 w 605381"/>
              <a:gd name="connsiteY19" fmla="*/ 481256 h 481256"/>
              <a:gd name="connsiteX20" fmla="*/ 107799 w 605381"/>
              <a:gd name="connsiteY20" fmla="*/ 481256 h 481256"/>
              <a:gd name="connsiteX21" fmla="*/ 26180 w 605381"/>
              <a:gd name="connsiteY21" fmla="*/ 399631 h 481256"/>
              <a:gd name="connsiteX22" fmla="*/ 26180 w 605381"/>
              <a:gd name="connsiteY22" fmla="*/ 307081 h 481256"/>
              <a:gd name="connsiteX23" fmla="*/ 107922 w 605381"/>
              <a:gd name="connsiteY23" fmla="*/ 225456 h 481256"/>
              <a:gd name="connsiteX24" fmla="*/ 443864 w 605381"/>
              <a:gd name="connsiteY24" fmla="*/ 31913 h 481256"/>
              <a:gd name="connsiteX25" fmla="*/ 426041 w 605381"/>
              <a:gd name="connsiteY25" fmla="*/ 32527 h 481256"/>
              <a:gd name="connsiteX26" fmla="*/ 371341 w 605381"/>
              <a:gd name="connsiteY26" fmla="*/ 48974 h 481256"/>
              <a:gd name="connsiteX27" fmla="*/ 369620 w 605381"/>
              <a:gd name="connsiteY27" fmla="*/ 99298 h 481256"/>
              <a:gd name="connsiteX28" fmla="*/ 456156 w 605381"/>
              <a:gd name="connsiteY28" fmla="*/ 159442 h 481256"/>
              <a:gd name="connsiteX29" fmla="*/ 475209 w 605381"/>
              <a:gd name="connsiteY29" fmla="*/ 157478 h 481256"/>
              <a:gd name="connsiteX30" fmla="*/ 531875 w 605381"/>
              <a:gd name="connsiteY30" fmla="*/ 77696 h 481256"/>
              <a:gd name="connsiteX31" fmla="*/ 524377 w 605381"/>
              <a:gd name="connsiteY31" fmla="*/ 53761 h 481256"/>
              <a:gd name="connsiteX32" fmla="*/ 443864 w 605381"/>
              <a:gd name="connsiteY32" fmla="*/ 31913 h 481256"/>
              <a:gd name="connsiteX33" fmla="*/ 161640 w 605381"/>
              <a:gd name="connsiteY33" fmla="*/ 31913 h 481256"/>
              <a:gd name="connsiteX34" fmla="*/ 81127 w 605381"/>
              <a:gd name="connsiteY34" fmla="*/ 53761 h 481256"/>
              <a:gd name="connsiteX35" fmla="*/ 73506 w 605381"/>
              <a:gd name="connsiteY35" fmla="*/ 77696 h 481256"/>
              <a:gd name="connsiteX36" fmla="*/ 130172 w 605381"/>
              <a:gd name="connsiteY36" fmla="*/ 157478 h 481256"/>
              <a:gd name="connsiteX37" fmla="*/ 149225 w 605381"/>
              <a:gd name="connsiteY37" fmla="*/ 159442 h 481256"/>
              <a:gd name="connsiteX38" fmla="*/ 235883 w 605381"/>
              <a:gd name="connsiteY38" fmla="*/ 99298 h 481256"/>
              <a:gd name="connsiteX39" fmla="*/ 234040 w 605381"/>
              <a:gd name="connsiteY39" fmla="*/ 48974 h 481256"/>
              <a:gd name="connsiteX40" fmla="*/ 179463 w 605381"/>
              <a:gd name="connsiteY40" fmla="*/ 32527 h 481256"/>
              <a:gd name="connsiteX41" fmla="*/ 161640 w 605381"/>
              <a:gd name="connsiteY41" fmla="*/ 31913 h 481256"/>
              <a:gd name="connsiteX42" fmla="*/ 161640 w 605381"/>
              <a:gd name="connsiteY42" fmla="*/ 0 h 481256"/>
              <a:gd name="connsiteX43" fmla="*/ 181676 w 605381"/>
              <a:gd name="connsiteY43" fmla="*/ 737 h 481256"/>
              <a:gd name="connsiteX44" fmla="*/ 243627 w 605381"/>
              <a:gd name="connsiteY44" fmla="*/ 11292 h 481256"/>
              <a:gd name="connsiteX45" fmla="*/ 302752 w 605381"/>
              <a:gd name="connsiteY45" fmla="*/ 20621 h 481256"/>
              <a:gd name="connsiteX46" fmla="*/ 363474 w 605381"/>
              <a:gd name="connsiteY46" fmla="*/ 11047 h 481256"/>
              <a:gd name="connsiteX47" fmla="*/ 423828 w 605381"/>
              <a:gd name="connsiteY47" fmla="*/ 737 h 481256"/>
              <a:gd name="connsiteX48" fmla="*/ 443864 w 605381"/>
              <a:gd name="connsiteY48" fmla="*/ 0 h 481256"/>
              <a:gd name="connsiteX49" fmla="*/ 579076 w 605381"/>
              <a:gd name="connsiteY49" fmla="*/ 13624 h 481256"/>
              <a:gd name="connsiteX50" fmla="*/ 605381 w 605381"/>
              <a:gd name="connsiteY50" fmla="*/ 40259 h 481256"/>
              <a:gd name="connsiteX51" fmla="*/ 605381 w 605381"/>
              <a:gd name="connsiteY51" fmla="*/ 62967 h 481256"/>
              <a:gd name="connsiteX52" fmla="*/ 578830 w 605381"/>
              <a:gd name="connsiteY52" fmla="*/ 89602 h 481256"/>
              <a:gd name="connsiteX53" fmla="*/ 562728 w 605381"/>
              <a:gd name="connsiteY53" fmla="*/ 89602 h 481256"/>
              <a:gd name="connsiteX54" fmla="*/ 481601 w 605381"/>
              <a:gd name="connsiteY54" fmla="*/ 188654 h 481256"/>
              <a:gd name="connsiteX55" fmla="*/ 456156 w 605381"/>
              <a:gd name="connsiteY55" fmla="*/ 191232 h 481256"/>
              <a:gd name="connsiteX56" fmla="*/ 386583 w 605381"/>
              <a:gd name="connsiteY56" fmla="*/ 169384 h 481256"/>
              <a:gd name="connsiteX57" fmla="*/ 340243 w 605381"/>
              <a:gd name="connsiteY57" fmla="*/ 111818 h 481256"/>
              <a:gd name="connsiteX58" fmla="*/ 338153 w 605381"/>
              <a:gd name="connsiteY58" fmla="*/ 106663 h 481256"/>
              <a:gd name="connsiteX59" fmla="*/ 302752 w 605381"/>
              <a:gd name="connsiteY59" fmla="*/ 79414 h 481256"/>
              <a:gd name="connsiteX60" fmla="*/ 267228 w 605381"/>
              <a:gd name="connsiteY60" fmla="*/ 106663 h 481256"/>
              <a:gd name="connsiteX61" fmla="*/ 265138 w 605381"/>
              <a:gd name="connsiteY61" fmla="*/ 111818 h 481256"/>
              <a:gd name="connsiteX62" fmla="*/ 218921 w 605381"/>
              <a:gd name="connsiteY62" fmla="*/ 169384 h 481256"/>
              <a:gd name="connsiteX63" fmla="*/ 149225 w 605381"/>
              <a:gd name="connsiteY63" fmla="*/ 191232 h 481256"/>
              <a:gd name="connsiteX64" fmla="*/ 123780 w 605381"/>
              <a:gd name="connsiteY64" fmla="*/ 188654 h 481256"/>
              <a:gd name="connsiteX65" fmla="*/ 42776 w 605381"/>
              <a:gd name="connsiteY65" fmla="*/ 89602 h 481256"/>
              <a:gd name="connsiteX66" fmla="*/ 26674 w 605381"/>
              <a:gd name="connsiteY66" fmla="*/ 89602 h 481256"/>
              <a:gd name="connsiteX67" fmla="*/ 0 w 605381"/>
              <a:gd name="connsiteY67" fmla="*/ 62967 h 481256"/>
              <a:gd name="connsiteX68" fmla="*/ 0 w 605381"/>
              <a:gd name="connsiteY68" fmla="*/ 40259 h 481256"/>
              <a:gd name="connsiteX69" fmla="*/ 26428 w 605381"/>
              <a:gd name="connsiteY69" fmla="*/ 13624 h 481256"/>
              <a:gd name="connsiteX70" fmla="*/ 161640 w 605381"/>
              <a:gd name="connsiteY70" fmla="*/ 0 h 48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5381" h="481256">
                <a:moveTo>
                  <a:pt x="107922" y="277132"/>
                </a:moveTo>
                <a:cubicBezTo>
                  <a:pt x="91328" y="277132"/>
                  <a:pt x="77930" y="290511"/>
                  <a:pt x="77930" y="307081"/>
                </a:cubicBezTo>
                <a:lnTo>
                  <a:pt x="77930" y="399631"/>
                </a:lnTo>
                <a:cubicBezTo>
                  <a:pt x="77930" y="416201"/>
                  <a:pt x="91328" y="429703"/>
                  <a:pt x="107922" y="429703"/>
                </a:cubicBezTo>
                <a:lnTo>
                  <a:pt x="494509" y="429703"/>
                </a:lnTo>
                <a:lnTo>
                  <a:pt x="494509" y="379255"/>
                </a:lnTo>
                <a:lnTo>
                  <a:pt x="327582" y="379255"/>
                </a:lnTo>
                <a:cubicBezTo>
                  <a:pt x="313323" y="379255"/>
                  <a:pt x="301769" y="367594"/>
                  <a:pt x="301769" y="353356"/>
                </a:cubicBezTo>
                <a:cubicBezTo>
                  <a:pt x="301769" y="339118"/>
                  <a:pt x="313323" y="327580"/>
                  <a:pt x="327582" y="327580"/>
                </a:cubicBezTo>
                <a:lnTo>
                  <a:pt x="494386" y="327580"/>
                </a:lnTo>
                <a:lnTo>
                  <a:pt x="494386" y="277132"/>
                </a:lnTo>
                <a:close/>
                <a:moveTo>
                  <a:pt x="107922" y="225456"/>
                </a:moveTo>
                <a:lnTo>
                  <a:pt x="553388" y="225456"/>
                </a:lnTo>
                <a:cubicBezTo>
                  <a:pt x="567646" y="225456"/>
                  <a:pt x="579201" y="236994"/>
                  <a:pt x="579201" y="251355"/>
                </a:cubicBezTo>
                <a:cubicBezTo>
                  <a:pt x="579201" y="265594"/>
                  <a:pt x="567646" y="277132"/>
                  <a:pt x="553388" y="277132"/>
                </a:cubicBezTo>
                <a:lnTo>
                  <a:pt x="546135" y="277132"/>
                </a:lnTo>
                <a:lnTo>
                  <a:pt x="546135" y="429703"/>
                </a:lnTo>
                <a:lnTo>
                  <a:pt x="553388" y="429703"/>
                </a:lnTo>
                <a:cubicBezTo>
                  <a:pt x="567646" y="429703"/>
                  <a:pt x="579201" y="441241"/>
                  <a:pt x="579201" y="455480"/>
                </a:cubicBezTo>
                <a:cubicBezTo>
                  <a:pt x="579201" y="469718"/>
                  <a:pt x="567646" y="481256"/>
                  <a:pt x="553388" y="481256"/>
                </a:cubicBezTo>
                <a:lnTo>
                  <a:pt x="107799" y="481256"/>
                </a:lnTo>
                <a:cubicBezTo>
                  <a:pt x="41914" y="481256"/>
                  <a:pt x="26180" y="428721"/>
                  <a:pt x="26180" y="399631"/>
                </a:cubicBezTo>
                <a:lnTo>
                  <a:pt x="26180" y="307081"/>
                </a:lnTo>
                <a:cubicBezTo>
                  <a:pt x="26180" y="262034"/>
                  <a:pt x="62810" y="225456"/>
                  <a:pt x="107922" y="225456"/>
                </a:cubicBezTo>
                <a:close/>
                <a:moveTo>
                  <a:pt x="443864" y="31913"/>
                </a:moveTo>
                <a:cubicBezTo>
                  <a:pt x="437841" y="31913"/>
                  <a:pt x="431818" y="32036"/>
                  <a:pt x="426041" y="32527"/>
                </a:cubicBezTo>
                <a:cubicBezTo>
                  <a:pt x="400105" y="34245"/>
                  <a:pt x="382773" y="39523"/>
                  <a:pt x="371341" y="48974"/>
                </a:cubicBezTo>
                <a:cubicBezTo>
                  <a:pt x="367162" y="52534"/>
                  <a:pt x="354255" y="63335"/>
                  <a:pt x="369620" y="99298"/>
                </a:cubicBezTo>
                <a:cubicBezTo>
                  <a:pt x="385477" y="136366"/>
                  <a:pt x="418666" y="159442"/>
                  <a:pt x="456156" y="159442"/>
                </a:cubicBezTo>
                <a:cubicBezTo>
                  <a:pt x="462425" y="159442"/>
                  <a:pt x="468817" y="158828"/>
                  <a:pt x="475209" y="157478"/>
                </a:cubicBezTo>
                <a:cubicBezTo>
                  <a:pt x="521427" y="148027"/>
                  <a:pt x="530277" y="98562"/>
                  <a:pt x="531875" y="77696"/>
                </a:cubicBezTo>
                <a:cubicBezTo>
                  <a:pt x="532735" y="67876"/>
                  <a:pt x="530154" y="60021"/>
                  <a:pt x="524377" y="53761"/>
                </a:cubicBezTo>
                <a:cubicBezTo>
                  <a:pt x="511470" y="39768"/>
                  <a:pt x="482092" y="31913"/>
                  <a:pt x="443864" y="31913"/>
                </a:cubicBezTo>
                <a:close/>
                <a:moveTo>
                  <a:pt x="161640" y="31913"/>
                </a:moveTo>
                <a:cubicBezTo>
                  <a:pt x="123289" y="31913"/>
                  <a:pt x="93911" y="39768"/>
                  <a:pt x="81127" y="53761"/>
                </a:cubicBezTo>
                <a:cubicBezTo>
                  <a:pt x="75227" y="60021"/>
                  <a:pt x="72769" y="67876"/>
                  <a:pt x="73506" y="77696"/>
                </a:cubicBezTo>
                <a:cubicBezTo>
                  <a:pt x="75104" y="98562"/>
                  <a:pt x="83954" y="148027"/>
                  <a:pt x="130172" y="157478"/>
                </a:cubicBezTo>
                <a:cubicBezTo>
                  <a:pt x="136564" y="158828"/>
                  <a:pt x="142956" y="159442"/>
                  <a:pt x="149225" y="159442"/>
                </a:cubicBezTo>
                <a:cubicBezTo>
                  <a:pt x="186838" y="159442"/>
                  <a:pt x="220027" y="136366"/>
                  <a:pt x="235883" y="99298"/>
                </a:cubicBezTo>
                <a:cubicBezTo>
                  <a:pt x="251248" y="63335"/>
                  <a:pt x="238342" y="52534"/>
                  <a:pt x="234040" y="48974"/>
                </a:cubicBezTo>
                <a:cubicBezTo>
                  <a:pt x="222731" y="39400"/>
                  <a:pt x="205276" y="34245"/>
                  <a:pt x="179463" y="32527"/>
                </a:cubicBezTo>
                <a:cubicBezTo>
                  <a:pt x="173686" y="32036"/>
                  <a:pt x="167663" y="31913"/>
                  <a:pt x="161640" y="31913"/>
                </a:cubicBezTo>
                <a:close/>
                <a:moveTo>
                  <a:pt x="161640" y="0"/>
                </a:moveTo>
                <a:cubicBezTo>
                  <a:pt x="168400" y="0"/>
                  <a:pt x="175161" y="246"/>
                  <a:pt x="181676" y="737"/>
                </a:cubicBezTo>
                <a:cubicBezTo>
                  <a:pt x="202941" y="2209"/>
                  <a:pt x="223591" y="6874"/>
                  <a:pt x="243627" y="11292"/>
                </a:cubicBezTo>
                <a:cubicBezTo>
                  <a:pt x="264770" y="16079"/>
                  <a:pt x="284683" y="20621"/>
                  <a:pt x="302752" y="20621"/>
                </a:cubicBezTo>
                <a:cubicBezTo>
                  <a:pt x="321067" y="20621"/>
                  <a:pt x="341718" y="15957"/>
                  <a:pt x="363474" y="11047"/>
                </a:cubicBezTo>
                <a:cubicBezTo>
                  <a:pt x="383387" y="6628"/>
                  <a:pt x="403792" y="2087"/>
                  <a:pt x="423828" y="737"/>
                </a:cubicBezTo>
                <a:cubicBezTo>
                  <a:pt x="430343" y="246"/>
                  <a:pt x="436981" y="0"/>
                  <a:pt x="443864" y="0"/>
                </a:cubicBezTo>
                <a:cubicBezTo>
                  <a:pt x="467711" y="0"/>
                  <a:pt x="571947" y="12765"/>
                  <a:pt x="579076" y="13624"/>
                </a:cubicBezTo>
                <a:cubicBezTo>
                  <a:pt x="593581" y="13747"/>
                  <a:pt x="605381" y="25653"/>
                  <a:pt x="605381" y="40259"/>
                </a:cubicBezTo>
                <a:lnTo>
                  <a:pt x="605381" y="62967"/>
                </a:lnTo>
                <a:cubicBezTo>
                  <a:pt x="605381" y="77573"/>
                  <a:pt x="593458" y="89602"/>
                  <a:pt x="578830" y="89602"/>
                </a:cubicBezTo>
                <a:lnTo>
                  <a:pt x="562728" y="89602"/>
                </a:lnTo>
                <a:cubicBezTo>
                  <a:pt x="555721" y="142749"/>
                  <a:pt x="525606" y="179694"/>
                  <a:pt x="481601" y="188654"/>
                </a:cubicBezTo>
                <a:cubicBezTo>
                  <a:pt x="473119" y="190373"/>
                  <a:pt x="464638" y="191232"/>
                  <a:pt x="456156" y="191232"/>
                </a:cubicBezTo>
                <a:cubicBezTo>
                  <a:pt x="431203" y="191232"/>
                  <a:pt x="407234" y="183745"/>
                  <a:pt x="386583" y="169384"/>
                </a:cubicBezTo>
                <a:cubicBezTo>
                  <a:pt x="366302" y="155269"/>
                  <a:pt x="350322" y="135384"/>
                  <a:pt x="340243" y="111818"/>
                </a:cubicBezTo>
                <a:cubicBezTo>
                  <a:pt x="339505" y="110100"/>
                  <a:pt x="338768" y="108381"/>
                  <a:pt x="338153" y="106663"/>
                </a:cubicBezTo>
                <a:cubicBezTo>
                  <a:pt x="337784" y="105558"/>
                  <a:pt x="327582" y="79414"/>
                  <a:pt x="302752" y="79414"/>
                </a:cubicBezTo>
                <a:cubicBezTo>
                  <a:pt x="277922" y="79414"/>
                  <a:pt x="267720" y="105558"/>
                  <a:pt x="267228" y="106663"/>
                </a:cubicBezTo>
                <a:cubicBezTo>
                  <a:pt x="266613" y="108381"/>
                  <a:pt x="265999" y="110100"/>
                  <a:pt x="265138" y="111818"/>
                </a:cubicBezTo>
                <a:cubicBezTo>
                  <a:pt x="255059" y="135384"/>
                  <a:pt x="239079" y="155269"/>
                  <a:pt x="218921" y="169384"/>
                </a:cubicBezTo>
                <a:cubicBezTo>
                  <a:pt x="198270" y="183745"/>
                  <a:pt x="174178" y="191232"/>
                  <a:pt x="149225" y="191232"/>
                </a:cubicBezTo>
                <a:cubicBezTo>
                  <a:pt x="140866" y="191232"/>
                  <a:pt x="132262" y="190373"/>
                  <a:pt x="123780" y="188654"/>
                </a:cubicBezTo>
                <a:cubicBezTo>
                  <a:pt x="79898" y="179694"/>
                  <a:pt x="49783" y="142749"/>
                  <a:pt x="42776" y="89602"/>
                </a:cubicBezTo>
                <a:lnTo>
                  <a:pt x="26674" y="89602"/>
                </a:lnTo>
                <a:cubicBezTo>
                  <a:pt x="11923" y="89602"/>
                  <a:pt x="0" y="77573"/>
                  <a:pt x="0" y="62967"/>
                </a:cubicBezTo>
                <a:lnTo>
                  <a:pt x="0" y="40259"/>
                </a:lnTo>
                <a:cubicBezTo>
                  <a:pt x="0" y="25653"/>
                  <a:pt x="11800" y="13747"/>
                  <a:pt x="26428" y="13624"/>
                </a:cubicBezTo>
                <a:cubicBezTo>
                  <a:pt x="33557" y="12765"/>
                  <a:pt x="137670" y="0"/>
                  <a:pt x="161640" y="0"/>
                </a:cubicBezTo>
                <a:close/>
              </a:path>
            </a:pathLst>
          </a:custGeom>
          <a:solidFill>
            <a:schemeClr val="accent1"/>
          </a:solidFill>
          <a:ln>
            <a:noFill/>
          </a:ln>
        </p:spPr>
      </p:sp>
      <p:sp>
        <p:nvSpPr>
          <p:cNvPr id="144" name="blackboard_163765">
            <a:extLst>
              <a:ext uri="{FF2B5EF4-FFF2-40B4-BE49-F238E27FC236}">
                <a16:creationId xmlns="" xmlns:a16="http://schemas.microsoft.com/office/drawing/2014/main" id="{E06ABEC1-01CE-4DBD-9ED1-71BDEB000AED}"/>
              </a:ext>
            </a:extLst>
          </p:cNvPr>
          <p:cNvSpPr>
            <a:spLocks noChangeAspect="1"/>
          </p:cNvSpPr>
          <p:nvPr/>
        </p:nvSpPr>
        <p:spPr bwMode="auto">
          <a:xfrm>
            <a:off x="5235042" y="4124761"/>
            <a:ext cx="368752" cy="368178"/>
          </a:xfrm>
          <a:custGeom>
            <a:avLst/>
            <a:gdLst>
              <a:gd name="connsiteX0" fmla="*/ 141405 w 609191"/>
              <a:gd name="connsiteY0" fmla="*/ 237023 h 608240"/>
              <a:gd name="connsiteX1" fmla="*/ 193601 w 609191"/>
              <a:gd name="connsiteY1" fmla="*/ 263445 h 608240"/>
              <a:gd name="connsiteX2" fmla="*/ 200007 w 609191"/>
              <a:gd name="connsiteY2" fmla="*/ 296564 h 608240"/>
              <a:gd name="connsiteX3" fmla="*/ 199630 w 609191"/>
              <a:gd name="connsiteY3" fmla="*/ 298446 h 608240"/>
              <a:gd name="connsiteX4" fmla="*/ 184652 w 609191"/>
              <a:gd name="connsiteY4" fmla="*/ 354334 h 608240"/>
              <a:gd name="connsiteX5" fmla="*/ 228835 w 609191"/>
              <a:gd name="connsiteY5" fmla="*/ 329212 h 608240"/>
              <a:gd name="connsiteX6" fmla="*/ 250219 w 609191"/>
              <a:gd name="connsiteY6" fmla="*/ 335328 h 608240"/>
              <a:gd name="connsiteX7" fmla="*/ 244284 w 609191"/>
              <a:gd name="connsiteY7" fmla="*/ 356686 h 608240"/>
              <a:gd name="connsiteX8" fmla="*/ 167600 w 609191"/>
              <a:gd name="connsiteY8" fmla="*/ 400248 h 608240"/>
              <a:gd name="connsiteX9" fmla="*/ 150266 w 609191"/>
              <a:gd name="connsiteY9" fmla="*/ 398931 h 608240"/>
              <a:gd name="connsiteX10" fmla="*/ 144708 w 609191"/>
              <a:gd name="connsiteY10" fmla="*/ 382560 h 608240"/>
              <a:gd name="connsiteX11" fmla="*/ 169108 w 609191"/>
              <a:gd name="connsiteY11" fmla="*/ 291577 h 608240"/>
              <a:gd name="connsiteX12" fmla="*/ 166281 w 609191"/>
              <a:gd name="connsiteY12" fmla="*/ 278875 h 608240"/>
              <a:gd name="connsiteX13" fmla="*/ 136889 w 609191"/>
              <a:gd name="connsiteY13" fmla="*/ 270784 h 608240"/>
              <a:gd name="connsiteX14" fmla="*/ 128787 w 609191"/>
              <a:gd name="connsiteY14" fmla="*/ 300139 h 608240"/>
              <a:gd name="connsiteX15" fmla="*/ 122852 w 609191"/>
              <a:gd name="connsiteY15" fmla="*/ 321403 h 608240"/>
              <a:gd name="connsiteX16" fmla="*/ 101467 w 609191"/>
              <a:gd name="connsiteY16" fmla="*/ 315570 h 608240"/>
              <a:gd name="connsiteX17" fmla="*/ 121439 w 609191"/>
              <a:gd name="connsiteY17" fmla="*/ 243499 h 608240"/>
              <a:gd name="connsiteX18" fmla="*/ 141405 w 609191"/>
              <a:gd name="connsiteY18" fmla="*/ 237023 h 608240"/>
              <a:gd name="connsiteX19" fmla="*/ 246546 w 609191"/>
              <a:gd name="connsiteY19" fmla="*/ 216037 h 608240"/>
              <a:gd name="connsiteX20" fmla="*/ 255949 w 609191"/>
              <a:gd name="connsiteY20" fmla="*/ 223411 h 608240"/>
              <a:gd name="connsiteX21" fmla="*/ 264988 w 609191"/>
              <a:gd name="connsiteY21" fmla="*/ 239311 h 608240"/>
              <a:gd name="connsiteX22" fmla="*/ 280995 w 609191"/>
              <a:gd name="connsiteY22" fmla="*/ 230279 h 608240"/>
              <a:gd name="connsiteX23" fmla="*/ 302275 w 609191"/>
              <a:gd name="connsiteY23" fmla="*/ 236207 h 608240"/>
              <a:gd name="connsiteX24" fmla="*/ 296437 w 609191"/>
              <a:gd name="connsiteY24" fmla="*/ 257470 h 608240"/>
              <a:gd name="connsiteX25" fmla="*/ 280430 w 609191"/>
              <a:gd name="connsiteY25" fmla="*/ 266503 h 608240"/>
              <a:gd name="connsiteX26" fmla="*/ 289469 w 609191"/>
              <a:gd name="connsiteY26" fmla="*/ 282498 h 608240"/>
              <a:gd name="connsiteX27" fmla="*/ 283632 w 609191"/>
              <a:gd name="connsiteY27" fmla="*/ 303761 h 608240"/>
              <a:gd name="connsiteX28" fmla="*/ 262258 w 609191"/>
              <a:gd name="connsiteY28" fmla="*/ 297928 h 608240"/>
              <a:gd name="connsiteX29" fmla="*/ 253219 w 609191"/>
              <a:gd name="connsiteY29" fmla="*/ 281933 h 608240"/>
              <a:gd name="connsiteX30" fmla="*/ 237306 w 609191"/>
              <a:gd name="connsiteY30" fmla="*/ 290965 h 608240"/>
              <a:gd name="connsiteX31" fmla="*/ 215933 w 609191"/>
              <a:gd name="connsiteY31" fmla="*/ 285132 h 608240"/>
              <a:gd name="connsiteX32" fmla="*/ 221865 w 609191"/>
              <a:gd name="connsiteY32" fmla="*/ 263774 h 608240"/>
              <a:gd name="connsiteX33" fmla="*/ 237777 w 609191"/>
              <a:gd name="connsiteY33" fmla="*/ 254742 h 608240"/>
              <a:gd name="connsiteX34" fmla="*/ 228738 w 609191"/>
              <a:gd name="connsiteY34" fmla="*/ 238841 h 608240"/>
              <a:gd name="connsiteX35" fmla="*/ 234670 w 609191"/>
              <a:gd name="connsiteY35" fmla="*/ 217483 h 608240"/>
              <a:gd name="connsiteX36" fmla="*/ 246546 w 609191"/>
              <a:gd name="connsiteY36" fmla="*/ 216037 h 608240"/>
              <a:gd name="connsiteX37" fmla="*/ 502956 w 609191"/>
              <a:gd name="connsiteY37" fmla="*/ 138354 h 608240"/>
              <a:gd name="connsiteX38" fmla="*/ 512442 w 609191"/>
              <a:gd name="connsiteY38" fmla="*/ 145714 h 608240"/>
              <a:gd name="connsiteX39" fmla="*/ 506510 w 609191"/>
              <a:gd name="connsiteY39" fmla="*/ 167065 h 608240"/>
              <a:gd name="connsiteX40" fmla="*/ 447380 w 609191"/>
              <a:gd name="connsiteY40" fmla="*/ 200549 h 608240"/>
              <a:gd name="connsiteX41" fmla="*/ 426100 w 609191"/>
              <a:gd name="connsiteY41" fmla="*/ 194623 h 608240"/>
              <a:gd name="connsiteX42" fmla="*/ 431938 w 609191"/>
              <a:gd name="connsiteY42" fmla="*/ 173367 h 608240"/>
              <a:gd name="connsiteX43" fmla="*/ 491069 w 609191"/>
              <a:gd name="connsiteY43" fmla="*/ 139883 h 608240"/>
              <a:gd name="connsiteX44" fmla="*/ 502956 w 609191"/>
              <a:gd name="connsiteY44" fmla="*/ 138354 h 608240"/>
              <a:gd name="connsiteX45" fmla="*/ 325046 w 609191"/>
              <a:gd name="connsiteY45" fmla="*/ 133217 h 608240"/>
              <a:gd name="connsiteX46" fmla="*/ 377189 w 609191"/>
              <a:gd name="connsiteY46" fmla="*/ 159629 h 608240"/>
              <a:gd name="connsiteX47" fmla="*/ 383595 w 609191"/>
              <a:gd name="connsiteY47" fmla="*/ 192734 h 608240"/>
              <a:gd name="connsiteX48" fmla="*/ 383218 w 609191"/>
              <a:gd name="connsiteY48" fmla="*/ 194615 h 608240"/>
              <a:gd name="connsiteX49" fmla="*/ 368239 w 609191"/>
              <a:gd name="connsiteY49" fmla="*/ 250481 h 608240"/>
              <a:gd name="connsiteX50" fmla="*/ 412517 w 609191"/>
              <a:gd name="connsiteY50" fmla="*/ 225370 h 608240"/>
              <a:gd name="connsiteX51" fmla="*/ 433808 w 609191"/>
              <a:gd name="connsiteY51" fmla="*/ 231483 h 608240"/>
              <a:gd name="connsiteX52" fmla="*/ 427967 w 609191"/>
              <a:gd name="connsiteY52" fmla="*/ 252832 h 608240"/>
              <a:gd name="connsiteX53" fmla="*/ 351188 w 609191"/>
              <a:gd name="connsiteY53" fmla="*/ 296377 h 608240"/>
              <a:gd name="connsiteX54" fmla="*/ 333854 w 609191"/>
              <a:gd name="connsiteY54" fmla="*/ 295060 h 608240"/>
              <a:gd name="connsiteX55" fmla="*/ 328296 w 609191"/>
              <a:gd name="connsiteY55" fmla="*/ 278695 h 608240"/>
              <a:gd name="connsiteX56" fmla="*/ 352695 w 609191"/>
              <a:gd name="connsiteY56" fmla="*/ 187750 h 608240"/>
              <a:gd name="connsiteX57" fmla="*/ 349963 w 609191"/>
              <a:gd name="connsiteY57" fmla="*/ 175053 h 608240"/>
              <a:gd name="connsiteX58" fmla="*/ 320571 w 609191"/>
              <a:gd name="connsiteY58" fmla="*/ 166965 h 608240"/>
              <a:gd name="connsiteX59" fmla="*/ 312375 w 609191"/>
              <a:gd name="connsiteY59" fmla="*/ 196308 h 608240"/>
              <a:gd name="connsiteX60" fmla="*/ 306440 w 609191"/>
              <a:gd name="connsiteY60" fmla="*/ 217563 h 608240"/>
              <a:gd name="connsiteX61" fmla="*/ 285149 w 609191"/>
              <a:gd name="connsiteY61" fmla="*/ 211732 h 608240"/>
              <a:gd name="connsiteX62" fmla="*/ 305121 w 609191"/>
              <a:gd name="connsiteY62" fmla="*/ 139691 h 608240"/>
              <a:gd name="connsiteX63" fmla="*/ 325046 w 609191"/>
              <a:gd name="connsiteY63" fmla="*/ 133217 h 608240"/>
              <a:gd name="connsiteX64" fmla="*/ 478390 w 609191"/>
              <a:gd name="connsiteY64" fmla="*/ 95098 h 608240"/>
              <a:gd name="connsiteX65" fmla="*/ 487883 w 609191"/>
              <a:gd name="connsiteY65" fmla="*/ 102458 h 608240"/>
              <a:gd name="connsiteX66" fmla="*/ 481947 w 609191"/>
              <a:gd name="connsiteY66" fmla="*/ 123809 h 608240"/>
              <a:gd name="connsiteX67" fmla="*/ 422772 w 609191"/>
              <a:gd name="connsiteY67" fmla="*/ 157293 h 608240"/>
              <a:gd name="connsiteX68" fmla="*/ 401382 w 609191"/>
              <a:gd name="connsiteY68" fmla="*/ 151367 h 608240"/>
              <a:gd name="connsiteX69" fmla="*/ 407319 w 609191"/>
              <a:gd name="connsiteY69" fmla="*/ 130111 h 608240"/>
              <a:gd name="connsiteX70" fmla="*/ 466493 w 609191"/>
              <a:gd name="connsiteY70" fmla="*/ 96627 h 608240"/>
              <a:gd name="connsiteX71" fmla="*/ 478390 w 609191"/>
              <a:gd name="connsiteY71" fmla="*/ 95098 h 608240"/>
              <a:gd name="connsiteX72" fmla="*/ 50774 w 609191"/>
              <a:gd name="connsiteY72" fmla="*/ 50699 h 608240"/>
              <a:gd name="connsiteX73" fmla="*/ 50774 w 609191"/>
              <a:gd name="connsiteY73" fmla="*/ 437200 h 608240"/>
              <a:gd name="connsiteX74" fmla="*/ 558323 w 609191"/>
              <a:gd name="connsiteY74" fmla="*/ 437200 h 608240"/>
              <a:gd name="connsiteX75" fmla="*/ 558323 w 609191"/>
              <a:gd name="connsiteY75" fmla="*/ 50699 h 608240"/>
              <a:gd name="connsiteX76" fmla="*/ 25340 w 609191"/>
              <a:gd name="connsiteY76" fmla="*/ 0 h 608240"/>
              <a:gd name="connsiteX77" fmla="*/ 583757 w 609191"/>
              <a:gd name="connsiteY77" fmla="*/ 0 h 608240"/>
              <a:gd name="connsiteX78" fmla="*/ 609191 w 609191"/>
              <a:gd name="connsiteY78" fmla="*/ 25302 h 608240"/>
              <a:gd name="connsiteX79" fmla="*/ 609191 w 609191"/>
              <a:gd name="connsiteY79" fmla="*/ 462503 h 608240"/>
              <a:gd name="connsiteX80" fmla="*/ 583757 w 609191"/>
              <a:gd name="connsiteY80" fmla="*/ 487900 h 608240"/>
              <a:gd name="connsiteX81" fmla="*/ 483340 w 609191"/>
              <a:gd name="connsiteY81" fmla="*/ 487900 h 608240"/>
              <a:gd name="connsiteX82" fmla="*/ 522904 w 609191"/>
              <a:gd name="connsiteY82" fmla="*/ 571238 h 608240"/>
              <a:gd name="connsiteX83" fmla="*/ 511412 w 609191"/>
              <a:gd name="connsiteY83" fmla="*/ 605477 h 608240"/>
              <a:gd name="connsiteX84" fmla="*/ 477123 w 609191"/>
              <a:gd name="connsiteY84" fmla="*/ 594096 h 608240"/>
              <a:gd name="connsiteX85" fmla="*/ 426820 w 609191"/>
              <a:gd name="connsiteY85" fmla="*/ 487900 h 608240"/>
              <a:gd name="connsiteX86" fmla="*/ 182371 w 609191"/>
              <a:gd name="connsiteY86" fmla="*/ 487900 h 608240"/>
              <a:gd name="connsiteX87" fmla="*/ 131974 w 609191"/>
              <a:gd name="connsiteY87" fmla="*/ 594096 h 608240"/>
              <a:gd name="connsiteX88" fmla="*/ 97685 w 609191"/>
              <a:gd name="connsiteY88" fmla="*/ 605477 h 608240"/>
              <a:gd name="connsiteX89" fmla="*/ 86287 w 609191"/>
              <a:gd name="connsiteY89" fmla="*/ 571238 h 608240"/>
              <a:gd name="connsiteX90" fmla="*/ 125851 w 609191"/>
              <a:gd name="connsiteY90" fmla="*/ 487900 h 608240"/>
              <a:gd name="connsiteX91" fmla="*/ 25340 w 609191"/>
              <a:gd name="connsiteY91" fmla="*/ 487900 h 608240"/>
              <a:gd name="connsiteX92" fmla="*/ 0 w 609191"/>
              <a:gd name="connsiteY92" fmla="*/ 462503 h 608240"/>
              <a:gd name="connsiteX93" fmla="*/ 0 w 609191"/>
              <a:gd name="connsiteY93" fmla="*/ 25302 h 608240"/>
              <a:gd name="connsiteX94" fmla="*/ 25340 w 609191"/>
              <a:gd name="connsiteY94" fmla="*/ 0 h 60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9191" h="608240">
                <a:moveTo>
                  <a:pt x="141405" y="237023"/>
                </a:moveTo>
                <a:cubicBezTo>
                  <a:pt x="161877" y="234690"/>
                  <a:pt x="182720" y="244463"/>
                  <a:pt x="193601" y="263445"/>
                </a:cubicBezTo>
                <a:cubicBezTo>
                  <a:pt x="199348" y="273607"/>
                  <a:pt x="201515" y="285085"/>
                  <a:pt x="200007" y="296564"/>
                </a:cubicBezTo>
                <a:lnTo>
                  <a:pt x="199630" y="298446"/>
                </a:lnTo>
                <a:lnTo>
                  <a:pt x="184652" y="354334"/>
                </a:lnTo>
                <a:lnTo>
                  <a:pt x="228835" y="329212"/>
                </a:lnTo>
                <a:cubicBezTo>
                  <a:pt x="236371" y="324978"/>
                  <a:pt x="246074" y="327613"/>
                  <a:pt x="250219" y="335328"/>
                </a:cubicBezTo>
                <a:cubicBezTo>
                  <a:pt x="254459" y="342855"/>
                  <a:pt x="251821" y="352452"/>
                  <a:pt x="244284" y="356686"/>
                </a:cubicBezTo>
                <a:lnTo>
                  <a:pt x="167600" y="400248"/>
                </a:lnTo>
                <a:cubicBezTo>
                  <a:pt x="162042" y="403353"/>
                  <a:pt x="155259" y="402883"/>
                  <a:pt x="150266" y="398931"/>
                </a:cubicBezTo>
                <a:cubicBezTo>
                  <a:pt x="145179" y="395074"/>
                  <a:pt x="143106" y="388676"/>
                  <a:pt x="144708" y="382560"/>
                </a:cubicBezTo>
                <a:lnTo>
                  <a:pt x="169108" y="291577"/>
                </a:lnTo>
                <a:cubicBezTo>
                  <a:pt x="169484" y="287155"/>
                  <a:pt x="168542" y="282827"/>
                  <a:pt x="166281" y="278875"/>
                </a:cubicBezTo>
                <a:cubicBezTo>
                  <a:pt x="160441" y="268526"/>
                  <a:pt x="147252" y="264856"/>
                  <a:pt x="136889" y="270784"/>
                </a:cubicBezTo>
                <a:cubicBezTo>
                  <a:pt x="126526" y="276617"/>
                  <a:pt x="122852" y="289790"/>
                  <a:pt x="128787" y="300139"/>
                </a:cubicBezTo>
                <a:cubicBezTo>
                  <a:pt x="133026" y="307666"/>
                  <a:pt x="130389" y="317169"/>
                  <a:pt x="122852" y="321403"/>
                </a:cubicBezTo>
                <a:cubicBezTo>
                  <a:pt x="115316" y="325731"/>
                  <a:pt x="105801" y="323097"/>
                  <a:pt x="101467" y="315570"/>
                </a:cubicBezTo>
                <a:cubicBezTo>
                  <a:pt x="87148" y="290166"/>
                  <a:pt x="96097" y="257988"/>
                  <a:pt x="121439" y="243499"/>
                </a:cubicBezTo>
                <a:cubicBezTo>
                  <a:pt x="127798" y="239923"/>
                  <a:pt x="134581" y="237801"/>
                  <a:pt x="141405" y="237023"/>
                </a:cubicBezTo>
                <a:close/>
                <a:moveTo>
                  <a:pt x="246546" y="216037"/>
                </a:moveTo>
                <a:cubicBezTo>
                  <a:pt x="250394" y="217107"/>
                  <a:pt x="253831" y="219647"/>
                  <a:pt x="255949" y="223411"/>
                </a:cubicBezTo>
                <a:lnTo>
                  <a:pt x="264988" y="239311"/>
                </a:lnTo>
                <a:lnTo>
                  <a:pt x="280995" y="230279"/>
                </a:lnTo>
                <a:cubicBezTo>
                  <a:pt x="288528" y="226045"/>
                  <a:pt x="298037" y="228680"/>
                  <a:pt x="302275" y="236207"/>
                </a:cubicBezTo>
                <a:cubicBezTo>
                  <a:pt x="306606" y="243734"/>
                  <a:pt x="303969" y="253236"/>
                  <a:pt x="296437" y="257470"/>
                </a:cubicBezTo>
                <a:lnTo>
                  <a:pt x="280430" y="266503"/>
                </a:lnTo>
                <a:lnTo>
                  <a:pt x="289469" y="282498"/>
                </a:lnTo>
                <a:cubicBezTo>
                  <a:pt x="293800" y="290024"/>
                  <a:pt x="291164" y="299527"/>
                  <a:pt x="283632" y="303761"/>
                </a:cubicBezTo>
                <a:cubicBezTo>
                  <a:pt x="276099" y="308089"/>
                  <a:pt x="266495" y="305455"/>
                  <a:pt x="262258" y="297928"/>
                </a:cubicBezTo>
                <a:lnTo>
                  <a:pt x="253219" y="281933"/>
                </a:lnTo>
                <a:lnTo>
                  <a:pt x="237306" y="290965"/>
                </a:lnTo>
                <a:cubicBezTo>
                  <a:pt x="229774" y="295293"/>
                  <a:pt x="220170" y="292659"/>
                  <a:pt x="215933" y="285132"/>
                </a:cubicBezTo>
                <a:cubicBezTo>
                  <a:pt x="211696" y="277605"/>
                  <a:pt x="214332" y="268008"/>
                  <a:pt x="221865" y="263774"/>
                </a:cubicBezTo>
                <a:lnTo>
                  <a:pt x="237777" y="254742"/>
                </a:lnTo>
                <a:lnTo>
                  <a:pt x="228738" y="238841"/>
                </a:lnTo>
                <a:cubicBezTo>
                  <a:pt x="224501" y="231314"/>
                  <a:pt x="227137" y="221717"/>
                  <a:pt x="234670" y="217483"/>
                </a:cubicBezTo>
                <a:cubicBezTo>
                  <a:pt x="238436" y="215366"/>
                  <a:pt x="242697" y="214966"/>
                  <a:pt x="246546" y="216037"/>
                </a:cubicBezTo>
                <a:close/>
                <a:moveTo>
                  <a:pt x="502956" y="138354"/>
                </a:moveTo>
                <a:cubicBezTo>
                  <a:pt x="506840" y="139413"/>
                  <a:pt x="510324" y="141952"/>
                  <a:pt x="512442" y="145714"/>
                </a:cubicBezTo>
                <a:cubicBezTo>
                  <a:pt x="516679" y="153239"/>
                  <a:pt x="514043" y="162832"/>
                  <a:pt x="506510" y="167065"/>
                </a:cubicBezTo>
                <a:lnTo>
                  <a:pt x="447380" y="200549"/>
                </a:lnTo>
                <a:cubicBezTo>
                  <a:pt x="439847" y="204781"/>
                  <a:pt x="430338" y="202148"/>
                  <a:pt x="426100" y="194623"/>
                </a:cubicBezTo>
                <a:cubicBezTo>
                  <a:pt x="421769" y="187099"/>
                  <a:pt x="424406" y="177599"/>
                  <a:pt x="431938" y="173367"/>
                </a:cubicBezTo>
                <a:lnTo>
                  <a:pt x="491069" y="139883"/>
                </a:lnTo>
                <a:cubicBezTo>
                  <a:pt x="494788" y="137720"/>
                  <a:pt x="499072" y="137296"/>
                  <a:pt x="502956" y="138354"/>
                </a:cubicBezTo>
                <a:close/>
                <a:moveTo>
                  <a:pt x="325046" y="133217"/>
                </a:moveTo>
                <a:cubicBezTo>
                  <a:pt x="345500" y="130885"/>
                  <a:pt x="366379" y="140655"/>
                  <a:pt x="377189" y="159629"/>
                </a:cubicBezTo>
                <a:cubicBezTo>
                  <a:pt x="382936" y="169786"/>
                  <a:pt x="385197" y="181260"/>
                  <a:pt x="383595" y="192734"/>
                </a:cubicBezTo>
                <a:lnTo>
                  <a:pt x="383218" y="194615"/>
                </a:lnTo>
                <a:lnTo>
                  <a:pt x="368239" y="250481"/>
                </a:lnTo>
                <a:lnTo>
                  <a:pt x="412517" y="225370"/>
                </a:lnTo>
                <a:cubicBezTo>
                  <a:pt x="419865" y="221137"/>
                  <a:pt x="429568" y="223959"/>
                  <a:pt x="433808" y="231483"/>
                </a:cubicBezTo>
                <a:cubicBezTo>
                  <a:pt x="438141" y="239007"/>
                  <a:pt x="435503" y="248600"/>
                  <a:pt x="427967" y="252832"/>
                </a:cubicBezTo>
                <a:lnTo>
                  <a:pt x="351188" y="296377"/>
                </a:lnTo>
                <a:cubicBezTo>
                  <a:pt x="345630" y="299480"/>
                  <a:pt x="338847" y="299010"/>
                  <a:pt x="333854" y="295060"/>
                </a:cubicBezTo>
                <a:cubicBezTo>
                  <a:pt x="328861" y="291204"/>
                  <a:pt x="326694" y="284809"/>
                  <a:pt x="328296" y="278695"/>
                </a:cubicBezTo>
                <a:lnTo>
                  <a:pt x="352695" y="187750"/>
                </a:lnTo>
                <a:cubicBezTo>
                  <a:pt x="353072" y="183330"/>
                  <a:pt x="352224" y="179003"/>
                  <a:pt x="349963" y="175053"/>
                </a:cubicBezTo>
                <a:cubicBezTo>
                  <a:pt x="344028" y="164708"/>
                  <a:pt x="330839" y="161040"/>
                  <a:pt x="320571" y="166965"/>
                </a:cubicBezTo>
                <a:cubicBezTo>
                  <a:pt x="310114" y="172796"/>
                  <a:pt x="306440" y="185963"/>
                  <a:pt x="312375" y="196308"/>
                </a:cubicBezTo>
                <a:cubicBezTo>
                  <a:pt x="316614" y="203832"/>
                  <a:pt x="313976" y="213331"/>
                  <a:pt x="306440" y="217563"/>
                </a:cubicBezTo>
                <a:cubicBezTo>
                  <a:pt x="298903" y="221890"/>
                  <a:pt x="289388" y="219256"/>
                  <a:pt x="285149" y="211732"/>
                </a:cubicBezTo>
                <a:cubicBezTo>
                  <a:pt x="270830" y="186339"/>
                  <a:pt x="279685" y="154174"/>
                  <a:pt x="305121" y="139691"/>
                </a:cubicBezTo>
                <a:cubicBezTo>
                  <a:pt x="311456" y="136117"/>
                  <a:pt x="318227" y="133995"/>
                  <a:pt x="325046" y="133217"/>
                </a:cubicBezTo>
                <a:close/>
                <a:moveTo>
                  <a:pt x="478390" y="95098"/>
                </a:moveTo>
                <a:cubicBezTo>
                  <a:pt x="482253" y="96157"/>
                  <a:pt x="485716" y="98696"/>
                  <a:pt x="487883" y="102458"/>
                </a:cubicBezTo>
                <a:cubicBezTo>
                  <a:pt x="492123" y="109983"/>
                  <a:pt x="489485" y="119576"/>
                  <a:pt x="481947" y="123809"/>
                </a:cubicBezTo>
                <a:lnTo>
                  <a:pt x="422772" y="157293"/>
                </a:lnTo>
                <a:cubicBezTo>
                  <a:pt x="415234" y="161525"/>
                  <a:pt x="405717" y="158892"/>
                  <a:pt x="401382" y="151367"/>
                </a:cubicBezTo>
                <a:cubicBezTo>
                  <a:pt x="397142" y="143843"/>
                  <a:pt x="399781" y="134343"/>
                  <a:pt x="407319" y="130111"/>
                </a:cubicBezTo>
                <a:lnTo>
                  <a:pt x="466493" y="96627"/>
                </a:lnTo>
                <a:cubicBezTo>
                  <a:pt x="470263" y="94464"/>
                  <a:pt x="474526" y="94040"/>
                  <a:pt x="478390" y="95098"/>
                </a:cubicBezTo>
                <a:close/>
                <a:moveTo>
                  <a:pt x="50774" y="50699"/>
                </a:moveTo>
                <a:lnTo>
                  <a:pt x="50774" y="437200"/>
                </a:lnTo>
                <a:lnTo>
                  <a:pt x="558323" y="437200"/>
                </a:lnTo>
                <a:lnTo>
                  <a:pt x="558323" y="50699"/>
                </a:lnTo>
                <a:close/>
                <a:moveTo>
                  <a:pt x="25340" y="0"/>
                </a:moveTo>
                <a:lnTo>
                  <a:pt x="583757" y="0"/>
                </a:lnTo>
                <a:cubicBezTo>
                  <a:pt x="597699" y="0"/>
                  <a:pt x="609191" y="11381"/>
                  <a:pt x="609191" y="25302"/>
                </a:cubicBezTo>
                <a:lnTo>
                  <a:pt x="609191" y="462503"/>
                </a:lnTo>
                <a:cubicBezTo>
                  <a:pt x="609191" y="476424"/>
                  <a:pt x="597699" y="487900"/>
                  <a:pt x="583757" y="487900"/>
                </a:cubicBezTo>
                <a:lnTo>
                  <a:pt x="483340" y="487900"/>
                </a:lnTo>
                <a:lnTo>
                  <a:pt x="522904" y="571238"/>
                </a:lnTo>
                <a:cubicBezTo>
                  <a:pt x="529121" y="583937"/>
                  <a:pt x="522904" y="599081"/>
                  <a:pt x="511412" y="605477"/>
                </a:cubicBezTo>
                <a:cubicBezTo>
                  <a:pt x="500014" y="611779"/>
                  <a:pt x="483529" y="606794"/>
                  <a:pt x="477123" y="594096"/>
                </a:cubicBezTo>
                <a:lnTo>
                  <a:pt x="426820" y="487900"/>
                </a:lnTo>
                <a:lnTo>
                  <a:pt x="182371" y="487900"/>
                </a:lnTo>
                <a:lnTo>
                  <a:pt x="131974" y="594096"/>
                </a:lnTo>
                <a:cubicBezTo>
                  <a:pt x="125568" y="606794"/>
                  <a:pt x="110402" y="611873"/>
                  <a:pt x="97685" y="605477"/>
                </a:cubicBezTo>
                <a:cubicBezTo>
                  <a:pt x="85062" y="599081"/>
                  <a:pt x="79881" y="583937"/>
                  <a:pt x="86287" y="571238"/>
                </a:cubicBezTo>
                <a:lnTo>
                  <a:pt x="125851" y="487900"/>
                </a:lnTo>
                <a:lnTo>
                  <a:pt x="25340" y="487900"/>
                </a:lnTo>
                <a:cubicBezTo>
                  <a:pt x="11398" y="487900"/>
                  <a:pt x="0" y="476424"/>
                  <a:pt x="0" y="462503"/>
                </a:cubicBezTo>
                <a:lnTo>
                  <a:pt x="0" y="25302"/>
                </a:lnTo>
                <a:cubicBezTo>
                  <a:pt x="0" y="11381"/>
                  <a:pt x="11398" y="0"/>
                  <a:pt x="25340" y="0"/>
                </a:cubicBezTo>
                <a:close/>
              </a:path>
            </a:pathLst>
          </a:custGeom>
          <a:solidFill>
            <a:schemeClr val="accent1"/>
          </a:solidFill>
          <a:ln>
            <a:noFill/>
          </a:ln>
        </p:spPr>
      </p:sp>
      <p:sp>
        <p:nvSpPr>
          <p:cNvPr id="145" name="professor-or-student-sleeping-on-his-desk-with-books-stack_42993">
            <a:extLst>
              <a:ext uri="{FF2B5EF4-FFF2-40B4-BE49-F238E27FC236}">
                <a16:creationId xmlns="" xmlns:a16="http://schemas.microsoft.com/office/drawing/2014/main" id="{E4FA5409-5914-45FD-8003-AA83AF24174A}"/>
              </a:ext>
            </a:extLst>
          </p:cNvPr>
          <p:cNvSpPr>
            <a:spLocks noChangeAspect="1"/>
          </p:cNvSpPr>
          <p:nvPr/>
        </p:nvSpPr>
        <p:spPr bwMode="auto">
          <a:xfrm>
            <a:off x="5816352" y="4109499"/>
            <a:ext cx="368754" cy="321460"/>
          </a:xfrm>
          <a:custGeom>
            <a:avLst/>
            <a:gdLst>
              <a:gd name="connsiteX0" fmla="*/ 405697 w 549006"/>
              <a:gd name="connsiteY0" fmla="*/ 450223 h 478595"/>
              <a:gd name="connsiteX1" fmla="*/ 457263 w 549006"/>
              <a:gd name="connsiteY1" fmla="*/ 450223 h 478595"/>
              <a:gd name="connsiteX2" fmla="*/ 457263 w 549006"/>
              <a:gd name="connsiteY2" fmla="*/ 455400 h 478595"/>
              <a:gd name="connsiteX3" fmla="*/ 405697 w 549006"/>
              <a:gd name="connsiteY3" fmla="*/ 455400 h 478595"/>
              <a:gd name="connsiteX4" fmla="*/ 390090 w 549006"/>
              <a:gd name="connsiteY4" fmla="*/ 436090 h 478595"/>
              <a:gd name="connsiteX5" fmla="*/ 390090 w 549006"/>
              <a:gd name="connsiteY5" fmla="*/ 460682 h 478595"/>
              <a:gd name="connsiteX6" fmla="*/ 471421 w 549006"/>
              <a:gd name="connsiteY6" fmla="*/ 460682 h 478595"/>
              <a:gd name="connsiteX7" fmla="*/ 471421 w 549006"/>
              <a:gd name="connsiteY7" fmla="*/ 436090 h 478595"/>
              <a:gd name="connsiteX8" fmla="*/ 381053 w 549006"/>
              <a:gd name="connsiteY8" fmla="*/ 427029 h 478595"/>
              <a:gd name="connsiteX9" fmla="*/ 480458 w 549006"/>
              <a:gd name="connsiteY9" fmla="*/ 427029 h 478595"/>
              <a:gd name="connsiteX10" fmla="*/ 480458 w 549006"/>
              <a:gd name="connsiteY10" fmla="*/ 436090 h 478595"/>
              <a:gd name="connsiteX11" fmla="*/ 475294 w 549006"/>
              <a:gd name="connsiteY11" fmla="*/ 436090 h 478595"/>
              <a:gd name="connsiteX12" fmla="*/ 475294 w 549006"/>
              <a:gd name="connsiteY12" fmla="*/ 463271 h 478595"/>
              <a:gd name="connsiteX13" fmla="*/ 387508 w 549006"/>
              <a:gd name="connsiteY13" fmla="*/ 463271 h 478595"/>
              <a:gd name="connsiteX14" fmla="*/ 387508 w 549006"/>
              <a:gd name="connsiteY14" fmla="*/ 436090 h 478595"/>
              <a:gd name="connsiteX15" fmla="*/ 381053 w 549006"/>
              <a:gd name="connsiteY15" fmla="*/ 436090 h 478595"/>
              <a:gd name="connsiteX16" fmla="*/ 369495 w 549006"/>
              <a:gd name="connsiteY16" fmla="*/ 408999 h 478595"/>
              <a:gd name="connsiteX17" fmla="*/ 369495 w 549006"/>
              <a:gd name="connsiteY17" fmla="*/ 472151 h 478595"/>
              <a:gd name="connsiteX18" fmla="*/ 492224 w 549006"/>
              <a:gd name="connsiteY18" fmla="*/ 472151 h 478595"/>
              <a:gd name="connsiteX19" fmla="*/ 492224 w 549006"/>
              <a:gd name="connsiteY19" fmla="*/ 408999 h 478595"/>
              <a:gd name="connsiteX20" fmla="*/ 468970 w 549006"/>
              <a:gd name="connsiteY20" fmla="*/ 408999 h 478595"/>
              <a:gd name="connsiteX21" fmla="*/ 468970 w 549006"/>
              <a:gd name="connsiteY21" fmla="*/ 416732 h 478595"/>
              <a:gd name="connsiteX22" fmla="*/ 449592 w 549006"/>
              <a:gd name="connsiteY22" fmla="*/ 416732 h 478595"/>
              <a:gd name="connsiteX23" fmla="*/ 449592 w 549006"/>
              <a:gd name="connsiteY23" fmla="*/ 408999 h 478595"/>
              <a:gd name="connsiteX24" fmla="*/ 412127 w 549006"/>
              <a:gd name="connsiteY24" fmla="*/ 408999 h 478595"/>
              <a:gd name="connsiteX25" fmla="*/ 412127 w 549006"/>
              <a:gd name="connsiteY25" fmla="*/ 416732 h 478595"/>
              <a:gd name="connsiteX26" fmla="*/ 392749 w 549006"/>
              <a:gd name="connsiteY26" fmla="*/ 416732 h 478595"/>
              <a:gd name="connsiteX27" fmla="*/ 392749 w 549006"/>
              <a:gd name="connsiteY27" fmla="*/ 408999 h 478595"/>
              <a:gd name="connsiteX28" fmla="*/ 369495 w 549006"/>
              <a:gd name="connsiteY28" fmla="*/ 365180 h 478595"/>
              <a:gd name="connsiteX29" fmla="*/ 369495 w 549006"/>
              <a:gd name="connsiteY29" fmla="*/ 402555 h 478595"/>
              <a:gd name="connsiteX30" fmla="*/ 392749 w 549006"/>
              <a:gd name="connsiteY30" fmla="*/ 402555 h 478595"/>
              <a:gd name="connsiteX31" fmla="*/ 392749 w 549006"/>
              <a:gd name="connsiteY31" fmla="*/ 393534 h 478595"/>
              <a:gd name="connsiteX32" fmla="*/ 412127 w 549006"/>
              <a:gd name="connsiteY32" fmla="*/ 393534 h 478595"/>
              <a:gd name="connsiteX33" fmla="*/ 412127 w 549006"/>
              <a:gd name="connsiteY33" fmla="*/ 402555 h 478595"/>
              <a:gd name="connsiteX34" fmla="*/ 449592 w 549006"/>
              <a:gd name="connsiteY34" fmla="*/ 402555 h 478595"/>
              <a:gd name="connsiteX35" fmla="*/ 449592 w 549006"/>
              <a:gd name="connsiteY35" fmla="*/ 394823 h 478595"/>
              <a:gd name="connsiteX36" fmla="*/ 468970 w 549006"/>
              <a:gd name="connsiteY36" fmla="*/ 394823 h 478595"/>
              <a:gd name="connsiteX37" fmla="*/ 468970 w 549006"/>
              <a:gd name="connsiteY37" fmla="*/ 402555 h 478595"/>
              <a:gd name="connsiteX38" fmla="*/ 492224 w 549006"/>
              <a:gd name="connsiteY38" fmla="*/ 402555 h 478595"/>
              <a:gd name="connsiteX39" fmla="*/ 492224 w 549006"/>
              <a:gd name="connsiteY39" fmla="*/ 365180 h 478595"/>
              <a:gd name="connsiteX40" fmla="*/ 384998 w 549006"/>
              <a:gd name="connsiteY40" fmla="*/ 345848 h 478595"/>
              <a:gd name="connsiteX41" fmla="*/ 400500 w 549006"/>
              <a:gd name="connsiteY41" fmla="*/ 345848 h 478595"/>
              <a:gd name="connsiteX42" fmla="*/ 400500 w 549006"/>
              <a:gd name="connsiteY42" fmla="*/ 358736 h 478595"/>
              <a:gd name="connsiteX43" fmla="*/ 465094 w 549006"/>
              <a:gd name="connsiteY43" fmla="*/ 358736 h 478595"/>
              <a:gd name="connsiteX44" fmla="*/ 465094 w 549006"/>
              <a:gd name="connsiteY44" fmla="*/ 345848 h 478595"/>
              <a:gd name="connsiteX45" fmla="*/ 481889 w 549006"/>
              <a:gd name="connsiteY45" fmla="*/ 345848 h 478595"/>
              <a:gd name="connsiteX46" fmla="*/ 481889 w 549006"/>
              <a:gd name="connsiteY46" fmla="*/ 358736 h 478595"/>
              <a:gd name="connsiteX47" fmla="*/ 498683 w 549006"/>
              <a:gd name="connsiteY47" fmla="*/ 358736 h 478595"/>
              <a:gd name="connsiteX48" fmla="*/ 498683 w 549006"/>
              <a:gd name="connsiteY48" fmla="*/ 478595 h 478595"/>
              <a:gd name="connsiteX49" fmla="*/ 363036 w 549006"/>
              <a:gd name="connsiteY49" fmla="*/ 478595 h 478595"/>
              <a:gd name="connsiteX50" fmla="*/ 363036 w 549006"/>
              <a:gd name="connsiteY50" fmla="*/ 358736 h 478595"/>
              <a:gd name="connsiteX51" fmla="*/ 384998 w 549006"/>
              <a:gd name="connsiteY51" fmla="*/ 358736 h 478595"/>
              <a:gd name="connsiteX52" fmla="*/ 162823 w 549006"/>
              <a:gd name="connsiteY52" fmla="*/ 252816 h 478595"/>
              <a:gd name="connsiteX53" fmla="*/ 162823 w 549006"/>
              <a:gd name="connsiteY53" fmla="*/ 254106 h 478595"/>
              <a:gd name="connsiteX54" fmla="*/ 160240 w 549006"/>
              <a:gd name="connsiteY54" fmla="*/ 259267 h 478595"/>
              <a:gd name="connsiteX55" fmla="*/ 138283 w 549006"/>
              <a:gd name="connsiteY55" fmla="*/ 304423 h 478595"/>
              <a:gd name="connsiteX56" fmla="*/ 179613 w 549006"/>
              <a:gd name="connsiteY56" fmla="*/ 304423 h 478595"/>
              <a:gd name="connsiteX57" fmla="*/ 202862 w 549006"/>
              <a:gd name="connsiteY57" fmla="*/ 304423 h 478595"/>
              <a:gd name="connsiteX58" fmla="*/ 210611 w 549006"/>
              <a:gd name="connsiteY58" fmla="*/ 304423 h 478595"/>
              <a:gd name="connsiteX59" fmla="*/ 222236 w 549006"/>
              <a:gd name="connsiteY59" fmla="*/ 304423 h 478595"/>
              <a:gd name="connsiteX60" fmla="*/ 222236 w 549006"/>
              <a:gd name="connsiteY60" fmla="*/ 291521 h 478595"/>
              <a:gd name="connsiteX61" fmla="*/ 182197 w 549006"/>
              <a:gd name="connsiteY61" fmla="*/ 291521 h 478595"/>
              <a:gd name="connsiteX62" fmla="*/ 182197 w 549006"/>
              <a:gd name="connsiteY62" fmla="*/ 252816 h 478595"/>
              <a:gd name="connsiteX63" fmla="*/ 374633 w 549006"/>
              <a:gd name="connsiteY63" fmla="*/ 236088 h 478595"/>
              <a:gd name="connsiteX64" fmla="*/ 436554 w 549006"/>
              <a:gd name="connsiteY64" fmla="*/ 236088 h 478595"/>
              <a:gd name="connsiteX65" fmla="*/ 436554 w 549006"/>
              <a:gd name="connsiteY65" fmla="*/ 241265 h 478595"/>
              <a:gd name="connsiteX66" fmla="*/ 374633 w 549006"/>
              <a:gd name="connsiteY66" fmla="*/ 241265 h 478595"/>
              <a:gd name="connsiteX67" fmla="*/ 375875 w 549006"/>
              <a:gd name="connsiteY67" fmla="*/ 227182 h 478595"/>
              <a:gd name="connsiteX68" fmla="*/ 438003 w 549006"/>
              <a:gd name="connsiteY68" fmla="*/ 227182 h 478595"/>
              <a:gd name="connsiteX69" fmla="*/ 438003 w 549006"/>
              <a:gd name="connsiteY69" fmla="*/ 232152 h 478595"/>
              <a:gd name="connsiteX70" fmla="*/ 375875 w 549006"/>
              <a:gd name="connsiteY70" fmla="*/ 232152 h 478595"/>
              <a:gd name="connsiteX71" fmla="*/ 334648 w 549006"/>
              <a:gd name="connsiteY71" fmla="*/ 220548 h 478595"/>
              <a:gd name="connsiteX72" fmla="*/ 334648 w 549006"/>
              <a:gd name="connsiteY72" fmla="*/ 247692 h 478595"/>
              <a:gd name="connsiteX73" fmla="*/ 446924 w 549006"/>
              <a:gd name="connsiteY73" fmla="*/ 247692 h 478595"/>
              <a:gd name="connsiteX74" fmla="*/ 446924 w 549006"/>
              <a:gd name="connsiteY74" fmla="*/ 220548 h 478595"/>
              <a:gd name="connsiteX75" fmla="*/ 329486 w 549006"/>
              <a:gd name="connsiteY75" fmla="*/ 215378 h 478595"/>
              <a:gd name="connsiteX76" fmla="*/ 452086 w 549006"/>
              <a:gd name="connsiteY76" fmla="*/ 215378 h 478595"/>
              <a:gd name="connsiteX77" fmla="*/ 452086 w 549006"/>
              <a:gd name="connsiteY77" fmla="*/ 252816 h 478595"/>
              <a:gd name="connsiteX78" fmla="*/ 329486 w 549006"/>
              <a:gd name="connsiteY78" fmla="*/ 252816 h 478595"/>
              <a:gd name="connsiteX79" fmla="*/ 28429 w 549006"/>
              <a:gd name="connsiteY79" fmla="*/ 193633 h 478595"/>
              <a:gd name="connsiteX80" fmla="*/ 68487 w 549006"/>
              <a:gd name="connsiteY80" fmla="*/ 353530 h 478595"/>
              <a:gd name="connsiteX81" fmla="*/ 180910 w 549006"/>
              <a:gd name="connsiteY81" fmla="*/ 353530 h 478595"/>
              <a:gd name="connsiteX82" fmla="*/ 180910 w 549006"/>
              <a:gd name="connsiteY82" fmla="*/ 383188 h 478595"/>
              <a:gd name="connsiteX83" fmla="*/ 160234 w 549006"/>
              <a:gd name="connsiteY83" fmla="*/ 383188 h 478595"/>
              <a:gd name="connsiteX84" fmla="*/ 188663 w 549006"/>
              <a:gd name="connsiteY84" fmla="*/ 447663 h 478595"/>
              <a:gd name="connsiteX85" fmla="*/ 170572 w 549006"/>
              <a:gd name="connsiteY85" fmla="*/ 455400 h 478595"/>
              <a:gd name="connsiteX86" fmla="*/ 138267 w 549006"/>
              <a:gd name="connsiteY86" fmla="*/ 383188 h 478595"/>
              <a:gd name="connsiteX87" fmla="*/ 90455 w 549006"/>
              <a:gd name="connsiteY87" fmla="*/ 383188 h 478595"/>
              <a:gd name="connsiteX88" fmla="*/ 56857 w 549006"/>
              <a:gd name="connsiteY88" fmla="*/ 455400 h 478595"/>
              <a:gd name="connsiteX89" fmla="*/ 38766 w 549006"/>
              <a:gd name="connsiteY89" fmla="*/ 447663 h 478595"/>
              <a:gd name="connsiteX90" fmla="*/ 68487 w 549006"/>
              <a:gd name="connsiteY90" fmla="*/ 383188 h 478595"/>
              <a:gd name="connsiteX91" fmla="*/ 45227 w 549006"/>
              <a:gd name="connsiteY91" fmla="*/ 383188 h 478595"/>
              <a:gd name="connsiteX92" fmla="*/ 0 w 549006"/>
              <a:gd name="connsiteY92" fmla="*/ 201370 h 478595"/>
              <a:gd name="connsiteX93" fmla="*/ 426199 w 549006"/>
              <a:gd name="connsiteY93" fmla="*/ 184521 h 478595"/>
              <a:gd name="connsiteX94" fmla="*/ 431376 w 549006"/>
              <a:gd name="connsiteY94" fmla="*/ 184521 h 478595"/>
              <a:gd name="connsiteX95" fmla="*/ 431376 w 549006"/>
              <a:gd name="connsiteY95" fmla="*/ 203781 h 478595"/>
              <a:gd name="connsiteX96" fmla="*/ 426199 w 549006"/>
              <a:gd name="connsiteY96" fmla="*/ 203781 h 478595"/>
              <a:gd name="connsiteX97" fmla="*/ 417294 w 549006"/>
              <a:gd name="connsiteY97" fmla="*/ 184521 h 478595"/>
              <a:gd name="connsiteX98" fmla="*/ 422471 w 549006"/>
              <a:gd name="connsiteY98" fmla="*/ 184521 h 478595"/>
              <a:gd name="connsiteX99" fmla="*/ 422471 w 549006"/>
              <a:gd name="connsiteY99" fmla="*/ 203781 h 478595"/>
              <a:gd name="connsiteX100" fmla="*/ 417294 w 549006"/>
              <a:gd name="connsiteY100" fmla="*/ 203781 h 478595"/>
              <a:gd name="connsiteX101" fmla="*/ 359101 w 549006"/>
              <a:gd name="connsiteY101" fmla="*/ 184521 h 478595"/>
              <a:gd name="connsiteX102" fmla="*/ 365521 w 549006"/>
              <a:gd name="connsiteY102" fmla="*/ 184521 h 478595"/>
              <a:gd name="connsiteX103" fmla="*/ 365521 w 549006"/>
              <a:gd name="connsiteY103" fmla="*/ 203781 h 478595"/>
              <a:gd name="connsiteX104" fmla="*/ 359101 w 549006"/>
              <a:gd name="connsiteY104" fmla="*/ 203781 h 478595"/>
              <a:gd name="connsiteX105" fmla="*/ 349989 w 549006"/>
              <a:gd name="connsiteY105" fmla="*/ 184521 h 478595"/>
              <a:gd name="connsiteX106" fmla="*/ 355166 w 549006"/>
              <a:gd name="connsiteY106" fmla="*/ 184521 h 478595"/>
              <a:gd name="connsiteX107" fmla="*/ 355166 w 549006"/>
              <a:gd name="connsiteY107" fmla="*/ 203781 h 478595"/>
              <a:gd name="connsiteX108" fmla="*/ 349989 w 549006"/>
              <a:gd name="connsiteY108" fmla="*/ 203781 h 478595"/>
              <a:gd name="connsiteX109" fmla="*/ 334648 w 549006"/>
              <a:gd name="connsiteY109" fmla="*/ 180579 h 478595"/>
              <a:gd name="connsiteX110" fmla="*/ 334648 w 549006"/>
              <a:gd name="connsiteY110" fmla="*/ 207723 h 478595"/>
              <a:gd name="connsiteX111" fmla="*/ 446924 w 549006"/>
              <a:gd name="connsiteY111" fmla="*/ 207723 h 478595"/>
              <a:gd name="connsiteX112" fmla="*/ 446924 w 549006"/>
              <a:gd name="connsiteY112" fmla="*/ 180579 h 478595"/>
              <a:gd name="connsiteX113" fmla="*/ 329486 w 549006"/>
              <a:gd name="connsiteY113" fmla="*/ 175409 h 478595"/>
              <a:gd name="connsiteX114" fmla="*/ 452086 w 549006"/>
              <a:gd name="connsiteY114" fmla="*/ 175409 h 478595"/>
              <a:gd name="connsiteX115" fmla="*/ 452086 w 549006"/>
              <a:gd name="connsiteY115" fmla="*/ 212893 h 478595"/>
              <a:gd name="connsiteX116" fmla="*/ 329486 w 549006"/>
              <a:gd name="connsiteY116" fmla="*/ 212893 h 478595"/>
              <a:gd name="connsiteX117" fmla="*/ 149907 w 549006"/>
              <a:gd name="connsiteY117" fmla="*/ 158634 h 478595"/>
              <a:gd name="connsiteX118" fmla="*/ 180905 w 549006"/>
              <a:gd name="connsiteY118" fmla="*/ 203790 h 478595"/>
              <a:gd name="connsiteX119" fmla="*/ 179613 w 549006"/>
              <a:gd name="connsiteY119" fmla="*/ 223142 h 478595"/>
              <a:gd name="connsiteX120" fmla="*/ 291981 w 549006"/>
              <a:gd name="connsiteY120" fmla="*/ 223142 h 478595"/>
              <a:gd name="connsiteX121" fmla="*/ 291981 w 549006"/>
              <a:gd name="connsiteY121" fmla="*/ 252816 h 478595"/>
              <a:gd name="connsiteX122" fmla="*/ 329486 w 549006"/>
              <a:gd name="connsiteY122" fmla="*/ 252816 h 478595"/>
              <a:gd name="connsiteX123" fmla="*/ 329486 w 549006"/>
              <a:gd name="connsiteY123" fmla="*/ 252862 h 478595"/>
              <a:gd name="connsiteX124" fmla="*/ 452086 w 549006"/>
              <a:gd name="connsiteY124" fmla="*/ 252862 h 478595"/>
              <a:gd name="connsiteX125" fmla="*/ 452086 w 549006"/>
              <a:gd name="connsiteY125" fmla="*/ 252816 h 478595"/>
              <a:gd name="connsiteX126" fmla="*/ 549006 w 549006"/>
              <a:gd name="connsiteY126" fmla="*/ 252816 h 478595"/>
              <a:gd name="connsiteX127" fmla="*/ 549006 w 549006"/>
              <a:gd name="connsiteY127" fmla="*/ 291521 h 478595"/>
              <a:gd name="connsiteX128" fmla="*/ 529632 w 549006"/>
              <a:gd name="connsiteY128" fmla="*/ 291521 h 478595"/>
              <a:gd name="connsiteX129" fmla="*/ 529632 w 549006"/>
              <a:gd name="connsiteY129" fmla="*/ 478595 h 478595"/>
              <a:gd name="connsiteX130" fmla="*/ 505092 w 549006"/>
              <a:gd name="connsiteY130" fmla="*/ 478595 h 478595"/>
              <a:gd name="connsiteX131" fmla="*/ 505092 w 549006"/>
              <a:gd name="connsiteY131" fmla="*/ 291521 h 478595"/>
              <a:gd name="connsiteX132" fmla="*/ 246776 w 549006"/>
              <a:gd name="connsiteY132" fmla="*/ 291521 h 478595"/>
              <a:gd name="connsiteX133" fmla="*/ 246776 w 549006"/>
              <a:gd name="connsiteY133" fmla="*/ 304423 h 478595"/>
              <a:gd name="connsiteX134" fmla="*/ 258400 w 549006"/>
              <a:gd name="connsiteY134" fmla="*/ 304423 h 478595"/>
              <a:gd name="connsiteX135" fmla="*/ 262275 w 549006"/>
              <a:gd name="connsiteY135" fmla="*/ 304423 h 478595"/>
              <a:gd name="connsiteX136" fmla="*/ 262275 w 549006"/>
              <a:gd name="connsiteY136" fmla="*/ 464403 h 478595"/>
              <a:gd name="connsiteX137" fmla="*/ 246776 w 549006"/>
              <a:gd name="connsiteY137" fmla="*/ 464403 h 478595"/>
              <a:gd name="connsiteX138" fmla="*/ 246776 w 549006"/>
              <a:gd name="connsiteY138" fmla="*/ 466984 h 478595"/>
              <a:gd name="connsiteX139" fmla="*/ 222236 w 549006"/>
              <a:gd name="connsiteY139" fmla="*/ 466984 h 478595"/>
              <a:gd name="connsiteX140" fmla="*/ 222236 w 549006"/>
              <a:gd name="connsiteY140" fmla="*/ 464403 h 478595"/>
              <a:gd name="connsiteX141" fmla="*/ 210611 w 549006"/>
              <a:gd name="connsiteY141" fmla="*/ 464403 h 478595"/>
              <a:gd name="connsiteX142" fmla="*/ 210611 w 549006"/>
              <a:gd name="connsiteY142" fmla="*/ 344418 h 478595"/>
              <a:gd name="connsiteX143" fmla="*/ 202862 w 549006"/>
              <a:gd name="connsiteY143" fmla="*/ 344418 h 478595"/>
              <a:gd name="connsiteX144" fmla="*/ 162823 w 549006"/>
              <a:gd name="connsiteY144" fmla="*/ 344418 h 478595"/>
              <a:gd name="connsiteX145" fmla="*/ 160240 w 549006"/>
              <a:gd name="connsiteY145" fmla="*/ 344418 h 478595"/>
              <a:gd name="connsiteX146" fmla="*/ 118909 w 549006"/>
              <a:gd name="connsiteY146" fmla="*/ 344418 h 478595"/>
              <a:gd name="connsiteX147" fmla="*/ 105993 w 549006"/>
              <a:gd name="connsiteY147" fmla="*/ 344418 h 478595"/>
              <a:gd name="connsiteX148" fmla="*/ 100827 w 549006"/>
              <a:gd name="connsiteY148" fmla="*/ 344418 h 478595"/>
              <a:gd name="connsiteX149" fmla="*/ 73704 w 549006"/>
              <a:gd name="connsiteY149" fmla="*/ 344418 h 478595"/>
              <a:gd name="connsiteX150" fmla="*/ 63371 w 549006"/>
              <a:gd name="connsiteY150" fmla="*/ 296682 h 478595"/>
              <a:gd name="connsiteX151" fmla="*/ 133116 w 549006"/>
              <a:gd name="connsiteY151" fmla="*/ 161214 h 478595"/>
              <a:gd name="connsiteX152" fmla="*/ 423694 w 549006"/>
              <a:gd name="connsiteY152" fmla="*/ 144488 h 478595"/>
              <a:gd name="connsiteX153" fmla="*/ 423694 w 549006"/>
              <a:gd name="connsiteY153" fmla="*/ 163876 h 478595"/>
              <a:gd name="connsiteX154" fmla="*/ 428857 w 549006"/>
              <a:gd name="connsiteY154" fmla="*/ 163876 h 478595"/>
              <a:gd name="connsiteX155" fmla="*/ 428857 w 549006"/>
              <a:gd name="connsiteY155" fmla="*/ 144488 h 478595"/>
              <a:gd name="connsiteX156" fmla="*/ 368202 w 549006"/>
              <a:gd name="connsiteY156" fmla="*/ 144488 h 478595"/>
              <a:gd name="connsiteX157" fmla="*/ 368202 w 549006"/>
              <a:gd name="connsiteY157" fmla="*/ 163876 h 478595"/>
              <a:gd name="connsiteX158" fmla="*/ 373364 w 549006"/>
              <a:gd name="connsiteY158" fmla="*/ 163876 h 478595"/>
              <a:gd name="connsiteX159" fmla="*/ 373364 w 549006"/>
              <a:gd name="connsiteY159" fmla="*/ 144488 h 478595"/>
              <a:gd name="connsiteX160" fmla="*/ 359168 w 549006"/>
              <a:gd name="connsiteY160" fmla="*/ 144488 h 478595"/>
              <a:gd name="connsiteX161" fmla="*/ 359168 w 549006"/>
              <a:gd name="connsiteY161" fmla="*/ 163876 h 478595"/>
              <a:gd name="connsiteX162" fmla="*/ 364330 w 549006"/>
              <a:gd name="connsiteY162" fmla="*/ 163876 h 478595"/>
              <a:gd name="connsiteX163" fmla="*/ 364330 w 549006"/>
              <a:gd name="connsiteY163" fmla="*/ 144488 h 478595"/>
              <a:gd name="connsiteX164" fmla="*/ 434019 w 549006"/>
              <a:gd name="connsiteY164" fmla="*/ 140610 h 478595"/>
              <a:gd name="connsiteX165" fmla="*/ 434019 w 549006"/>
              <a:gd name="connsiteY165" fmla="*/ 167754 h 478595"/>
              <a:gd name="connsiteX166" fmla="*/ 446924 w 549006"/>
              <a:gd name="connsiteY166" fmla="*/ 167754 h 478595"/>
              <a:gd name="connsiteX167" fmla="*/ 446924 w 549006"/>
              <a:gd name="connsiteY167" fmla="*/ 140610 h 478595"/>
              <a:gd name="connsiteX168" fmla="*/ 383688 w 549006"/>
              <a:gd name="connsiteY168" fmla="*/ 140610 h 478595"/>
              <a:gd name="connsiteX169" fmla="*/ 383688 w 549006"/>
              <a:gd name="connsiteY169" fmla="*/ 167754 h 478595"/>
              <a:gd name="connsiteX170" fmla="*/ 419823 w 549006"/>
              <a:gd name="connsiteY170" fmla="*/ 167754 h 478595"/>
              <a:gd name="connsiteX171" fmla="*/ 419823 w 549006"/>
              <a:gd name="connsiteY171" fmla="*/ 140610 h 478595"/>
              <a:gd name="connsiteX172" fmla="*/ 334648 w 549006"/>
              <a:gd name="connsiteY172" fmla="*/ 140610 h 478595"/>
              <a:gd name="connsiteX173" fmla="*/ 334648 w 549006"/>
              <a:gd name="connsiteY173" fmla="*/ 167754 h 478595"/>
              <a:gd name="connsiteX174" fmla="*/ 348844 w 549006"/>
              <a:gd name="connsiteY174" fmla="*/ 167754 h 478595"/>
              <a:gd name="connsiteX175" fmla="*/ 348844 w 549006"/>
              <a:gd name="connsiteY175" fmla="*/ 140610 h 478595"/>
              <a:gd name="connsiteX176" fmla="*/ 329486 w 549006"/>
              <a:gd name="connsiteY176" fmla="*/ 135440 h 478595"/>
              <a:gd name="connsiteX177" fmla="*/ 419823 w 549006"/>
              <a:gd name="connsiteY177" fmla="*/ 135440 h 478595"/>
              <a:gd name="connsiteX178" fmla="*/ 434019 w 549006"/>
              <a:gd name="connsiteY178" fmla="*/ 135440 h 478595"/>
              <a:gd name="connsiteX179" fmla="*/ 452086 w 549006"/>
              <a:gd name="connsiteY179" fmla="*/ 135440 h 478595"/>
              <a:gd name="connsiteX180" fmla="*/ 452086 w 549006"/>
              <a:gd name="connsiteY180" fmla="*/ 172924 h 478595"/>
              <a:gd name="connsiteX181" fmla="*/ 329486 w 549006"/>
              <a:gd name="connsiteY181" fmla="*/ 172924 h 478595"/>
              <a:gd name="connsiteX182" fmla="*/ 427649 w 549006"/>
              <a:gd name="connsiteY182" fmla="*/ 105825 h 478595"/>
              <a:gd name="connsiteX183" fmla="*/ 432826 w 549006"/>
              <a:gd name="connsiteY183" fmla="*/ 105825 h 478595"/>
              <a:gd name="connsiteX184" fmla="*/ 432826 w 549006"/>
              <a:gd name="connsiteY184" fmla="*/ 125085 h 478595"/>
              <a:gd name="connsiteX185" fmla="*/ 427649 w 549006"/>
              <a:gd name="connsiteY185" fmla="*/ 125085 h 478595"/>
              <a:gd name="connsiteX186" fmla="*/ 364330 w 549006"/>
              <a:gd name="connsiteY186" fmla="*/ 105774 h 478595"/>
              <a:gd name="connsiteX187" fmla="*/ 364330 w 549006"/>
              <a:gd name="connsiteY187" fmla="*/ 125189 h 478595"/>
              <a:gd name="connsiteX188" fmla="*/ 369492 w 549006"/>
              <a:gd name="connsiteY188" fmla="*/ 125189 h 478595"/>
              <a:gd name="connsiteX189" fmla="*/ 369492 w 549006"/>
              <a:gd name="connsiteY189" fmla="*/ 105774 h 478595"/>
              <a:gd name="connsiteX190" fmla="*/ 355297 w 549006"/>
              <a:gd name="connsiteY190" fmla="*/ 105774 h 478595"/>
              <a:gd name="connsiteX191" fmla="*/ 355297 w 549006"/>
              <a:gd name="connsiteY191" fmla="*/ 125189 h 478595"/>
              <a:gd name="connsiteX192" fmla="*/ 360459 w 549006"/>
              <a:gd name="connsiteY192" fmla="*/ 125189 h 478595"/>
              <a:gd name="connsiteX193" fmla="*/ 360459 w 549006"/>
              <a:gd name="connsiteY193" fmla="*/ 105774 h 478595"/>
              <a:gd name="connsiteX194" fmla="*/ 378526 w 549006"/>
              <a:gd name="connsiteY194" fmla="*/ 100596 h 478595"/>
              <a:gd name="connsiteX195" fmla="*/ 378526 w 549006"/>
              <a:gd name="connsiteY195" fmla="*/ 127778 h 478595"/>
              <a:gd name="connsiteX196" fmla="*/ 446924 w 549006"/>
              <a:gd name="connsiteY196" fmla="*/ 127778 h 478595"/>
              <a:gd name="connsiteX197" fmla="*/ 446924 w 549006"/>
              <a:gd name="connsiteY197" fmla="*/ 100596 h 478595"/>
              <a:gd name="connsiteX198" fmla="*/ 334648 w 549006"/>
              <a:gd name="connsiteY198" fmla="*/ 100596 h 478595"/>
              <a:gd name="connsiteX199" fmla="*/ 334648 w 549006"/>
              <a:gd name="connsiteY199" fmla="*/ 127778 h 478595"/>
              <a:gd name="connsiteX200" fmla="*/ 348844 w 549006"/>
              <a:gd name="connsiteY200" fmla="*/ 127778 h 478595"/>
              <a:gd name="connsiteX201" fmla="*/ 348844 w 549006"/>
              <a:gd name="connsiteY201" fmla="*/ 100596 h 478595"/>
              <a:gd name="connsiteX202" fmla="*/ 329486 w 549006"/>
              <a:gd name="connsiteY202" fmla="*/ 96713 h 478595"/>
              <a:gd name="connsiteX203" fmla="*/ 452086 w 549006"/>
              <a:gd name="connsiteY203" fmla="*/ 96713 h 478595"/>
              <a:gd name="connsiteX204" fmla="*/ 452086 w 549006"/>
              <a:gd name="connsiteY204" fmla="*/ 132955 h 478595"/>
              <a:gd name="connsiteX205" fmla="*/ 329486 w 549006"/>
              <a:gd name="connsiteY205" fmla="*/ 132955 h 478595"/>
              <a:gd name="connsiteX206" fmla="*/ 307402 w 549006"/>
              <a:gd name="connsiteY206" fmla="*/ 89051 h 478595"/>
              <a:gd name="connsiteX207" fmla="*/ 315196 w 549006"/>
              <a:gd name="connsiteY207" fmla="*/ 92948 h 478595"/>
              <a:gd name="connsiteX208" fmla="*/ 315196 w 549006"/>
              <a:gd name="connsiteY208" fmla="*/ 95546 h 478595"/>
              <a:gd name="connsiteX209" fmla="*/ 306103 w 549006"/>
              <a:gd name="connsiteY209" fmla="*/ 98145 h 478595"/>
              <a:gd name="connsiteX210" fmla="*/ 312598 w 549006"/>
              <a:gd name="connsiteY210" fmla="*/ 102042 h 478595"/>
              <a:gd name="connsiteX211" fmla="*/ 311299 w 549006"/>
              <a:gd name="connsiteY211" fmla="*/ 103341 h 478595"/>
              <a:gd name="connsiteX212" fmla="*/ 300907 w 549006"/>
              <a:gd name="connsiteY212" fmla="*/ 99444 h 478595"/>
              <a:gd name="connsiteX213" fmla="*/ 302206 w 549006"/>
              <a:gd name="connsiteY213" fmla="*/ 96846 h 478595"/>
              <a:gd name="connsiteX214" fmla="*/ 311299 w 549006"/>
              <a:gd name="connsiteY214" fmla="*/ 92948 h 478595"/>
              <a:gd name="connsiteX215" fmla="*/ 306103 w 549006"/>
              <a:gd name="connsiteY215" fmla="*/ 90350 h 478595"/>
              <a:gd name="connsiteX216" fmla="*/ 245450 w 549006"/>
              <a:gd name="connsiteY216" fmla="*/ 72276 h 478595"/>
              <a:gd name="connsiteX217" fmla="*/ 254490 w 549006"/>
              <a:gd name="connsiteY217" fmla="*/ 99380 h 478595"/>
              <a:gd name="connsiteX218" fmla="*/ 279026 w 549006"/>
              <a:gd name="connsiteY218" fmla="*/ 90345 h 478595"/>
              <a:gd name="connsiteX219" fmla="*/ 273861 w 549006"/>
              <a:gd name="connsiteY219" fmla="*/ 113577 h 478595"/>
              <a:gd name="connsiteX220" fmla="*/ 276444 w 549006"/>
              <a:gd name="connsiteY220" fmla="*/ 116158 h 478595"/>
              <a:gd name="connsiteX221" fmla="*/ 303563 w 549006"/>
              <a:gd name="connsiteY221" fmla="*/ 120030 h 478595"/>
              <a:gd name="connsiteX222" fmla="*/ 290649 w 549006"/>
              <a:gd name="connsiteY222" fmla="*/ 143261 h 478595"/>
              <a:gd name="connsiteX223" fmla="*/ 310020 w 549006"/>
              <a:gd name="connsiteY223" fmla="*/ 160040 h 478595"/>
              <a:gd name="connsiteX224" fmla="*/ 290649 w 549006"/>
              <a:gd name="connsiteY224" fmla="*/ 167784 h 478595"/>
              <a:gd name="connsiteX225" fmla="*/ 297106 w 549006"/>
              <a:gd name="connsiteY225" fmla="*/ 189724 h 478595"/>
              <a:gd name="connsiteX226" fmla="*/ 279026 w 549006"/>
              <a:gd name="connsiteY226" fmla="*/ 188434 h 478595"/>
              <a:gd name="connsiteX227" fmla="*/ 251907 w 549006"/>
              <a:gd name="connsiteY227" fmla="*/ 209084 h 478595"/>
              <a:gd name="connsiteX228" fmla="*/ 187337 w 549006"/>
              <a:gd name="connsiteY228" fmla="*/ 188434 h 478595"/>
              <a:gd name="connsiteX229" fmla="*/ 186045 w 549006"/>
              <a:gd name="connsiteY229" fmla="*/ 123902 h 478595"/>
              <a:gd name="connsiteX230" fmla="*/ 215747 w 549006"/>
              <a:gd name="connsiteY230" fmla="*/ 100670 h 478595"/>
              <a:gd name="connsiteX231" fmla="*/ 218330 w 549006"/>
              <a:gd name="connsiteY231" fmla="*/ 81310 h 478595"/>
              <a:gd name="connsiteX232" fmla="*/ 233827 w 549006"/>
              <a:gd name="connsiteY232" fmla="*/ 92926 h 478595"/>
              <a:gd name="connsiteX233" fmla="*/ 178354 w 549006"/>
              <a:gd name="connsiteY233" fmla="*/ 60679 h 478595"/>
              <a:gd name="connsiteX234" fmla="*/ 200260 w 549006"/>
              <a:gd name="connsiteY234" fmla="*/ 60679 h 478595"/>
              <a:gd name="connsiteX235" fmla="*/ 200260 w 549006"/>
              <a:gd name="connsiteY235" fmla="*/ 65856 h 478595"/>
              <a:gd name="connsiteX236" fmla="*/ 186085 w 549006"/>
              <a:gd name="connsiteY236" fmla="*/ 81389 h 478595"/>
              <a:gd name="connsiteX237" fmla="*/ 200260 w 549006"/>
              <a:gd name="connsiteY237" fmla="*/ 81389 h 478595"/>
              <a:gd name="connsiteX238" fmla="*/ 200260 w 549006"/>
              <a:gd name="connsiteY238" fmla="*/ 86566 h 478595"/>
              <a:gd name="connsiteX239" fmla="*/ 177065 w 549006"/>
              <a:gd name="connsiteY239" fmla="*/ 86566 h 478595"/>
              <a:gd name="connsiteX240" fmla="*/ 177065 w 549006"/>
              <a:gd name="connsiteY240" fmla="*/ 81389 h 478595"/>
              <a:gd name="connsiteX241" fmla="*/ 189951 w 549006"/>
              <a:gd name="connsiteY241" fmla="*/ 65856 h 478595"/>
              <a:gd name="connsiteX242" fmla="*/ 178354 w 549006"/>
              <a:gd name="connsiteY242" fmla="*/ 65856 h 478595"/>
              <a:gd name="connsiteX243" fmla="*/ 273851 w 549006"/>
              <a:gd name="connsiteY243" fmla="*/ 50324 h 478595"/>
              <a:gd name="connsiteX244" fmla="*/ 292003 w 549006"/>
              <a:gd name="connsiteY244" fmla="*/ 59337 h 478595"/>
              <a:gd name="connsiteX245" fmla="*/ 289410 w 549006"/>
              <a:gd name="connsiteY245" fmla="*/ 63200 h 478595"/>
              <a:gd name="connsiteX246" fmla="*/ 272554 w 549006"/>
              <a:gd name="connsiteY246" fmla="*/ 70925 h 478595"/>
              <a:gd name="connsiteX247" fmla="*/ 284223 w 549006"/>
              <a:gd name="connsiteY247" fmla="*/ 76075 h 478595"/>
              <a:gd name="connsiteX248" fmla="*/ 281630 w 549006"/>
              <a:gd name="connsiteY248" fmla="*/ 79938 h 478595"/>
              <a:gd name="connsiteX249" fmla="*/ 262181 w 549006"/>
              <a:gd name="connsiteY249" fmla="*/ 70925 h 478595"/>
              <a:gd name="connsiteX250" fmla="*/ 264774 w 549006"/>
              <a:gd name="connsiteY250" fmla="*/ 67062 h 478595"/>
              <a:gd name="connsiteX251" fmla="*/ 281630 w 549006"/>
              <a:gd name="connsiteY251" fmla="*/ 59337 h 478595"/>
              <a:gd name="connsiteX252" fmla="*/ 271257 w 549006"/>
              <a:gd name="connsiteY252" fmla="*/ 54187 h 478595"/>
              <a:gd name="connsiteX253" fmla="*/ 370813 w 549006"/>
              <a:gd name="connsiteY253" fmla="*/ 39969 h 478595"/>
              <a:gd name="connsiteX254" fmla="*/ 372105 w 549006"/>
              <a:gd name="connsiteY254" fmla="*/ 47705 h 478595"/>
              <a:gd name="connsiteX255" fmla="*/ 357887 w 549006"/>
              <a:gd name="connsiteY255" fmla="*/ 70913 h 478595"/>
              <a:gd name="connsiteX256" fmla="*/ 377276 w 549006"/>
              <a:gd name="connsiteY256" fmla="*/ 67045 h 478595"/>
              <a:gd name="connsiteX257" fmla="*/ 378568 w 549006"/>
              <a:gd name="connsiteY257" fmla="*/ 74781 h 478595"/>
              <a:gd name="connsiteX258" fmla="*/ 346254 w 549006"/>
              <a:gd name="connsiteY258" fmla="*/ 79938 h 478595"/>
              <a:gd name="connsiteX259" fmla="*/ 344962 w 549006"/>
              <a:gd name="connsiteY259" fmla="*/ 73491 h 478595"/>
              <a:gd name="connsiteX260" fmla="*/ 359180 w 549006"/>
              <a:gd name="connsiteY260" fmla="*/ 50284 h 478595"/>
              <a:gd name="connsiteX261" fmla="*/ 342377 w 549006"/>
              <a:gd name="connsiteY261" fmla="*/ 52862 h 478595"/>
              <a:gd name="connsiteX262" fmla="*/ 341084 w 549006"/>
              <a:gd name="connsiteY262" fmla="*/ 45126 h 478595"/>
              <a:gd name="connsiteX263" fmla="*/ 307402 w 549006"/>
              <a:gd name="connsiteY263" fmla="*/ 27129 h 478595"/>
              <a:gd name="connsiteX264" fmla="*/ 315196 w 549006"/>
              <a:gd name="connsiteY264" fmla="*/ 32306 h 478595"/>
              <a:gd name="connsiteX265" fmla="*/ 315196 w 549006"/>
              <a:gd name="connsiteY265" fmla="*/ 33601 h 478595"/>
              <a:gd name="connsiteX266" fmla="*/ 306103 w 549006"/>
              <a:gd name="connsiteY266" fmla="*/ 37484 h 478595"/>
              <a:gd name="connsiteX267" fmla="*/ 312598 w 549006"/>
              <a:gd name="connsiteY267" fmla="*/ 40072 h 478595"/>
              <a:gd name="connsiteX268" fmla="*/ 311299 w 549006"/>
              <a:gd name="connsiteY268" fmla="*/ 42661 h 478595"/>
              <a:gd name="connsiteX269" fmla="*/ 300907 w 549006"/>
              <a:gd name="connsiteY269" fmla="*/ 37484 h 478595"/>
              <a:gd name="connsiteX270" fmla="*/ 302206 w 549006"/>
              <a:gd name="connsiteY270" fmla="*/ 36189 h 478595"/>
              <a:gd name="connsiteX271" fmla="*/ 311299 w 549006"/>
              <a:gd name="connsiteY271" fmla="*/ 32306 h 478595"/>
              <a:gd name="connsiteX272" fmla="*/ 306103 w 549006"/>
              <a:gd name="connsiteY272" fmla="*/ 29718 h 478595"/>
              <a:gd name="connsiteX273" fmla="*/ 220817 w 549006"/>
              <a:gd name="connsiteY273" fmla="*/ 3935 h 478595"/>
              <a:gd name="connsiteX274" fmla="*/ 248045 w 549006"/>
              <a:gd name="connsiteY274" fmla="*/ 3935 h 478595"/>
              <a:gd name="connsiteX275" fmla="*/ 248045 w 549006"/>
              <a:gd name="connsiteY275" fmla="*/ 10396 h 478595"/>
              <a:gd name="connsiteX276" fmla="*/ 231190 w 549006"/>
              <a:gd name="connsiteY276" fmla="*/ 29781 h 478595"/>
              <a:gd name="connsiteX277" fmla="*/ 249342 w 549006"/>
              <a:gd name="connsiteY277" fmla="*/ 29781 h 478595"/>
              <a:gd name="connsiteX278" fmla="*/ 249342 w 549006"/>
              <a:gd name="connsiteY278" fmla="*/ 36242 h 478595"/>
              <a:gd name="connsiteX279" fmla="*/ 219520 w 549006"/>
              <a:gd name="connsiteY279" fmla="*/ 36242 h 478595"/>
              <a:gd name="connsiteX280" fmla="*/ 219520 w 549006"/>
              <a:gd name="connsiteY280" fmla="*/ 29781 h 478595"/>
              <a:gd name="connsiteX281" fmla="*/ 236376 w 549006"/>
              <a:gd name="connsiteY281" fmla="*/ 10396 h 478595"/>
              <a:gd name="connsiteX282" fmla="*/ 220817 w 549006"/>
              <a:gd name="connsiteY282" fmla="*/ 10396 h 478595"/>
              <a:gd name="connsiteX283" fmla="*/ 355230 w 549006"/>
              <a:gd name="connsiteY283" fmla="*/ 1243 h 478595"/>
              <a:gd name="connsiteX284" fmla="*/ 356520 w 549006"/>
              <a:gd name="connsiteY284" fmla="*/ 5136 h 478595"/>
              <a:gd name="connsiteX285" fmla="*/ 348778 w 549006"/>
              <a:gd name="connsiteY285" fmla="*/ 15519 h 478595"/>
              <a:gd name="connsiteX286" fmla="*/ 357811 w 549006"/>
              <a:gd name="connsiteY286" fmla="*/ 14221 h 478595"/>
              <a:gd name="connsiteX287" fmla="*/ 359101 w 549006"/>
              <a:gd name="connsiteY287" fmla="*/ 18114 h 478595"/>
              <a:gd name="connsiteX288" fmla="*/ 343616 w 549006"/>
              <a:gd name="connsiteY288" fmla="*/ 20710 h 478595"/>
              <a:gd name="connsiteX289" fmla="*/ 343616 w 549006"/>
              <a:gd name="connsiteY289" fmla="*/ 16817 h 478595"/>
              <a:gd name="connsiteX290" fmla="*/ 350068 w 549006"/>
              <a:gd name="connsiteY290" fmla="*/ 6434 h 478595"/>
              <a:gd name="connsiteX291" fmla="*/ 342326 w 549006"/>
              <a:gd name="connsiteY291" fmla="*/ 7732 h 478595"/>
              <a:gd name="connsiteX292" fmla="*/ 342326 w 549006"/>
              <a:gd name="connsiteY292" fmla="*/ 3839 h 478595"/>
              <a:gd name="connsiteX293" fmla="*/ 275171 w 549006"/>
              <a:gd name="connsiteY293" fmla="*/ 0 h 478595"/>
              <a:gd name="connsiteX294" fmla="*/ 284132 w 549006"/>
              <a:gd name="connsiteY294" fmla="*/ 3883 h 478595"/>
              <a:gd name="connsiteX295" fmla="*/ 282852 w 549006"/>
              <a:gd name="connsiteY295" fmla="*/ 6472 h 478595"/>
              <a:gd name="connsiteX296" fmla="*/ 275171 w 549006"/>
              <a:gd name="connsiteY296" fmla="*/ 10355 h 478595"/>
              <a:gd name="connsiteX297" fmla="*/ 280292 w 549006"/>
              <a:gd name="connsiteY297" fmla="*/ 12943 h 478595"/>
              <a:gd name="connsiteX298" fmla="*/ 279011 w 549006"/>
              <a:gd name="connsiteY298" fmla="*/ 15532 h 478595"/>
              <a:gd name="connsiteX299" fmla="*/ 270050 w 549006"/>
              <a:gd name="connsiteY299" fmla="*/ 10355 h 478595"/>
              <a:gd name="connsiteX300" fmla="*/ 271330 w 549006"/>
              <a:gd name="connsiteY300" fmla="*/ 7766 h 478595"/>
              <a:gd name="connsiteX301" fmla="*/ 279011 w 549006"/>
              <a:gd name="connsiteY301" fmla="*/ 5177 h 478595"/>
              <a:gd name="connsiteX302" fmla="*/ 273891 w 549006"/>
              <a:gd name="connsiteY302" fmla="*/ 2589 h 478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Lst>
            <a:rect l="l" t="t" r="r" b="b"/>
            <a:pathLst>
              <a:path w="549006" h="478595">
                <a:moveTo>
                  <a:pt x="405697" y="450223"/>
                </a:moveTo>
                <a:lnTo>
                  <a:pt x="457263" y="450223"/>
                </a:lnTo>
                <a:lnTo>
                  <a:pt x="457263" y="455400"/>
                </a:lnTo>
                <a:lnTo>
                  <a:pt x="405697" y="455400"/>
                </a:lnTo>
                <a:close/>
                <a:moveTo>
                  <a:pt x="390090" y="436090"/>
                </a:moveTo>
                <a:lnTo>
                  <a:pt x="390090" y="460682"/>
                </a:lnTo>
                <a:lnTo>
                  <a:pt x="471421" y="460682"/>
                </a:lnTo>
                <a:lnTo>
                  <a:pt x="471421" y="436090"/>
                </a:lnTo>
                <a:close/>
                <a:moveTo>
                  <a:pt x="381053" y="427029"/>
                </a:moveTo>
                <a:lnTo>
                  <a:pt x="480458" y="427029"/>
                </a:lnTo>
                <a:lnTo>
                  <a:pt x="480458" y="436090"/>
                </a:lnTo>
                <a:lnTo>
                  <a:pt x="475294" y="436090"/>
                </a:lnTo>
                <a:lnTo>
                  <a:pt x="475294" y="463271"/>
                </a:lnTo>
                <a:lnTo>
                  <a:pt x="387508" y="463271"/>
                </a:lnTo>
                <a:lnTo>
                  <a:pt x="387508" y="436090"/>
                </a:lnTo>
                <a:lnTo>
                  <a:pt x="381053" y="436090"/>
                </a:lnTo>
                <a:close/>
                <a:moveTo>
                  <a:pt x="369495" y="408999"/>
                </a:moveTo>
                <a:lnTo>
                  <a:pt x="369495" y="472151"/>
                </a:lnTo>
                <a:lnTo>
                  <a:pt x="492224" y="472151"/>
                </a:lnTo>
                <a:lnTo>
                  <a:pt x="492224" y="408999"/>
                </a:lnTo>
                <a:lnTo>
                  <a:pt x="468970" y="408999"/>
                </a:lnTo>
                <a:lnTo>
                  <a:pt x="468970" y="416732"/>
                </a:lnTo>
                <a:lnTo>
                  <a:pt x="449592" y="416732"/>
                </a:lnTo>
                <a:lnTo>
                  <a:pt x="449592" y="408999"/>
                </a:lnTo>
                <a:lnTo>
                  <a:pt x="412127" y="408999"/>
                </a:lnTo>
                <a:lnTo>
                  <a:pt x="412127" y="416732"/>
                </a:lnTo>
                <a:lnTo>
                  <a:pt x="392749" y="416732"/>
                </a:lnTo>
                <a:lnTo>
                  <a:pt x="392749" y="408999"/>
                </a:lnTo>
                <a:close/>
                <a:moveTo>
                  <a:pt x="369495" y="365180"/>
                </a:moveTo>
                <a:lnTo>
                  <a:pt x="369495" y="402555"/>
                </a:lnTo>
                <a:lnTo>
                  <a:pt x="392749" y="402555"/>
                </a:lnTo>
                <a:lnTo>
                  <a:pt x="392749" y="393534"/>
                </a:lnTo>
                <a:lnTo>
                  <a:pt x="412127" y="393534"/>
                </a:lnTo>
                <a:lnTo>
                  <a:pt x="412127" y="402555"/>
                </a:lnTo>
                <a:lnTo>
                  <a:pt x="449592" y="402555"/>
                </a:lnTo>
                <a:lnTo>
                  <a:pt x="449592" y="394823"/>
                </a:lnTo>
                <a:lnTo>
                  <a:pt x="468970" y="394823"/>
                </a:lnTo>
                <a:lnTo>
                  <a:pt x="468970" y="402555"/>
                </a:lnTo>
                <a:lnTo>
                  <a:pt x="492224" y="402555"/>
                </a:lnTo>
                <a:lnTo>
                  <a:pt x="492224" y="365180"/>
                </a:lnTo>
                <a:close/>
                <a:moveTo>
                  <a:pt x="384998" y="345848"/>
                </a:moveTo>
                <a:lnTo>
                  <a:pt x="400500" y="345848"/>
                </a:lnTo>
                <a:lnTo>
                  <a:pt x="400500" y="358736"/>
                </a:lnTo>
                <a:lnTo>
                  <a:pt x="465094" y="358736"/>
                </a:lnTo>
                <a:lnTo>
                  <a:pt x="465094" y="345848"/>
                </a:lnTo>
                <a:lnTo>
                  <a:pt x="481889" y="345848"/>
                </a:lnTo>
                <a:lnTo>
                  <a:pt x="481889" y="358736"/>
                </a:lnTo>
                <a:lnTo>
                  <a:pt x="498683" y="358736"/>
                </a:lnTo>
                <a:lnTo>
                  <a:pt x="498683" y="478595"/>
                </a:lnTo>
                <a:lnTo>
                  <a:pt x="363036" y="478595"/>
                </a:lnTo>
                <a:lnTo>
                  <a:pt x="363036" y="358736"/>
                </a:lnTo>
                <a:lnTo>
                  <a:pt x="384998" y="358736"/>
                </a:lnTo>
                <a:close/>
                <a:moveTo>
                  <a:pt x="162823" y="252816"/>
                </a:moveTo>
                <a:lnTo>
                  <a:pt x="162823" y="254106"/>
                </a:lnTo>
                <a:lnTo>
                  <a:pt x="160240" y="259267"/>
                </a:lnTo>
                <a:lnTo>
                  <a:pt x="138283" y="304423"/>
                </a:lnTo>
                <a:lnTo>
                  <a:pt x="179613" y="304423"/>
                </a:lnTo>
                <a:lnTo>
                  <a:pt x="202862" y="304423"/>
                </a:lnTo>
                <a:lnTo>
                  <a:pt x="210611" y="304423"/>
                </a:lnTo>
                <a:lnTo>
                  <a:pt x="222236" y="304423"/>
                </a:lnTo>
                <a:lnTo>
                  <a:pt x="222236" y="291521"/>
                </a:lnTo>
                <a:lnTo>
                  <a:pt x="182197" y="291521"/>
                </a:lnTo>
                <a:lnTo>
                  <a:pt x="182197" y="252816"/>
                </a:lnTo>
                <a:close/>
                <a:moveTo>
                  <a:pt x="374633" y="236088"/>
                </a:moveTo>
                <a:lnTo>
                  <a:pt x="436554" y="236088"/>
                </a:lnTo>
                <a:lnTo>
                  <a:pt x="436554" y="241265"/>
                </a:lnTo>
                <a:lnTo>
                  <a:pt x="374633" y="241265"/>
                </a:lnTo>
                <a:close/>
                <a:moveTo>
                  <a:pt x="375875" y="227182"/>
                </a:moveTo>
                <a:lnTo>
                  <a:pt x="438003" y="227182"/>
                </a:lnTo>
                <a:lnTo>
                  <a:pt x="438003" y="232152"/>
                </a:lnTo>
                <a:lnTo>
                  <a:pt x="375875" y="232152"/>
                </a:lnTo>
                <a:close/>
                <a:moveTo>
                  <a:pt x="334648" y="220548"/>
                </a:moveTo>
                <a:lnTo>
                  <a:pt x="334648" y="247692"/>
                </a:lnTo>
                <a:lnTo>
                  <a:pt x="446924" y="247692"/>
                </a:lnTo>
                <a:lnTo>
                  <a:pt x="446924" y="220548"/>
                </a:lnTo>
                <a:close/>
                <a:moveTo>
                  <a:pt x="329486" y="215378"/>
                </a:moveTo>
                <a:lnTo>
                  <a:pt x="452086" y="215378"/>
                </a:lnTo>
                <a:lnTo>
                  <a:pt x="452086" y="252816"/>
                </a:lnTo>
                <a:lnTo>
                  <a:pt x="329486" y="252816"/>
                </a:lnTo>
                <a:close/>
                <a:moveTo>
                  <a:pt x="28429" y="193633"/>
                </a:moveTo>
                <a:lnTo>
                  <a:pt x="68487" y="353530"/>
                </a:lnTo>
                <a:lnTo>
                  <a:pt x="180910" y="353530"/>
                </a:lnTo>
                <a:lnTo>
                  <a:pt x="180910" y="383188"/>
                </a:lnTo>
                <a:lnTo>
                  <a:pt x="160234" y="383188"/>
                </a:lnTo>
                <a:lnTo>
                  <a:pt x="188663" y="447663"/>
                </a:lnTo>
                <a:lnTo>
                  <a:pt x="170572" y="455400"/>
                </a:lnTo>
                <a:lnTo>
                  <a:pt x="138267" y="383188"/>
                </a:lnTo>
                <a:lnTo>
                  <a:pt x="90455" y="383188"/>
                </a:lnTo>
                <a:lnTo>
                  <a:pt x="56857" y="455400"/>
                </a:lnTo>
                <a:lnTo>
                  <a:pt x="38766" y="447663"/>
                </a:lnTo>
                <a:lnTo>
                  <a:pt x="68487" y="383188"/>
                </a:lnTo>
                <a:lnTo>
                  <a:pt x="45227" y="383188"/>
                </a:lnTo>
                <a:lnTo>
                  <a:pt x="0" y="201370"/>
                </a:lnTo>
                <a:close/>
                <a:moveTo>
                  <a:pt x="426199" y="184521"/>
                </a:moveTo>
                <a:lnTo>
                  <a:pt x="431376" y="184521"/>
                </a:lnTo>
                <a:lnTo>
                  <a:pt x="431376" y="203781"/>
                </a:lnTo>
                <a:lnTo>
                  <a:pt x="426199" y="203781"/>
                </a:lnTo>
                <a:close/>
                <a:moveTo>
                  <a:pt x="417294" y="184521"/>
                </a:moveTo>
                <a:lnTo>
                  <a:pt x="422471" y="184521"/>
                </a:lnTo>
                <a:lnTo>
                  <a:pt x="422471" y="203781"/>
                </a:lnTo>
                <a:lnTo>
                  <a:pt x="417294" y="203781"/>
                </a:lnTo>
                <a:close/>
                <a:moveTo>
                  <a:pt x="359101" y="184521"/>
                </a:moveTo>
                <a:lnTo>
                  <a:pt x="365521" y="184521"/>
                </a:lnTo>
                <a:lnTo>
                  <a:pt x="365521" y="203781"/>
                </a:lnTo>
                <a:lnTo>
                  <a:pt x="359101" y="203781"/>
                </a:lnTo>
                <a:close/>
                <a:moveTo>
                  <a:pt x="349989" y="184521"/>
                </a:moveTo>
                <a:lnTo>
                  <a:pt x="355166" y="184521"/>
                </a:lnTo>
                <a:lnTo>
                  <a:pt x="355166" y="203781"/>
                </a:lnTo>
                <a:lnTo>
                  <a:pt x="349989" y="203781"/>
                </a:lnTo>
                <a:close/>
                <a:moveTo>
                  <a:pt x="334648" y="180579"/>
                </a:moveTo>
                <a:lnTo>
                  <a:pt x="334648" y="207723"/>
                </a:lnTo>
                <a:lnTo>
                  <a:pt x="446924" y="207723"/>
                </a:lnTo>
                <a:lnTo>
                  <a:pt x="446924" y="180579"/>
                </a:lnTo>
                <a:close/>
                <a:moveTo>
                  <a:pt x="329486" y="175409"/>
                </a:moveTo>
                <a:lnTo>
                  <a:pt x="452086" y="175409"/>
                </a:lnTo>
                <a:lnTo>
                  <a:pt x="452086" y="212893"/>
                </a:lnTo>
                <a:lnTo>
                  <a:pt x="329486" y="212893"/>
                </a:lnTo>
                <a:close/>
                <a:moveTo>
                  <a:pt x="149907" y="158634"/>
                </a:moveTo>
                <a:lnTo>
                  <a:pt x="180905" y="203790"/>
                </a:lnTo>
                <a:lnTo>
                  <a:pt x="179613" y="223142"/>
                </a:lnTo>
                <a:lnTo>
                  <a:pt x="291981" y="223142"/>
                </a:lnTo>
                <a:lnTo>
                  <a:pt x="291981" y="252816"/>
                </a:lnTo>
                <a:lnTo>
                  <a:pt x="329486" y="252816"/>
                </a:lnTo>
                <a:lnTo>
                  <a:pt x="329486" y="252862"/>
                </a:lnTo>
                <a:lnTo>
                  <a:pt x="452086" y="252862"/>
                </a:lnTo>
                <a:lnTo>
                  <a:pt x="452086" y="252816"/>
                </a:lnTo>
                <a:lnTo>
                  <a:pt x="549006" y="252816"/>
                </a:lnTo>
                <a:lnTo>
                  <a:pt x="549006" y="291521"/>
                </a:lnTo>
                <a:lnTo>
                  <a:pt x="529632" y="291521"/>
                </a:lnTo>
                <a:lnTo>
                  <a:pt x="529632" y="478595"/>
                </a:lnTo>
                <a:lnTo>
                  <a:pt x="505092" y="478595"/>
                </a:lnTo>
                <a:lnTo>
                  <a:pt x="505092" y="291521"/>
                </a:lnTo>
                <a:lnTo>
                  <a:pt x="246776" y="291521"/>
                </a:lnTo>
                <a:lnTo>
                  <a:pt x="246776" y="304423"/>
                </a:lnTo>
                <a:lnTo>
                  <a:pt x="258400" y="304423"/>
                </a:lnTo>
                <a:lnTo>
                  <a:pt x="262275" y="304423"/>
                </a:lnTo>
                <a:lnTo>
                  <a:pt x="262275" y="464403"/>
                </a:lnTo>
                <a:lnTo>
                  <a:pt x="246776" y="464403"/>
                </a:lnTo>
                <a:lnTo>
                  <a:pt x="246776" y="466984"/>
                </a:lnTo>
                <a:lnTo>
                  <a:pt x="222236" y="466984"/>
                </a:lnTo>
                <a:lnTo>
                  <a:pt x="222236" y="464403"/>
                </a:lnTo>
                <a:lnTo>
                  <a:pt x="210611" y="464403"/>
                </a:lnTo>
                <a:lnTo>
                  <a:pt x="210611" y="344418"/>
                </a:lnTo>
                <a:lnTo>
                  <a:pt x="202862" y="344418"/>
                </a:lnTo>
                <a:lnTo>
                  <a:pt x="162823" y="344418"/>
                </a:lnTo>
                <a:lnTo>
                  <a:pt x="160240" y="344418"/>
                </a:lnTo>
                <a:lnTo>
                  <a:pt x="118909" y="344418"/>
                </a:lnTo>
                <a:lnTo>
                  <a:pt x="105993" y="344418"/>
                </a:lnTo>
                <a:lnTo>
                  <a:pt x="100827" y="344418"/>
                </a:lnTo>
                <a:lnTo>
                  <a:pt x="73704" y="344418"/>
                </a:lnTo>
                <a:lnTo>
                  <a:pt x="63371" y="296682"/>
                </a:lnTo>
                <a:lnTo>
                  <a:pt x="133116" y="161214"/>
                </a:lnTo>
                <a:close/>
                <a:moveTo>
                  <a:pt x="423694" y="144488"/>
                </a:moveTo>
                <a:lnTo>
                  <a:pt x="423694" y="163876"/>
                </a:lnTo>
                <a:lnTo>
                  <a:pt x="428857" y="163876"/>
                </a:lnTo>
                <a:lnTo>
                  <a:pt x="428857" y="144488"/>
                </a:lnTo>
                <a:close/>
                <a:moveTo>
                  <a:pt x="368202" y="144488"/>
                </a:moveTo>
                <a:lnTo>
                  <a:pt x="368202" y="163876"/>
                </a:lnTo>
                <a:lnTo>
                  <a:pt x="373364" y="163876"/>
                </a:lnTo>
                <a:lnTo>
                  <a:pt x="373364" y="144488"/>
                </a:lnTo>
                <a:close/>
                <a:moveTo>
                  <a:pt x="359168" y="144488"/>
                </a:moveTo>
                <a:lnTo>
                  <a:pt x="359168" y="163876"/>
                </a:lnTo>
                <a:lnTo>
                  <a:pt x="364330" y="163876"/>
                </a:lnTo>
                <a:lnTo>
                  <a:pt x="364330" y="144488"/>
                </a:lnTo>
                <a:close/>
                <a:moveTo>
                  <a:pt x="434019" y="140610"/>
                </a:moveTo>
                <a:lnTo>
                  <a:pt x="434019" y="167754"/>
                </a:lnTo>
                <a:lnTo>
                  <a:pt x="446924" y="167754"/>
                </a:lnTo>
                <a:lnTo>
                  <a:pt x="446924" y="140610"/>
                </a:lnTo>
                <a:close/>
                <a:moveTo>
                  <a:pt x="383688" y="140610"/>
                </a:moveTo>
                <a:lnTo>
                  <a:pt x="383688" y="167754"/>
                </a:lnTo>
                <a:lnTo>
                  <a:pt x="419823" y="167754"/>
                </a:lnTo>
                <a:lnTo>
                  <a:pt x="419823" y="140610"/>
                </a:lnTo>
                <a:close/>
                <a:moveTo>
                  <a:pt x="334648" y="140610"/>
                </a:moveTo>
                <a:lnTo>
                  <a:pt x="334648" y="167754"/>
                </a:lnTo>
                <a:lnTo>
                  <a:pt x="348844" y="167754"/>
                </a:lnTo>
                <a:lnTo>
                  <a:pt x="348844" y="140610"/>
                </a:lnTo>
                <a:close/>
                <a:moveTo>
                  <a:pt x="329486" y="135440"/>
                </a:moveTo>
                <a:lnTo>
                  <a:pt x="419823" y="135440"/>
                </a:lnTo>
                <a:lnTo>
                  <a:pt x="434019" y="135440"/>
                </a:lnTo>
                <a:lnTo>
                  <a:pt x="452086" y="135440"/>
                </a:lnTo>
                <a:lnTo>
                  <a:pt x="452086" y="172924"/>
                </a:lnTo>
                <a:lnTo>
                  <a:pt x="329486" y="172924"/>
                </a:lnTo>
                <a:close/>
                <a:moveTo>
                  <a:pt x="427649" y="105825"/>
                </a:moveTo>
                <a:lnTo>
                  <a:pt x="432826" y="105825"/>
                </a:lnTo>
                <a:lnTo>
                  <a:pt x="432826" y="125085"/>
                </a:lnTo>
                <a:lnTo>
                  <a:pt x="427649" y="125085"/>
                </a:lnTo>
                <a:close/>
                <a:moveTo>
                  <a:pt x="364330" y="105774"/>
                </a:moveTo>
                <a:lnTo>
                  <a:pt x="364330" y="125189"/>
                </a:lnTo>
                <a:lnTo>
                  <a:pt x="369492" y="125189"/>
                </a:lnTo>
                <a:lnTo>
                  <a:pt x="369492" y="105774"/>
                </a:lnTo>
                <a:close/>
                <a:moveTo>
                  <a:pt x="355297" y="105774"/>
                </a:moveTo>
                <a:lnTo>
                  <a:pt x="355297" y="125189"/>
                </a:lnTo>
                <a:lnTo>
                  <a:pt x="360459" y="125189"/>
                </a:lnTo>
                <a:lnTo>
                  <a:pt x="360459" y="105774"/>
                </a:lnTo>
                <a:close/>
                <a:moveTo>
                  <a:pt x="378526" y="100596"/>
                </a:moveTo>
                <a:lnTo>
                  <a:pt x="378526" y="127778"/>
                </a:lnTo>
                <a:lnTo>
                  <a:pt x="446924" y="127778"/>
                </a:lnTo>
                <a:lnTo>
                  <a:pt x="446924" y="100596"/>
                </a:lnTo>
                <a:close/>
                <a:moveTo>
                  <a:pt x="334648" y="100596"/>
                </a:moveTo>
                <a:lnTo>
                  <a:pt x="334648" y="127778"/>
                </a:lnTo>
                <a:lnTo>
                  <a:pt x="348844" y="127778"/>
                </a:lnTo>
                <a:lnTo>
                  <a:pt x="348844" y="100596"/>
                </a:lnTo>
                <a:close/>
                <a:moveTo>
                  <a:pt x="329486" y="96713"/>
                </a:moveTo>
                <a:lnTo>
                  <a:pt x="452086" y="96713"/>
                </a:lnTo>
                <a:lnTo>
                  <a:pt x="452086" y="132955"/>
                </a:lnTo>
                <a:lnTo>
                  <a:pt x="329486" y="132955"/>
                </a:lnTo>
                <a:close/>
                <a:moveTo>
                  <a:pt x="307402" y="89051"/>
                </a:moveTo>
                <a:lnTo>
                  <a:pt x="315196" y="92948"/>
                </a:lnTo>
                <a:lnTo>
                  <a:pt x="315196" y="95546"/>
                </a:lnTo>
                <a:lnTo>
                  <a:pt x="306103" y="98145"/>
                </a:lnTo>
                <a:lnTo>
                  <a:pt x="312598" y="102042"/>
                </a:lnTo>
                <a:lnTo>
                  <a:pt x="311299" y="103341"/>
                </a:lnTo>
                <a:lnTo>
                  <a:pt x="300907" y="99444"/>
                </a:lnTo>
                <a:lnTo>
                  <a:pt x="302206" y="96846"/>
                </a:lnTo>
                <a:lnTo>
                  <a:pt x="311299" y="92948"/>
                </a:lnTo>
                <a:lnTo>
                  <a:pt x="306103" y="90350"/>
                </a:lnTo>
                <a:close/>
                <a:moveTo>
                  <a:pt x="245450" y="72276"/>
                </a:moveTo>
                <a:lnTo>
                  <a:pt x="254490" y="99380"/>
                </a:lnTo>
                <a:lnTo>
                  <a:pt x="279026" y="90345"/>
                </a:lnTo>
                <a:lnTo>
                  <a:pt x="273861" y="113577"/>
                </a:lnTo>
                <a:cubicBezTo>
                  <a:pt x="275152" y="113577"/>
                  <a:pt x="275152" y="114867"/>
                  <a:pt x="276444" y="116158"/>
                </a:cubicBezTo>
                <a:lnTo>
                  <a:pt x="303563" y="120030"/>
                </a:lnTo>
                <a:lnTo>
                  <a:pt x="290649" y="143261"/>
                </a:lnTo>
                <a:lnTo>
                  <a:pt x="310020" y="160040"/>
                </a:lnTo>
                <a:lnTo>
                  <a:pt x="290649" y="167784"/>
                </a:lnTo>
                <a:lnTo>
                  <a:pt x="297106" y="189724"/>
                </a:lnTo>
                <a:lnTo>
                  <a:pt x="279026" y="188434"/>
                </a:lnTo>
                <a:cubicBezTo>
                  <a:pt x="272569" y="197468"/>
                  <a:pt x="262238" y="205212"/>
                  <a:pt x="251907" y="209084"/>
                </a:cubicBezTo>
                <a:cubicBezTo>
                  <a:pt x="228662" y="216828"/>
                  <a:pt x="201542" y="209084"/>
                  <a:pt x="187337" y="188434"/>
                </a:cubicBezTo>
                <a:cubicBezTo>
                  <a:pt x="173131" y="169074"/>
                  <a:pt x="173131" y="143261"/>
                  <a:pt x="186045" y="123902"/>
                </a:cubicBezTo>
                <a:cubicBezTo>
                  <a:pt x="193794" y="113577"/>
                  <a:pt x="202833" y="105833"/>
                  <a:pt x="215747" y="100670"/>
                </a:cubicBezTo>
                <a:lnTo>
                  <a:pt x="218330" y="81310"/>
                </a:lnTo>
                <a:lnTo>
                  <a:pt x="233827" y="92926"/>
                </a:lnTo>
                <a:close/>
                <a:moveTo>
                  <a:pt x="178354" y="60679"/>
                </a:moveTo>
                <a:lnTo>
                  <a:pt x="200260" y="60679"/>
                </a:lnTo>
                <a:lnTo>
                  <a:pt x="200260" y="65856"/>
                </a:lnTo>
                <a:lnTo>
                  <a:pt x="186085" y="81389"/>
                </a:lnTo>
                <a:lnTo>
                  <a:pt x="200260" y="81389"/>
                </a:lnTo>
                <a:lnTo>
                  <a:pt x="200260" y="86566"/>
                </a:lnTo>
                <a:lnTo>
                  <a:pt x="177065" y="86566"/>
                </a:lnTo>
                <a:lnTo>
                  <a:pt x="177065" y="81389"/>
                </a:lnTo>
                <a:lnTo>
                  <a:pt x="189951" y="65856"/>
                </a:lnTo>
                <a:lnTo>
                  <a:pt x="178354" y="65856"/>
                </a:lnTo>
                <a:close/>
                <a:moveTo>
                  <a:pt x="273851" y="50324"/>
                </a:moveTo>
                <a:lnTo>
                  <a:pt x="292003" y="59337"/>
                </a:lnTo>
                <a:lnTo>
                  <a:pt x="289410" y="63200"/>
                </a:lnTo>
                <a:lnTo>
                  <a:pt x="272554" y="70925"/>
                </a:lnTo>
                <a:lnTo>
                  <a:pt x="284223" y="76075"/>
                </a:lnTo>
                <a:lnTo>
                  <a:pt x="281630" y="79938"/>
                </a:lnTo>
                <a:lnTo>
                  <a:pt x="262181" y="70925"/>
                </a:lnTo>
                <a:lnTo>
                  <a:pt x="264774" y="67062"/>
                </a:lnTo>
                <a:lnTo>
                  <a:pt x="281630" y="59337"/>
                </a:lnTo>
                <a:lnTo>
                  <a:pt x="271257" y="54187"/>
                </a:lnTo>
                <a:close/>
                <a:moveTo>
                  <a:pt x="370813" y="39969"/>
                </a:moveTo>
                <a:lnTo>
                  <a:pt x="372105" y="47705"/>
                </a:lnTo>
                <a:lnTo>
                  <a:pt x="357887" y="70913"/>
                </a:lnTo>
                <a:lnTo>
                  <a:pt x="377276" y="67045"/>
                </a:lnTo>
                <a:lnTo>
                  <a:pt x="378568" y="74781"/>
                </a:lnTo>
                <a:lnTo>
                  <a:pt x="346254" y="79938"/>
                </a:lnTo>
                <a:lnTo>
                  <a:pt x="344962" y="73491"/>
                </a:lnTo>
                <a:lnTo>
                  <a:pt x="359180" y="50284"/>
                </a:lnTo>
                <a:lnTo>
                  <a:pt x="342377" y="52862"/>
                </a:lnTo>
                <a:lnTo>
                  <a:pt x="341084" y="45126"/>
                </a:lnTo>
                <a:close/>
                <a:moveTo>
                  <a:pt x="307402" y="27129"/>
                </a:moveTo>
                <a:lnTo>
                  <a:pt x="315196" y="32306"/>
                </a:lnTo>
                <a:lnTo>
                  <a:pt x="315196" y="33601"/>
                </a:lnTo>
                <a:lnTo>
                  <a:pt x="306103" y="37484"/>
                </a:lnTo>
                <a:lnTo>
                  <a:pt x="312598" y="40072"/>
                </a:lnTo>
                <a:lnTo>
                  <a:pt x="311299" y="42661"/>
                </a:lnTo>
                <a:lnTo>
                  <a:pt x="300907" y="37484"/>
                </a:lnTo>
                <a:lnTo>
                  <a:pt x="302206" y="36189"/>
                </a:lnTo>
                <a:lnTo>
                  <a:pt x="311299" y="32306"/>
                </a:lnTo>
                <a:lnTo>
                  <a:pt x="306103" y="29718"/>
                </a:lnTo>
                <a:close/>
                <a:moveTo>
                  <a:pt x="220817" y="3935"/>
                </a:moveTo>
                <a:lnTo>
                  <a:pt x="248045" y="3935"/>
                </a:lnTo>
                <a:lnTo>
                  <a:pt x="248045" y="10396"/>
                </a:lnTo>
                <a:lnTo>
                  <a:pt x="231190" y="29781"/>
                </a:lnTo>
                <a:lnTo>
                  <a:pt x="249342" y="29781"/>
                </a:lnTo>
                <a:lnTo>
                  <a:pt x="249342" y="36242"/>
                </a:lnTo>
                <a:lnTo>
                  <a:pt x="219520" y="36242"/>
                </a:lnTo>
                <a:lnTo>
                  <a:pt x="219520" y="29781"/>
                </a:lnTo>
                <a:lnTo>
                  <a:pt x="236376" y="10396"/>
                </a:lnTo>
                <a:lnTo>
                  <a:pt x="220817" y="10396"/>
                </a:lnTo>
                <a:close/>
                <a:moveTo>
                  <a:pt x="355230" y="1243"/>
                </a:moveTo>
                <a:lnTo>
                  <a:pt x="356520" y="5136"/>
                </a:lnTo>
                <a:lnTo>
                  <a:pt x="348778" y="15519"/>
                </a:lnTo>
                <a:lnTo>
                  <a:pt x="357811" y="14221"/>
                </a:lnTo>
                <a:lnTo>
                  <a:pt x="359101" y="18114"/>
                </a:lnTo>
                <a:lnTo>
                  <a:pt x="343616" y="20710"/>
                </a:lnTo>
                <a:lnTo>
                  <a:pt x="343616" y="16817"/>
                </a:lnTo>
                <a:lnTo>
                  <a:pt x="350068" y="6434"/>
                </a:lnTo>
                <a:lnTo>
                  <a:pt x="342326" y="7732"/>
                </a:lnTo>
                <a:lnTo>
                  <a:pt x="342326" y="3839"/>
                </a:lnTo>
                <a:close/>
                <a:moveTo>
                  <a:pt x="275171" y="0"/>
                </a:moveTo>
                <a:lnTo>
                  <a:pt x="284132" y="3883"/>
                </a:lnTo>
                <a:lnTo>
                  <a:pt x="282852" y="6472"/>
                </a:lnTo>
                <a:lnTo>
                  <a:pt x="275171" y="10355"/>
                </a:lnTo>
                <a:lnTo>
                  <a:pt x="280292" y="12943"/>
                </a:lnTo>
                <a:lnTo>
                  <a:pt x="279011" y="15532"/>
                </a:lnTo>
                <a:lnTo>
                  <a:pt x="270050" y="10355"/>
                </a:lnTo>
                <a:lnTo>
                  <a:pt x="271330" y="7766"/>
                </a:lnTo>
                <a:lnTo>
                  <a:pt x="279011" y="5177"/>
                </a:lnTo>
                <a:lnTo>
                  <a:pt x="273891" y="2589"/>
                </a:lnTo>
                <a:close/>
              </a:path>
            </a:pathLst>
          </a:custGeom>
          <a:solidFill>
            <a:schemeClr val="accent1"/>
          </a:solidFill>
          <a:ln>
            <a:noFill/>
          </a:ln>
        </p:spPr>
      </p:sp>
      <p:sp>
        <p:nvSpPr>
          <p:cNvPr id="146" name="worldwide_231050">
            <a:extLst>
              <a:ext uri="{FF2B5EF4-FFF2-40B4-BE49-F238E27FC236}">
                <a16:creationId xmlns="" xmlns:a16="http://schemas.microsoft.com/office/drawing/2014/main" id="{A976DBE0-C051-4961-8035-8F07873D6171}"/>
              </a:ext>
            </a:extLst>
          </p:cNvPr>
          <p:cNvSpPr>
            <a:spLocks noChangeAspect="1"/>
          </p:cNvSpPr>
          <p:nvPr/>
        </p:nvSpPr>
        <p:spPr bwMode="auto">
          <a:xfrm>
            <a:off x="6397663" y="4122795"/>
            <a:ext cx="368754" cy="362158"/>
          </a:xfrm>
          <a:custGeom>
            <a:avLst/>
            <a:gdLst>
              <a:gd name="connsiteX0" fmla="*/ 482140 w 607639"/>
              <a:gd name="connsiteY0" fmla="*/ 318109 h 596772"/>
              <a:gd name="connsiteX1" fmla="*/ 607639 w 607639"/>
              <a:gd name="connsiteY1" fmla="*/ 318109 h 596772"/>
              <a:gd name="connsiteX2" fmla="*/ 362071 w 607639"/>
              <a:gd name="connsiteY2" fmla="*/ 596772 h 596772"/>
              <a:gd name="connsiteX3" fmla="*/ 398742 w 607639"/>
              <a:gd name="connsiteY3" fmla="*/ 557306 h 596772"/>
              <a:gd name="connsiteX4" fmla="*/ 456507 w 607639"/>
              <a:gd name="connsiteY4" fmla="*/ 453663 h 596772"/>
              <a:gd name="connsiteX5" fmla="*/ 482140 w 607639"/>
              <a:gd name="connsiteY5" fmla="*/ 318109 h 596772"/>
              <a:gd name="connsiteX6" fmla="*/ 323613 w 607639"/>
              <a:gd name="connsiteY6" fmla="*/ 318109 h 596772"/>
              <a:gd name="connsiteX7" fmla="*/ 442375 w 607639"/>
              <a:gd name="connsiteY7" fmla="*/ 318109 h 596772"/>
              <a:gd name="connsiteX8" fmla="*/ 419673 w 607639"/>
              <a:gd name="connsiteY8" fmla="*/ 438821 h 596772"/>
              <a:gd name="connsiteX9" fmla="*/ 368928 w 607639"/>
              <a:gd name="connsiteY9" fmla="*/ 531089 h 596772"/>
              <a:gd name="connsiteX10" fmla="*/ 323613 w 607639"/>
              <a:gd name="connsiteY10" fmla="*/ 577578 h 596772"/>
              <a:gd name="connsiteX11" fmla="*/ 165194 w 607639"/>
              <a:gd name="connsiteY11" fmla="*/ 318109 h 596772"/>
              <a:gd name="connsiteX12" fmla="*/ 283956 w 607639"/>
              <a:gd name="connsiteY12" fmla="*/ 318109 h 596772"/>
              <a:gd name="connsiteX13" fmla="*/ 283956 w 607639"/>
              <a:gd name="connsiteY13" fmla="*/ 577578 h 596772"/>
              <a:gd name="connsiteX14" fmla="*/ 238730 w 607639"/>
              <a:gd name="connsiteY14" fmla="*/ 531089 h 596772"/>
              <a:gd name="connsiteX15" fmla="*/ 187985 w 607639"/>
              <a:gd name="connsiteY15" fmla="*/ 438821 h 596772"/>
              <a:gd name="connsiteX16" fmla="*/ 165194 w 607639"/>
              <a:gd name="connsiteY16" fmla="*/ 318109 h 596772"/>
              <a:gd name="connsiteX17" fmla="*/ 0 w 607639"/>
              <a:gd name="connsiteY17" fmla="*/ 318109 h 596772"/>
              <a:gd name="connsiteX18" fmla="*/ 125499 w 607639"/>
              <a:gd name="connsiteY18" fmla="*/ 318109 h 596772"/>
              <a:gd name="connsiteX19" fmla="*/ 151133 w 607639"/>
              <a:gd name="connsiteY19" fmla="*/ 453663 h 596772"/>
              <a:gd name="connsiteX20" fmla="*/ 208809 w 607639"/>
              <a:gd name="connsiteY20" fmla="*/ 557306 h 596772"/>
              <a:gd name="connsiteX21" fmla="*/ 245568 w 607639"/>
              <a:gd name="connsiteY21" fmla="*/ 596772 h 596772"/>
              <a:gd name="connsiteX22" fmla="*/ 0 w 607639"/>
              <a:gd name="connsiteY22" fmla="*/ 318109 h 596772"/>
              <a:gd name="connsiteX23" fmla="*/ 323613 w 607639"/>
              <a:gd name="connsiteY23" fmla="*/ 19194 h 596772"/>
              <a:gd name="connsiteX24" fmla="*/ 368928 w 607639"/>
              <a:gd name="connsiteY24" fmla="*/ 65674 h 596772"/>
              <a:gd name="connsiteX25" fmla="*/ 419673 w 607639"/>
              <a:gd name="connsiteY25" fmla="*/ 157923 h 596772"/>
              <a:gd name="connsiteX26" fmla="*/ 442375 w 607639"/>
              <a:gd name="connsiteY26" fmla="*/ 278522 h 596772"/>
              <a:gd name="connsiteX27" fmla="*/ 323613 w 607639"/>
              <a:gd name="connsiteY27" fmla="*/ 278522 h 596772"/>
              <a:gd name="connsiteX28" fmla="*/ 283956 w 607639"/>
              <a:gd name="connsiteY28" fmla="*/ 19194 h 596772"/>
              <a:gd name="connsiteX29" fmla="*/ 283956 w 607639"/>
              <a:gd name="connsiteY29" fmla="*/ 278522 h 596772"/>
              <a:gd name="connsiteX30" fmla="*/ 165194 w 607639"/>
              <a:gd name="connsiteY30" fmla="*/ 278522 h 596772"/>
              <a:gd name="connsiteX31" fmla="*/ 187985 w 607639"/>
              <a:gd name="connsiteY31" fmla="*/ 157923 h 596772"/>
              <a:gd name="connsiteX32" fmla="*/ 238730 w 607639"/>
              <a:gd name="connsiteY32" fmla="*/ 65674 h 596772"/>
              <a:gd name="connsiteX33" fmla="*/ 283956 w 607639"/>
              <a:gd name="connsiteY33" fmla="*/ 19194 h 596772"/>
              <a:gd name="connsiteX34" fmla="*/ 362071 w 607639"/>
              <a:gd name="connsiteY34" fmla="*/ 0 h 596772"/>
              <a:gd name="connsiteX35" fmla="*/ 607639 w 607639"/>
              <a:gd name="connsiteY35" fmla="*/ 278522 h 596772"/>
              <a:gd name="connsiteX36" fmla="*/ 482140 w 607639"/>
              <a:gd name="connsiteY36" fmla="*/ 278522 h 596772"/>
              <a:gd name="connsiteX37" fmla="*/ 456507 w 607639"/>
              <a:gd name="connsiteY37" fmla="*/ 143082 h 596772"/>
              <a:gd name="connsiteX38" fmla="*/ 398742 w 607639"/>
              <a:gd name="connsiteY38" fmla="*/ 39459 h 596772"/>
              <a:gd name="connsiteX39" fmla="*/ 362071 w 607639"/>
              <a:gd name="connsiteY39" fmla="*/ 0 h 596772"/>
              <a:gd name="connsiteX40" fmla="*/ 245568 w 607639"/>
              <a:gd name="connsiteY40" fmla="*/ 0 h 596772"/>
              <a:gd name="connsiteX41" fmla="*/ 208809 w 607639"/>
              <a:gd name="connsiteY41" fmla="*/ 39459 h 596772"/>
              <a:gd name="connsiteX42" fmla="*/ 151133 w 607639"/>
              <a:gd name="connsiteY42" fmla="*/ 143082 h 596772"/>
              <a:gd name="connsiteX43" fmla="*/ 125499 w 607639"/>
              <a:gd name="connsiteY43" fmla="*/ 278522 h 596772"/>
              <a:gd name="connsiteX44" fmla="*/ 0 w 607639"/>
              <a:gd name="connsiteY44" fmla="*/ 278522 h 596772"/>
              <a:gd name="connsiteX45" fmla="*/ 245568 w 607639"/>
              <a:gd name="connsiteY45" fmla="*/ 0 h 596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596772">
                <a:moveTo>
                  <a:pt x="482140" y="318109"/>
                </a:moveTo>
                <a:lnTo>
                  <a:pt x="607639" y="318109"/>
                </a:lnTo>
                <a:cubicBezTo>
                  <a:pt x="598649" y="457041"/>
                  <a:pt x="495847" y="570817"/>
                  <a:pt x="362071" y="596772"/>
                </a:cubicBezTo>
                <a:cubicBezTo>
                  <a:pt x="373553" y="586194"/>
                  <a:pt x="386192" y="573128"/>
                  <a:pt x="398742" y="557306"/>
                </a:cubicBezTo>
                <a:cubicBezTo>
                  <a:pt x="423129" y="526551"/>
                  <a:pt x="442533" y="491707"/>
                  <a:pt x="456507" y="453663"/>
                </a:cubicBezTo>
                <a:cubicBezTo>
                  <a:pt x="471727" y="412063"/>
                  <a:pt x="480271" y="366553"/>
                  <a:pt x="482140" y="318109"/>
                </a:cubicBezTo>
                <a:close/>
                <a:moveTo>
                  <a:pt x="323613" y="318109"/>
                </a:moveTo>
                <a:lnTo>
                  <a:pt x="442375" y="318109"/>
                </a:lnTo>
                <a:cubicBezTo>
                  <a:pt x="440594" y="361398"/>
                  <a:pt x="433027" y="401843"/>
                  <a:pt x="419673" y="438821"/>
                </a:cubicBezTo>
                <a:cubicBezTo>
                  <a:pt x="407387" y="472688"/>
                  <a:pt x="390294" y="503711"/>
                  <a:pt x="368928" y="531089"/>
                </a:cubicBezTo>
                <a:cubicBezTo>
                  <a:pt x="352903" y="551444"/>
                  <a:pt x="336789" y="566822"/>
                  <a:pt x="323613" y="577578"/>
                </a:cubicBezTo>
                <a:close/>
                <a:moveTo>
                  <a:pt x="165194" y="318109"/>
                </a:moveTo>
                <a:lnTo>
                  <a:pt x="283956" y="318109"/>
                </a:lnTo>
                <a:lnTo>
                  <a:pt x="283956" y="577578"/>
                </a:lnTo>
                <a:cubicBezTo>
                  <a:pt x="270869" y="566822"/>
                  <a:pt x="254755" y="551444"/>
                  <a:pt x="238730" y="531089"/>
                </a:cubicBezTo>
                <a:cubicBezTo>
                  <a:pt x="217275" y="503711"/>
                  <a:pt x="200182" y="472688"/>
                  <a:pt x="187985" y="438821"/>
                </a:cubicBezTo>
                <a:cubicBezTo>
                  <a:pt x="174631" y="401843"/>
                  <a:pt x="166975" y="361398"/>
                  <a:pt x="165194" y="318109"/>
                </a:cubicBezTo>
                <a:close/>
                <a:moveTo>
                  <a:pt x="0" y="318109"/>
                </a:moveTo>
                <a:lnTo>
                  <a:pt x="125499" y="318109"/>
                </a:lnTo>
                <a:cubicBezTo>
                  <a:pt x="127368" y="366553"/>
                  <a:pt x="135912" y="412063"/>
                  <a:pt x="151133" y="453663"/>
                </a:cubicBezTo>
                <a:cubicBezTo>
                  <a:pt x="165018" y="491707"/>
                  <a:pt x="184421" y="526551"/>
                  <a:pt x="208809" y="557306"/>
                </a:cubicBezTo>
                <a:cubicBezTo>
                  <a:pt x="221447" y="573128"/>
                  <a:pt x="233997" y="586194"/>
                  <a:pt x="245568" y="596772"/>
                </a:cubicBezTo>
                <a:cubicBezTo>
                  <a:pt x="111792" y="570817"/>
                  <a:pt x="8990" y="457041"/>
                  <a:pt x="0" y="318109"/>
                </a:cubicBezTo>
                <a:close/>
                <a:moveTo>
                  <a:pt x="323613" y="19194"/>
                </a:moveTo>
                <a:cubicBezTo>
                  <a:pt x="336789" y="29947"/>
                  <a:pt x="352903" y="45233"/>
                  <a:pt x="368928" y="65674"/>
                </a:cubicBezTo>
                <a:cubicBezTo>
                  <a:pt x="390294" y="92958"/>
                  <a:pt x="407387" y="124063"/>
                  <a:pt x="419673" y="157923"/>
                </a:cubicBezTo>
                <a:cubicBezTo>
                  <a:pt x="433027" y="194805"/>
                  <a:pt x="440594" y="235330"/>
                  <a:pt x="442375" y="278522"/>
                </a:cubicBezTo>
                <a:lnTo>
                  <a:pt x="323613" y="278522"/>
                </a:lnTo>
                <a:close/>
                <a:moveTo>
                  <a:pt x="283956" y="19194"/>
                </a:moveTo>
                <a:lnTo>
                  <a:pt x="283956" y="278522"/>
                </a:lnTo>
                <a:lnTo>
                  <a:pt x="165194" y="278522"/>
                </a:lnTo>
                <a:cubicBezTo>
                  <a:pt x="166975" y="235330"/>
                  <a:pt x="174631" y="194805"/>
                  <a:pt x="187985" y="157923"/>
                </a:cubicBezTo>
                <a:cubicBezTo>
                  <a:pt x="200182" y="124063"/>
                  <a:pt x="217275" y="92958"/>
                  <a:pt x="238730" y="65674"/>
                </a:cubicBezTo>
                <a:cubicBezTo>
                  <a:pt x="254755" y="45233"/>
                  <a:pt x="270869" y="29947"/>
                  <a:pt x="283956" y="19194"/>
                </a:cubicBezTo>
                <a:close/>
                <a:moveTo>
                  <a:pt x="362071" y="0"/>
                </a:moveTo>
                <a:cubicBezTo>
                  <a:pt x="495847" y="25950"/>
                  <a:pt x="598649" y="139705"/>
                  <a:pt x="607639" y="278522"/>
                </a:cubicBezTo>
                <a:lnTo>
                  <a:pt x="482140" y="278522"/>
                </a:lnTo>
                <a:cubicBezTo>
                  <a:pt x="480271" y="230176"/>
                  <a:pt x="471727" y="184674"/>
                  <a:pt x="456507" y="143082"/>
                </a:cubicBezTo>
                <a:cubicBezTo>
                  <a:pt x="442533" y="105046"/>
                  <a:pt x="423129" y="70119"/>
                  <a:pt x="398742" y="39459"/>
                </a:cubicBezTo>
                <a:cubicBezTo>
                  <a:pt x="386192" y="23640"/>
                  <a:pt x="373553" y="10576"/>
                  <a:pt x="362071" y="0"/>
                </a:cubicBezTo>
                <a:close/>
                <a:moveTo>
                  <a:pt x="245568" y="0"/>
                </a:moveTo>
                <a:cubicBezTo>
                  <a:pt x="233997" y="10576"/>
                  <a:pt x="221447" y="23640"/>
                  <a:pt x="208809" y="39459"/>
                </a:cubicBezTo>
                <a:cubicBezTo>
                  <a:pt x="184421" y="70119"/>
                  <a:pt x="165018" y="105046"/>
                  <a:pt x="151133" y="143082"/>
                </a:cubicBezTo>
                <a:cubicBezTo>
                  <a:pt x="135912" y="184674"/>
                  <a:pt x="127368" y="230176"/>
                  <a:pt x="125499" y="278522"/>
                </a:cubicBezTo>
                <a:lnTo>
                  <a:pt x="0" y="278522"/>
                </a:lnTo>
                <a:cubicBezTo>
                  <a:pt x="8990" y="139705"/>
                  <a:pt x="111792" y="25950"/>
                  <a:pt x="245568" y="0"/>
                </a:cubicBezTo>
                <a:close/>
              </a:path>
            </a:pathLst>
          </a:custGeom>
          <a:solidFill>
            <a:schemeClr val="accent1"/>
          </a:solidFill>
          <a:ln>
            <a:noFill/>
          </a:ln>
        </p:spPr>
      </p:sp>
      <p:sp>
        <p:nvSpPr>
          <p:cNvPr id="147" name="reading-quran_84646">
            <a:extLst>
              <a:ext uri="{FF2B5EF4-FFF2-40B4-BE49-F238E27FC236}">
                <a16:creationId xmlns="" xmlns:a16="http://schemas.microsoft.com/office/drawing/2014/main" id="{D0F4F56E-E7D4-418D-9FFE-5E061A74B251}"/>
              </a:ext>
            </a:extLst>
          </p:cNvPr>
          <p:cNvSpPr>
            <a:spLocks noChangeAspect="1"/>
          </p:cNvSpPr>
          <p:nvPr/>
        </p:nvSpPr>
        <p:spPr bwMode="auto">
          <a:xfrm>
            <a:off x="6978974" y="4088247"/>
            <a:ext cx="368754" cy="256406"/>
          </a:xfrm>
          <a:custGeom>
            <a:avLst/>
            <a:gdLst>
              <a:gd name="connsiteX0" fmla="*/ 464065 w 606147"/>
              <a:gd name="connsiteY0" fmla="*/ 141335 h 421473"/>
              <a:gd name="connsiteX1" fmla="*/ 472087 w 606147"/>
              <a:gd name="connsiteY1" fmla="*/ 144818 h 421473"/>
              <a:gd name="connsiteX2" fmla="*/ 468599 w 606147"/>
              <a:gd name="connsiteY2" fmla="*/ 152829 h 421473"/>
              <a:gd name="connsiteX3" fmla="*/ 377101 w 606147"/>
              <a:gd name="connsiteY3" fmla="*/ 188471 h 421473"/>
              <a:gd name="connsiteX4" fmla="*/ 374892 w 606147"/>
              <a:gd name="connsiteY4" fmla="*/ 188819 h 421473"/>
              <a:gd name="connsiteX5" fmla="*/ 369079 w 606147"/>
              <a:gd name="connsiteY5" fmla="*/ 184872 h 421473"/>
              <a:gd name="connsiteX6" fmla="*/ 372567 w 606147"/>
              <a:gd name="connsiteY6" fmla="*/ 176861 h 421473"/>
              <a:gd name="connsiteX7" fmla="*/ 142118 w 606147"/>
              <a:gd name="connsiteY7" fmla="*/ 141335 h 421473"/>
              <a:gd name="connsiteX8" fmla="*/ 233616 w 606147"/>
              <a:gd name="connsiteY8" fmla="*/ 176861 h 421473"/>
              <a:gd name="connsiteX9" fmla="*/ 237104 w 606147"/>
              <a:gd name="connsiteY9" fmla="*/ 184872 h 421473"/>
              <a:gd name="connsiteX10" fmla="*/ 231291 w 606147"/>
              <a:gd name="connsiteY10" fmla="*/ 188819 h 421473"/>
              <a:gd name="connsiteX11" fmla="*/ 229082 w 606147"/>
              <a:gd name="connsiteY11" fmla="*/ 188471 h 421473"/>
              <a:gd name="connsiteX12" fmla="*/ 137584 w 606147"/>
              <a:gd name="connsiteY12" fmla="*/ 152829 h 421473"/>
              <a:gd name="connsiteX13" fmla="*/ 134096 w 606147"/>
              <a:gd name="connsiteY13" fmla="*/ 144818 h 421473"/>
              <a:gd name="connsiteX14" fmla="*/ 142118 w 606147"/>
              <a:gd name="connsiteY14" fmla="*/ 141335 h 421473"/>
              <a:gd name="connsiteX15" fmla="*/ 447764 w 606147"/>
              <a:gd name="connsiteY15" fmla="*/ 104218 h 421473"/>
              <a:gd name="connsiteX16" fmla="*/ 455786 w 606147"/>
              <a:gd name="connsiteY16" fmla="*/ 107701 h 421473"/>
              <a:gd name="connsiteX17" fmla="*/ 452298 w 606147"/>
              <a:gd name="connsiteY17" fmla="*/ 115712 h 421473"/>
              <a:gd name="connsiteX18" fmla="*/ 360800 w 606147"/>
              <a:gd name="connsiteY18" fmla="*/ 151354 h 421473"/>
              <a:gd name="connsiteX19" fmla="*/ 358591 w 606147"/>
              <a:gd name="connsiteY19" fmla="*/ 151702 h 421473"/>
              <a:gd name="connsiteX20" fmla="*/ 352778 w 606147"/>
              <a:gd name="connsiteY20" fmla="*/ 147755 h 421473"/>
              <a:gd name="connsiteX21" fmla="*/ 356266 w 606147"/>
              <a:gd name="connsiteY21" fmla="*/ 139744 h 421473"/>
              <a:gd name="connsiteX22" fmla="*/ 158371 w 606147"/>
              <a:gd name="connsiteY22" fmla="*/ 104218 h 421473"/>
              <a:gd name="connsiteX23" fmla="*/ 249848 w 606147"/>
              <a:gd name="connsiteY23" fmla="*/ 139744 h 421473"/>
              <a:gd name="connsiteX24" fmla="*/ 253335 w 606147"/>
              <a:gd name="connsiteY24" fmla="*/ 147755 h 421473"/>
              <a:gd name="connsiteX25" fmla="*/ 247639 w 606147"/>
              <a:gd name="connsiteY25" fmla="*/ 151702 h 421473"/>
              <a:gd name="connsiteX26" fmla="*/ 245314 w 606147"/>
              <a:gd name="connsiteY26" fmla="*/ 151354 h 421473"/>
              <a:gd name="connsiteX27" fmla="*/ 153954 w 606147"/>
              <a:gd name="connsiteY27" fmla="*/ 115712 h 421473"/>
              <a:gd name="connsiteX28" fmla="*/ 150351 w 606147"/>
              <a:gd name="connsiteY28" fmla="*/ 107701 h 421473"/>
              <a:gd name="connsiteX29" fmla="*/ 158371 w 606147"/>
              <a:gd name="connsiteY29" fmla="*/ 104218 h 421473"/>
              <a:gd name="connsiteX30" fmla="*/ 432659 w 606147"/>
              <a:gd name="connsiteY30" fmla="*/ 70089 h 421473"/>
              <a:gd name="connsiteX31" fmla="*/ 440685 w 606147"/>
              <a:gd name="connsiteY31" fmla="*/ 73688 h 421473"/>
              <a:gd name="connsiteX32" fmla="*/ 437195 w 606147"/>
              <a:gd name="connsiteY32" fmla="*/ 81699 h 421473"/>
              <a:gd name="connsiteX33" fmla="*/ 345658 w 606147"/>
              <a:gd name="connsiteY33" fmla="*/ 117225 h 421473"/>
              <a:gd name="connsiteX34" fmla="*/ 343448 w 606147"/>
              <a:gd name="connsiteY34" fmla="*/ 117689 h 421473"/>
              <a:gd name="connsiteX35" fmla="*/ 337632 w 606147"/>
              <a:gd name="connsiteY35" fmla="*/ 113742 h 421473"/>
              <a:gd name="connsiteX36" fmla="*/ 341238 w 606147"/>
              <a:gd name="connsiteY36" fmla="*/ 105731 h 421473"/>
              <a:gd name="connsiteX37" fmla="*/ 173520 w 606147"/>
              <a:gd name="connsiteY37" fmla="*/ 70089 h 421473"/>
              <a:gd name="connsiteX38" fmla="*/ 265018 w 606147"/>
              <a:gd name="connsiteY38" fmla="*/ 105731 h 421473"/>
              <a:gd name="connsiteX39" fmla="*/ 268506 w 606147"/>
              <a:gd name="connsiteY39" fmla="*/ 113742 h 421473"/>
              <a:gd name="connsiteX40" fmla="*/ 262693 w 606147"/>
              <a:gd name="connsiteY40" fmla="*/ 117689 h 421473"/>
              <a:gd name="connsiteX41" fmla="*/ 260484 w 606147"/>
              <a:gd name="connsiteY41" fmla="*/ 117225 h 421473"/>
              <a:gd name="connsiteX42" fmla="*/ 168986 w 606147"/>
              <a:gd name="connsiteY42" fmla="*/ 81699 h 421473"/>
              <a:gd name="connsiteX43" fmla="*/ 165498 w 606147"/>
              <a:gd name="connsiteY43" fmla="*/ 73688 h 421473"/>
              <a:gd name="connsiteX44" fmla="*/ 173520 w 606147"/>
              <a:gd name="connsiteY44" fmla="*/ 70089 h 421473"/>
              <a:gd name="connsiteX45" fmla="*/ 157201 w 606147"/>
              <a:gd name="connsiteY45" fmla="*/ 25487 h 421473"/>
              <a:gd name="connsiteX46" fmla="*/ 71396 w 606147"/>
              <a:gd name="connsiteY46" fmla="*/ 165957 h 421473"/>
              <a:gd name="connsiteX47" fmla="*/ 296836 w 606147"/>
              <a:gd name="connsiteY47" fmla="*/ 255231 h 421473"/>
              <a:gd name="connsiteX48" fmla="*/ 296836 w 606147"/>
              <a:gd name="connsiteY48" fmla="*/ 156089 h 421473"/>
              <a:gd name="connsiteX49" fmla="*/ 303114 w 606147"/>
              <a:gd name="connsiteY49" fmla="*/ 149936 h 421473"/>
              <a:gd name="connsiteX50" fmla="*/ 309276 w 606147"/>
              <a:gd name="connsiteY50" fmla="*/ 156089 h 421473"/>
              <a:gd name="connsiteX51" fmla="*/ 309276 w 606147"/>
              <a:gd name="connsiteY51" fmla="*/ 255231 h 421473"/>
              <a:gd name="connsiteX52" fmla="*/ 534716 w 606147"/>
              <a:gd name="connsiteY52" fmla="*/ 165957 h 421473"/>
              <a:gd name="connsiteX53" fmla="*/ 448912 w 606147"/>
              <a:gd name="connsiteY53" fmla="*/ 25487 h 421473"/>
              <a:gd name="connsiteX54" fmla="*/ 307184 w 606147"/>
              <a:gd name="connsiteY54" fmla="*/ 80630 h 421473"/>
              <a:gd name="connsiteX55" fmla="*/ 298929 w 606147"/>
              <a:gd name="connsiteY55" fmla="*/ 80630 h 421473"/>
              <a:gd name="connsiteX56" fmla="*/ 156619 w 606147"/>
              <a:gd name="connsiteY56" fmla="*/ 759 h 421473"/>
              <a:gd name="connsiteX57" fmla="*/ 303114 w 606147"/>
              <a:gd name="connsiteY57" fmla="*/ 57760 h 421473"/>
              <a:gd name="connsiteX58" fmla="*/ 449609 w 606147"/>
              <a:gd name="connsiteY58" fmla="*/ 759 h 421473"/>
              <a:gd name="connsiteX59" fmla="*/ 463445 w 606147"/>
              <a:gd name="connsiteY59" fmla="*/ 5519 h 421473"/>
              <a:gd name="connsiteX60" fmla="*/ 465422 w 606147"/>
              <a:gd name="connsiteY60" fmla="*/ 8654 h 421473"/>
              <a:gd name="connsiteX61" fmla="*/ 479257 w 606147"/>
              <a:gd name="connsiteY61" fmla="*/ 3313 h 421473"/>
              <a:gd name="connsiteX62" fmla="*/ 488791 w 606147"/>
              <a:gd name="connsiteY62" fmla="*/ 6448 h 421473"/>
              <a:gd name="connsiteX63" fmla="*/ 605057 w 606147"/>
              <a:gd name="connsiteY63" fmla="*/ 196837 h 421473"/>
              <a:gd name="connsiteX64" fmla="*/ 605755 w 606147"/>
              <a:gd name="connsiteY64" fmla="*/ 203338 h 421473"/>
              <a:gd name="connsiteX65" fmla="*/ 601220 w 606147"/>
              <a:gd name="connsiteY65" fmla="*/ 208098 h 421473"/>
              <a:gd name="connsiteX66" fmla="*/ 435425 w 606147"/>
              <a:gd name="connsiteY66" fmla="*/ 273689 h 421473"/>
              <a:gd name="connsiteX67" fmla="*/ 457050 w 606147"/>
              <a:gd name="connsiteY67" fmla="*/ 412534 h 421473"/>
              <a:gd name="connsiteX68" fmla="*/ 455306 w 606147"/>
              <a:gd name="connsiteY68" fmla="*/ 418687 h 421473"/>
              <a:gd name="connsiteX69" fmla="*/ 449377 w 606147"/>
              <a:gd name="connsiteY69" fmla="*/ 421473 h 421473"/>
              <a:gd name="connsiteX70" fmla="*/ 430077 w 606147"/>
              <a:gd name="connsiteY70" fmla="*/ 421473 h 421473"/>
              <a:gd name="connsiteX71" fmla="*/ 425659 w 606147"/>
              <a:gd name="connsiteY71" fmla="*/ 420080 h 421473"/>
              <a:gd name="connsiteX72" fmla="*/ 303114 w 606147"/>
              <a:gd name="connsiteY72" fmla="*/ 336030 h 421473"/>
              <a:gd name="connsiteX73" fmla="*/ 180570 w 606147"/>
              <a:gd name="connsiteY73" fmla="*/ 420080 h 421473"/>
              <a:gd name="connsiteX74" fmla="*/ 176152 w 606147"/>
              <a:gd name="connsiteY74" fmla="*/ 421473 h 421473"/>
              <a:gd name="connsiteX75" fmla="*/ 156736 w 606147"/>
              <a:gd name="connsiteY75" fmla="*/ 421473 h 421473"/>
              <a:gd name="connsiteX76" fmla="*/ 150922 w 606147"/>
              <a:gd name="connsiteY76" fmla="*/ 418687 h 421473"/>
              <a:gd name="connsiteX77" fmla="*/ 149062 w 606147"/>
              <a:gd name="connsiteY77" fmla="*/ 412534 h 421473"/>
              <a:gd name="connsiteX78" fmla="*/ 170687 w 606147"/>
              <a:gd name="connsiteY78" fmla="*/ 273689 h 421473"/>
              <a:gd name="connsiteX79" fmla="*/ 4892 w 606147"/>
              <a:gd name="connsiteY79" fmla="*/ 208098 h 421473"/>
              <a:gd name="connsiteX80" fmla="*/ 357 w 606147"/>
              <a:gd name="connsiteY80" fmla="*/ 203338 h 421473"/>
              <a:gd name="connsiteX81" fmla="*/ 1171 w 606147"/>
              <a:gd name="connsiteY81" fmla="*/ 196837 h 421473"/>
              <a:gd name="connsiteX82" fmla="*/ 117437 w 606147"/>
              <a:gd name="connsiteY82" fmla="*/ 6448 h 421473"/>
              <a:gd name="connsiteX83" fmla="*/ 126855 w 606147"/>
              <a:gd name="connsiteY83" fmla="*/ 3313 h 421473"/>
              <a:gd name="connsiteX84" fmla="*/ 140691 w 606147"/>
              <a:gd name="connsiteY84" fmla="*/ 8654 h 421473"/>
              <a:gd name="connsiteX85" fmla="*/ 142667 w 606147"/>
              <a:gd name="connsiteY85" fmla="*/ 5519 h 421473"/>
              <a:gd name="connsiteX86" fmla="*/ 156619 w 606147"/>
              <a:gd name="connsiteY86" fmla="*/ 759 h 42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147" h="421473">
                <a:moveTo>
                  <a:pt x="464065" y="141335"/>
                </a:moveTo>
                <a:cubicBezTo>
                  <a:pt x="467321" y="140058"/>
                  <a:pt x="470925" y="141683"/>
                  <a:pt x="472087" y="144818"/>
                </a:cubicBezTo>
                <a:cubicBezTo>
                  <a:pt x="473366" y="147953"/>
                  <a:pt x="471739" y="151552"/>
                  <a:pt x="468599" y="152829"/>
                </a:cubicBezTo>
                <a:lnTo>
                  <a:pt x="377101" y="188471"/>
                </a:lnTo>
                <a:cubicBezTo>
                  <a:pt x="376404" y="188703"/>
                  <a:pt x="375590" y="188819"/>
                  <a:pt x="374892" y="188819"/>
                </a:cubicBezTo>
                <a:cubicBezTo>
                  <a:pt x="372451" y="188819"/>
                  <a:pt x="370009" y="187426"/>
                  <a:pt x="369079" y="184872"/>
                </a:cubicBezTo>
                <a:cubicBezTo>
                  <a:pt x="367800" y="181737"/>
                  <a:pt x="369428" y="178138"/>
                  <a:pt x="372567" y="176861"/>
                </a:cubicBezTo>
                <a:close/>
                <a:moveTo>
                  <a:pt x="142118" y="141335"/>
                </a:moveTo>
                <a:lnTo>
                  <a:pt x="233616" y="176861"/>
                </a:lnTo>
                <a:cubicBezTo>
                  <a:pt x="236756" y="178138"/>
                  <a:pt x="238383" y="181737"/>
                  <a:pt x="237104" y="184872"/>
                </a:cubicBezTo>
                <a:cubicBezTo>
                  <a:pt x="236174" y="187426"/>
                  <a:pt x="233849" y="188819"/>
                  <a:pt x="231291" y="188819"/>
                </a:cubicBezTo>
                <a:cubicBezTo>
                  <a:pt x="230594" y="188819"/>
                  <a:pt x="229780" y="188703"/>
                  <a:pt x="229082" y="188471"/>
                </a:cubicBezTo>
                <a:lnTo>
                  <a:pt x="137584" y="152829"/>
                </a:lnTo>
                <a:cubicBezTo>
                  <a:pt x="134445" y="151552"/>
                  <a:pt x="132817" y="148069"/>
                  <a:pt x="134096" y="144818"/>
                </a:cubicBezTo>
                <a:cubicBezTo>
                  <a:pt x="135375" y="141683"/>
                  <a:pt x="138979" y="140058"/>
                  <a:pt x="142118" y="141335"/>
                </a:cubicBezTo>
                <a:close/>
                <a:moveTo>
                  <a:pt x="447764" y="104218"/>
                </a:moveTo>
                <a:cubicBezTo>
                  <a:pt x="450903" y="102941"/>
                  <a:pt x="454507" y="104450"/>
                  <a:pt x="455786" y="107701"/>
                </a:cubicBezTo>
                <a:cubicBezTo>
                  <a:pt x="457065" y="110836"/>
                  <a:pt x="455438" y="114435"/>
                  <a:pt x="452298" y="115712"/>
                </a:cubicBezTo>
                <a:lnTo>
                  <a:pt x="360800" y="151354"/>
                </a:lnTo>
                <a:cubicBezTo>
                  <a:pt x="360103" y="151586"/>
                  <a:pt x="359289" y="151702"/>
                  <a:pt x="358591" y="151702"/>
                </a:cubicBezTo>
                <a:cubicBezTo>
                  <a:pt x="356033" y="151702"/>
                  <a:pt x="353708" y="150193"/>
                  <a:pt x="352778" y="147755"/>
                </a:cubicBezTo>
                <a:cubicBezTo>
                  <a:pt x="351499" y="144620"/>
                  <a:pt x="353127" y="141021"/>
                  <a:pt x="356266" y="139744"/>
                </a:cubicBezTo>
                <a:close/>
                <a:moveTo>
                  <a:pt x="158371" y="104218"/>
                </a:moveTo>
                <a:lnTo>
                  <a:pt x="249848" y="139744"/>
                </a:lnTo>
                <a:cubicBezTo>
                  <a:pt x="252986" y="141021"/>
                  <a:pt x="254613" y="144620"/>
                  <a:pt x="253335" y="147755"/>
                </a:cubicBezTo>
                <a:cubicBezTo>
                  <a:pt x="252405" y="150193"/>
                  <a:pt x="250080" y="151702"/>
                  <a:pt x="247639" y="151702"/>
                </a:cubicBezTo>
                <a:cubicBezTo>
                  <a:pt x="246826" y="151702"/>
                  <a:pt x="246128" y="151586"/>
                  <a:pt x="245314" y="151354"/>
                </a:cubicBezTo>
                <a:lnTo>
                  <a:pt x="153954" y="115712"/>
                </a:lnTo>
                <a:cubicBezTo>
                  <a:pt x="150699" y="114435"/>
                  <a:pt x="149188" y="110836"/>
                  <a:pt x="150351" y="107701"/>
                </a:cubicBezTo>
                <a:cubicBezTo>
                  <a:pt x="151629" y="104450"/>
                  <a:pt x="155232" y="102941"/>
                  <a:pt x="158371" y="104218"/>
                </a:cubicBezTo>
                <a:close/>
                <a:moveTo>
                  <a:pt x="432659" y="70089"/>
                </a:moveTo>
                <a:cubicBezTo>
                  <a:pt x="435916" y="68928"/>
                  <a:pt x="439522" y="70437"/>
                  <a:pt x="440685" y="73688"/>
                </a:cubicBezTo>
                <a:cubicBezTo>
                  <a:pt x="441964" y="76823"/>
                  <a:pt x="440452" y="80422"/>
                  <a:pt x="437195" y="81699"/>
                </a:cubicBezTo>
                <a:lnTo>
                  <a:pt x="345658" y="117225"/>
                </a:lnTo>
                <a:cubicBezTo>
                  <a:pt x="344960" y="117573"/>
                  <a:pt x="344146" y="117689"/>
                  <a:pt x="343448" y="117689"/>
                </a:cubicBezTo>
                <a:cubicBezTo>
                  <a:pt x="341005" y="117689"/>
                  <a:pt x="338679" y="116180"/>
                  <a:pt x="337632" y="113742"/>
                </a:cubicBezTo>
                <a:cubicBezTo>
                  <a:pt x="336469" y="110607"/>
                  <a:pt x="337981" y="107008"/>
                  <a:pt x="341238" y="105731"/>
                </a:cubicBezTo>
                <a:close/>
                <a:moveTo>
                  <a:pt x="173520" y="70089"/>
                </a:moveTo>
                <a:lnTo>
                  <a:pt x="265018" y="105731"/>
                </a:lnTo>
                <a:cubicBezTo>
                  <a:pt x="268158" y="107008"/>
                  <a:pt x="269785" y="110607"/>
                  <a:pt x="268506" y="113742"/>
                </a:cubicBezTo>
                <a:cubicBezTo>
                  <a:pt x="267576" y="116180"/>
                  <a:pt x="265251" y="117689"/>
                  <a:pt x="262693" y="117689"/>
                </a:cubicBezTo>
                <a:cubicBezTo>
                  <a:pt x="261996" y="117689"/>
                  <a:pt x="261182" y="117573"/>
                  <a:pt x="260484" y="117225"/>
                </a:cubicBezTo>
                <a:lnTo>
                  <a:pt x="168986" y="81699"/>
                </a:lnTo>
                <a:cubicBezTo>
                  <a:pt x="165847" y="80422"/>
                  <a:pt x="164219" y="76823"/>
                  <a:pt x="165498" y="73688"/>
                </a:cubicBezTo>
                <a:cubicBezTo>
                  <a:pt x="166777" y="70437"/>
                  <a:pt x="170381" y="68928"/>
                  <a:pt x="173520" y="70089"/>
                </a:cubicBezTo>
                <a:close/>
                <a:moveTo>
                  <a:pt x="157201" y="25487"/>
                </a:moveTo>
                <a:lnTo>
                  <a:pt x="71396" y="165957"/>
                </a:lnTo>
                <a:lnTo>
                  <a:pt x="296836" y="255231"/>
                </a:lnTo>
                <a:lnTo>
                  <a:pt x="296836" y="156089"/>
                </a:lnTo>
                <a:cubicBezTo>
                  <a:pt x="296836" y="152723"/>
                  <a:pt x="299626" y="149936"/>
                  <a:pt x="303114" y="149936"/>
                </a:cubicBezTo>
                <a:cubicBezTo>
                  <a:pt x="306486" y="149936"/>
                  <a:pt x="309276" y="152723"/>
                  <a:pt x="309276" y="156089"/>
                </a:cubicBezTo>
                <a:lnTo>
                  <a:pt x="309276" y="255231"/>
                </a:lnTo>
                <a:lnTo>
                  <a:pt x="534716" y="165957"/>
                </a:lnTo>
                <a:lnTo>
                  <a:pt x="448912" y="25487"/>
                </a:lnTo>
                <a:lnTo>
                  <a:pt x="307184" y="80630"/>
                </a:lnTo>
                <a:cubicBezTo>
                  <a:pt x="304510" y="81675"/>
                  <a:pt x="301603" y="81675"/>
                  <a:pt x="298929" y="80630"/>
                </a:cubicBezTo>
                <a:close/>
                <a:moveTo>
                  <a:pt x="156619" y="759"/>
                </a:moveTo>
                <a:lnTo>
                  <a:pt x="303114" y="57760"/>
                </a:lnTo>
                <a:lnTo>
                  <a:pt x="449609" y="759"/>
                </a:lnTo>
                <a:cubicBezTo>
                  <a:pt x="454725" y="-1214"/>
                  <a:pt x="460538" y="759"/>
                  <a:pt x="463445" y="5519"/>
                </a:cubicBezTo>
                <a:lnTo>
                  <a:pt x="465422" y="8654"/>
                </a:lnTo>
                <a:lnTo>
                  <a:pt x="479257" y="3313"/>
                </a:lnTo>
                <a:cubicBezTo>
                  <a:pt x="482862" y="1920"/>
                  <a:pt x="486815" y="3197"/>
                  <a:pt x="488791" y="6448"/>
                </a:cubicBezTo>
                <a:lnTo>
                  <a:pt x="605057" y="196837"/>
                </a:lnTo>
                <a:cubicBezTo>
                  <a:pt x="606220" y="198811"/>
                  <a:pt x="606452" y="201133"/>
                  <a:pt x="605755" y="203338"/>
                </a:cubicBezTo>
                <a:cubicBezTo>
                  <a:pt x="605057" y="205544"/>
                  <a:pt x="603429" y="207285"/>
                  <a:pt x="601220" y="208098"/>
                </a:cubicBezTo>
                <a:lnTo>
                  <a:pt x="435425" y="273689"/>
                </a:lnTo>
                <a:lnTo>
                  <a:pt x="457050" y="412534"/>
                </a:lnTo>
                <a:cubicBezTo>
                  <a:pt x="457399" y="414740"/>
                  <a:pt x="456702" y="417062"/>
                  <a:pt x="455306" y="418687"/>
                </a:cubicBezTo>
                <a:cubicBezTo>
                  <a:pt x="453795" y="420428"/>
                  <a:pt x="451586" y="421473"/>
                  <a:pt x="449377" y="421473"/>
                </a:cubicBezTo>
                <a:lnTo>
                  <a:pt x="430077" y="421473"/>
                </a:lnTo>
                <a:cubicBezTo>
                  <a:pt x="428449" y="421473"/>
                  <a:pt x="426938" y="421009"/>
                  <a:pt x="425659" y="420080"/>
                </a:cubicBezTo>
                <a:lnTo>
                  <a:pt x="303114" y="336030"/>
                </a:lnTo>
                <a:lnTo>
                  <a:pt x="180570" y="420080"/>
                </a:lnTo>
                <a:cubicBezTo>
                  <a:pt x="179175" y="421009"/>
                  <a:pt x="177663" y="421473"/>
                  <a:pt x="176152" y="421473"/>
                </a:cubicBezTo>
                <a:lnTo>
                  <a:pt x="156736" y="421473"/>
                </a:lnTo>
                <a:cubicBezTo>
                  <a:pt x="154526" y="421473"/>
                  <a:pt x="152317" y="420428"/>
                  <a:pt x="150922" y="418687"/>
                </a:cubicBezTo>
                <a:cubicBezTo>
                  <a:pt x="149411" y="417062"/>
                  <a:pt x="148713" y="414740"/>
                  <a:pt x="149062" y="412534"/>
                </a:cubicBezTo>
                <a:lnTo>
                  <a:pt x="170687" y="273689"/>
                </a:lnTo>
                <a:lnTo>
                  <a:pt x="4892" y="208098"/>
                </a:lnTo>
                <a:cubicBezTo>
                  <a:pt x="2799" y="207285"/>
                  <a:pt x="1171" y="205544"/>
                  <a:pt x="357" y="203338"/>
                </a:cubicBezTo>
                <a:cubicBezTo>
                  <a:pt x="-340" y="201133"/>
                  <a:pt x="9" y="198811"/>
                  <a:pt x="1171" y="196837"/>
                </a:cubicBezTo>
                <a:lnTo>
                  <a:pt x="117437" y="6448"/>
                </a:lnTo>
                <a:cubicBezTo>
                  <a:pt x="119414" y="3197"/>
                  <a:pt x="123367" y="1920"/>
                  <a:pt x="126855" y="3313"/>
                </a:cubicBezTo>
                <a:lnTo>
                  <a:pt x="140691" y="8654"/>
                </a:lnTo>
                <a:lnTo>
                  <a:pt x="142667" y="5519"/>
                </a:lnTo>
                <a:cubicBezTo>
                  <a:pt x="145574" y="759"/>
                  <a:pt x="151387" y="-1214"/>
                  <a:pt x="156619" y="759"/>
                </a:cubicBezTo>
                <a:close/>
              </a:path>
            </a:pathLst>
          </a:custGeom>
          <a:solidFill>
            <a:schemeClr val="accent1"/>
          </a:solidFill>
          <a:ln>
            <a:noFill/>
          </a:ln>
        </p:spPr>
      </p:sp>
      <p:sp>
        <p:nvSpPr>
          <p:cNvPr id="148" name="virus_166107">
            <a:extLst>
              <a:ext uri="{FF2B5EF4-FFF2-40B4-BE49-F238E27FC236}">
                <a16:creationId xmlns="" xmlns:a16="http://schemas.microsoft.com/office/drawing/2014/main" id="{BFAD8AD6-0C23-47FD-B7C0-FAB40142CF60}"/>
              </a:ext>
            </a:extLst>
          </p:cNvPr>
          <p:cNvSpPr>
            <a:spLocks noChangeAspect="1"/>
          </p:cNvSpPr>
          <p:nvPr/>
        </p:nvSpPr>
        <p:spPr bwMode="auto">
          <a:xfrm>
            <a:off x="7560285" y="4124474"/>
            <a:ext cx="368754" cy="367298"/>
          </a:xfrm>
          <a:custGeom>
            <a:avLst/>
            <a:gdLst>
              <a:gd name="connsiteX0" fmla="*/ 303440 w 608415"/>
              <a:gd name="connsiteY0" fmla="*/ 542960 h 606016"/>
              <a:gd name="connsiteX1" fmla="*/ 290995 w 608415"/>
              <a:gd name="connsiteY1" fmla="*/ 555387 h 606016"/>
              <a:gd name="connsiteX2" fmla="*/ 303440 w 608415"/>
              <a:gd name="connsiteY2" fmla="*/ 567814 h 606016"/>
              <a:gd name="connsiteX3" fmla="*/ 315884 w 608415"/>
              <a:gd name="connsiteY3" fmla="*/ 555387 h 606016"/>
              <a:gd name="connsiteX4" fmla="*/ 303440 w 608415"/>
              <a:gd name="connsiteY4" fmla="*/ 542960 h 606016"/>
              <a:gd name="connsiteX5" fmla="*/ 470139 w 608415"/>
              <a:gd name="connsiteY5" fmla="*/ 458731 h 606016"/>
              <a:gd name="connsiteX6" fmla="*/ 463072 w 608415"/>
              <a:gd name="connsiteY6" fmla="*/ 461646 h 606016"/>
              <a:gd name="connsiteX7" fmla="*/ 463072 w 608415"/>
              <a:gd name="connsiteY7" fmla="*/ 475914 h 606016"/>
              <a:gd name="connsiteX8" fmla="*/ 477360 w 608415"/>
              <a:gd name="connsiteY8" fmla="*/ 475914 h 606016"/>
              <a:gd name="connsiteX9" fmla="*/ 477360 w 608415"/>
              <a:gd name="connsiteY9" fmla="*/ 461646 h 606016"/>
              <a:gd name="connsiteX10" fmla="*/ 470139 w 608415"/>
              <a:gd name="connsiteY10" fmla="*/ 458731 h 606016"/>
              <a:gd name="connsiteX11" fmla="*/ 138276 w 608415"/>
              <a:gd name="connsiteY11" fmla="*/ 457657 h 606016"/>
              <a:gd name="connsiteX12" fmla="*/ 131055 w 608415"/>
              <a:gd name="connsiteY12" fmla="*/ 460572 h 606016"/>
              <a:gd name="connsiteX13" fmla="*/ 131055 w 608415"/>
              <a:gd name="connsiteY13" fmla="*/ 474840 h 606016"/>
              <a:gd name="connsiteX14" fmla="*/ 145343 w 608415"/>
              <a:gd name="connsiteY14" fmla="*/ 474840 h 606016"/>
              <a:gd name="connsiteX15" fmla="*/ 145343 w 608415"/>
              <a:gd name="connsiteY15" fmla="*/ 460572 h 606016"/>
              <a:gd name="connsiteX16" fmla="*/ 138276 w 608415"/>
              <a:gd name="connsiteY16" fmla="*/ 457657 h 606016"/>
              <a:gd name="connsiteX17" fmla="*/ 294858 w 608415"/>
              <a:gd name="connsiteY17" fmla="*/ 331691 h 606016"/>
              <a:gd name="connsiteX18" fmla="*/ 286717 w 608415"/>
              <a:gd name="connsiteY18" fmla="*/ 335063 h 606016"/>
              <a:gd name="connsiteX19" fmla="*/ 286717 w 608415"/>
              <a:gd name="connsiteY19" fmla="*/ 351312 h 606016"/>
              <a:gd name="connsiteX20" fmla="*/ 303000 w 608415"/>
              <a:gd name="connsiteY20" fmla="*/ 351312 h 606016"/>
              <a:gd name="connsiteX21" fmla="*/ 303000 w 608415"/>
              <a:gd name="connsiteY21" fmla="*/ 335063 h 606016"/>
              <a:gd name="connsiteX22" fmla="*/ 294858 w 608415"/>
              <a:gd name="connsiteY22" fmla="*/ 331691 h 606016"/>
              <a:gd name="connsiteX23" fmla="*/ 294839 w 608415"/>
              <a:gd name="connsiteY23" fmla="*/ 308812 h 606016"/>
              <a:gd name="connsiteX24" fmla="*/ 319129 w 608415"/>
              <a:gd name="connsiteY24" fmla="*/ 318814 h 606016"/>
              <a:gd name="connsiteX25" fmla="*/ 319129 w 608415"/>
              <a:gd name="connsiteY25" fmla="*/ 367408 h 606016"/>
              <a:gd name="connsiteX26" fmla="*/ 294858 w 608415"/>
              <a:gd name="connsiteY26" fmla="*/ 377525 h 606016"/>
              <a:gd name="connsiteX27" fmla="*/ 270434 w 608415"/>
              <a:gd name="connsiteY27" fmla="*/ 367408 h 606016"/>
              <a:gd name="connsiteX28" fmla="*/ 270434 w 608415"/>
              <a:gd name="connsiteY28" fmla="*/ 318814 h 606016"/>
              <a:gd name="connsiteX29" fmla="*/ 294839 w 608415"/>
              <a:gd name="connsiteY29" fmla="*/ 308812 h 606016"/>
              <a:gd name="connsiteX30" fmla="*/ 557714 w 608415"/>
              <a:gd name="connsiteY30" fmla="*/ 290581 h 606016"/>
              <a:gd name="connsiteX31" fmla="*/ 545269 w 608415"/>
              <a:gd name="connsiteY31" fmla="*/ 303008 h 606016"/>
              <a:gd name="connsiteX32" fmla="*/ 557714 w 608415"/>
              <a:gd name="connsiteY32" fmla="*/ 315435 h 606016"/>
              <a:gd name="connsiteX33" fmla="*/ 570159 w 608415"/>
              <a:gd name="connsiteY33" fmla="*/ 303008 h 606016"/>
              <a:gd name="connsiteX34" fmla="*/ 557714 w 608415"/>
              <a:gd name="connsiteY34" fmla="*/ 290581 h 606016"/>
              <a:gd name="connsiteX35" fmla="*/ 50701 w 608415"/>
              <a:gd name="connsiteY35" fmla="*/ 290581 h 606016"/>
              <a:gd name="connsiteX36" fmla="*/ 38256 w 608415"/>
              <a:gd name="connsiteY36" fmla="*/ 303008 h 606016"/>
              <a:gd name="connsiteX37" fmla="*/ 50701 w 608415"/>
              <a:gd name="connsiteY37" fmla="*/ 315435 h 606016"/>
              <a:gd name="connsiteX38" fmla="*/ 63146 w 608415"/>
              <a:gd name="connsiteY38" fmla="*/ 303008 h 606016"/>
              <a:gd name="connsiteX39" fmla="*/ 50701 w 608415"/>
              <a:gd name="connsiteY39" fmla="*/ 290581 h 606016"/>
              <a:gd name="connsiteX40" fmla="*/ 266125 w 608415"/>
              <a:gd name="connsiteY40" fmla="*/ 260923 h 606016"/>
              <a:gd name="connsiteX41" fmla="*/ 262745 w 608415"/>
              <a:gd name="connsiteY41" fmla="*/ 269054 h 606016"/>
              <a:gd name="connsiteX42" fmla="*/ 266125 w 608415"/>
              <a:gd name="connsiteY42" fmla="*/ 277185 h 606016"/>
              <a:gd name="connsiteX43" fmla="*/ 274112 w 608415"/>
              <a:gd name="connsiteY43" fmla="*/ 280561 h 606016"/>
              <a:gd name="connsiteX44" fmla="*/ 282254 w 608415"/>
              <a:gd name="connsiteY44" fmla="*/ 277185 h 606016"/>
              <a:gd name="connsiteX45" fmla="*/ 282254 w 608415"/>
              <a:gd name="connsiteY45" fmla="*/ 260923 h 606016"/>
              <a:gd name="connsiteX46" fmla="*/ 266125 w 608415"/>
              <a:gd name="connsiteY46" fmla="*/ 260923 h 606016"/>
              <a:gd name="connsiteX47" fmla="*/ 274189 w 608415"/>
              <a:gd name="connsiteY47" fmla="*/ 234689 h 606016"/>
              <a:gd name="connsiteX48" fmla="*/ 298536 w 608415"/>
              <a:gd name="connsiteY48" fmla="*/ 244815 h 606016"/>
              <a:gd name="connsiteX49" fmla="*/ 298536 w 608415"/>
              <a:gd name="connsiteY49" fmla="*/ 293448 h 606016"/>
              <a:gd name="connsiteX50" fmla="*/ 274112 w 608415"/>
              <a:gd name="connsiteY50" fmla="*/ 303573 h 606016"/>
              <a:gd name="connsiteX51" fmla="*/ 249841 w 608415"/>
              <a:gd name="connsiteY51" fmla="*/ 293448 h 606016"/>
              <a:gd name="connsiteX52" fmla="*/ 249841 w 608415"/>
              <a:gd name="connsiteY52" fmla="*/ 244815 h 606016"/>
              <a:gd name="connsiteX53" fmla="*/ 274189 w 608415"/>
              <a:gd name="connsiteY53" fmla="*/ 234689 h 606016"/>
              <a:gd name="connsiteX54" fmla="*/ 303440 w 608415"/>
              <a:gd name="connsiteY54" fmla="*/ 211722 h 606016"/>
              <a:gd name="connsiteX55" fmla="*/ 212023 w 608415"/>
              <a:gd name="connsiteY55" fmla="*/ 303008 h 606016"/>
              <a:gd name="connsiteX56" fmla="*/ 303440 w 608415"/>
              <a:gd name="connsiteY56" fmla="*/ 394294 h 606016"/>
              <a:gd name="connsiteX57" fmla="*/ 394855 w 608415"/>
              <a:gd name="connsiteY57" fmla="*/ 303008 h 606016"/>
              <a:gd name="connsiteX58" fmla="*/ 303440 w 608415"/>
              <a:gd name="connsiteY58" fmla="*/ 211722 h 606016"/>
              <a:gd name="connsiteX59" fmla="*/ 461996 w 608415"/>
              <a:gd name="connsiteY59" fmla="*/ 130102 h 606016"/>
              <a:gd name="connsiteX60" fmla="*/ 461996 w 608415"/>
              <a:gd name="connsiteY60" fmla="*/ 144370 h 606016"/>
              <a:gd name="connsiteX61" fmla="*/ 476285 w 608415"/>
              <a:gd name="connsiteY61" fmla="*/ 144370 h 606016"/>
              <a:gd name="connsiteX62" fmla="*/ 479204 w 608415"/>
              <a:gd name="connsiteY62" fmla="*/ 137312 h 606016"/>
              <a:gd name="connsiteX63" fmla="*/ 476285 w 608415"/>
              <a:gd name="connsiteY63" fmla="*/ 130102 h 606016"/>
              <a:gd name="connsiteX64" fmla="*/ 461996 w 608415"/>
              <a:gd name="connsiteY64" fmla="*/ 130102 h 606016"/>
              <a:gd name="connsiteX65" fmla="*/ 138276 w 608415"/>
              <a:gd name="connsiteY65" fmla="*/ 127187 h 606016"/>
              <a:gd name="connsiteX66" fmla="*/ 131055 w 608415"/>
              <a:gd name="connsiteY66" fmla="*/ 130102 h 606016"/>
              <a:gd name="connsiteX67" fmla="*/ 131055 w 608415"/>
              <a:gd name="connsiteY67" fmla="*/ 144370 h 606016"/>
              <a:gd name="connsiteX68" fmla="*/ 145343 w 608415"/>
              <a:gd name="connsiteY68" fmla="*/ 144370 h 606016"/>
              <a:gd name="connsiteX69" fmla="*/ 145343 w 608415"/>
              <a:gd name="connsiteY69" fmla="*/ 130102 h 606016"/>
              <a:gd name="connsiteX70" fmla="*/ 138276 w 608415"/>
              <a:gd name="connsiteY70" fmla="*/ 127187 h 606016"/>
              <a:gd name="connsiteX71" fmla="*/ 303440 w 608415"/>
              <a:gd name="connsiteY71" fmla="*/ 38202 h 606016"/>
              <a:gd name="connsiteX72" fmla="*/ 290995 w 608415"/>
              <a:gd name="connsiteY72" fmla="*/ 50629 h 606016"/>
              <a:gd name="connsiteX73" fmla="*/ 303440 w 608415"/>
              <a:gd name="connsiteY73" fmla="*/ 63056 h 606016"/>
              <a:gd name="connsiteX74" fmla="*/ 315884 w 608415"/>
              <a:gd name="connsiteY74" fmla="*/ 50629 h 606016"/>
              <a:gd name="connsiteX75" fmla="*/ 303440 w 608415"/>
              <a:gd name="connsiteY75" fmla="*/ 38202 h 606016"/>
              <a:gd name="connsiteX76" fmla="*/ 303440 w 608415"/>
              <a:gd name="connsiteY76" fmla="*/ 0 h 606016"/>
              <a:gd name="connsiteX77" fmla="*/ 354141 w 608415"/>
              <a:gd name="connsiteY77" fmla="*/ 50629 h 606016"/>
              <a:gd name="connsiteX78" fmla="*/ 322491 w 608415"/>
              <a:gd name="connsiteY78" fmla="*/ 97576 h 606016"/>
              <a:gd name="connsiteX79" fmla="*/ 322491 w 608415"/>
              <a:gd name="connsiteY79" fmla="*/ 174901 h 606016"/>
              <a:gd name="connsiteX80" fmla="*/ 380413 w 608415"/>
              <a:gd name="connsiteY80" fmla="*/ 198835 h 606016"/>
              <a:gd name="connsiteX81" fmla="*/ 424201 w 608415"/>
              <a:gd name="connsiteY81" fmla="*/ 155109 h 606016"/>
              <a:gd name="connsiteX82" fmla="*/ 434956 w 608415"/>
              <a:gd name="connsiteY82" fmla="*/ 103099 h 606016"/>
              <a:gd name="connsiteX83" fmla="*/ 503325 w 608415"/>
              <a:gd name="connsiteY83" fmla="*/ 103099 h 606016"/>
              <a:gd name="connsiteX84" fmla="*/ 503325 w 608415"/>
              <a:gd name="connsiteY84" fmla="*/ 171372 h 606016"/>
              <a:gd name="connsiteX85" fmla="*/ 469217 w 608415"/>
              <a:gd name="connsiteY85" fmla="*/ 185487 h 606016"/>
              <a:gd name="connsiteX86" fmla="*/ 451241 w 608415"/>
              <a:gd name="connsiteY86" fmla="*/ 182112 h 606016"/>
              <a:gd name="connsiteX87" fmla="*/ 407454 w 608415"/>
              <a:gd name="connsiteY87" fmla="*/ 225837 h 606016"/>
              <a:gd name="connsiteX88" fmla="*/ 431729 w 608415"/>
              <a:gd name="connsiteY88" fmla="*/ 283830 h 606016"/>
              <a:gd name="connsiteX89" fmla="*/ 510700 w 608415"/>
              <a:gd name="connsiteY89" fmla="*/ 283830 h 606016"/>
              <a:gd name="connsiteX90" fmla="*/ 557714 w 608415"/>
              <a:gd name="connsiteY90" fmla="*/ 252379 h 606016"/>
              <a:gd name="connsiteX91" fmla="*/ 608415 w 608415"/>
              <a:gd name="connsiteY91" fmla="*/ 303008 h 606016"/>
              <a:gd name="connsiteX92" fmla="*/ 557714 w 608415"/>
              <a:gd name="connsiteY92" fmla="*/ 353637 h 606016"/>
              <a:gd name="connsiteX93" fmla="*/ 510700 w 608415"/>
              <a:gd name="connsiteY93" fmla="*/ 322186 h 606016"/>
              <a:gd name="connsiteX94" fmla="*/ 431729 w 608415"/>
              <a:gd name="connsiteY94" fmla="*/ 322186 h 606016"/>
              <a:gd name="connsiteX95" fmla="*/ 407915 w 608415"/>
              <a:gd name="connsiteY95" fmla="*/ 379565 h 606016"/>
              <a:gd name="connsiteX96" fmla="*/ 452317 w 608415"/>
              <a:gd name="connsiteY96" fmla="*/ 423904 h 606016"/>
              <a:gd name="connsiteX97" fmla="*/ 470139 w 608415"/>
              <a:gd name="connsiteY97" fmla="*/ 420376 h 606016"/>
              <a:gd name="connsiteX98" fmla="*/ 504401 w 608415"/>
              <a:gd name="connsiteY98" fmla="*/ 434644 h 606016"/>
              <a:gd name="connsiteX99" fmla="*/ 504401 w 608415"/>
              <a:gd name="connsiteY99" fmla="*/ 502917 h 606016"/>
              <a:gd name="connsiteX100" fmla="*/ 470139 w 608415"/>
              <a:gd name="connsiteY100" fmla="*/ 517031 h 606016"/>
              <a:gd name="connsiteX101" fmla="*/ 436031 w 608415"/>
              <a:gd name="connsiteY101" fmla="*/ 502917 h 606016"/>
              <a:gd name="connsiteX102" fmla="*/ 425276 w 608415"/>
              <a:gd name="connsiteY102" fmla="*/ 450907 h 606016"/>
              <a:gd name="connsiteX103" fmla="*/ 381028 w 608415"/>
              <a:gd name="connsiteY103" fmla="*/ 406721 h 606016"/>
              <a:gd name="connsiteX104" fmla="*/ 322491 w 608415"/>
              <a:gd name="connsiteY104" fmla="*/ 431115 h 606016"/>
              <a:gd name="connsiteX105" fmla="*/ 322491 w 608415"/>
              <a:gd name="connsiteY105" fmla="*/ 508440 h 606016"/>
              <a:gd name="connsiteX106" fmla="*/ 354141 w 608415"/>
              <a:gd name="connsiteY106" fmla="*/ 555387 h 606016"/>
              <a:gd name="connsiteX107" fmla="*/ 303440 w 608415"/>
              <a:gd name="connsiteY107" fmla="*/ 606016 h 606016"/>
              <a:gd name="connsiteX108" fmla="*/ 252738 w 608415"/>
              <a:gd name="connsiteY108" fmla="*/ 555387 h 606016"/>
              <a:gd name="connsiteX109" fmla="*/ 284235 w 608415"/>
              <a:gd name="connsiteY109" fmla="*/ 508440 h 606016"/>
              <a:gd name="connsiteX110" fmla="*/ 284235 w 608415"/>
              <a:gd name="connsiteY110" fmla="*/ 431115 h 606016"/>
              <a:gd name="connsiteX111" fmla="*/ 226158 w 608415"/>
              <a:gd name="connsiteY111" fmla="*/ 407028 h 606016"/>
              <a:gd name="connsiteX112" fmla="*/ 183139 w 608415"/>
              <a:gd name="connsiteY112" fmla="*/ 449833 h 606016"/>
              <a:gd name="connsiteX113" fmla="*/ 172384 w 608415"/>
              <a:gd name="connsiteY113" fmla="*/ 501843 h 606016"/>
              <a:gd name="connsiteX114" fmla="*/ 138276 w 608415"/>
              <a:gd name="connsiteY114" fmla="*/ 516111 h 606016"/>
              <a:gd name="connsiteX115" fmla="*/ 104014 w 608415"/>
              <a:gd name="connsiteY115" fmla="*/ 501843 h 606016"/>
              <a:gd name="connsiteX116" fmla="*/ 104014 w 608415"/>
              <a:gd name="connsiteY116" fmla="*/ 433570 h 606016"/>
              <a:gd name="connsiteX117" fmla="*/ 156098 w 608415"/>
              <a:gd name="connsiteY117" fmla="*/ 422830 h 606016"/>
              <a:gd name="connsiteX118" fmla="*/ 199117 w 608415"/>
              <a:gd name="connsiteY118" fmla="*/ 379872 h 606016"/>
              <a:gd name="connsiteX119" fmla="*/ 175150 w 608415"/>
              <a:gd name="connsiteY119" fmla="*/ 322186 h 606016"/>
              <a:gd name="connsiteX120" fmla="*/ 97715 w 608415"/>
              <a:gd name="connsiteY120" fmla="*/ 322186 h 606016"/>
              <a:gd name="connsiteX121" fmla="*/ 50701 w 608415"/>
              <a:gd name="connsiteY121" fmla="*/ 353637 h 606016"/>
              <a:gd name="connsiteX122" fmla="*/ 0 w 608415"/>
              <a:gd name="connsiteY122" fmla="*/ 303008 h 606016"/>
              <a:gd name="connsiteX123" fmla="*/ 50701 w 608415"/>
              <a:gd name="connsiteY123" fmla="*/ 252379 h 606016"/>
              <a:gd name="connsiteX124" fmla="*/ 97715 w 608415"/>
              <a:gd name="connsiteY124" fmla="*/ 283830 h 606016"/>
              <a:gd name="connsiteX125" fmla="*/ 175150 w 608415"/>
              <a:gd name="connsiteY125" fmla="*/ 283830 h 606016"/>
              <a:gd name="connsiteX126" fmla="*/ 199578 w 608415"/>
              <a:gd name="connsiteY126" fmla="*/ 225530 h 606016"/>
              <a:gd name="connsiteX127" fmla="*/ 156098 w 608415"/>
              <a:gd name="connsiteY127" fmla="*/ 182112 h 606016"/>
              <a:gd name="connsiteX128" fmla="*/ 138276 w 608415"/>
              <a:gd name="connsiteY128" fmla="*/ 185487 h 606016"/>
              <a:gd name="connsiteX129" fmla="*/ 104014 w 608415"/>
              <a:gd name="connsiteY129" fmla="*/ 171372 h 606016"/>
              <a:gd name="connsiteX130" fmla="*/ 104014 w 608415"/>
              <a:gd name="connsiteY130" fmla="*/ 103099 h 606016"/>
              <a:gd name="connsiteX131" fmla="*/ 172384 w 608415"/>
              <a:gd name="connsiteY131" fmla="*/ 103099 h 606016"/>
              <a:gd name="connsiteX132" fmla="*/ 183139 w 608415"/>
              <a:gd name="connsiteY132" fmla="*/ 155109 h 606016"/>
              <a:gd name="connsiteX133" fmla="*/ 226773 w 608415"/>
              <a:gd name="connsiteY133" fmla="*/ 198681 h 606016"/>
              <a:gd name="connsiteX134" fmla="*/ 284235 w 608415"/>
              <a:gd name="connsiteY134" fmla="*/ 174901 h 606016"/>
              <a:gd name="connsiteX135" fmla="*/ 284235 w 608415"/>
              <a:gd name="connsiteY135" fmla="*/ 97576 h 606016"/>
              <a:gd name="connsiteX136" fmla="*/ 252738 w 608415"/>
              <a:gd name="connsiteY136" fmla="*/ 50629 h 606016"/>
              <a:gd name="connsiteX137" fmla="*/ 303440 w 608415"/>
              <a:gd name="connsiteY137" fmla="*/ 0 h 60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608415" h="606016">
                <a:moveTo>
                  <a:pt x="303440" y="542960"/>
                </a:moveTo>
                <a:cubicBezTo>
                  <a:pt x="296526" y="542960"/>
                  <a:pt x="290995" y="548483"/>
                  <a:pt x="290995" y="555387"/>
                </a:cubicBezTo>
                <a:cubicBezTo>
                  <a:pt x="290995" y="562137"/>
                  <a:pt x="296526" y="567814"/>
                  <a:pt x="303440" y="567814"/>
                </a:cubicBezTo>
                <a:cubicBezTo>
                  <a:pt x="310200" y="567814"/>
                  <a:pt x="315884" y="562137"/>
                  <a:pt x="315884" y="555387"/>
                </a:cubicBezTo>
                <a:cubicBezTo>
                  <a:pt x="315884" y="548483"/>
                  <a:pt x="310200" y="542960"/>
                  <a:pt x="303440" y="542960"/>
                </a:cubicBezTo>
                <a:close/>
                <a:moveTo>
                  <a:pt x="470139" y="458731"/>
                </a:moveTo>
                <a:cubicBezTo>
                  <a:pt x="467527" y="458731"/>
                  <a:pt x="464915" y="459652"/>
                  <a:pt x="463072" y="461646"/>
                </a:cubicBezTo>
                <a:cubicBezTo>
                  <a:pt x="459077" y="465635"/>
                  <a:pt x="459077" y="471925"/>
                  <a:pt x="463072" y="475914"/>
                </a:cubicBezTo>
                <a:cubicBezTo>
                  <a:pt x="467066" y="479903"/>
                  <a:pt x="473366" y="479903"/>
                  <a:pt x="477360" y="475914"/>
                </a:cubicBezTo>
                <a:cubicBezTo>
                  <a:pt x="481355" y="471925"/>
                  <a:pt x="481355" y="465635"/>
                  <a:pt x="477360" y="461646"/>
                </a:cubicBezTo>
                <a:cubicBezTo>
                  <a:pt x="475517" y="459652"/>
                  <a:pt x="472905" y="458731"/>
                  <a:pt x="470139" y="458731"/>
                </a:cubicBezTo>
                <a:close/>
                <a:moveTo>
                  <a:pt x="138276" y="457657"/>
                </a:moveTo>
                <a:cubicBezTo>
                  <a:pt x="135664" y="457657"/>
                  <a:pt x="133052" y="458578"/>
                  <a:pt x="131055" y="460572"/>
                </a:cubicBezTo>
                <a:cubicBezTo>
                  <a:pt x="127060" y="464561"/>
                  <a:pt x="127060" y="471005"/>
                  <a:pt x="131055" y="474840"/>
                </a:cubicBezTo>
                <a:cubicBezTo>
                  <a:pt x="135049" y="478829"/>
                  <a:pt x="141349" y="478829"/>
                  <a:pt x="145343" y="474840"/>
                </a:cubicBezTo>
                <a:cubicBezTo>
                  <a:pt x="149338" y="471005"/>
                  <a:pt x="149338" y="464561"/>
                  <a:pt x="145343" y="460572"/>
                </a:cubicBezTo>
                <a:cubicBezTo>
                  <a:pt x="143346" y="458578"/>
                  <a:pt x="140734" y="457657"/>
                  <a:pt x="138276" y="457657"/>
                </a:cubicBezTo>
                <a:close/>
                <a:moveTo>
                  <a:pt x="294858" y="331691"/>
                </a:moveTo>
                <a:cubicBezTo>
                  <a:pt x="291940" y="331691"/>
                  <a:pt x="288867" y="332764"/>
                  <a:pt x="286717" y="335063"/>
                </a:cubicBezTo>
                <a:cubicBezTo>
                  <a:pt x="282262" y="339509"/>
                  <a:pt x="282262" y="346713"/>
                  <a:pt x="286717" y="351312"/>
                </a:cubicBezTo>
                <a:cubicBezTo>
                  <a:pt x="291172" y="355758"/>
                  <a:pt x="298391" y="355758"/>
                  <a:pt x="303000" y="351312"/>
                </a:cubicBezTo>
                <a:cubicBezTo>
                  <a:pt x="307454" y="346713"/>
                  <a:pt x="307454" y="339509"/>
                  <a:pt x="303000" y="335063"/>
                </a:cubicBezTo>
                <a:cubicBezTo>
                  <a:pt x="300695" y="332764"/>
                  <a:pt x="297777" y="331691"/>
                  <a:pt x="294858" y="331691"/>
                </a:cubicBezTo>
                <a:close/>
                <a:moveTo>
                  <a:pt x="294839" y="308812"/>
                </a:moveTo>
                <a:cubicBezTo>
                  <a:pt x="303653" y="308812"/>
                  <a:pt x="312447" y="312146"/>
                  <a:pt x="319129" y="318814"/>
                </a:cubicBezTo>
                <a:cubicBezTo>
                  <a:pt x="332646" y="332304"/>
                  <a:pt x="332646" y="354071"/>
                  <a:pt x="319129" y="367408"/>
                </a:cubicBezTo>
                <a:cubicBezTo>
                  <a:pt x="312523" y="374153"/>
                  <a:pt x="303614" y="377525"/>
                  <a:pt x="294858" y="377525"/>
                </a:cubicBezTo>
                <a:cubicBezTo>
                  <a:pt x="285949" y="377525"/>
                  <a:pt x="277193" y="374153"/>
                  <a:pt x="270434" y="367408"/>
                </a:cubicBezTo>
                <a:cubicBezTo>
                  <a:pt x="257070" y="354071"/>
                  <a:pt x="257070" y="332304"/>
                  <a:pt x="270434" y="318814"/>
                </a:cubicBezTo>
                <a:cubicBezTo>
                  <a:pt x="277193" y="312146"/>
                  <a:pt x="286026" y="308812"/>
                  <a:pt x="294839" y="308812"/>
                </a:cubicBezTo>
                <a:close/>
                <a:moveTo>
                  <a:pt x="557714" y="290581"/>
                </a:moveTo>
                <a:cubicBezTo>
                  <a:pt x="550800" y="290581"/>
                  <a:pt x="545269" y="296104"/>
                  <a:pt x="545269" y="303008"/>
                </a:cubicBezTo>
                <a:cubicBezTo>
                  <a:pt x="545269" y="309912"/>
                  <a:pt x="550800" y="315435"/>
                  <a:pt x="557714" y="315435"/>
                </a:cubicBezTo>
                <a:cubicBezTo>
                  <a:pt x="564474" y="315435"/>
                  <a:pt x="570159" y="309912"/>
                  <a:pt x="570159" y="303008"/>
                </a:cubicBezTo>
                <a:cubicBezTo>
                  <a:pt x="570159" y="296104"/>
                  <a:pt x="564474" y="290581"/>
                  <a:pt x="557714" y="290581"/>
                </a:cubicBezTo>
                <a:close/>
                <a:moveTo>
                  <a:pt x="50701" y="290581"/>
                </a:moveTo>
                <a:cubicBezTo>
                  <a:pt x="43941" y="290581"/>
                  <a:pt x="38256" y="296104"/>
                  <a:pt x="38256" y="303008"/>
                </a:cubicBezTo>
                <a:cubicBezTo>
                  <a:pt x="38256" y="309912"/>
                  <a:pt x="43941" y="315435"/>
                  <a:pt x="50701" y="315435"/>
                </a:cubicBezTo>
                <a:cubicBezTo>
                  <a:pt x="57615" y="315435"/>
                  <a:pt x="63146" y="309912"/>
                  <a:pt x="63146" y="303008"/>
                </a:cubicBezTo>
                <a:cubicBezTo>
                  <a:pt x="63146" y="296104"/>
                  <a:pt x="57615" y="290581"/>
                  <a:pt x="50701" y="290581"/>
                </a:cubicBezTo>
                <a:close/>
                <a:moveTo>
                  <a:pt x="266125" y="260923"/>
                </a:moveTo>
                <a:cubicBezTo>
                  <a:pt x="263820" y="263071"/>
                  <a:pt x="262745" y="265986"/>
                  <a:pt x="262745" y="269054"/>
                </a:cubicBezTo>
                <a:cubicBezTo>
                  <a:pt x="262745" y="272123"/>
                  <a:pt x="263820" y="275038"/>
                  <a:pt x="266125" y="277185"/>
                </a:cubicBezTo>
                <a:cubicBezTo>
                  <a:pt x="268275" y="279333"/>
                  <a:pt x="271040" y="280561"/>
                  <a:pt x="274112" y="280561"/>
                </a:cubicBezTo>
                <a:cubicBezTo>
                  <a:pt x="277184" y="280561"/>
                  <a:pt x="280103" y="279333"/>
                  <a:pt x="282254" y="277185"/>
                </a:cubicBezTo>
                <a:cubicBezTo>
                  <a:pt x="286708" y="272736"/>
                  <a:pt x="286708" y="265526"/>
                  <a:pt x="282254" y="260923"/>
                </a:cubicBezTo>
                <a:cubicBezTo>
                  <a:pt x="277799" y="256474"/>
                  <a:pt x="270579" y="256474"/>
                  <a:pt x="266125" y="260923"/>
                </a:cubicBezTo>
                <a:close/>
                <a:moveTo>
                  <a:pt x="274189" y="234689"/>
                </a:moveTo>
                <a:cubicBezTo>
                  <a:pt x="283022" y="234689"/>
                  <a:pt x="291854" y="238065"/>
                  <a:pt x="298536" y="244815"/>
                </a:cubicBezTo>
                <a:cubicBezTo>
                  <a:pt x="311900" y="258162"/>
                  <a:pt x="311900" y="279947"/>
                  <a:pt x="298536" y="293448"/>
                </a:cubicBezTo>
                <a:cubicBezTo>
                  <a:pt x="292085" y="299891"/>
                  <a:pt x="283329" y="303573"/>
                  <a:pt x="274112" y="303573"/>
                </a:cubicBezTo>
                <a:cubicBezTo>
                  <a:pt x="265049" y="303573"/>
                  <a:pt x="256293" y="299891"/>
                  <a:pt x="249841" y="293448"/>
                </a:cubicBezTo>
                <a:cubicBezTo>
                  <a:pt x="236324" y="279947"/>
                  <a:pt x="236324" y="258162"/>
                  <a:pt x="249841" y="244815"/>
                </a:cubicBezTo>
                <a:cubicBezTo>
                  <a:pt x="256523" y="238065"/>
                  <a:pt x="265356" y="234689"/>
                  <a:pt x="274189" y="234689"/>
                </a:cubicBezTo>
                <a:close/>
                <a:moveTo>
                  <a:pt x="303440" y="211722"/>
                </a:moveTo>
                <a:cubicBezTo>
                  <a:pt x="253045" y="211722"/>
                  <a:pt x="212023" y="252686"/>
                  <a:pt x="212023" y="303008"/>
                </a:cubicBezTo>
                <a:cubicBezTo>
                  <a:pt x="212023" y="353330"/>
                  <a:pt x="253045" y="394294"/>
                  <a:pt x="303440" y="394294"/>
                </a:cubicBezTo>
                <a:cubicBezTo>
                  <a:pt x="353834" y="394294"/>
                  <a:pt x="394855" y="353330"/>
                  <a:pt x="394855" y="303008"/>
                </a:cubicBezTo>
                <a:cubicBezTo>
                  <a:pt x="394855" y="252686"/>
                  <a:pt x="353834" y="211722"/>
                  <a:pt x="303440" y="211722"/>
                </a:cubicBezTo>
                <a:close/>
                <a:moveTo>
                  <a:pt x="461996" y="130102"/>
                </a:moveTo>
                <a:cubicBezTo>
                  <a:pt x="458002" y="134091"/>
                  <a:pt x="458002" y="140381"/>
                  <a:pt x="461996" y="144370"/>
                </a:cubicBezTo>
                <a:cubicBezTo>
                  <a:pt x="465991" y="148359"/>
                  <a:pt x="472444" y="148359"/>
                  <a:pt x="476285" y="144370"/>
                </a:cubicBezTo>
                <a:cubicBezTo>
                  <a:pt x="478282" y="142529"/>
                  <a:pt x="479204" y="139921"/>
                  <a:pt x="479204" y="137312"/>
                </a:cubicBezTo>
                <a:cubicBezTo>
                  <a:pt x="479204" y="134551"/>
                  <a:pt x="478282" y="131943"/>
                  <a:pt x="476285" y="130102"/>
                </a:cubicBezTo>
                <a:cubicBezTo>
                  <a:pt x="472444" y="126113"/>
                  <a:pt x="465991" y="126113"/>
                  <a:pt x="461996" y="130102"/>
                </a:cubicBezTo>
                <a:close/>
                <a:moveTo>
                  <a:pt x="138276" y="127187"/>
                </a:moveTo>
                <a:cubicBezTo>
                  <a:pt x="135664" y="127187"/>
                  <a:pt x="133052" y="128107"/>
                  <a:pt x="131055" y="130102"/>
                </a:cubicBezTo>
                <a:cubicBezTo>
                  <a:pt x="127060" y="134091"/>
                  <a:pt x="127060" y="140381"/>
                  <a:pt x="131055" y="144370"/>
                </a:cubicBezTo>
                <a:cubicBezTo>
                  <a:pt x="135049" y="148359"/>
                  <a:pt x="141349" y="148359"/>
                  <a:pt x="145343" y="144370"/>
                </a:cubicBezTo>
                <a:cubicBezTo>
                  <a:pt x="149338" y="140381"/>
                  <a:pt x="149338" y="134091"/>
                  <a:pt x="145343" y="130102"/>
                </a:cubicBezTo>
                <a:cubicBezTo>
                  <a:pt x="143346" y="128107"/>
                  <a:pt x="140734" y="127187"/>
                  <a:pt x="138276" y="127187"/>
                </a:cubicBezTo>
                <a:close/>
                <a:moveTo>
                  <a:pt x="303440" y="38202"/>
                </a:moveTo>
                <a:cubicBezTo>
                  <a:pt x="296526" y="38202"/>
                  <a:pt x="290995" y="43879"/>
                  <a:pt x="290995" y="50629"/>
                </a:cubicBezTo>
                <a:cubicBezTo>
                  <a:pt x="290995" y="57533"/>
                  <a:pt x="296526" y="63056"/>
                  <a:pt x="303440" y="63056"/>
                </a:cubicBezTo>
                <a:cubicBezTo>
                  <a:pt x="310200" y="63056"/>
                  <a:pt x="315884" y="57533"/>
                  <a:pt x="315884" y="50629"/>
                </a:cubicBezTo>
                <a:cubicBezTo>
                  <a:pt x="315884" y="43879"/>
                  <a:pt x="310200" y="38202"/>
                  <a:pt x="303440" y="38202"/>
                </a:cubicBezTo>
                <a:close/>
                <a:moveTo>
                  <a:pt x="303440" y="0"/>
                </a:moveTo>
                <a:cubicBezTo>
                  <a:pt x="331402" y="0"/>
                  <a:pt x="354141" y="22706"/>
                  <a:pt x="354141" y="50629"/>
                </a:cubicBezTo>
                <a:cubicBezTo>
                  <a:pt x="354141" y="71801"/>
                  <a:pt x="341081" y="90059"/>
                  <a:pt x="322491" y="97576"/>
                </a:cubicBezTo>
                <a:lnTo>
                  <a:pt x="322491" y="174901"/>
                </a:lnTo>
                <a:cubicBezTo>
                  <a:pt x="344001" y="178123"/>
                  <a:pt x="363666" y="186561"/>
                  <a:pt x="380413" y="198835"/>
                </a:cubicBezTo>
                <a:lnTo>
                  <a:pt x="424201" y="155109"/>
                </a:lnTo>
                <a:cubicBezTo>
                  <a:pt x="417287" y="137773"/>
                  <a:pt x="420821" y="117061"/>
                  <a:pt x="434956" y="103099"/>
                </a:cubicBezTo>
                <a:cubicBezTo>
                  <a:pt x="453853" y="84229"/>
                  <a:pt x="484581" y="84229"/>
                  <a:pt x="503325" y="103099"/>
                </a:cubicBezTo>
                <a:cubicBezTo>
                  <a:pt x="522223" y="121970"/>
                  <a:pt x="522223" y="152501"/>
                  <a:pt x="503325" y="171372"/>
                </a:cubicBezTo>
                <a:cubicBezTo>
                  <a:pt x="493953" y="180884"/>
                  <a:pt x="481508" y="185487"/>
                  <a:pt x="469217" y="185487"/>
                </a:cubicBezTo>
                <a:cubicBezTo>
                  <a:pt x="463072" y="185487"/>
                  <a:pt x="457080" y="184413"/>
                  <a:pt x="451241" y="182112"/>
                </a:cubicBezTo>
                <a:lnTo>
                  <a:pt x="407454" y="225837"/>
                </a:lnTo>
                <a:cubicBezTo>
                  <a:pt x="419899" y="242560"/>
                  <a:pt x="428503" y="262351"/>
                  <a:pt x="431729" y="283830"/>
                </a:cubicBezTo>
                <a:lnTo>
                  <a:pt x="510700" y="283830"/>
                </a:lnTo>
                <a:cubicBezTo>
                  <a:pt x="518228" y="265420"/>
                  <a:pt x="536512" y="252379"/>
                  <a:pt x="557714" y="252379"/>
                </a:cubicBezTo>
                <a:cubicBezTo>
                  <a:pt x="585676" y="252379"/>
                  <a:pt x="608415" y="275085"/>
                  <a:pt x="608415" y="303008"/>
                </a:cubicBezTo>
                <a:cubicBezTo>
                  <a:pt x="608415" y="330931"/>
                  <a:pt x="585676" y="353637"/>
                  <a:pt x="557714" y="353637"/>
                </a:cubicBezTo>
                <a:cubicBezTo>
                  <a:pt x="536512" y="353637"/>
                  <a:pt x="518228" y="340596"/>
                  <a:pt x="510700" y="322186"/>
                </a:cubicBezTo>
                <a:lnTo>
                  <a:pt x="431729" y="322186"/>
                </a:lnTo>
                <a:cubicBezTo>
                  <a:pt x="428503" y="343358"/>
                  <a:pt x="420206" y="362996"/>
                  <a:pt x="407915" y="379565"/>
                </a:cubicBezTo>
                <a:lnTo>
                  <a:pt x="452317" y="423904"/>
                </a:lnTo>
                <a:cubicBezTo>
                  <a:pt x="458002" y="421603"/>
                  <a:pt x="463993" y="420376"/>
                  <a:pt x="470139" y="420376"/>
                </a:cubicBezTo>
                <a:cubicBezTo>
                  <a:pt x="483199" y="420376"/>
                  <a:pt x="495336" y="425439"/>
                  <a:pt x="504401" y="434644"/>
                </a:cubicBezTo>
                <a:cubicBezTo>
                  <a:pt x="523299" y="453515"/>
                  <a:pt x="523299" y="484046"/>
                  <a:pt x="504401" y="502917"/>
                </a:cubicBezTo>
                <a:cubicBezTo>
                  <a:pt x="495029" y="512429"/>
                  <a:pt x="482584" y="517031"/>
                  <a:pt x="470139" y="517031"/>
                </a:cubicBezTo>
                <a:cubicBezTo>
                  <a:pt x="457848" y="517031"/>
                  <a:pt x="445403" y="512429"/>
                  <a:pt x="436031" y="502917"/>
                </a:cubicBezTo>
                <a:cubicBezTo>
                  <a:pt x="421896" y="488955"/>
                  <a:pt x="418362" y="468243"/>
                  <a:pt x="425276" y="450907"/>
                </a:cubicBezTo>
                <a:lnTo>
                  <a:pt x="381028" y="406721"/>
                </a:lnTo>
                <a:cubicBezTo>
                  <a:pt x="364127" y="419302"/>
                  <a:pt x="344308" y="427893"/>
                  <a:pt x="322491" y="431115"/>
                </a:cubicBezTo>
                <a:lnTo>
                  <a:pt x="322491" y="508440"/>
                </a:lnTo>
                <a:cubicBezTo>
                  <a:pt x="341081" y="515957"/>
                  <a:pt x="354141" y="534215"/>
                  <a:pt x="354141" y="555387"/>
                </a:cubicBezTo>
                <a:cubicBezTo>
                  <a:pt x="354141" y="583310"/>
                  <a:pt x="331402" y="606016"/>
                  <a:pt x="303440" y="606016"/>
                </a:cubicBezTo>
                <a:cubicBezTo>
                  <a:pt x="275477" y="606016"/>
                  <a:pt x="252738" y="583310"/>
                  <a:pt x="252738" y="555387"/>
                </a:cubicBezTo>
                <a:cubicBezTo>
                  <a:pt x="252738" y="534215"/>
                  <a:pt x="265798" y="515957"/>
                  <a:pt x="284235" y="508440"/>
                </a:cubicBezTo>
                <a:lnTo>
                  <a:pt x="284235" y="431115"/>
                </a:lnTo>
                <a:cubicBezTo>
                  <a:pt x="262725" y="427893"/>
                  <a:pt x="242905" y="419455"/>
                  <a:pt x="226158" y="407028"/>
                </a:cubicBezTo>
                <a:lnTo>
                  <a:pt x="183139" y="449833"/>
                </a:lnTo>
                <a:cubicBezTo>
                  <a:pt x="190053" y="467323"/>
                  <a:pt x="186519" y="487881"/>
                  <a:pt x="172384" y="501843"/>
                </a:cubicBezTo>
                <a:cubicBezTo>
                  <a:pt x="163012" y="511355"/>
                  <a:pt x="150567" y="516111"/>
                  <a:pt x="138276" y="516111"/>
                </a:cubicBezTo>
                <a:cubicBezTo>
                  <a:pt x="125831" y="516111"/>
                  <a:pt x="113386" y="511355"/>
                  <a:pt x="104014" y="501843"/>
                </a:cubicBezTo>
                <a:cubicBezTo>
                  <a:pt x="85116" y="483125"/>
                  <a:pt x="85116" y="452441"/>
                  <a:pt x="104014" y="433570"/>
                </a:cubicBezTo>
                <a:cubicBezTo>
                  <a:pt x="117995" y="419455"/>
                  <a:pt x="138737" y="415926"/>
                  <a:pt x="156098" y="422830"/>
                </a:cubicBezTo>
                <a:lnTo>
                  <a:pt x="199117" y="379872"/>
                </a:lnTo>
                <a:cubicBezTo>
                  <a:pt x="186826" y="363149"/>
                  <a:pt x="178376" y="343511"/>
                  <a:pt x="175150" y="322186"/>
                </a:cubicBezTo>
                <a:lnTo>
                  <a:pt x="97715" y="322186"/>
                </a:lnTo>
                <a:cubicBezTo>
                  <a:pt x="90187" y="340596"/>
                  <a:pt x="71903" y="353637"/>
                  <a:pt x="50701" y="353637"/>
                </a:cubicBezTo>
                <a:cubicBezTo>
                  <a:pt x="22738" y="353637"/>
                  <a:pt x="0" y="330931"/>
                  <a:pt x="0" y="303008"/>
                </a:cubicBezTo>
                <a:cubicBezTo>
                  <a:pt x="0" y="275085"/>
                  <a:pt x="22738" y="252379"/>
                  <a:pt x="50701" y="252379"/>
                </a:cubicBezTo>
                <a:cubicBezTo>
                  <a:pt x="71903" y="252379"/>
                  <a:pt x="90187" y="265420"/>
                  <a:pt x="97715" y="283830"/>
                </a:cubicBezTo>
                <a:lnTo>
                  <a:pt x="175150" y="283830"/>
                </a:lnTo>
                <a:cubicBezTo>
                  <a:pt x="178376" y="262198"/>
                  <a:pt x="186980" y="242253"/>
                  <a:pt x="199578" y="225530"/>
                </a:cubicBezTo>
                <a:lnTo>
                  <a:pt x="156098" y="182112"/>
                </a:lnTo>
                <a:cubicBezTo>
                  <a:pt x="150413" y="184413"/>
                  <a:pt x="144268" y="185487"/>
                  <a:pt x="138276" y="185487"/>
                </a:cubicBezTo>
                <a:cubicBezTo>
                  <a:pt x="125831" y="185487"/>
                  <a:pt x="113386" y="180884"/>
                  <a:pt x="104014" y="171372"/>
                </a:cubicBezTo>
                <a:cubicBezTo>
                  <a:pt x="85116" y="152501"/>
                  <a:pt x="85116" y="121970"/>
                  <a:pt x="104014" y="103099"/>
                </a:cubicBezTo>
                <a:cubicBezTo>
                  <a:pt x="122912" y="84229"/>
                  <a:pt x="153486" y="84229"/>
                  <a:pt x="172384" y="103099"/>
                </a:cubicBezTo>
                <a:cubicBezTo>
                  <a:pt x="186519" y="117061"/>
                  <a:pt x="190053" y="137773"/>
                  <a:pt x="183139" y="155109"/>
                </a:cubicBezTo>
                <a:lnTo>
                  <a:pt x="226773" y="198681"/>
                </a:lnTo>
                <a:cubicBezTo>
                  <a:pt x="243366" y="186407"/>
                  <a:pt x="263032" y="178123"/>
                  <a:pt x="284235" y="174901"/>
                </a:cubicBezTo>
                <a:lnTo>
                  <a:pt x="284235" y="97576"/>
                </a:lnTo>
                <a:cubicBezTo>
                  <a:pt x="265798" y="90059"/>
                  <a:pt x="252738" y="71801"/>
                  <a:pt x="252738" y="50629"/>
                </a:cubicBezTo>
                <a:cubicBezTo>
                  <a:pt x="252738" y="22706"/>
                  <a:pt x="275477" y="0"/>
                  <a:pt x="303440" y="0"/>
                </a:cubicBezTo>
                <a:close/>
              </a:path>
            </a:pathLst>
          </a:custGeom>
          <a:solidFill>
            <a:schemeClr val="accent1"/>
          </a:solidFill>
          <a:ln>
            <a:noFill/>
          </a:ln>
        </p:spPr>
      </p:sp>
      <p:sp>
        <p:nvSpPr>
          <p:cNvPr id="149" name="education-is-power-words-on-whiteboard_43249">
            <a:extLst>
              <a:ext uri="{FF2B5EF4-FFF2-40B4-BE49-F238E27FC236}">
                <a16:creationId xmlns="" xmlns:a16="http://schemas.microsoft.com/office/drawing/2014/main" id="{8D7BBF5D-4946-4B9C-9FDE-FEBB271B3A08}"/>
              </a:ext>
            </a:extLst>
          </p:cNvPr>
          <p:cNvSpPr>
            <a:spLocks noChangeAspect="1"/>
          </p:cNvSpPr>
          <p:nvPr/>
        </p:nvSpPr>
        <p:spPr bwMode="auto">
          <a:xfrm>
            <a:off x="8141371" y="4124949"/>
            <a:ext cx="368064" cy="368754"/>
          </a:xfrm>
          <a:custGeom>
            <a:avLst/>
            <a:gdLst>
              <a:gd name="connsiteX0" fmla="*/ 224355 w 603475"/>
              <a:gd name="connsiteY0" fmla="*/ 256845 h 604605"/>
              <a:gd name="connsiteX1" fmla="*/ 224355 w 603475"/>
              <a:gd name="connsiteY1" fmla="*/ 268634 h 604605"/>
              <a:gd name="connsiteX2" fmla="*/ 231176 w 603475"/>
              <a:gd name="connsiteY2" fmla="*/ 268634 h 604605"/>
              <a:gd name="connsiteX3" fmla="*/ 234494 w 603475"/>
              <a:gd name="connsiteY3" fmla="*/ 268449 h 604605"/>
              <a:gd name="connsiteX4" fmla="*/ 237628 w 603475"/>
              <a:gd name="connsiteY4" fmla="*/ 267713 h 604605"/>
              <a:gd name="connsiteX5" fmla="*/ 239840 w 603475"/>
              <a:gd name="connsiteY5" fmla="*/ 265871 h 604605"/>
              <a:gd name="connsiteX6" fmla="*/ 240577 w 603475"/>
              <a:gd name="connsiteY6" fmla="*/ 262371 h 604605"/>
              <a:gd name="connsiteX7" fmla="*/ 240024 w 603475"/>
              <a:gd name="connsiteY7" fmla="*/ 259424 h 604605"/>
              <a:gd name="connsiteX8" fmla="*/ 237996 w 603475"/>
              <a:gd name="connsiteY8" fmla="*/ 257582 h 604605"/>
              <a:gd name="connsiteX9" fmla="*/ 235415 w 603475"/>
              <a:gd name="connsiteY9" fmla="*/ 257030 h 604605"/>
              <a:gd name="connsiteX10" fmla="*/ 232282 w 603475"/>
              <a:gd name="connsiteY10" fmla="*/ 256845 h 604605"/>
              <a:gd name="connsiteX11" fmla="*/ 480101 w 603475"/>
              <a:gd name="connsiteY11" fmla="*/ 255719 h 604605"/>
              <a:gd name="connsiteX12" fmla="*/ 480101 w 603475"/>
              <a:gd name="connsiteY12" fmla="*/ 267144 h 604605"/>
              <a:gd name="connsiteX13" fmla="*/ 489327 w 603475"/>
              <a:gd name="connsiteY13" fmla="*/ 267144 h 604605"/>
              <a:gd name="connsiteX14" fmla="*/ 491911 w 603475"/>
              <a:gd name="connsiteY14" fmla="*/ 267144 h 604605"/>
              <a:gd name="connsiteX15" fmla="*/ 494494 w 603475"/>
              <a:gd name="connsiteY15" fmla="*/ 266223 h 604605"/>
              <a:gd name="connsiteX16" fmla="*/ 496524 w 603475"/>
              <a:gd name="connsiteY16" fmla="*/ 264564 h 604605"/>
              <a:gd name="connsiteX17" fmla="*/ 497262 w 603475"/>
              <a:gd name="connsiteY17" fmla="*/ 261432 h 604605"/>
              <a:gd name="connsiteX18" fmla="*/ 495417 w 603475"/>
              <a:gd name="connsiteY18" fmla="*/ 257193 h 604605"/>
              <a:gd name="connsiteX19" fmla="*/ 488405 w 603475"/>
              <a:gd name="connsiteY19" fmla="*/ 255719 h 604605"/>
              <a:gd name="connsiteX20" fmla="*/ 290928 w 603475"/>
              <a:gd name="connsiteY20" fmla="*/ 254992 h 604605"/>
              <a:gd name="connsiteX21" fmla="*/ 287237 w 603475"/>
              <a:gd name="connsiteY21" fmla="*/ 255729 h 604605"/>
              <a:gd name="connsiteX22" fmla="*/ 283546 w 603475"/>
              <a:gd name="connsiteY22" fmla="*/ 258123 h 604605"/>
              <a:gd name="connsiteX23" fmla="*/ 280594 w 603475"/>
              <a:gd name="connsiteY23" fmla="*/ 262911 h 604605"/>
              <a:gd name="connsiteX24" fmla="*/ 279486 w 603475"/>
              <a:gd name="connsiteY24" fmla="*/ 270830 h 604605"/>
              <a:gd name="connsiteX25" fmla="*/ 280594 w 603475"/>
              <a:gd name="connsiteY25" fmla="*/ 278749 h 604605"/>
              <a:gd name="connsiteX26" fmla="*/ 283546 w 603475"/>
              <a:gd name="connsiteY26" fmla="*/ 283537 h 604605"/>
              <a:gd name="connsiteX27" fmla="*/ 287237 w 603475"/>
              <a:gd name="connsiteY27" fmla="*/ 285931 h 604605"/>
              <a:gd name="connsiteX28" fmla="*/ 290928 w 603475"/>
              <a:gd name="connsiteY28" fmla="*/ 286668 h 604605"/>
              <a:gd name="connsiteX29" fmla="*/ 294619 w 603475"/>
              <a:gd name="connsiteY29" fmla="*/ 285931 h 604605"/>
              <a:gd name="connsiteX30" fmla="*/ 298309 w 603475"/>
              <a:gd name="connsiteY30" fmla="*/ 283537 h 604605"/>
              <a:gd name="connsiteX31" fmla="*/ 301262 w 603475"/>
              <a:gd name="connsiteY31" fmla="*/ 278749 h 604605"/>
              <a:gd name="connsiteX32" fmla="*/ 302369 w 603475"/>
              <a:gd name="connsiteY32" fmla="*/ 270830 h 604605"/>
              <a:gd name="connsiteX33" fmla="*/ 301262 w 603475"/>
              <a:gd name="connsiteY33" fmla="*/ 262911 h 604605"/>
              <a:gd name="connsiteX34" fmla="*/ 298309 w 603475"/>
              <a:gd name="connsiteY34" fmla="*/ 258123 h 604605"/>
              <a:gd name="connsiteX35" fmla="*/ 294619 w 603475"/>
              <a:gd name="connsiteY35" fmla="*/ 255729 h 604605"/>
              <a:gd name="connsiteX36" fmla="*/ 290928 w 603475"/>
              <a:gd name="connsiteY36" fmla="*/ 254992 h 604605"/>
              <a:gd name="connsiteX37" fmla="*/ 405398 w 603475"/>
              <a:gd name="connsiteY37" fmla="*/ 242110 h 604605"/>
              <a:gd name="connsiteX38" fmla="*/ 453166 w 603475"/>
              <a:gd name="connsiteY38" fmla="*/ 242110 h 604605"/>
              <a:gd name="connsiteX39" fmla="*/ 453166 w 603475"/>
              <a:gd name="connsiteY39" fmla="*/ 256845 h 604605"/>
              <a:gd name="connsiteX40" fmla="*/ 423103 w 603475"/>
              <a:gd name="connsiteY40" fmla="*/ 256845 h 604605"/>
              <a:gd name="connsiteX41" fmla="*/ 423103 w 603475"/>
              <a:gd name="connsiteY41" fmla="*/ 264029 h 604605"/>
              <a:gd name="connsiteX42" fmla="*/ 450399 w 603475"/>
              <a:gd name="connsiteY42" fmla="*/ 264029 h 604605"/>
              <a:gd name="connsiteX43" fmla="*/ 450399 w 603475"/>
              <a:gd name="connsiteY43" fmla="*/ 277659 h 604605"/>
              <a:gd name="connsiteX44" fmla="*/ 423103 w 603475"/>
              <a:gd name="connsiteY44" fmla="*/ 277659 h 604605"/>
              <a:gd name="connsiteX45" fmla="*/ 423103 w 603475"/>
              <a:gd name="connsiteY45" fmla="*/ 284842 h 604605"/>
              <a:gd name="connsiteX46" fmla="*/ 454088 w 603475"/>
              <a:gd name="connsiteY46" fmla="*/ 284842 h 604605"/>
              <a:gd name="connsiteX47" fmla="*/ 454088 w 603475"/>
              <a:gd name="connsiteY47" fmla="*/ 299762 h 604605"/>
              <a:gd name="connsiteX48" fmla="*/ 405398 w 603475"/>
              <a:gd name="connsiteY48" fmla="*/ 299762 h 604605"/>
              <a:gd name="connsiteX49" fmla="*/ 322484 w 603475"/>
              <a:gd name="connsiteY49" fmla="*/ 242110 h 604605"/>
              <a:gd name="connsiteX50" fmla="*/ 339995 w 603475"/>
              <a:gd name="connsiteY50" fmla="*/ 242110 h 604605"/>
              <a:gd name="connsiteX51" fmla="*/ 347000 w 603475"/>
              <a:gd name="connsiteY51" fmla="*/ 277659 h 604605"/>
              <a:gd name="connsiteX52" fmla="*/ 347184 w 603475"/>
              <a:gd name="connsiteY52" fmla="*/ 277659 h 604605"/>
              <a:gd name="connsiteX53" fmla="*/ 354188 w 603475"/>
              <a:gd name="connsiteY53" fmla="*/ 242110 h 604605"/>
              <a:gd name="connsiteX54" fmla="*/ 369672 w 603475"/>
              <a:gd name="connsiteY54" fmla="*/ 242110 h 604605"/>
              <a:gd name="connsiteX55" fmla="*/ 376492 w 603475"/>
              <a:gd name="connsiteY55" fmla="*/ 278212 h 604605"/>
              <a:gd name="connsiteX56" fmla="*/ 376676 w 603475"/>
              <a:gd name="connsiteY56" fmla="*/ 278212 h 604605"/>
              <a:gd name="connsiteX57" fmla="*/ 383865 w 603475"/>
              <a:gd name="connsiteY57" fmla="*/ 242110 h 604605"/>
              <a:gd name="connsiteX58" fmla="*/ 401376 w 603475"/>
              <a:gd name="connsiteY58" fmla="*/ 242110 h 604605"/>
              <a:gd name="connsiteX59" fmla="*/ 385340 w 603475"/>
              <a:gd name="connsiteY59" fmla="*/ 299762 h 604605"/>
              <a:gd name="connsiteX60" fmla="*/ 368013 w 603475"/>
              <a:gd name="connsiteY60" fmla="*/ 299762 h 604605"/>
              <a:gd name="connsiteX61" fmla="*/ 361746 w 603475"/>
              <a:gd name="connsiteY61" fmla="*/ 264581 h 604605"/>
              <a:gd name="connsiteX62" fmla="*/ 361561 w 603475"/>
              <a:gd name="connsiteY62" fmla="*/ 264581 h 604605"/>
              <a:gd name="connsiteX63" fmla="*/ 355479 w 603475"/>
              <a:gd name="connsiteY63" fmla="*/ 299762 h 604605"/>
              <a:gd name="connsiteX64" fmla="*/ 338152 w 603475"/>
              <a:gd name="connsiteY64" fmla="*/ 299762 h 604605"/>
              <a:gd name="connsiteX65" fmla="*/ 206474 w 603475"/>
              <a:gd name="connsiteY65" fmla="*/ 242110 h 604605"/>
              <a:gd name="connsiteX66" fmla="*/ 236153 w 603475"/>
              <a:gd name="connsiteY66" fmla="*/ 242110 h 604605"/>
              <a:gd name="connsiteX67" fmla="*/ 246107 w 603475"/>
              <a:gd name="connsiteY67" fmla="*/ 243952 h 604605"/>
              <a:gd name="connsiteX68" fmla="*/ 252743 w 603475"/>
              <a:gd name="connsiteY68" fmla="*/ 248925 h 604605"/>
              <a:gd name="connsiteX69" fmla="*/ 256246 w 603475"/>
              <a:gd name="connsiteY69" fmla="*/ 255188 h 604605"/>
              <a:gd name="connsiteX70" fmla="*/ 257352 w 603475"/>
              <a:gd name="connsiteY70" fmla="*/ 261819 h 604605"/>
              <a:gd name="connsiteX71" fmla="*/ 255693 w 603475"/>
              <a:gd name="connsiteY71" fmla="*/ 270844 h 604605"/>
              <a:gd name="connsiteX72" fmla="*/ 251084 w 603475"/>
              <a:gd name="connsiteY72" fmla="*/ 277291 h 604605"/>
              <a:gd name="connsiteX73" fmla="*/ 243895 w 603475"/>
              <a:gd name="connsiteY73" fmla="*/ 280974 h 604605"/>
              <a:gd name="connsiteX74" fmla="*/ 234862 w 603475"/>
              <a:gd name="connsiteY74" fmla="*/ 282264 h 604605"/>
              <a:gd name="connsiteX75" fmla="*/ 224355 w 603475"/>
              <a:gd name="connsiteY75" fmla="*/ 282264 h 604605"/>
              <a:gd name="connsiteX76" fmla="*/ 224355 w 603475"/>
              <a:gd name="connsiteY76" fmla="*/ 299762 h 604605"/>
              <a:gd name="connsiteX77" fmla="*/ 206474 w 603475"/>
              <a:gd name="connsiteY77" fmla="*/ 299762 h 604605"/>
              <a:gd name="connsiteX78" fmla="*/ 206474 w 603475"/>
              <a:gd name="connsiteY78" fmla="*/ 299578 h 604605"/>
              <a:gd name="connsiteX79" fmla="*/ 98792 w 603475"/>
              <a:gd name="connsiteY79" fmla="*/ 242110 h 604605"/>
              <a:gd name="connsiteX80" fmla="*/ 116504 w 603475"/>
              <a:gd name="connsiteY80" fmla="*/ 242110 h 604605"/>
              <a:gd name="connsiteX81" fmla="*/ 116504 w 603475"/>
              <a:gd name="connsiteY81" fmla="*/ 299550 h 604605"/>
              <a:gd name="connsiteX82" fmla="*/ 98792 w 603475"/>
              <a:gd name="connsiteY82" fmla="*/ 299550 h 604605"/>
              <a:gd name="connsiteX83" fmla="*/ 462203 w 603475"/>
              <a:gd name="connsiteY83" fmla="*/ 241898 h 604605"/>
              <a:gd name="connsiteX84" fmla="*/ 496155 w 603475"/>
              <a:gd name="connsiteY84" fmla="*/ 241898 h 604605"/>
              <a:gd name="connsiteX85" fmla="*/ 503351 w 603475"/>
              <a:gd name="connsiteY85" fmla="*/ 243004 h 604605"/>
              <a:gd name="connsiteX86" fmla="*/ 509256 w 603475"/>
              <a:gd name="connsiteY86" fmla="*/ 246136 h 604605"/>
              <a:gd name="connsiteX87" fmla="*/ 513315 w 603475"/>
              <a:gd name="connsiteY87" fmla="*/ 251296 h 604605"/>
              <a:gd name="connsiteX88" fmla="*/ 514976 w 603475"/>
              <a:gd name="connsiteY88" fmla="*/ 258483 h 604605"/>
              <a:gd name="connsiteX89" fmla="*/ 514422 w 603475"/>
              <a:gd name="connsiteY89" fmla="*/ 262906 h 604605"/>
              <a:gd name="connsiteX90" fmla="*/ 512762 w 603475"/>
              <a:gd name="connsiteY90" fmla="*/ 267144 h 604605"/>
              <a:gd name="connsiteX91" fmla="*/ 510178 w 603475"/>
              <a:gd name="connsiteY91" fmla="*/ 270646 h 604605"/>
              <a:gd name="connsiteX92" fmla="*/ 506303 w 603475"/>
              <a:gd name="connsiteY92" fmla="*/ 272857 h 604605"/>
              <a:gd name="connsiteX93" fmla="*/ 512208 w 603475"/>
              <a:gd name="connsiteY93" fmla="*/ 278017 h 604605"/>
              <a:gd name="connsiteX94" fmla="*/ 514791 w 603475"/>
              <a:gd name="connsiteY94" fmla="*/ 287231 h 604605"/>
              <a:gd name="connsiteX95" fmla="*/ 514976 w 603475"/>
              <a:gd name="connsiteY95" fmla="*/ 289995 h 604605"/>
              <a:gd name="connsiteX96" fmla="*/ 515345 w 603475"/>
              <a:gd name="connsiteY96" fmla="*/ 293496 h 604605"/>
              <a:gd name="connsiteX97" fmla="*/ 515714 w 603475"/>
              <a:gd name="connsiteY97" fmla="*/ 296998 h 604605"/>
              <a:gd name="connsiteX98" fmla="*/ 516821 w 603475"/>
              <a:gd name="connsiteY98" fmla="*/ 299578 h 604605"/>
              <a:gd name="connsiteX99" fmla="*/ 498923 w 603475"/>
              <a:gd name="connsiteY99" fmla="*/ 299578 h 604605"/>
              <a:gd name="connsiteX100" fmla="*/ 498000 w 603475"/>
              <a:gd name="connsiteY100" fmla="*/ 295339 h 604605"/>
              <a:gd name="connsiteX101" fmla="*/ 497446 w 603475"/>
              <a:gd name="connsiteY101" fmla="*/ 290732 h 604605"/>
              <a:gd name="connsiteX102" fmla="*/ 497077 w 603475"/>
              <a:gd name="connsiteY102" fmla="*/ 286678 h 604605"/>
              <a:gd name="connsiteX103" fmla="*/ 495970 w 603475"/>
              <a:gd name="connsiteY103" fmla="*/ 283177 h 604605"/>
              <a:gd name="connsiteX104" fmla="*/ 493756 w 603475"/>
              <a:gd name="connsiteY104" fmla="*/ 280597 h 604605"/>
              <a:gd name="connsiteX105" fmla="*/ 489512 w 603475"/>
              <a:gd name="connsiteY105" fmla="*/ 279491 h 604605"/>
              <a:gd name="connsiteX106" fmla="*/ 480101 w 603475"/>
              <a:gd name="connsiteY106" fmla="*/ 279491 h 604605"/>
              <a:gd name="connsiteX107" fmla="*/ 480101 w 603475"/>
              <a:gd name="connsiteY107" fmla="*/ 299762 h 604605"/>
              <a:gd name="connsiteX108" fmla="*/ 462203 w 603475"/>
              <a:gd name="connsiteY108" fmla="*/ 299762 h 604605"/>
              <a:gd name="connsiteX109" fmla="*/ 290928 w 603475"/>
              <a:gd name="connsiteY109" fmla="*/ 240628 h 604605"/>
              <a:gd name="connsiteX110" fmla="*/ 302923 w 603475"/>
              <a:gd name="connsiteY110" fmla="*/ 243022 h 604605"/>
              <a:gd name="connsiteX111" fmla="*/ 312150 w 603475"/>
              <a:gd name="connsiteY111" fmla="*/ 249099 h 604605"/>
              <a:gd name="connsiteX112" fmla="*/ 318055 w 603475"/>
              <a:gd name="connsiteY112" fmla="*/ 258676 h 604605"/>
              <a:gd name="connsiteX113" fmla="*/ 320085 w 603475"/>
              <a:gd name="connsiteY113" fmla="*/ 270830 h 604605"/>
              <a:gd name="connsiteX114" fmla="*/ 318055 w 603475"/>
              <a:gd name="connsiteY114" fmla="*/ 282984 h 604605"/>
              <a:gd name="connsiteX115" fmla="*/ 312150 w 603475"/>
              <a:gd name="connsiteY115" fmla="*/ 292561 h 604605"/>
              <a:gd name="connsiteX116" fmla="*/ 302923 w 603475"/>
              <a:gd name="connsiteY116" fmla="*/ 298822 h 604605"/>
              <a:gd name="connsiteX117" fmla="*/ 290928 w 603475"/>
              <a:gd name="connsiteY117" fmla="*/ 301032 h 604605"/>
              <a:gd name="connsiteX118" fmla="*/ 278933 w 603475"/>
              <a:gd name="connsiteY118" fmla="*/ 298822 h 604605"/>
              <a:gd name="connsiteX119" fmla="*/ 269706 w 603475"/>
              <a:gd name="connsiteY119" fmla="*/ 292561 h 604605"/>
              <a:gd name="connsiteX120" fmla="*/ 263800 w 603475"/>
              <a:gd name="connsiteY120" fmla="*/ 282984 h 604605"/>
              <a:gd name="connsiteX121" fmla="*/ 261586 w 603475"/>
              <a:gd name="connsiteY121" fmla="*/ 270830 h 604605"/>
              <a:gd name="connsiteX122" fmla="*/ 263800 w 603475"/>
              <a:gd name="connsiteY122" fmla="*/ 258676 h 604605"/>
              <a:gd name="connsiteX123" fmla="*/ 269706 w 603475"/>
              <a:gd name="connsiteY123" fmla="*/ 249099 h 604605"/>
              <a:gd name="connsiteX124" fmla="*/ 278933 w 603475"/>
              <a:gd name="connsiteY124" fmla="*/ 243022 h 604605"/>
              <a:gd name="connsiteX125" fmla="*/ 290928 w 603475"/>
              <a:gd name="connsiteY125" fmla="*/ 240628 h 604605"/>
              <a:gd name="connsiteX126" fmla="*/ 147643 w 603475"/>
              <a:gd name="connsiteY126" fmla="*/ 240628 h 604605"/>
              <a:gd name="connsiteX127" fmla="*/ 156495 w 603475"/>
              <a:gd name="connsiteY127" fmla="*/ 241733 h 604605"/>
              <a:gd name="connsiteX128" fmla="*/ 164241 w 603475"/>
              <a:gd name="connsiteY128" fmla="*/ 244864 h 604605"/>
              <a:gd name="connsiteX129" fmla="*/ 169404 w 603475"/>
              <a:gd name="connsiteY129" fmla="*/ 250757 h 604605"/>
              <a:gd name="connsiteX130" fmla="*/ 171618 w 603475"/>
              <a:gd name="connsiteY130" fmla="*/ 259412 h 604605"/>
              <a:gd name="connsiteX131" fmla="*/ 154835 w 603475"/>
              <a:gd name="connsiteY131" fmla="*/ 259412 h 604605"/>
              <a:gd name="connsiteX132" fmla="*/ 154466 w 603475"/>
              <a:gd name="connsiteY132" fmla="*/ 256834 h 604605"/>
              <a:gd name="connsiteX133" fmla="*/ 152806 w 603475"/>
              <a:gd name="connsiteY133" fmla="*/ 254808 h 604605"/>
              <a:gd name="connsiteX134" fmla="*/ 150225 w 603475"/>
              <a:gd name="connsiteY134" fmla="*/ 253703 h 604605"/>
              <a:gd name="connsiteX135" fmla="*/ 147458 w 603475"/>
              <a:gd name="connsiteY135" fmla="*/ 253335 h 604605"/>
              <a:gd name="connsiteX136" fmla="*/ 145430 w 603475"/>
              <a:gd name="connsiteY136" fmla="*/ 253519 h 604605"/>
              <a:gd name="connsiteX137" fmla="*/ 143401 w 603475"/>
              <a:gd name="connsiteY137" fmla="*/ 254072 h 604605"/>
              <a:gd name="connsiteX138" fmla="*/ 141741 w 603475"/>
              <a:gd name="connsiteY138" fmla="*/ 255361 h 604605"/>
              <a:gd name="connsiteX139" fmla="*/ 141003 w 603475"/>
              <a:gd name="connsiteY139" fmla="*/ 257386 h 604605"/>
              <a:gd name="connsiteX140" fmla="*/ 142663 w 603475"/>
              <a:gd name="connsiteY140" fmla="*/ 259780 h 604605"/>
              <a:gd name="connsiteX141" fmla="*/ 146536 w 603475"/>
              <a:gd name="connsiteY141" fmla="*/ 261622 h 604605"/>
              <a:gd name="connsiteX142" fmla="*/ 151884 w 603475"/>
              <a:gd name="connsiteY142" fmla="*/ 263095 h 604605"/>
              <a:gd name="connsiteX143" fmla="*/ 157786 w 603475"/>
              <a:gd name="connsiteY143" fmla="*/ 264569 h 604605"/>
              <a:gd name="connsiteX144" fmla="*/ 163687 w 603475"/>
              <a:gd name="connsiteY144" fmla="*/ 266594 h 604605"/>
              <a:gd name="connsiteX145" fmla="*/ 169036 w 603475"/>
              <a:gd name="connsiteY145" fmla="*/ 269725 h 604605"/>
              <a:gd name="connsiteX146" fmla="*/ 172724 w 603475"/>
              <a:gd name="connsiteY146" fmla="*/ 274513 h 604605"/>
              <a:gd name="connsiteX147" fmla="*/ 174015 w 603475"/>
              <a:gd name="connsiteY147" fmla="*/ 281143 h 604605"/>
              <a:gd name="connsiteX148" fmla="*/ 171618 w 603475"/>
              <a:gd name="connsiteY148" fmla="*/ 290719 h 604605"/>
              <a:gd name="connsiteX149" fmla="*/ 165532 w 603475"/>
              <a:gd name="connsiteY149" fmla="*/ 296796 h 604605"/>
              <a:gd name="connsiteX150" fmla="*/ 157048 w 603475"/>
              <a:gd name="connsiteY150" fmla="*/ 299927 h 604605"/>
              <a:gd name="connsiteX151" fmla="*/ 147458 w 603475"/>
              <a:gd name="connsiteY151" fmla="*/ 301032 h 604605"/>
              <a:gd name="connsiteX152" fmla="*/ 143217 w 603475"/>
              <a:gd name="connsiteY152" fmla="*/ 300848 h 604605"/>
              <a:gd name="connsiteX153" fmla="*/ 137868 w 603475"/>
              <a:gd name="connsiteY153" fmla="*/ 299743 h 604605"/>
              <a:gd name="connsiteX154" fmla="*/ 132336 w 603475"/>
              <a:gd name="connsiteY154" fmla="*/ 297533 h 604605"/>
              <a:gd name="connsiteX155" fmla="*/ 127172 w 603475"/>
              <a:gd name="connsiteY155" fmla="*/ 293850 h 604605"/>
              <a:gd name="connsiteX156" fmla="*/ 123483 w 603475"/>
              <a:gd name="connsiteY156" fmla="*/ 288141 h 604605"/>
              <a:gd name="connsiteX157" fmla="*/ 122008 w 603475"/>
              <a:gd name="connsiteY157" fmla="*/ 280222 h 604605"/>
              <a:gd name="connsiteX158" fmla="*/ 139713 w 603475"/>
              <a:gd name="connsiteY158" fmla="*/ 280222 h 604605"/>
              <a:gd name="connsiteX159" fmla="*/ 140450 w 603475"/>
              <a:gd name="connsiteY159" fmla="*/ 284089 h 604605"/>
              <a:gd name="connsiteX160" fmla="*/ 143954 w 603475"/>
              <a:gd name="connsiteY160" fmla="*/ 287404 h 604605"/>
              <a:gd name="connsiteX161" fmla="*/ 148934 w 603475"/>
              <a:gd name="connsiteY161" fmla="*/ 288325 h 604605"/>
              <a:gd name="connsiteX162" fmla="*/ 151331 w 603475"/>
              <a:gd name="connsiteY162" fmla="*/ 288141 h 604605"/>
              <a:gd name="connsiteX163" fmla="*/ 153729 w 603475"/>
              <a:gd name="connsiteY163" fmla="*/ 287220 h 604605"/>
              <a:gd name="connsiteX164" fmla="*/ 155573 w 603475"/>
              <a:gd name="connsiteY164" fmla="*/ 285747 h 604605"/>
              <a:gd name="connsiteX165" fmla="*/ 156310 w 603475"/>
              <a:gd name="connsiteY165" fmla="*/ 282984 h 604605"/>
              <a:gd name="connsiteX166" fmla="*/ 155757 w 603475"/>
              <a:gd name="connsiteY166" fmla="*/ 281143 h 604605"/>
              <a:gd name="connsiteX167" fmla="*/ 153729 w 603475"/>
              <a:gd name="connsiteY167" fmla="*/ 279670 h 604605"/>
              <a:gd name="connsiteX168" fmla="*/ 150040 w 603475"/>
              <a:gd name="connsiteY168" fmla="*/ 278196 h 604605"/>
              <a:gd name="connsiteX169" fmla="*/ 143954 w 603475"/>
              <a:gd name="connsiteY169" fmla="*/ 276355 h 604605"/>
              <a:gd name="connsiteX170" fmla="*/ 136946 w 603475"/>
              <a:gd name="connsiteY170" fmla="*/ 274329 h 604605"/>
              <a:gd name="connsiteX171" fmla="*/ 130676 w 603475"/>
              <a:gd name="connsiteY171" fmla="*/ 271567 h 604605"/>
              <a:gd name="connsiteX172" fmla="*/ 126065 w 603475"/>
              <a:gd name="connsiteY172" fmla="*/ 266779 h 604605"/>
              <a:gd name="connsiteX173" fmla="*/ 124221 w 603475"/>
              <a:gd name="connsiteY173" fmla="*/ 259780 h 604605"/>
              <a:gd name="connsiteX174" fmla="*/ 126250 w 603475"/>
              <a:gd name="connsiteY174" fmla="*/ 251125 h 604605"/>
              <a:gd name="connsiteX175" fmla="*/ 131414 w 603475"/>
              <a:gd name="connsiteY175" fmla="*/ 245232 h 604605"/>
              <a:gd name="connsiteX176" fmla="*/ 138975 w 603475"/>
              <a:gd name="connsiteY176" fmla="*/ 241733 h 604605"/>
              <a:gd name="connsiteX177" fmla="*/ 147643 w 603475"/>
              <a:gd name="connsiteY177" fmla="*/ 240628 h 604605"/>
              <a:gd name="connsiteX178" fmla="*/ 326669 w 603475"/>
              <a:gd name="connsiteY178" fmla="*/ 164610 h 604605"/>
              <a:gd name="connsiteX179" fmla="*/ 321137 w 603475"/>
              <a:gd name="connsiteY179" fmla="*/ 182271 h 604605"/>
              <a:gd name="connsiteX180" fmla="*/ 332016 w 603475"/>
              <a:gd name="connsiteY180" fmla="*/ 182271 h 604605"/>
              <a:gd name="connsiteX181" fmla="*/ 326853 w 603475"/>
              <a:gd name="connsiteY181" fmla="*/ 164610 h 604605"/>
              <a:gd name="connsiteX182" fmla="*/ 134391 w 603475"/>
              <a:gd name="connsiteY182" fmla="*/ 160011 h 604605"/>
              <a:gd name="connsiteX183" fmla="*/ 134391 w 603475"/>
              <a:gd name="connsiteY183" fmla="*/ 188158 h 604605"/>
              <a:gd name="connsiteX184" fmla="*/ 141214 w 603475"/>
              <a:gd name="connsiteY184" fmla="*/ 188158 h 604605"/>
              <a:gd name="connsiteX185" fmla="*/ 147853 w 603475"/>
              <a:gd name="connsiteY185" fmla="*/ 186686 h 604605"/>
              <a:gd name="connsiteX186" fmla="*/ 151725 w 603475"/>
              <a:gd name="connsiteY186" fmla="*/ 183007 h 604605"/>
              <a:gd name="connsiteX187" fmla="*/ 153569 w 603475"/>
              <a:gd name="connsiteY187" fmla="*/ 178224 h 604605"/>
              <a:gd name="connsiteX188" fmla="*/ 153938 w 603475"/>
              <a:gd name="connsiteY188" fmla="*/ 173809 h 604605"/>
              <a:gd name="connsiteX189" fmla="*/ 153569 w 603475"/>
              <a:gd name="connsiteY189" fmla="*/ 170129 h 604605"/>
              <a:gd name="connsiteX190" fmla="*/ 151910 w 603475"/>
              <a:gd name="connsiteY190" fmla="*/ 165530 h 604605"/>
              <a:gd name="connsiteX191" fmla="*/ 147668 w 603475"/>
              <a:gd name="connsiteY191" fmla="*/ 161667 h 604605"/>
              <a:gd name="connsiteX192" fmla="*/ 139923 w 603475"/>
              <a:gd name="connsiteY192" fmla="*/ 160011 h 604605"/>
              <a:gd name="connsiteX193" fmla="*/ 463134 w 603475"/>
              <a:gd name="connsiteY193" fmla="*/ 158312 h 604605"/>
              <a:gd name="connsiteX194" fmla="*/ 459443 w 603475"/>
              <a:gd name="connsiteY194" fmla="*/ 158864 h 604605"/>
              <a:gd name="connsiteX195" fmla="*/ 455753 w 603475"/>
              <a:gd name="connsiteY195" fmla="*/ 161257 h 604605"/>
              <a:gd name="connsiteX196" fmla="*/ 452985 w 603475"/>
              <a:gd name="connsiteY196" fmla="*/ 166227 h 604605"/>
              <a:gd name="connsiteX197" fmla="*/ 451693 w 603475"/>
              <a:gd name="connsiteY197" fmla="*/ 173958 h 604605"/>
              <a:gd name="connsiteX198" fmla="*/ 452985 w 603475"/>
              <a:gd name="connsiteY198" fmla="*/ 181873 h 604605"/>
              <a:gd name="connsiteX199" fmla="*/ 455753 w 603475"/>
              <a:gd name="connsiteY199" fmla="*/ 186843 h 604605"/>
              <a:gd name="connsiteX200" fmla="*/ 459443 w 603475"/>
              <a:gd name="connsiteY200" fmla="*/ 189236 h 604605"/>
              <a:gd name="connsiteX201" fmla="*/ 463134 w 603475"/>
              <a:gd name="connsiteY201" fmla="*/ 189788 h 604605"/>
              <a:gd name="connsiteX202" fmla="*/ 466825 w 603475"/>
              <a:gd name="connsiteY202" fmla="*/ 189236 h 604605"/>
              <a:gd name="connsiteX203" fmla="*/ 470516 w 603475"/>
              <a:gd name="connsiteY203" fmla="*/ 186843 h 604605"/>
              <a:gd name="connsiteX204" fmla="*/ 473468 w 603475"/>
              <a:gd name="connsiteY204" fmla="*/ 181873 h 604605"/>
              <a:gd name="connsiteX205" fmla="*/ 474576 w 603475"/>
              <a:gd name="connsiteY205" fmla="*/ 173958 h 604605"/>
              <a:gd name="connsiteX206" fmla="*/ 473468 w 603475"/>
              <a:gd name="connsiteY206" fmla="*/ 166227 h 604605"/>
              <a:gd name="connsiteX207" fmla="*/ 470516 w 603475"/>
              <a:gd name="connsiteY207" fmla="*/ 161257 h 604605"/>
              <a:gd name="connsiteX208" fmla="*/ 466825 w 603475"/>
              <a:gd name="connsiteY208" fmla="*/ 158864 h 604605"/>
              <a:gd name="connsiteX209" fmla="*/ 463134 w 603475"/>
              <a:gd name="connsiteY209" fmla="*/ 158312 h 604605"/>
              <a:gd name="connsiteX210" fmla="*/ 500026 w 603475"/>
              <a:gd name="connsiteY210" fmla="*/ 145294 h 604605"/>
              <a:gd name="connsiteX211" fmla="*/ 518284 w 603475"/>
              <a:gd name="connsiteY211" fmla="*/ 145294 h 604605"/>
              <a:gd name="connsiteX212" fmla="*/ 535066 w 603475"/>
              <a:gd name="connsiteY212" fmla="*/ 176016 h 604605"/>
              <a:gd name="connsiteX213" fmla="*/ 535251 w 603475"/>
              <a:gd name="connsiteY213" fmla="*/ 176016 h 604605"/>
              <a:gd name="connsiteX214" fmla="*/ 535251 w 603475"/>
              <a:gd name="connsiteY214" fmla="*/ 145294 h 604605"/>
              <a:gd name="connsiteX215" fmla="*/ 552033 w 603475"/>
              <a:gd name="connsiteY215" fmla="*/ 145294 h 604605"/>
              <a:gd name="connsiteX216" fmla="*/ 552033 w 603475"/>
              <a:gd name="connsiteY216" fmla="*/ 202875 h 604605"/>
              <a:gd name="connsiteX217" fmla="*/ 534697 w 603475"/>
              <a:gd name="connsiteY217" fmla="*/ 202875 h 604605"/>
              <a:gd name="connsiteX218" fmla="*/ 516993 w 603475"/>
              <a:gd name="connsiteY218" fmla="*/ 171417 h 604605"/>
              <a:gd name="connsiteX219" fmla="*/ 516808 w 603475"/>
              <a:gd name="connsiteY219" fmla="*/ 171417 h 604605"/>
              <a:gd name="connsiteX220" fmla="*/ 516808 w 603475"/>
              <a:gd name="connsiteY220" fmla="*/ 202875 h 604605"/>
              <a:gd name="connsiteX221" fmla="*/ 500026 w 603475"/>
              <a:gd name="connsiteY221" fmla="*/ 202875 h 604605"/>
              <a:gd name="connsiteX222" fmla="*/ 408715 w 603475"/>
              <a:gd name="connsiteY222" fmla="*/ 145294 h 604605"/>
              <a:gd name="connsiteX223" fmla="*/ 426639 w 603475"/>
              <a:gd name="connsiteY223" fmla="*/ 145294 h 604605"/>
              <a:gd name="connsiteX224" fmla="*/ 426639 w 603475"/>
              <a:gd name="connsiteY224" fmla="*/ 202875 h 604605"/>
              <a:gd name="connsiteX225" fmla="*/ 408715 w 603475"/>
              <a:gd name="connsiteY225" fmla="*/ 202875 h 604605"/>
              <a:gd name="connsiteX226" fmla="*/ 352121 w 603475"/>
              <a:gd name="connsiteY226" fmla="*/ 145294 h 604605"/>
              <a:gd name="connsiteX227" fmla="*/ 402293 w 603475"/>
              <a:gd name="connsiteY227" fmla="*/ 145294 h 604605"/>
              <a:gd name="connsiteX228" fmla="*/ 402293 w 603475"/>
              <a:gd name="connsiteY228" fmla="*/ 160011 h 604605"/>
              <a:gd name="connsiteX229" fmla="*/ 386061 w 603475"/>
              <a:gd name="connsiteY229" fmla="*/ 160011 h 604605"/>
              <a:gd name="connsiteX230" fmla="*/ 386061 w 603475"/>
              <a:gd name="connsiteY230" fmla="*/ 202875 h 604605"/>
              <a:gd name="connsiteX231" fmla="*/ 368353 w 603475"/>
              <a:gd name="connsiteY231" fmla="*/ 202875 h 604605"/>
              <a:gd name="connsiteX232" fmla="*/ 368353 w 603475"/>
              <a:gd name="connsiteY232" fmla="*/ 160011 h 604605"/>
              <a:gd name="connsiteX233" fmla="*/ 352121 w 603475"/>
              <a:gd name="connsiteY233" fmla="*/ 160011 h 604605"/>
              <a:gd name="connsiteX234" fmla="*/ 318003 w 603475"/>
              <a:gd name="connsiteY234" fmla="*/ 145294 h 604605"/>
              <a:gd name="connsiteX235" fmla="*/ 335335 w 603475"/>
              <a:gd name="connsiteY235" fmla="*/ 145294 h 604605"/>
              <a:gd name="connsiteX236" fmla="*/ 356355 w 603475"/>
              <a:gd name="connsiteY236" fmla="*/ 202875 h 604605"/>
              <a:gd name="connsiteX237" fmla="*/ 337916 w 603475"/>
              <a:gd name="connsiteY237" fmla="*/ 202875 h 604605"/>
              <a:gd name="connsiteX238" fmla="*/ 335519 w 603475"/>
              <a:gd name="connsiteY238" fmla="*/ 194597 h 604605"/>
              <a:gd name="connsiteX239" fmla="*/ 317081 w 603475"/>
              <a:gd name="connsiteY239" fmla="*/ 194597 h 604605"/>
              <a:gd name="connsiteX240" fmla="*/ 314499 w 603475"/>
              <a:gd name="connsiteY240" fmla="*/ 202875 h 604605"/>
              <a:gd name="connsiteX241" fmla="*/ 296798 w 603475"/>
              <a:gd name="connsiteY241" fmla="*/ 202875 h 604605"/>
              <a:gd name="connsiteX242" fmla="*/ 179165 w 603475"/>
              <a:gd name="connsiteY242" fmla="*/ 145294 h 604605"/>
              <a:gd name="connsiteX243" fmla="*/ 196873 w 603475"/>
              <a:gd name="connsiteY243" fmla="*/ 145294 h 604605"/>
              <a:gd name="connsiteX244" fmla="*/ 196873 w 603475"/>
              <a:gd name="connsiteY244" fmla="*/ 176559 h 604605"/>
              <a:gd name="connsiteX245" fmla="*/ 197058 w 603475"/>
              <a:gd name="connsiteY245" fmla="*/ 181157 h 604605"/>
              <a:gd name="connsiteX246" fmla="*/ 197980 w 603475"/>
              <a:gd name="connsiteY246" fmla="*/ 185387 h 604605"/>
              <a:gd name="connsiteX247" fmla="*/ 200562 w 603475"/>
              <a:gd name="connsiteY247" fmla="*/ 188697 h 604605"/>
              <a:gd name="connsiteX248" fmla="*/ 205543 w 603475"/>
              <a:gd name="connsiteY248" fmla="*/ 189801 h 604605"/>
              <a:gd name="connsiteX249" fmla="*/ 210339 w 603475"/>
              <a:gd name="connsiteY249" fmla="*/ 188697 h 604605"/>
              <a:gd name="connsiteX250" fmla="*/ 212921 w 603475"/>
              <a:gd name="connsiteY250" fmla="*/ 185387 h 604605"/>
              <a:gd name="connsiteX251" fmla="*/ 213843 w 603475"/>
              <a:gd name="connsiteY251" fmla="*/ 181157 h 604605"/>
              <a:gd name="connsiteX252" fmla="*/ 214028 w 603475"/>
              <a:gd name="connsiteY252" fmla="*/ 176559 h 604605"/>
              <a:gd name="connsiteX253" fmla="*/ 214028 w 603475"/>
              <a:gd name="connsiteY253" fmla="*/ 145294 h 604605"/>
              <a:gd name="connsiteX254" fmla="*/ 231736 w 603475"/>
              <a:gd name="connsiteY254" fmla="*/ 145294 h 604605"/>
              <a:gd name="connsiteX255" fmla="*/ 231736 w 603475"/>
              <a:gd name="connsiteY255" fmla="*/ 180605 h 604605"/>
              <a:gd name="connsiteX256" fmla="*/ 225280 w 603475"/>
              <a:gd name="connsiteY256" fmla="*/ 198445 h 604605"/>
              <a:gd name="connsiteX257" fmla="*/ 205543 w 603475"/>
              <a:gd name="connsiteY257" fmla="*/ 204146 h 604605"/>
              <a:gd name="connsiteX258" fmla="*/ 185621 w 603475"/>
              <a:gd name="connsiteY258" fmla="*/ 198445 h 604605"/>
              <a:gd name="connsiteX259" fmla="*/ 179165 w 603475"/>
              <a:gd name="connsiteY259" fmla="*/ 180605 h 604605"/>
              <a:gd name="connsiteX260" fmla="*/ 116503 w 603475"/>
              <a:gd name="connsiteY260" fmla="*/ 145294 h 604605"/>
              <a:gd name="connsiteX261" fmla="*/ 145640 w 603475"/>
              <a:gd name="connsiteY261" fmla="*/ 145294 h 604605"/>
              <a:gd name="connsiteX262" fmla="*/ 157811 w 603475"/>
              <a:gd name="connsiteY262" fmla="*/ 147686 h 604605"/>
              <a:gd name="connsiteX263" fmla="*/ 165925 w 603475"/>
              <a:gd name="connsiteY263" fmla="*/ 154308 h 604605"/>
              <a:gd name="connsiteX264" fmla="*/ 170351 w 603475"/>
              <a:gd name="connsiteY264" fmla="*/ 163323 h 604605"/>
              <a:gd name="connsiteX265" fmla="*/ 171826 w 603475"/>
              <a:gd name="connsiteY265" fmla="*/ 173993 h 604605"/>
              <a:gd name="connsiteX266" fmla="*/ 169982 w 603475"/>
              <a:gd name="connsiteY266" fmla="*/ 185950 h 604605"/>
              <a:gd name="connsiteX267" fmla="*/ 164634 w 603475"/>
              <a:gd name="connsiteY267" fmla="*/ 195148 h 604605"/>
              <a:gd name="connsiteX268" fmla="*/ 155414 w 603475"/>
              <a:gd name="connsiteY268" fmla="*/ 200851 h 604605"/>
              <a:gd name="connsiteX269" fmla="*/ 142320 w 603475"/>
              <a:gd name="connsiteY269" fmla="*/ 202875 h 604605"/>
              <a:gd name="connsiteX270" fmla="*/ 116503 w 603475"/>
              <a:gd name="connsiteY270" fmla="*/ 202875 h 604605"/>
              <a:gd name="connsiteX271" fmla="*/ 59698 w 603475"/>
              <a:gd name="connsiteY271" fmla="*/ 145294 h 604605"/>
              <a:gd name="connsiteX272" fmla="*/ 107466 w 603475"/>
              <a:gd name="connsiteY272" fmla="*/ 145294 h 604605"/>
              <a:gd name="connsiteX273" fmla="*/ 107466 w 603475"/>
              <a:gd name="connsiteY273" fmla="*/ 160011 h 604605"/>
              <a:gd name="connsiteX274" fmla="*/ 77403 w 603475"/>
              <a:gd name="connsiteY274" fmla="*/ 160011 h 604605"/>
              <a:gd name="connsiteX275" fmla="*/ 77403 w 603475"/>
              <a:gd name="connsiteY275" fmla="*/ 167186 h 604605"/>
              <a:gd name="connsiteX276" fmla="*/ 104699 w 603475"/>
              <a:gd name="connsiteY276" fmla="*/ 167186 h 604605"/>
              <a:gd name="connsiteX277" fmla="*/ 104699 w 603475"/>
              <a:gd name="connsiteY277" fmla="*/ 180983 h 604605"/>
              <a:gd name="connsiteX278" fmla="*/ 77403 w 603475"/>
              <a:gd name="connsiteY278" fmla="*/ 180983 h 604605"/>
              <a:gd name="connsiteX279" fmla="*/ 77403 w 603475"/>
              <a:gd name="connsiteY279" fmla="*/ 188158 h 604605"/>
              <a:gd name="connsiteX280" fmla="*/ 108388 w 603475"/>
              <a:gd name="connsiteY280" fmla="*/ 188158 h 604605"/>
              <a:gd name="connsiteX281" fmla="*/ 108388 w 603475"/>
              <a:gd name="connsiteY281" fmla="*/ 202875 h 604605"/>
              <a:gd name="connsiteX282" fmla="*/ 59698 w 603475"/>
              <a:gd name="connsiteY282" fmla="*/ 202875 h 604605"/>
              <a:gd name="connsiteX283" fmla="*/ 463134 w 603475"/>
              <a:gd name="connsiteY283" fmla="*/ 143954 h 604605"/>
              <a:gd name="connsiteX284" fmla="*/ 475129 w 603475"/>
              <a:gd name="connsiteY284" fmla="*/ 146163 h 604605"/>
              <a:gd name="connsiteX285" fmla="*/ 484356 w 603475"/>
              <a:gd name="connsiteY285" fmla="*/ 152421 h 604605"/>
              <a:gd name="connsiteX286" fmla="*/ 490262 w 603475"/>
              <a:gd name="connsiteY286" fmla="*/ 161809 h 604605"/>
              <a:gd name="connsiteX287" fmla="*/ 492476 w 603475"/>
              <a:gd name="connsiteY287" fmla="*/ 173958 h 604605"/>
              <a:gd name="connsiteX288" fmla="*/ 490262 w 603475"/>
              <a:gd name="connsiteY288" fmla="*/ 186107 h 604605"/>
              <a:gd name="connsiteX289" fmla="*/ 484356 w 603475"/>
              <a:gd name="connsiteY289" fmla="*/ 195679 h 604605"/>
              <a:gd name="connsiteX290" fmla="*/ 475129 w 603475"/>
              <a:gd name="connsiteY290" fmla="*/ 201937 h 604605"/>
              <a:gd name="connsiteX291" fmla="*/ 463134 w 603475"/>
              <a:gd name="connsiteY291" fmla="*/ 204146 h 604605"/>
              <a:gd name="connsiteX292" fmla="*/ 451139 w 603475"/>
              <a:gd name="connsiteY292" fmla="*/ 201937 h 604605"/>
              <a:gd name="connsiteX293" fmla="*/ 441912 w 603475"/>
              <a:gd name="connsiteY293" fmla="*/ 195679 h 604605"/>
              <a:gd name="connsiteX294" fmla="*/ 436007 w 603475"/>
              <a:gd name="connsiteY294" fmla="*/ 186107 h 604605"/>
              <a:gd name="connsiteX295" fmla="*/ 433977 w 603475"/>
              <a:gd name="connsiteY295" fmla="*/ 173958 h 604605"/>
              <a:gd name="connsiteX296" fmla="*/ 436007 w 603475"/>
              <a:gd name="connsiteY296" fmla="*/ 161809 h 604605"/>
              <a:gd name="connsiteX297" fmla="*/ 441912 w 603475"/>
              <a:gd name="connsiteY297" fmla="*/ 152421 h 604605"/>
              <a:gd name="connsiteX298" fmla="*/ 451139 w 603475"/>
              <a:gd name="connsiteY298" fmla="*/ 146163 h 604605"/>
              <a:gd name="connsiteX299" fmla="*/ 463134 w 603475"/>
              <a:gd name="connsiteY299" fmla="*/ 143954 h 604605"/>
              <a:gd name="connsiteX300" fmla="*/ 268260 w 603475"/>
              <a:gd name="connsiteY300" fmla="*/ 143954 h 604605"/>
              <a:gd name="connsiteX301" fmla="*/ 286687 w 603475"/>
              <a:gd name="connsiteY301" fmla="*/ 149844 h 604605"/>
              <a:gd name="connsiteX302" fmla="*/ 294426 w 603475"/>
              <a:gd name="connsiteY302" fmla="*/ 166779 h 604605"/>
              <a:gd name="connsiteX303" fmla="*/ 277105 w 603475"/>
              <a:gd name="connsiteY303" fmla="*/ 166779 h 604605"/>
              <a:gd name="connsiteX304" fmla="*/ 276552 w 603475"/>
              <a:gd name="connsiteY304" fmla="*/ 164570 h 604605"/>
              <a:gd name="connsiteX305" fmla="*/ 275078 w 603475"/>
              <a:gd name="connsiteY305" fmla="*/ 161809 h 604605"/>
              <a:gd name="connsiteX306" fmla="*/ 272314 w 603475"/>
              <a:gd name="connsiteY306" fmla="*/ 159232 h 604605"/>
              <a:gd name="connsiteX307" fmla="*/ 267707 w 603475"/>
              <a:gd name="connsiteY307" fmla="*/ 158312 h 604605"/>
              <a:gd name="connsiteX308" fmla="*/ 262548 w 603475"/>
              <a:gd name="connsiteY308" fmla="*/ 159600 h 604605"/>
              <a:gd name="connsiteX309" fmla="*/ 259231 w 603475"/>
              <a:gd name="connsiteY309" fmla="*/ 163282 h 604605"/>
              <a:gd name="connsiteX310" fmla="*/ 257388 w 603475"/>
              <a:gd name="connsiteY310" fmla="*/ 168252 h 604605"/>
              <a:gd name="connsiteX311" fmla="*/ 256836 w 603475"/>
              <a:gd name="connsiteY311" fmla="*/ 173958 h 604605"/>
              <a:gd name="connsiteX312" fmla="*/ 257388 w 603475"/>
              <a:gd name="connsiteY312" fmla="*/ 179848 h 604605"/>
              <a:gd name="connsiteX313" fmla="*/ 259231 w 603475"/>
              <a:gd name="connsiteY313" fmla="*/ 184818 h 604605"/>
              <a:gd name="connsiteX314" fmla="*/ 262548 w 603475"/>
              <a:gd name="connsiteY314" fmla="*/ 188500 h 604605"/>
              <a:gd name="connsiteX315" fmla="*/ 267707 w 603475"/>
              <a:gd name="connsiteY315" fmla="*/ 189788 h 604605"/>
              <a:gd name="connsiteX316" fmla="*/ 271577 w 603475"/>
              <a:gd name="connsiteY316" fmla="*/ 189052 h 604605"/>
              <a:gd name="connsiteX317" fmla="*/ 274341 w 603475"/>
              <a:gd name="connsiteY317" fmla="*/ 187027 h 604605"/>
              <a:gd name="connsiteX318" fmla="*/ 275999 w 603475"/>
              <a:gd name="connsiteY318" fmla="*/ 184082 h 604605"/>
              <a:gd name="connsiteX319" fmla="*/ 277105 w 603475"/>
              <a:gd name="connsiteY319" fmla="*/ 180216 h 604605"/>
              <a:gd name="connsiteX320" fmla="*/ 294610 w 603475"/>
              <a:gd name="connsiteY320" fmla="*/ 180216 h 604605"/>
              <a:gd name="connsiteX321" fmla="*/ 292767 w 603475"/>
              <a:gd name="connsiteY321" fmla="*/ 188868 h 604605"/>
              <a:gd name="connsiteX322" fmla="*/ 287792 w 603475"/>
              <a:gd name="connsiteY322" fmla="*/ 196599 h 604605"/>
              <a:gd name="connsiteX323" fmla="*/ 279500 w 603475"/>
              <a:gd name="connsiteY323" fmla="*/ 202121 h 604605"/>
              <a:gd name="connsiteX324" fmla="*/ 268260 w 603475"/>
              <a:gd name="connsiteY324" fmla="*/ 204146 h 604605"/>
              <a:gd name="connsiteX325" fmla="*/ 255914 w 603475"/>
              <a:gd name="connsiteY325" fmla="*/ 201937 h 604605"/>
              <a:gd name="connsiteX326" fmla="*/ 246701 w 603475"/>
              <a:gd name="connsiteY326" fmla="*/ 195495 h 604605"/>
              <a:gd name="connsiteX327" fmla="*/ 240989 w 603475"/>
              <a:gd name="connsiteY327" fmla="*/ 185923 h 604605"/>
              <a:gd name="connsiteX328" fmla="*/ 239146 w 603475"/>
              <a:gd name="connsiteY328" fmla="*/ 174142 h 604605"/>
              <a:gd name="connsiteX329" fmla="*/ 241173 w 603475"/>
              <a:gd name="connsiteY329" fmla="*/ 161809 h 604605"/>
              <a:gd name="connsiteX330" fmla="*/ 247069 w 603475"/>
              <a:gd name="connsiteY330" fmla="*/ 152237 h 604605"/>
              <a:gd name="connsiteX331" fmla="*/ 256098 w 603475"/>
              <a:gd name="connsiteY331" fmla="*/ 146163 h 604605"/>
              <a:gd name="connsiteX332" fmla="*/ 268260 w 603475"/>
              <a:gd name="connsiteY332" fmla="*/ 143954 h 604605"/>
              <a:gd name="connsiteX333" fmla="*/ 42223 w 603475"/>
              <a:gd name="connsiteY333" fmla="*/ 61491 h 604605"/>
              <a:gd name="connsiteX334" fmla="*/ 42223 w 603475"/>
              <a:gd name="connsiteY334" fmla="*/ 368397 h 604605"/>
              <a:gd name="connsiteX335" fmla="*/ 271223 w 603475"/>
              <a:gd name="connsiteY335" fmla="*/ 368397 h 604605"/>
              <a:gd name="connsiteX336" fmla="*/ 309574 w 603475"/>
              <a:gd name="connsiteY336" fmla="*/ 368397 h 604605"/>
              <a:gd name="connsiteX337" fmla="*/ 567521 w 603475"/>
              <a:gd name="connsiteY337" fmla="*/ 368397 h 604605"/>
              <a:gd name="connsiteX338" fmla="*/ 567521 w 603475"/>
              <a:gd name="connsiteY338" fmla="*/ 61491 h 604605"/>
              <a:gd name="connsiteX339" fmla="*/ 264032 w 603475"/>
              <a:gd name="connsiteY339" fmla="*/ 0 h 604605"/>
              <a:gd name="connsiteX340" fmla="*/ 332805 w 603475"/>
              <a:gd name="connsiteY340" fmla="*/ 0 h 604605"/>
              <a:gd name="connsiteX341" fmla="*/ 332805 w 603475"/>
              <a:gd name="connsiteY341" fmla="*/ 27984 h 604605"/>
              <a:gd name="connsiteX342" fmla="*/ 592412 w 603475"/>
              <a:gd name="connsiteY342" fmla="*/ 27984 h 604605"/>
              <a:gd name="connsiteX343" fmla="*/ 603475 w 603475"/>
              <a:gd name="connsiteY343" fmla="*/ 27984 h 604605"/>
              <a:gd name="connsiteX344" fmla="*/ 603475 w 603475"/>
              <a:gd name="connsiteY344" fmla="*/ 61491 h 604605"/>
              <a:gd name="connsiteX345" fmla="*/ 592412 w 603475"/>
              <a:gd name="connsiteY345" fmla="*/ 61491 h 604605"/>
              <a:gd name="connsiteX346" fmla="*/ 592412 w 603475"/>
              <a:gd name="connsiteY346" fmla="*/ 393067 h 604605"/>
              <a:gd name="connsiteX347" fmla="*/ 309574 w 603475"/>
              <a:gd name="connsiteY347" fmla="*/ 393067 h 604605"/>
              <a:gd name="connsiteX348" fmla="*/ 309574 w 603475"/>
              <a:gd name="connsiteY348" fmla="*/ 454743 h 604605"/>
              <a:gd name="connsiteX349" fmla="*/ 450440 w 603475"/>
              <a:gd name="connsiteY349" fmla="*/ 604605 h 604605"/>
              <a:gd name="connsiteX350" fmla="*/ 399367 w 603475"/>
              <a:gd name="connsiteY350" fmla="*/ 604605 h 604605"/>
              <a:gd name="connsiteX351" fmla="*/ 304964 w 603475"/>
              <a:gd name="connsiteY351" fmla="*/ 503531 h 604605"/>
              <a:gd name="connsiteX352" fmla="*/ 304964 w 603475"/>
              <a:gd name="connsiteY352" fmla="*/ 604605 h 604605"/>
              <a:gd name="connsiteX353" fmla="*/ 276017 w 603475"/>
              <a:gd name="connsiteY353" fmla="*/ 604605 h 604605"/>
              <a:gd name="connsiteX354" fmla="*/ 276017 w 603475"/>
              <a:gd name="connsiteY354" fmla="*/ 503347 h 604605"/>
              <a:gd name="connsiteX355" fmla="*/ 181430 w 603475"/>
              <a:gd name="connsiteY355" fmla="*/ 604605 h 604605"/>
              <a:gd name="connsiteX356" fmla="*/ 131278 w 603475"/>
              <a:gd name="connsiteY356" fmla="*/ 604605 h 604605"/>
              <a:gd name="connsiteX357" fmla="*/ 271223 w 603475"/>
              <a:gd name="connsiteY357" fmla="*/ 454743 h 604605"/>
              <a:gd name="connsiteX358" fmla="*/ 271223 w 603475"/>
              <a:gd name="connsiteY358" fmla="*/ 393067 h 604605"/>
              <a:gd name="connsiteX359" fmla="*/ 17516 w 603475"/>
              <a:gd name="connsiteY359" fmla="*/ 393067 h 604605"/>
              <a:gd name="connsiteX360" fmla="*/ 17516 w 603475"/>
              <a:gd name="connsiteY360" fmla="*/ 61491 h 604605"/>
              <a:gd name="connsiteX361" fmla="*/ 0 w 603475"/>
              <a:gd name="connsiteY361" fmla="*/ 61491 h 604605"/>
              <a:gd name="connsiteX362" fmla="*/ 0 w 603475"/>
              <a:gd name="connsiteY362" fmla="*/ 27984 h 604605"/>
              <a:gd name="connsiteX363" fmla="*/ 17516 w 603475"/>
              <a:gd name="connsiteY363" fmla="*/ 27984 h 604605"/>
              <a:gd name="connsiteX364" fmla="*/ 264032 w 603475"/>
              <a:gd name="connsiteY364" fmla="*/ 27984 h 60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Lst>
            <a:rect l="l" t="t" r="r" b="b"/>
            <a:pathLst>
              <a:path w="603475" h="604605">
                <a:moveTo>
                  <a:pt x="224355" y="256845"/>
                </a:moveTo>
                <a:lnTo>
                  <a:pt x="224355" y="268634"/>
                </a:lnTo>
                <a:lnTo>
                  <a:pt x="231176" y="268634"/>
                </a:lnTo>
                <a:cubicBezTo>
                  <a:pt x="232282" y="268634"/>
                  <a:pt x="233388" y="268449"/>
                  <a:pt x="234494" y="268449"/>
                </a:cubicBezTo>
                <a:cubicBezTo>
                  <a:pt x="235600" y="268265"/>
                  <a:pt x="236706" y="268081"/>
                  <a:pt x="237628" y="267713"/>
                </a:cubicBezTo>
                <a:cubicBezTo>
                  <a:pt x="238549" y="267344"/>
                  <a:pt x="239287" y="266607"/>
                  <a:pt x="239840" y="265871"/>
                </a:cubicBezTo>
                <a:cubicBezTo>
                  <a:pt x="240393" y="264950"/>
                  <a:pt x="240577" y="263845"/>
                  <a:pt x="240577" y="262371"/>
                </a:cubicBezTo>
                <a:cubicBezTo>
                  <a:pt x="240577" y="261082"/>
                  <a:pt x="240393" y="260161"/>
                  <a:pt x="240024" y="259424"/>
                </a:cubicBezTo>
                <a:cubicBezTo>
                  <a:pt x="239471" y="258503"/>
                  <a:pt x="238918" y="257950"/>
                  <a:pt x="237996" y="257582"/>
                </a:cubicBezTo>
                <a:cubicBezTo>
                  <a:pt x="237259" y="257214"/>
                  <a:pt x="236337" y="257030"/>
                  <a:pt x="235415" y="257030"/>
                </a:cubicBezTo>
                <a:cubicBezTo>
                  <a:pt x="234309" y="256845"/>
                  <a:pt x="233203" y="256845"/>
                  <a:pt x="232282" y="256845"/>
                </a:cubicBezTo>
                <a:close/>
                <a:moveTo>
                  <a:pt x="480101" y="255719"/>
                </a:moveTo>
                <a:lnTo>
                  <a:pt x="480101" y="267144"/>
                </a:lnTo>
                <a:lnTo>
                  <a:pt x="489327" y="267144"/>
                </a:lnTo>
                <a:cubicBezTo>
                  <a:pt x="490066" y="267144"/>
                  <a:pt x="490988" y="267144"/>
                  <a:pt x="491911" y="267144"/>
                </a:cubicBezTo>
                <a:cubicBezTo>
                  <a:pt x="492833" y="266960"/>
                  <a:pt x="493756" y="266776"/>
                  <a:pt x="494494" y="266223"/>
                </a:cubicBezTo>
                <a:cubicBezTo>
                  <a:pt x="495232" y="265854"/>
                  <a:pt x="495970" y="265302"/>
                  <a:pt x="496524" y="264564"/>
                </a:cubicBezTo>
                <a:cubicBezTo>
                  <a:pt x="496893" y="263827"/>
                  <a:pt x="497262" y="262722"/>
                  <a:pt x="497262" y="261432"/>
                </a:cubicBezTo>
                <a:cubicBezTo>
                  <a:pt x="497262" y="259589"/>
                  <a:pt x="496524" y="258299"/>
                  <a:pt x="495417" y="257193"/>
                </a:cubicBezTo>
                <a:cubicBezTo>
                  <a:pt x="494125" y="256272"/>
                  <a:pt x="491726" y="255719"/>
                  <a:pt x="488405" y="255719"/>
                </a:cubicBezTo>
                <a:close/>
                <a:moveTo>
                  <a:pt x="290928" y="254992"/>
                </a:moveTo>
                <a:cubicBezTo>
                  <a:pt x="289821" y="254992"/>
                  <a:pt x="288529" y="255361"/>
                  <a:pt x="287237" y="255729"/>
                </a:cubicBezTo>
                <a:cubicBezTo>
                  <a:pt x="285945" y="256097"/>
                  <a:pt x="284653" y="257018"/>
                  <a:pt x="283546" y="258123"/>
                </a:cubicBezTo>
                <a:cubicBezTo>
                  <a:pt x="282439" y="259228"/>
                  <a:pt x="281516" y="260885"/>
                  <a:pt x="280594" y="262911"/>
                </a:cubicBezTo>
                <a:cubicBezTo>
                  <a:pt x="279855" y="264937"/>
                  <a:pt x="279486" y="267699"/>
                  <a:pt x="279486" y="270830"/>
                </a:cubicBezTo>
                <a:cubicBezTo>
                  <a:pt x="279486" y="274145"/>
                  <a:pt x="279855" y="276723"/>
                  <a:pt x="280594" y="278749"/>
                </a:cubicBezTo>
                <a:cubicBezTo>
                  <a:pt x="281516" y="280775"/>
                  <a:pt x="282439" y="282432"/>
                  <a:pt x="283546" y="283537"/>
                </a:cubicBezTo>
                <a:cubicBezTo>
                  <a:pt x="284653" y="284642"/>
                  <a:pt x="285945" y="285563"/>
                  <a:pt x="287237" y="285931"/>
                </a:cubicBezTo>
                <a:cubicBezTo>
                  <a:pt x="288529" y="286483"/>
                  <a:pt x="289821" y="286668"/>
                  <a:pt x="290928" y="286668"/>
                </a:cubicBezTo>
                <a:cubicBezTo>
                  <a:pt x="292035" y="286668"/>
                  <a:pt x="293327" y="286483"/>
                  <a:pt x="294619" y="285931"/>
                </a:cubicBezTo>
                <a:cubicBezTo>
                  <a:pt x="295910" y="285563"/>
                  <a:pt x="297202" y="284642"/>
                  <a:pt x="298309" y="283537"/>
                </a:cubicBezTo>
                <a:cubicBezTo>
                  <a:pt x="299417" y="282432"/>
                  <a:pt x="300524" y="280775"/>
                  <a:pt x="301262" y="278749"/>
                </a:cubicBezTo>
                <a:cubicBezTo>
                  <a:pt x="302000" y="276723"/>
                  <a:pt x="302369" y="274145"/>
                  <a:pt x="302369" y="270830"/>
                </a:cubicBezTo>
                <a:cubicBezTo>
                  <a:pt x="302369" y="267699"/>
                  <a:pt x="302000" y="264937"/>
                  <a:pt x="301262" y="262911"/>
                </a:cubicBezTo>
                <a:cubicBezTo>
                  <a:pt x="300524" y="260885"/>
                  <a:pt x="299417" y="259228"/>
                  <a:pt x="298309" y="258123"/>
                </a:cubicBezTo>
                <a:cubicBezTo>
                  <a:pt x="297202" y="257018"/>
                  <a:pt x="295910" y="256097"/>
                  <a:pt x="294619" y="255729"/>
                </a:cubicBezTo>
                <a:cubicBezTo>
                  <a:pt x="293327" y="255361"/>
                  <a:pt x="292035" y="254992"/>
                  <a:pt x="290928" y="254992"/>
                </a:cubicBezTo>
                <a:close/>
                <a:moveTo>
                  <a:pt x="405398" y="242110"/>
                </a:moveTo>
                <a:lnTo>
                  <a:pt x="453166" y="242110"/>
                </a:lnTo>
                <a:lnTo>
                  <a:pt x="453166" y="256845"/>
                </a:lnTo>
                <a:lnTo>
                  <a:pt x="423103" y="256845"/>
                </a:lnTo>
                <a:lnTo>
                  <a:pt x="423103" y="264029"/>
                </a:lnTo>
                <a:lnTo>
                  <a:pt x="450399" y="264029"/>
                </a:lnTo>
                <a:lnTo>
                  <a:pt x="450399" y="277659"/>
                </a:lnTo>
                <a:lnTo>
                  <a:pt x="423103" y="277659"/>
                </a:lnTo>
                <a:lnTo>
                  <a:pt x="423103" y="284842"/>
                </a:lnTo>
                <a:lnTo>
                  <a:pt x="454088" y="284842"/>
                </a:lnTo>
                <a:lnTo>
                  <a:pt x="454088" y="299762"/>
                </a:lnTo>
                <a:lnTo>
                  <a:pt x="405398" y="299762"/>
                </a:lnTo>
                <a:close/>
                <a:moveTo>
                  <a:pt x="322484" y="242110"/>
                </a:moveTo>
                <a:lnTo>
                  <a:pt x="339995" y="242110"/>
                </a:lnTo>
                <a:lnTo>
                  <a:pt x="347000" y="277659"/>
                </a:lnTo>
                <a:lnTo>
                  <a:pt x="347184" y="277659"/>
                </a:lnTo>
                <a:lnTo>
                  <a:pt x="354188" y="242110"/>
                </a:lnTo>
                <a:lnTo>
                  <a:pt x="369672" y="242110"/>
                </a:lnTo>
                <a:lnTo>
                  <a:pt x="376492" y="278212"/>
                </a:lnTo>
                <a:lnTo>
                  <a:pt x="376676" y="278212"/>
                </a:lnTo>
                <a:lnTo>
                  <a:pt x="383865" y="242110"/>
                </a:lnTo>
                <a:lnTo>
                  <a:pt x="401376" y="242110"/>
                </a:lnTo>
                <a:lnTo>
                  <a:pt x="385340" y="299762"/>
                </a:lnTo>
                <a:lnTo>
                  <a:pt x="368013" y="299762"/>
                </a:lnTo>
                <a:lnTo>
                  <a:pt x="361746" y="264581"/>
                </a:lnTo>
                <a:lnTo>
                  <a:pt x="361561" y="264581"/>
                </a:lnTo>
                <a:lnTo>
                  <a:pt x="355479" y="299762"/>
                </a:lnTo>
                <a:lnTo>
                  <a:pt x="338152" y="299762"/>
                </a:lnTo>
                <a:close/>
                <a:moveTo>
                  <a:pt x="206474" y="242110"/>
                </a:moveTo>
                <a:lnTo>
                  <a:pt x="236153" y="242110"/>
                </a:lnTo>
                <a:cubicBezTo>
                  <a:pt x="240208" y="242110"/>
                  <a:pt x="243526" y="242663"/>
                  <a:pt x="246107" y="243952"/>
                </a:cubicBezTo>
                <a:cubicBezTo>
                  <a:pt x="248872" y="245241"/>
                  <a:pt x="251084" y="246899"/>
                  <a:pt x="252743" y="248925"/>
                </a:cubicBezTo>
                <a:cubicBezTo>
                  <a:pt x="254403" y="250767"/>
                  <a:pt x="255509" y="252977"/>
                  <a:pt x="256246" y="255188"/>
                </a:cubicBezTo>
                <a:cubicBezTo>
                  <a:pt x="256983" y="257582"/>
                  <a:pt x="257352" y="259792"/>
                  <a:pt x="257352" y="261819"/>
                </a:cubicBezTo>
                <a:cubicBezTo>
                  <a:pt x="257352" y="265318"/>
                  <a:pt x="256799" y="268265"/>
                  <a:pt x="255693" y="270844"/>
                </a:cubicBezTo>
                <a:cubicBezTo>
                  <a:pt x="254587" y="273423"/>
                  <a:pt x="253112" y="275449"/>
                  <a:pt x="251084" y="277291"/>
                </a:cubicBezTo>
                <a:cubicBezTo>
                  <a:pt x="249057" y="278948"/>
                  <a:pt x="246660" y="280238"/>
                  <a:pt x="243895" y="280974"/>
                </a:cubicBezTo>
                <a:cubicBezTo>
                  <a:pt x="241130" y="281895"/>
                  <a:pt x="237996" y="282264"/>
                  <a:pt x="234862" y="282264"/>
                </a:cubicBezTo>
                <a:lnTo>
                  <a:pt x="224355" y="282264"/>
                </a:lnTo>
                <a:lnTo>
                  <a:pt x="224355" y="299762"/>
                </a:lnTo>
                <a:lnTo>
                  <a:pt x="206474" y="299762"/>
                </a:lnTo>
                <a:lnTo>
                  <a:pt x="206474" y="299578"/>
                </a:lnTo>
                <a:close/>
                <a:moveTo>
                  <a:pt x="98792" y="242110"/>
                </a:moveTo>
                <a:lnTo>
                  <a:pt x="116504" y="242110"/>
                </a:lnTo>
                <a:lnTo>
                  <a:pt x="116504" y="299550"/>
                </a:lnTo>
                <a:lnTo>
                  <a:pt x="98792" y="299550"/>
                </a:lnTo>
                <a:close/>
                <a:moveTo>
                  <a:pt x="462203" y="241898"/>
                </a:moveTo>
                <a:lnTo>
                  <a:pt x="496155" y="241898"/>
                </a:lnTo>
                <a:cubicBezTo>
                  <a:pt x="498738" y="241898"/>
                  <a:pt x="500952" y="242267"/>
                  <a:pt x="503351" y="243004"/>
                </a:cubicBezTo>
                <a:cubicBezTo>
                  <a:pt x="505565" y="243741"/>
                  <a:pt x="507595" y="244846"/>
                  <a:pt x="509256" y="246136"/>
                </a:cubicBezTo>
                <a:cubicBezTo>
                  <a:pt x="510916" y="247611"/>
                  <a:pt x="512393" y="249269"/>
                  <a:pt x="513315" y="251296"/>
                </a:cubicBezTo>
                <a:cubicBezTo>
                  <a:pt x="514422" y="253323"/>
                  <a:pt x="514976" y="255719"/>
                  <a:pt x="514976" y="258483"/>
                </a:cubicBezTo>
                <a:cubicBezTo>
                  <a:pt x="514976" y="259957"/>
                  <a:pt x="514791" y="261432"/>
                  <a:pt x="514422" y="262906"/>
                </a:cubicBezTo>
                <a:cubicBezTo>
                  <a:pt x="514053" y="264380"/>
                  <a:pt x="513500" y="265854"/>
                  <a:pt x="512762" y="267144"/>
                </a:cubicBezTo>
                <a:cubicBezTo>
                  <a:pt x="512208" y="268434"/>
                  <a:pt x="511285" y="269540"/>
                  <a:pt x="510178" y="270646"/>
                </a:cubicBezTo>
                <a:cubicBezTo>
                  <a:pt x="509071" y="271567"/>
                  <a:pt x="507780" y="272304"/>
                  <a:pt x="506303" y="272857"/>
                </a:cubicBezTo>
                <a:cubicBezTo>
                  <a:pt x="508702" y="273778"/>
                  <a:pt x="510732" y="275621"/>
                  <a:pt x="512208" y="278017"/>
                </a:cubicBezTo>
                <a:cubicBezTo>
                  <a:pt x="513500" y="280597"/>
                  <a:pt x="514422" y="283730"/>
                  <a:pt x="514791" y="287231"/>
                </a:cubicBezTo>
                <a:cubicBezTo>
                  <a:pt x="514791" y="287968"/>
                  <a:pt x="514976" y="288889"/>
                  <a:pt x="514976" y="289995"/>
                </a:cubicBezTo>
                <a:cubicBezTo>
                  <a:pt x="514976" y="291101"/>
                  <a:pt x="515160" y="292391"/>
                  <a:pt x="515345" y="293496"/>
                </a:cubicBezTo>
                <a:cubicBezTo>
                  <a:pt x="515345" y="294786"/>
                  <a:pt x="515529" y="295892"/>
                  <a:pt x="515714" y="296998"/>
                </a:cubicBezTo>
                <a:cubicBezTo>
                  <a:pt x="515898" y="298103"/>
                  <a:pt x="516267" y="299025"/>
                  <a:pt x="516821" y="299578"/>
                </a:cubicBezTo>
                <a:lnTo>
                  <a:pt x="498923" y="299578"/>
                </a:lnTo>
                <a:cubicBezTo>
                  <a:pt x="498553" y="298103"/>
                  <a:pt x="498184" y="296814"/>
                  <a:pt x="498000" y="295339"/>
                </a:cubicBezTo>
                <a:cubicBezTo>
                  <a:pt x="497815" y="293865"/>
                  <a:pt x="497631" y="292391"/>
                  <a:pt x="497446" y="290732"/>
                </a:cubicBezTo>
                <a:cubicBezTo>
                  <a:pt x="497446" y="289442"/>
                  <a:pt x="497262" y="288152"/>
                  <a:pt x="497077" y="286678"/>
                </a:cubicBezTo>
                <a:cubicBezTo>
                  <a:pt x="496893" y="285388"/>
                  <a:pt x="496524" y="284282"/>
                  <a:pt x="495970" y="283177"/>
                </a:cubicBezTo>
                <a:cubicBezTo>
                  <a:pt x="495417" y="282071"/>
                  <a:pt x="494679" y="281150"/>
                  <a:pt x="493756" y="280597"/>
                </a:cubicBezTo>
                <a:cubicBezTo>
                  <a:pt x="492649" y="279860"/>
                  <a:pt x="491357" y="279491"/>
                  <a:pt x="489512" y="279491"/>
                </a:cubicBezTo>
                <a:lnTo>
                  <a:pt x="480101" y="279491"/>
                </a:lnTo>
                <a:lnTo>
                  <a:pt x="480101" y="299762"/>
                </a:lnTo>
                <a:lnTo>
                  <a:pt x="462203" y="299762"/>
                </a:lnTo>
                <a:close/>
                <a:moveTo>
                  <a:pt x="290928" y="240628"/>
                </a:moveTo>
                <a:cubicBezTo>
                  <a:pt x="295357" y="240628"/>
                  <a:pt x="299232" y="241365"/>
                  <a:pt x="302923" y="243022"/>
                </a:cubicBezTo>
                <a:cubicBezTo>
                  <a:pt x="306429" y="244495"/>
                  <a:pt x="309566" y="246521"/>
                  <a:pt x="312150" y="249099"/>
                </a:cubicBezTo>
                <a:cubicBezTo>
                  <a:pt x="314733" y="251862"/>
                  <a:pt x="316763" y="254992"/>
                  <a:pt x="318055" y="258676"/>
                </a:cubicBezTo>
                <a:cubicBezTo>
                  <a:pt x="319531" y="262359"/>
                  <a:pt x="320085" y="266410"/>
                  <a:pt x="320085" y="270830"/>
                </a:cubicBezTo>
                <a:cubicBezTo>
                  <a:pt x="320085" y="275250"/>
                  <a:pt x="319531" y="279301"/>
                  <a:pt x="318055" y="282984"/>
                </a:cubicBezTo>
                <a:cubicBezTo>
                  <a:pt x="316763" y="286668"/>
                  <a:pt x="314733" y="289798"/>
                  <a:pt x="312150" y="292561"/>
                </a:cubicBezTo>
                <a:cubicBezTo>
                  <a:pt x="309566" y="295139"/>
                  <a:pt x="306429" y="297165"/>
                  <a:pt x="302923" y="298822"/>
                </a:cubicBezTo>
                <a:cubicBezTo>
                  <a:pt x="299232" y="300295"/>
                  <a:pt x="295357" y="301032"/>
                  <a:pt x="290928" y="301032"/>
                </a:cubicBezTo>
                <a:cubicBezTo>
                  <a:pt x="286499" y="301032"/>
                  <a:pt x="282623" y="300295"/>
                  <a:pt x="278933" y="298822"/>
                </a:cubicBezTo>
                <a:cubicBezTo>
                  <a:pt x="275426" y="297165"/>
                  <a:pt x="272289" y="295139"/>
                  <a:pt x="269706" y="292561"/>
                </a:cubicBezTo>
                <a:cubicBezTo>
                  <a:pt x="267122" y="289798"/>
                  <a:pt x="265092" y="286668"/>
                  <a:pt x="263800" y="282984"/>
                </a:cubicBezTo>
                <a:cubicBezTo>
                  <a:pt x="262324" y="279301"/>
                  <a:pt x="261586" y="275250"/>
                  <a:pt x="261586" y="270830"/>
                </a:cubicBezTo>
                <a:cubicBezTo>
                  <a:pt x="261586" y="266410"/>
                  <a:pt x="262324" y="262359"/>
                  <a:pt x="263800" y="258676"/>
                </a:cubicBezTo>
                <a:cubicBezTo>
                  <a:pt x="265277" y="254992"/>
                  <a:pt x="267122" y="251862"/>
                  <a:pt x="269706" y="249099"/>
                </a:cubicBezTo>
                <a:cubicBezTo>
                  <a:pt x="272289" y="246521"/>
                  <a:pt x="275426" y="244495"/>
                  <a:pt x="278933" y="243022"/>
                </a:cubicBezTo>
                <a:cubicBezTo>
                  <a:pt x="282623" y="241365"/>
                  <a:pt x="286683" y="240628"/>
                  <a:pt x="290928" y="240628"/>
                </a:cubicBezTo>
                <a:close/>
                <a:moveTo>
                  <a:pt x="147643" y="240628"/>
                </a:moveTo>
                <a:cubicBezTo>
                  <a:pt x="150778" y="240628"/>
                  <a:pt x="153729" y="240996"/>
                  <a:pt x="156495" y="241733"/>
                </a:cubicBezTo>
                <a:cubicBezTo>
                  <a:pt x="159446" y="242285"/>
                  <a:pt x="162028" y="243390"/>
                  <a:pt x="164241" y="244864"/>
                </a:cubicBezTo>
                <a:cubicBezTo>
                  <a:pt x="166269" y="246337"/>
                  <a:pt x="168113" y="248363"/>
                  <a:pt x="169404" y="250757"/>
                </a:cubicBezTo>
                <a:cubicBezTo>
                  <a:pt x="170880" y="252967"/>
                  <a:pt x="171433" y="255913"/>
                  <a:pt x="171618" y="259412"/>
                </a:cubicBezTo>
                <a:lnTo>
                  <a:pt x="154835" y="259412"/>
                </a:lnTo>
                <a:cubicBezTo>
                  <a:pt x="155020" y="258491"/>
                  <a:pt x="154835" y="257571"/>
                  <a:pt x="154466" y="256834"/>
                </a:cubicBezTo>
                <a:cubicBezTo>
                  <a:pt x="154097" y="255913"/>
                  <a:pt x="153544" y="255361"/>
                  <a:pt x="152806" y="254808"/>
                </a:cubicBezTo>
                <a:cubicBezTo>
                  <a:pt x="151884" y="254256"/>
                  <a:pt x="151147" y="253887"/>
                  <a:pt x="150225" y="253703"/>
                </a:cubicBezTo>
                <a:cubicBezTo>
                  <a:pt x="149302" y="253519"/>
                  <a:pt x="148380" y="253335"/>
                  <a:pt x="147458" y="253335"/>
                </a:cubicBezTo>
                <a:cubicBezTo>
                  <a:pt x="146905" y="253335"/>
                  <a:pt x="146167" y="253519"/>
                  <a:pt x="145430" y="253519"/>
                </a:cubicBezTo>
                <a:cubicBezTo>
                  <a:pt x="144692" y="253703"/>
                  <a:pt x="143954" y="253887"/>
                  <a:pt x="143401" y="254072"/>
                </a:cubicBezTo>
                <a:cubicBezTo>
                  <a:pt x="142663" y="254440"/>
                  <a:pt x="142110" y="254808"/>
                  <a:pt x="141741" y="255361"/>
                </a:cubicBezTo>
                <a:cubicBezTo>
                  <a:pt x="141372" y="255913"/>
                  <a:pt x="141003" y="256466"/>
                  <a:pt x="141003" y="257386"/>
                </a:cubicBezTo>
                <a:cubicBezTo>
                  <a:pt x="141188" y="258307"/>
                  <a:pt x="141741" y="259228"/>
                  <a:pt x="142663" y="259780"/>
                </a:cubicBezTo>
                <a:cubicBezTo>
                  <a:pt x="143585" y="260517"/>
                  <a:pt x="144876" y="261070"/>
                  <a:pt x="146536" y="261622"/>
                </a:cubicBezTo>
                <a:cubicBezTo>
                  <a:pt x="148011" y="262175"/>
                  <a:pt x="149856" y="262543"/>
                  <a:pt x="151884" y="263095"/>
                </a:cubicBezTo>
                <a:cubicBezTo>
                  <a:pt x="153729" y="263464"/>
                  <a:pt x="155757" y="264016"/>
                  <a:pt x="157786" y="264569"/>
                </a:cubicBezTo>
                <a:cubicBezTo>
                  <a:pt x="159815" y="265121"/>
                  <a:pt x="161843" y="265858"/>
                  <a:pt x="163687" y="266594"/>
                </a:cubicBezTo>
                <a:cubicBezTo>
                  <a:pt x="165716" y="267515"/>
                  <a:pt x="167376" y="268436"/>
                  <a:pt x="169036" y="269725"/>
                </a:cubicBezTo>
                <a:cubicBezTo>
                  <a:pt x="170511" y="271014"/>
                  <a:pt x="171802" y="272672"/>
                  <a:pt x="172724" y="274513"/>
                </a:cubicBezTo>
                <a:cubicBezTo>
                  <a:pt x="173646" y="276355"/>
                  <a:pt x="174015" y="278565"/>
                  <a:pt x="174015" y="281143"/>
                </a:cubicBezTo>
                <a:cubicBezTo>
                  <a:pt x="174015" y="285010"/>
                  <a:pt x="173277" y="288141"/>
                  <a:pt x="171618" y="290719"/>
                </a:cubicBezTo>
                <a:cubicBezTo>
                  <a:pt x="170142" y="293113"/>
                  <a:pt x="168113" y="295139"/>
                  <a:pt x="165532" y="296796"/>
                </a:cubicBezTo>
                <a:cubicBezTo>
                  <a:pt x="162950" y="298270"/>
                  <a:pt x="160183" y="299375"/>
                  <a:pt x="157048" y="299927"/>
                </a:cubicBezTo>
                <a:cubicBezTo>
                  <a:pt x="153913" y="300664"/>
                  <a:pt x="150593" y="301032"/>
                  <a:pt x="147458" y="301032"/>
                </a:cubicBezTo>
                <a:cubicBezTo>
                  <a:pt x="146352" y="301032"/>
                  <a:pt x="144876" y="301032"/>
                  <a:pt x="143217" y="300848"/>
                </a:cubicBezTo>
                <a:cubicBezTo>
                  <a:pt x="141557" y="300664"/>
                  <a:pt x="139897" y="300295"/>
                  <a:pt x="137868" y="299743"/>
                </a:cubicBezTo>
                <a:cubicBezTo>
                  <a:pt x="136024" y="299190"/>
                  <a:pt x="134180" y="298454"/>
                  <a:pt x="132336" y="297533"/>
                </a:cubicBezTo>
                <a:cubicBezTo>
                  <a:pt x="130307" y="296612"/>
                  <a:pt x="128647" y="295507"/>
                  <a:pt x="127172" y="293850"/>
                </a:cubicBezTo>
                <a:cubicBezTo>
                  <a:pt x="125696" y="292377"/>
                  <a:pt x="124405" y="290351"/>
                  <a:pt x="123483" y="288141"/>
                </a:cubicBezTo>
                <a:cubicBezTo>
                  <a:pt x="122561" y="285931"/>
                  <a:pt x="122008" y="283353"/>
                  <a:pt x="122008" y="280222"/>
                </a:cubicBezTo>
                <a:lnTo>
                  <a:pt x="139713" y="280222"/>
                </a:lnTo>
                <a:cubicBezTo>
                  <a:pt x="139713" y="281695"/>
                  <a:pt x="140081" y="282984"/>
                  <a:pt x="140450" y="284089"/>
                </a:cubicBezTo>
                <a:cubicBezTo>
                  <a:pt x="141003" y="285747"/>
                  <a:pt x="142294" y="287036"/>
                  <a:pt x="143954" y="287404"/>
                </a:cubicBezTo>
                <a:cubicBezTo>
                  <a:pt x="145614" y="287957"/>
                  <a:pt x="147274" y="288325"/>
                  <a:pt x="148934" y="288325"/>
                </a:cubicBezTo>
                <a:cubicBezTo>
                  <a:pt x="149671" y="288325"/>
                  <a:pt x="150409" y="288141"/>
                  <a:pt x="151331" y="288141"/>
                </a:cubicBezTo>
                <a:cubicBezTo>
                  <a:pt x="152069" y="287957"/>
                  <a:pt x="152991" y="287588"/>
                  <a:pt x="153729" y="287220"/>
                </a:cubicBezTo>
                <a:cubicBezTo>
                  <a:pt x="154466" y="286852"/>
                  <a:pt x="155020" y="286299"/>
                  <a:pt x="155573" y="285747"/>
                </a:cubicBezTo>
                <a:cubicBezTo>
                  <a:pt x="156126" y="285010"/>
                  <a:pt x="156310" y="284089"/>
                  <a:pt x="156310" y="282984"/>
                </a:cubicBezTo>
                <a:cubicBezTo>
                  <a:pt x="156310" y="282248"/>
                  <a:pt x="156126" y="281695"/>
                  <a:pt x="155757" y="281143"/>
                </a:cubicBezTo>
                <a:cubicBezTo>
                  <a:pt x="155388" y="280590"/>
                  <a:pt x="154651" y="280222"/>
                  <a:pt x="153729" y="279670"/>
                </a:cubicBezTo>
                <a:cubicBezTo>
                  <a:pt x="152806" y="279301"/>
                  <a:pt x="151516" y="278749"/>
                  <a:pt x="150040" y="278196"/>
                </a:cubicBezTo>
                <a:cubicBezTo>
                  <a:pt x="148380" y="277644"/>
                  <a:pt x="146352" y="277091"/>
                  <a:pt x="143954" y="276355"/>
                </a:cubicBezTo>
                <a:cubicBezTo>
                  <a:pt x="141557" y="275802"/>
                  <a:pt x="139344" y="275066"/>
                  <a:pt x="136946" y="274329"/>
                </a:cubicBezTo>
                <a:cubicBezTo>
                  <a:pt x="134549" y="273592"/>
                  <a:pt x="132520" y="272672"/>
                  <a:pt x="130676" y="271567"/>
                </a:cubicBezTo>
                <a:cubicBezTo>
                  <a:pt x="128832" y="270278"/>
                  <a:pt x="127356" y="268804"/>
                  <a:pt x="126065" y="266779"/>
                </a:cubicBezTo>
                <a:cubicBezTo>
                  <a:pt x="124959" y="264937"/>
                  <a:pt x="124221" y="262543"/>
                  <a:pt x="124221" y="259780"/>
                </a:cubicBezTo>
                <a:cubicBezTo>
                  <a:pt x="124221" y="256466"/>
                  <a:pt x="124959" y="253519"/>
                  <a:pt x="126250" y="251125"/>
                </a:cubicBezTo>
                <a:cubicBezTo>
                  <a:pt x="127541" y="248731"/>
                  <a:pt x="129385" y="246705"/>
                  <a:pt x="131414" y="245232"/>
                </a:cubicBezTo>
                <a:cubicBezTo>
                  <a:pt x="133627" y="243759"/>
                  <a:pt x="136024" y="242470"/>
                  <a:pt x="138975" y="241733"/>
                </a:cubicBezTo>
                <a:cubicBezTo>
                  <a:pt x="141741" y="240996"/>
                  <a:pt x="144692" y="240628"/>
                  <a:pt x="147643" y="240628"/>
                </a:cubicBezTo>
                <a:close/>
                <a:moveTo>
                  <a:pt x="326669" y="164610"/>
                </a:moveTo>
                <a:lnTo>
                  <a:pt x="321137" y="182271"/>
                </a:lnTo>
                <a:lnTo>
                  <a:pt x="332016" y="182271"/>
                </a:lnTo>
                <a:lnTo>
                  <a:pt x="326853" y="164610"/>
                </a:lnTo>
                <a:close/>
                <a:moveTo>
                  <a:pt x="134391" y="160011"/>
                </a:moveTo>
                <a:lnTo>
                  <a:pt x="134391" y="188158"/>
                </a:lnTo>
                <a:lnTo>
                  <a:pt x="141214" y="188158"/>
                </a:lnTo>
                <a:cubicBezTo>
                  <a:pt x="143980" y="188158"/>
                  <a:pt x="146193" y="187606"/>
                  <a:pt x="147853" y="186686"/>
                </a:cubicBezTo>
                <a:cubicBezTo>
                  <a:pt x="149512" y="185582"/>
                  <a:pt x="150803" y="184479"/>
                  <a:pt x="151725" y="183007"/>
                </a:cubicBezTo>
                <a:cubicBezTo>
                  <a:pt x="152647" y="181535"/>
                  <a:pt x="153201" y="179879"/>
                  <a:pt x="153569" y="178224"/>
                </a:cubicBezTo>
                <a:cubicBezTo>
                  <a:pt x="153754" y="176568"/>
                  <a:pt x="153938" y="175096"/>
                  <a:pt x="153938" y="173809"/>
                </a:cubicBezTo>
                <a:cubicBezTo>
                  <a:pt x="153938" y="172889"/>
                  <a:pt x="153938" y="171601"/>
                  <a:pt x="153569" y="170129"/>
                </a:cubicBezTo>
                <a:cubicBezTo>
                  <a:pt x="153385" y="168474"/>
                  <a:pt x="152832" y="167002"/>
                  <a:pt x="151910" y="165530"/>
                </a:cubicBezTo>
                <a:cubicBezTo>
                  <a:pt x="150803" y="164058"/>
                  <a:pt x="149512" y="162771"/>
                  <a:pt x="147668" y="161667"/>
                </a:cubicBezTo>
                <a:cubicBezTo>
                  <a:pt x="145824" y="160563"/>
                  <a:pt x="143242" y="160011"/>
                  <a:pt x="139923" y="160011"/>
                </a:cubicBezTo>
                <a:close/>
                <a:moveTo>
                  <a:pt x="463134" y="158312"/>
                </a:moveTo>
                <a:cubicBezTo>
                  <a:pt x="462027" y="158312"/>
                  <a:pt x="460735" y="158496"/>
                  <a:pt x="459443" y="158864"/>
                </a:cubicBezTo>
                <a:cubicBezTo>
                  <a:pt x="458152" y="159416"/>
                  <a:pt x="456860" y="160152"/>
                  <a:pt x="455753" y="161257"/>
                </a:cubicBezTo>
                <a:cubicBezTo>
                  <a:pt x="454645" y="162545"/>
                  <a:pt x="453723" y="164018"/>
                  <a:pt x="452985" y="166227"/>
                </a:cubicBezTo>
                <a:cubicBezTo>
                  <a:pt x="452062" y="168252"/>
                  <a:pt x="451693" y="170829"/>
                  <a:pt x="451693" y="173958"/>
                </a:cubicBezTo>
                <a:cubicBezTo>
                  <a:pt x="451693" y="177271"/>
                  <a:pt x="452062" y="179848"/>
                  <a:pt x="452985" y="181873"/>
                </a:cubicBezTo>
                <a:cubicBezTo>
                  <a:pt x="453723" y="184082"/>
                  <a:pt x="454645" y="185555"/>
                  <a:pt x="455753" y="186843"/>
                </a:cubicBezTo>
                <a:cubicBezTo>
                  <a:pt x="456860" y="187948"/>
                  <a:pt x="458152" y="188684"/>
                  <a:pt x="459443" y="189236"/>
                </a:cubicBezTo>
                <a:cubicBezTo>
                  <a:pt x="460735" y="189604"/>
                  <a:pt x="462027" y="189788"/>
                  <a:pt x="463134" y="189788"/>
                </a:cubicBezTo>
                <a:cubicBezTo>
                  <a:pt x="464241" y="189788"/>
                  <a:pt x="465533" y="189604"/>
                  <a:pt x="466825" y="189236"/>
                </a:cubicBezTo>
                <a:cubicBezTo>
                  <a:pt x="468301" y="188684"/>
                  <a:pt x="469409" y="187948"/>
                  <a:pt x="470516" y="186843"/>
                </a:cubicBezTo>
                <a:cubicBezTo>
                  <a:pt x="471808" y="185555"/>
                  <a:pt x="472730" y="184082"/>
                  <a:pt x="473468" y="181873"/>
                </a:cubicBezTo>
                <a:cubicBezTo>
                  <a:pt x="474207" y="179848"/>
                  <a:pt x="474576" y="177271"/>
                  <a:pt x="474576" y="173958"/>
                </a:cubicBezTo>
                <a:cubicBezTo>
                  <a:pt x="474576" y="170829"/>
                  <a:pt x="474207" y="168252"/>
                  <a:pt x="473468" y="166227"/>
                </a:cubicBezTo>
                <a:cubicBezTo>
                  <a:pt x="472730" y="164018"/>
                  <a:pt x="471808" y="162545"/>
                  <a:pt x="470516" y="161257"/>
                </a:cubicBezTo>
                <a:cubicBezTo>
                  <a:pt x="469409" y="160152"/>
                  <a:pt x="468301" y="159416"/>
                  <a:pt x="466825" y="158864"/>
                </a:cubicBezTo>
                <a:cubicBezTo>
                  <a:pt x="465533" y="158496"/>
                  <a:pt x="464241" y="158312"/>
                  <a:pt x="463134" y="158312"/>
                </a:cubicBezTo>
                <a:close/>
                <a:moveTo>
                  <a:pt x="500026" y="145294"/>
                </a:moveTo>
                <a:lnTo>
                  <a:pt x="518284" y="145294"/>
                </a:lnTo>
                <a:lnTo>
                  <a:pt x="535066" y="176016"/>
                </a:lnTo>
                <a:lnTo>
                  <a:pt x="535251" y="176016"/>
                </a:lnTo>
                <a:lnTo>
                  <a:pt x="535251" y="145294"/>
                </a:lnTo>
                <a:lnTo>
                  <a:pt x="552033" y="145294"/>
                </a:lnTo>
                <a:lnTo>
                  <a:pt x="552033" y="202875"/>
                </a:lnTo>
                <a:lnTo>
                  <a:pt x="534697" y="202875"/>
                </a:lnTo>
                <a:lnTo>
                  <a:pt x="516993" y="171417"/>
                </a:lnTo>
                <a:lnTo>
                  <a:pt x="516808" y="171417"/>
                </a:lnTo>
                <a:lnTo>
                  <a:pt x="516808" y="202875"/>
                </a:lnTo>
                <a:lnTo>
                  <a:pt x="500026" y="202875"/>
                </a:lnTo>
                <a:close/>
                <a:moveTo>
                  <a:pt x="408715" y="145294"/>
                </a:moveTo>
                <a:lnTo>
                  <a:pt x="426639" y="145294"/>
                </a:lnTo>
                <a:lnTo>
                  <a:pt x="426639" y="202875"/>
                </a:lnTo>
                <a:lnTo>
                  <a:pt x="408715" y="202875"/>
                </a:lnTo>
                <a:close/>
                <a:moveTo>
                  <a:pt x="352121" y="145294"/>
                </a:moveTo>
                <a:lnTo>
                  <a:pt x="402293" y="145294"/>
                </a:lnTo>
                <a:lnTo>
                  <a:pt x="402293" y="160011"/>
                </a:lnTo>
                <a:lnTo>
                  <a:pt x="386061" y="160011"/>
                </a:lnTo>
                <a:lnTo>
                  <a:pt x="386061" y="202875"/>
                </a:lnTo>
                <a:lnTo>
                  <a:pt x="368353" y="202875"/>
                </a:lnTo>
                <a:lnTo>
                  <a:pt x="368353" y="160011"/>
                </a:lnTo>
                <a:lnTo>
                  <a:pt x="352121" y="160011"/>
                </a:lnTo>
                <a:close/>
                <a:moveTo>
                  <a:pt x="318003" y="145294"/>
                </a:moveTo>
                <a:lnTo>
                  <a:pt x="335335" y="145294"/>
                </a:lnTo>
                <a:lnTo>
                  <a:pt x="356355" y="202875"/>
                </a:lnTo>
                <a:lnTo>
                  <a:pt x="337916" y="202875"/>
                </a:lnTo>
                <a:lnTo>
                  <a:pt x="335519" y="194597"/>
                </a:lnTo>
                <a:lnTo>
                  <a:pt x="317081" y="194597"/>
                </a:lnTo>
                <a:lnTo>
                  <a:pt x="314499" y="202875"/>
                </a:lnTo>
                <a:lnTo>
                  <a:pt x="296798" y="202875"/>
                </a:lnTo>
                <a:close/>
                <a:moveTo>
                  <a:pt x="179165" y="145294"/>
                </a:moveTo>
                <a:lnTo>
                  <a:pt x="196873" y="145294"/>
                </a:lnTo>
                <a:lnTo>
                  <a:pt x="196873" y="176559"/>
                </a:lnTo>
                <a:cubicBezTo>
                  <a:pt x="196873" y="178030"/>
                  <a:pt x="196873" y="179686"/>
                  <a:pt x="197058" y="181157"/>
                </a:cubicBezTo>
                <a:cubicBezTo>
                  <a:pt x="197058" y="182812"/>
                  <a:pt x="197427" y="184100"/>
                  <a:pt x="197980" y="185387"/>
                </a:cubicBezTo>
                <a:cubicBezTo>
                  <a:pt x="198533" y="186674"/>
                  <a:pt x="199271" y="187778"/>
                  <a:pt x="200562" y="188697"/>
                </a:cubicBezTo>
                <a:cubicBezTo>
                  <a:pt x="201669" y="189433"/>
                  <a:pt x="203329" y="189801"/>
                  <a:pt x="205543" y="189801"/>
                </a:cubicBezTo>
                <a:cubicBezTo>
                  <a:pt x="207572" y="189801"/>
                  <a:pt x="209232" y="189433"/>
                  <a:pt x="210339" y="188697"/>
                </a:cubicBezTo>
                <a:cubicBezTo>
                  <a:pt x="211630" y="187778"/>
                  <a:pt x="212368" y="186674"/>
                  <a:pt x="212921" y="185387"/>
                </a:cubicBezTo>
                <a:cubicBezTo>
                  <a:pt x="213474" y="184100"/>
                  <a:pt x="213843" y="182812"/>
                  <a:pt x="213843" y="181157"/>
                </a:cubicBezTo>
                <a:cubicBezTo>
                  <a:pt x="213843" y="179686"/>
                  <a:pt x="214028" y="178030"/>
                  <a:pt x="214028" y="176559"/>
                </a:cubicBezTo>
                <a:lnTo>
                  <a:pt x="214028" y="145294"/>
                </a:lnTo>
                <a:lnTo>
                  <a:pt x="231736" y="145294"/>
                </a:lnTo>
                <a:lnTo>
                  <a:pt x="231736" y="180605"/>
                </a:lnTo>
                <a:cubicBezTo>
                  <a:pt x="231736" y="188513"/>
                  <a:pt x="229522" y="194583"/>
                  <a:pt x="225280" y="198445"/>
                </a:cubicBezTo>
                <a:cubicBezTo>
                  <a:pt x="221037" y="202307"/>
                  <a:pt x="214397" y="204146"/>
                  <a:pt x="205543" y="204146"/>
                </a:cubicBezTo>
                <a:cubicBezTo>
                  <a:pt x="196504" y="204146"/>
                  <a:pt x="190048" y="202307"/>
                  <a:pt x="185621" y="198445"/>
                </a:cubicBezTo>
                <a:cubicBezTo>
                  <a:pt x="181379" y="194583"/>
                  <a:pt x="179165" y="188513"/>
                  <a:pt x="179165" y="180605"/>
                </a:cubicBezTo>
                <a:close/>
                <a:moveTo>
                  <a:pt x="116503" y="145294"/>
                </a:moveTo>
                <a:lnTo>
                  <a:pt x="145640" y="145294"/>
                </a:lnTo>
                <a:cubicBezTo>
                  <a:pt x="150434" y="145294"/>
                  <a:pt x="154491" y="146214"/>
                  <a:pt x="157811" y="147686"/>
                </a:cubicBezTo>
                <a:cubicBezTo>
                  <a:pt x="161130" y="149341"/>
                  <a:pt x="163896" y="151549"/>
                  <a:pt x="165925" y="154308"/>
                </a:cubicBezTo>
                <a:cubicBezTo>
                  <a:pt x="167953" y="156884"/>
                  <a:pt x="169429" y="160011"/>
                  <a:pt x="170351" y="163323"/>
                </a:cubicBezTo>
                <a:cubicBezTo>
                  <a:pt x="171273" y="166818"/>
                  <a:pt x="171826" y="170313"/>
                  <a:pt x="171826" y="173993"/>
                </a:cubicBezTo>
                <a:cubicBezTo>
                  <a:pt x="171826" y="178408"/>
                  <a:pt x="171088" y="182455"/>
                  <a:pt x="169982" y="185950"/>
                </a:cubicBezTo>
                <a:cubicBezTo>
                  <a:pt x="168875" y="189630"/>
                  <a:pt x="167031" y="192573"/>
                  <a:pt x="164634" y="195148"/>
                </a:cubicBezTo>
                <a:cubicBezTo>
                  <a:pt x="162052" y="197540"/>
                  <a:pt x="159102" y="199564"/>
                  <a:pt x="155414" y="200851"/>
                </a:cubicBezTo>
                <a:cubicBezTo>
                  <a:pt x="151725" y="202139"/>
                  <a:pt x="147299" y="202875"/>
                  <a:pt x="142320" y="202875"/>
                </a:cubicBezTo>
                <a:lnTo>
                  <a:pt x="116503" y="202875"/>
                </a:lnTo>
                <a:close/>
                <a:moveTo>
                  <a:pt x="59698" y="145294"/>
                </a:moveTo>
                <a:lnTo>
                  <a:pt x="107466" y="145294"/>
                </a:lnTo>
                <a:lnTo>
                  <a:pt x="107466" y="160011"/>
                </a:lnTo>
                <a:lnTo>
                  <a:pt x="77403" y="160011"/>
                </a:lnTo>
                <a:lnTo>
                  <a:pt x="77403" y="167186"/>
                </a:lnTo>
                <a:lnTo>
                  <a:pt x="104699" y="167186"/>
                </a:lnTo>
                <a:lnTo>
                  <a:pt x="104699" y="180983"/>
                </a:lnTo>
                <a:lnTo>
                  <a:pt x="77403" y="180983"/>
                </a:lnTo>
                <a:lnTo>
                  <a:pt x="77403" y="188158"/>
                </a:lnTo>
                <a:lnTo>
                  <a:pt x="108388" y="188158"/>
                </a:lnTo>
                <a:lnTo>
                  <a:pt x="108388" y="202875"/>
                </a:lnTo>
                <a:lnTo>
                  <a:pt x="59698" y="202875"/>
                </a:lnTo>
                <a:close/>
                <a:moveTo>
                  <a:pt x="463134" y="143954"/>
                </a:moveTo>
                <a:cubicBezTo>
                  <a:pt x="467563" y="143954"/>
                  <a:pt x="471439" y="144690"/>
                  <a:pt x="475129" y="146163"/>
                </a:cubicBezTo>
                <a:cubicBezTo>
                  <a:pt x="478820" y="147635"/>
                  <a:pt x="481773" y="149660"/>
                  <a:pt x="484356" y="152421"/>
                </a:cubicBezTo>
                <a:cubicBezTo>
                  <a:pt x="486940" y="154998"/>
                  <a:pt x="488970" y="158312"/>
                  <a:pt x="490262" y="161809"/>
                </a:cubicBezTo>
                <a:cubicBezTo>
                  <a:pt x="491738" y="165675"/>
                  <a:pt x="492476" y="169724"/>
                  <a:pt x="492476" y="173958"/>
                </a:cubicBezTo>
                <a:cubicBezTo>
                  <a:pt x="492476" y="178560"/>
                  <a:pt x="491738" y="182425"/>
                  <a:pt x="490262" y="186107"/>
                </a:cubicBezTo>
                <a:cubicBezTo>
                  <a:pt x="488970" y="189788"/>
                  <a:pt x="486940" y="193102"/>
                  <a:pt x="484356" y="195679"/>
                </a:cubicBezTo>
                <a:cubicBezTo>
                  <a:pt x="481773" y="198440"/>
                  <a:pt x="478820" y="200465"/>
                  <a:pt x="475129" y="201937"/>
                </a:cubicBezTo>
                <a:cubicBezTo>
                  <a:pt x="471623" y="203410"/>
                  <a:pt x="467563" y="204146"/>
                  <a:pt x="463134" y="204146"/>
                </a:cubicBezTo>
                <a:cubicBezTo>
                  <a:pt x="458890" y="204146"/>
                  <a:pt x="454830" y="203410"/>
                  <a:pt x="451139" y="201937"/>
                </a:cubicBezTo>
                <a:cubicBezTo>
                  <a:pt x="447633" y="200465"/>
                  <a:pt x="444496" y="198440"/>
                  <a:pt x="441912" y="195679"/>
                </a:cubicBezTo>
                <a:cubicBezTo>
                  <a:pt x="439513" y="193102"/>
                  <a:pt x="437483" y="189788"/>
                  <a:pt x="436007" y="186107"/>
                </a:cubicBezTo>
                <a:cubicBezTo>
                  <a:pt x="434531" y="182425"/>
                  <a:pt x="433977" y="178376"/>
                  <a:pt x="433977" y="173958"/>
                </a:cubicBezTo>
                <a:cubicBezTo>
                  <a:pt x="433977" y="169540"/>
                  <a:pt x="434531" y="165675"/>
                  <a:pt x="436007" y="161809"/>
                </a:cubicBezTo>
                <a:cubicBezTo>
                  <a:pt x="437483" y="158312"/>
                  <a:pt x="439513" y="154998"/>
                  <a:pt x="441912" y="152421"/>
                </a:cubicBezTo>
                <a:cubicBezTo>
                  <a:pt x="444496" y="149660"/>
                  <a:pt x="447633" y="147635"/>
                  <a:pt x="451139" y="146163"/>
                </a:cubicBezTo>
                <a:cubicBezTo>
                  <a:pt x="454830" y="144690"/>
                  <a:pt x="458890" y="143954"/>
                  <a:pt x="463134" y="143954"/>
                </a:cubicBezTo>
                <a:close/>
                <a:moveTo>
                  <a:pt x="268260" y="143954"/>
                </a:moveTo>
                <a:cubicBezTo>
                  <a:pt x="276183" y="143954"/>
                  <a:pt x="282448" y="145979"/>
                  <a:pt x="286687" y="149844"/>
                </a:cubicBezTo>
                <a:cubicBezTo>
                  <a:pt x="291109" y="153894"/>
                  <a:pt x="293504" y="159416"/>
                  <a:pt x="294426" y="166779"/>
                </a:cubicBezTo>
                <a:lnTo>
                  <a:pt x="277105" y="166779"/>
                </a:lnTo>
                <a:cubicBezTo>
                  <a:pt x="276920" y="166227"/>
                  <a:pt x="276736" y="165491"/>
                  <a:pt x="276552" y="164570"/>
                </a:cubicBezTo>
                <a:cubicBezTo>
                  <a:pt x="276183" y="163650"/>
                  <a:pt x="275815" y="162545"/>
                  <a:pt x="275078" y="161809"/>
                </a:cubicBezTo>
                <a:cubicBezTo>
                  <a:pt x="274341" y="160889"/>
                  <a:pt x="273419" y="159968"/>
                  <a:pt x="272314" y="159232"/>
                </a:cubicBezTo>
                <a:cubicBezTo>
                  <a:pt x="271208" y="158680"/>
                  <a:pt x="269550" y="158312"/>
                  <a:pt x="267707" y="158312"/>
                </a:cubicBezTo>
                <a:cubicBezTo>
                  <a:pt x="265680" y="158312"/>
                  <a:pt x="264022" y="158680"/>
                  <a:pt x="262548" y="159600"/>
                </a:cubicBezTo>
                <a:cubicBezTo>
                  <a:pt x="261074" y="160521"/>
                  <a:pt x="259968" y="161809"/>
                  <a:pt x="259231" y="163282"/>
                </a:cubicBezTo>
                <a:cubicBezTo>
                  <a:pt x="258310" y="164754"/>
                  <a:pt x="257757" y="166411"/>
                  <a:pt x="257388" y="168252"/>
                </a:cubicBezTo>
                <a:cubicBezTo>
                  <a:pt x="257020" y="170276"/>
                  <a:pt x="256836" y="172117"/>
                  <a:pt x="256836" y="173958"/>
                </a:cubicBezTo>
                <a:cubicBezTo>
                  <a:pt x="256836" y="175983"/>
                  <a:pt x="257020" y="177824"/>
                  <a:pt x="257388" y="179848"/>
                </a:cubicBezTo>
                <a:cubicBezTo>
                  <a:pt x="257757" y="181689"/>
                  <a:pt x="258310" y="183346"/>
                  <a:pt x="259231" y="184818"/>
                </a:cubicBezTo>
                <a:cubicBezTo>
                  <a:pt x="259968" y="186291"/>
                  <a:pt x="261074" y="187579"/>
                  <a:pt x="262548" y="188500"/>
                </a:cubicBezTo>
                <a:cubicBezTo>
                  <a:pt x="264022" y="189420"/>
                  <a:pt x="265680" y="189788"/>
                  <a:pt x="267707" y="189788"/>
                </a:cubicBezTo>
                <a:cubicBezTo>
                  <a:pt x="269366" y="189788"/>
                  <a:pt x="270655" y="189604"/>
                  <a:pt x="271577" y="189052"/>
                </a:cubicBezTo>
                <a:cubicBezTo>
                  <a:pt x="272682" y="188684"/>
                  <a:pt x="273604" y="187948"/>
                  <a:pt x="274341" y="187027"/>
                </a:cubicBezTo>
                <a:cubicBezTo>
                  <a:pt x="275078" y="186291"/>
                  <a:pt x="275631" y="185186"/>
                  <a:pt x="275999" y="184082"/>
                </a:cubicBezTo>
                <a:cubicBezTo>
                  <a:pt x="276552" y="182793"/>
                  <a:pt x="276920" y="181689"/>
                  <a:pt x="277105" y="180216"/>
                </a:cubicBezTo>
                <a:lnTo>
                  <a:pt x="294610" y="180216"/>
                </a:lnTo>
                <a:cubicBezTo>
                  <a:pt x="294610" y="183162"/>
                  <a:pt x="294057" y="186107"/>
                  <a:pt x="292767" y="188868"/>
                </a:cubicBezTo>
                <a:cubicBezTo>
                  <a:pt x="291662" y="191813"/>
                  <a:pt x="290003" y="194206"/>
                  <a:pt x="287792" y="196599"/>
                </a:cubicBezTo>
                <a:cubicBezTo>
                  <a:pt x="285581" y="198808"/>
                  <a:pt x="282817" y="200649"/>
                  <a:pt x="279500" y="202121"/>
                </a:cubicBezTo>
                <a:cubicBezTo>
                  <a:pt x="276183" y="203594"/>
                  <a:pt x="272498" y="204146"/>
                  <a:pt x="268260" y="204146"/>
                </a:cubicBezTo>
                <a:cubicBezTo>
                  <a:pt x="263653" y="204146"/>
                  <a:pt x="259415" y="203410"/>
                  <a:pt x="255914" y="201937"/>
                </a:cubicBezTo>
                <a:cubicBezTo>
                  <a:pt x="252229" y="200280"/>
                  <a:pt x="249096" y="198256"/>
                  <a:pt x="246701" y="195495"/>
                </a:cubicBezTo>
                <a:cubicBezTo>
                  <a:pt x="244121" y="192918"/>
                  <a:pt x="242279" y="189604"/>
                  <a:pt x="240989" y="185923"/>
                </a:cubicBezTo>
                <a:cubicBezTo>
                  <a:pt x="239699" y="182241"/>
                  <a:pt x="239146" y="178376"/>
                  <a:pt x="239146" y="174142"/>
                </a:cubicBezTo>
                <a:cubicBezTo>
                  <a:pt x="239146" y="169540"/>
                  <a:pt x="239699" y="165491"/>
                  <a:pt x="241173" y="161809"/>
                </a:cubicBezTo>
                <a:cubicBezTo>
                  <a:pt x="242463" y="157944"/>
                  <a:pt x="244490" y="154814"/>
                  <a:pt x="247069" y="152237"/>
                </a:cubicBezTo>
                <a:cubicBezTo>
                  <a:pt x="249465" y="149660"/>
                  <a:pt x="252597" y="147451"/>
                  <a:pt x="256098" y="146163"/>
                </a:cubicBezTo>
                <a:cubicBezTo>
                  <a:pt x="259784" y="144690"/>
                  <a:pt x="263838" y="143954"/>
                  <a:pt x="268260" y="143954"/>
                </a:cubicBezTo>
                <a:close/>
                <a:moveTo>
                  <a:pt x="42223" y="61491"/>
                </a:moveTo>
                <a:lnTo>
                  <a:pt x="42223" y="368397"/>
                </a:lnTo>
                <a:lnTo>
                  <a:pt x="271223" y="368397"/>
                </a:lnTo>
                <a:lnTo>
                  <a:pt x="309574" y="368397"/>
                </a:lnTo>
                <a:lnTo>
                  <a:pt x="567521" y="368397"/>
                </a:lnTo>
                <a:lnTo>
                  <a:pt x="567521" y="61491"/>
                </a:lnTo>
                <a:close/>
                <a:moveTo>
                  <a:pt x="264032" y="0"/>
                </a:moveTo>
                <a:lnTo>
                  <a:pt x="332805" y="0"/>
                </a:lnTo>
                <a:lnTo>
                  <a:pt x="332805" y="27984"/>
                </a:lnTo>
                <a:lnTo>
                  <a:pt x="592412" y="27984"/>
                </a:lnTo>
                <a:lnTo>
                  <a:pt x="603475" y="27984"/>
                </a:lnTo>
                <a:lnTo>
                  <a:pt x="603475" y="61491"/>
                </a:lnTo>
                <a:lnTo>
                  <a:pt x="592412" y="61491"/>
                </a:lnTo>
                <a:lnTo>
                  <a:pt x="592412" y="393067"/>
                </a:lnTo>
                <a:lnTo>
                  <a:pt x="309574" y="393067"/>
                </a:lnTo>
                <a:lnTo>
                  <a:pt x="309574" y="454743"/>
                </a:lnTo>
                <a:lnTo>
                  <a:pt x="450440" y="604605"/>
                </a:lnTo>
                <a:lnTo>
                  <a:pt x="399367" y="604605"/>
                </a:lnTo>
                <a:lnTo>
                  <a:pt x="304964" y="503531"/>
                </a:lnTo>
                <a:lnTo>
                  <a:pt x="304964" y="604605"/>
                </a:lnTo>
                <a:lnTo>
                  <a:pt x="276017" y="604605"/>
                </a:lnTo>
                <a:lnTo>
                  <a:pt x="276017" y="503347"/>
                </a:lnTo>
                <a:lnTo>
                  <a:pt x="181430" y="604605"/>
                </a:lnTo>
                <a:lnTo>
                  <a:pt x="131278" y="604605"/>
                </a:lnTo>
                <a:lnTo>
                  <a:pt x="271223" y="454743"/>
                </a:lnTo>
                <a:lnTo>
                  <a:pt x="271223" y="393067"/>
                </a:lnTo>
                <a:lnTo>
                  <a:pt x="17516" y="393067"/>
                </a:lnTo>
                <a:lnTo>
                  <a:pt x="17516" y="61491"/>
                </a:lnTo>
                <a:lnTo>
                  <a:pt x="0" y="61491"/>
                </a:lnTo>
                <a:lnTo>
                  <a:pt x="0" y="27984"/>
                </a:lnTo>
                <a:lnTo>
                  <a:pt x="17516" y="27984"/>
                </a:lnTo>
                <a:lnTo>
                  <a:pt x="264032" y="27984"/>
                </a:lnTo>
                <a:close/>
              </a:path>
            </a:pathLst>
          </a:custGeom>
          <a:solidFill>
            <a:schemeClr val="accent1"/>
          </a:solidFill>
          <a:ln>
            <a:noFill/>
          </a:ln>
        </p:spPr>
      </p:sp>
      <p:sp>
        <p:nvSpPr>
          <p:cNvPr id="150" name="internet-education-graduation_46932">
            <a:extLst>
              <a:ext uri="{FF2B5EF4-FFF2-40B4-BE49-F238E27FC236}">
                <a16:creationId xmlns="" xmlns:a16="http://schemas.microsoft.com/office/drawing/2014/main" id="{0FA7DD73-E9FB-400A-87BB-12827EC4D086}"/>
              </a:ext>
            </a:extLst>
          </p:cNvPr>
          <p:cNvSpPr>
            <a:spLocks noChangeAspect="1"/>
          </p:cNvSpPr>
          <p:nvPr/>
        </p:nvSpPr>
        <p:spPr bwMode="auto">
          <a:xfrm>
            <a:off x="8722908" y="4121154"/>
            <a:ext cx="368754" cy="357138"/>
          </a:xfrm>
          <a:custGeom>
            <a:avLst/>
            <a:gdLst>
              <a:gd name="connsiteX0" fmla="*/ 268572 w 609332"/>
              <a:gd name="connsiteY0" fmla="*/ 412455 h 590139"/>
              <a:gd name="connsiteX1" fmla="*/ 491841 w 609332"/>
              <a:gd name="connsiteY1" fmla="*/ 412455 h 590139"/>
              <a:gd name="connsiteX2" fmla="*/ 491841 w 609332"/>
              <a:gd name="connsiteY2" fmla="*/ 422264 h 590139"/>
              <a:gd name="connsiteX3" fmla="*/ 268572 w 609332"/>
              <a:gd name="connsiteY3" fmla="*/ 422264 h 590139"/>
              <a:gd name="connsiteX4" fmla="*/ 268572 w 609332"/>
              <a:gd name="connsiteY4" fmla="*/ 366588 h 590139"/>
              <a:gd name="connsiteX5" fmla="*/ 526065 w 609332"/>
              <a:gd name="connsiteY5" fmla="*/ 366588 h 590139"/>
              <a:gd name="connsiteX6" fmla="*/ 526065 w 609332"/>
              <a:gd name="connsiteY6" fmla="*/ 376397 h 590139"/>
              <a:gd name="connsiteX7" fmla="*/ 268572 w 609332"/>
              <a:gd name="connsiteY7" fmla="*/ 376397 h 590139"/>
              <a:gd name="connsiteX8" fmla="*/ 268572 w 609332"/>
              <a:gd name="connsiteY8" fmla="*/ 325166 h 590139"/>
              <a:gd name="connsiteX9" fmla="*/ 526065 w 609332"/>
              <a:gd name="connsiteY9" fmla="*/ 325166 h 590139"/>
              <a:gd name="connsiteX10" fmla="*/ 526065 w 609332"/>
              <a:gd name="connsiteY10" fmla="*/ 334975 h 590139"/>
              <a:gd name="connsiteX11" fmla="*/ 268572 w 609332"/>
              <a:gd name="connsiteY11" fmla="*/ 334975 h 590139"/>
              <a:gd name="connsiteX12" fmla="*/ 324121 w 609332"/>
              <a:gd name="connsiteY12" fmla="*/ 275089 h 590139"/>
              <a:gd name="connsiteX13" fmla="*/ 305736 w 609332"/>
              <a:gd name="connsiteY13" fmla="*/ 281797 h 590139"/>
              <a:gd name="connsiteX14" fmla="*/ 233549 w 609332"/>
              <a:gd name="connsiteY14" fmla="*/ 297097 h 590139"/>
              <a:gd name="connsiteX15" fmla="*/ 233549 w 609332"/>
              <a:gd name="connsiteY15" fmla="*/ 480454 h 590139"/>
              <a:gd name="connsiteX16" fmla="*/ 572443 w 609332"/>
              <a:gd name="connsiteY16" fmla="*/ 480454 h 590139"/>
              <a:gd name="connsiteX17" fmla="*/ 572443 w 609332"/>
              <a:gd name="connsiteY17" fmla="*/ 275089 h 590139"/>
              <a:gd name="connsiteX18" fmla="*/ 84086 w 609332"/>
              <a:gd name="connsiteY18" fmla="*/ 221014 h 590139"/>
              <a:gd name="connsiteX19" fmla="*/ 92159 w 609332"/>
              <a:gd name="connsiteY19" fmla="*/ 281975 h 590139"/>
              <a:gd name="connsiteX20" fmla="*/ 97580 w 609332"/>
              <a:gd name="connsiteY20" fmla="*/ 280210 h 590139"/>
              <a:gd name="connsiteX21" fmla="*/ 405678 w 609332"/>
              <a:gd name="connsiteY21" fmla="*/ 97028 h 590139"/>
              <a:gd name="connsiteX22" fmla="*/ 430074 w 609332"/>
              <a:gd name="connsiteY22" fmla="*/ 170759 h 590139"/>
              <a:gd name="connsiteX23" fmla="*/ 430427 w 609332"/>
              <a:gd name="connsiteY23" fmla="*/ 171524 h 590139"/>
              <a:gd name="connsiteX24" fmla="*/ 397369 w 609332"/>
              <a:gd name="connsiteY24" fmla="*/ 233840 h 590139"/>
              <a:gd name="connsiteX25" fmla="*/ 609332 w 609332"/>
              <a:gd name="connsiteY25" fmla="*/ 233840 h 590139"/>
              <a:gd name="connsiteX26" fmla="*/ 609332 w 609332"/>
              <a:gd name="connsiteY26" fmla="*/ 521704 h 590139"/>
              <a:gd name="connsiteX27" fmla="*/ 430840 w 609332"/>
              <a:gd name="connsiteY27" fmla="*/ 521704 h 590139"/>
              <a:gd name="connsiteX28" fmla="*/ 430840 w 609332"/>
              <a:gd name="connsiteY28" fmla="*/ 567249 h 590139"/>
              <a:gd name="connsiteX29" fmla="*/ 503734 w 609332"/>
              <a:gd name="connsiteY29" fmla="*/ 567249 h 590139"/>
              <a:gd name="connsiteX30" fmla="*/ 503734 w 609332"/>
              <a:gd name="connsiteY30" fmla="*/ 590139 h 590139"/>
              <a:gd name="connsiteX31" fmla="*/ 302259 w 609332"/>
              <a:gd name="connsiteY31" fmla="*/ 590139 h 590139"/>
              <a:gd name="connsiteX32" fmla="*/ 302259 w 609332"/>
              <a:gd name="connsiteY32" fmla="*/ 567249 h 590139"/>
              <a:gd name="connsiteX33" fmla="*/ 375153 w 609332"/>
              <a:gd name="connsiteY33" fmla="*/ 567249 h 590139"/>
              <a:gd name="connsiteX34" fmla="*/ 375153 w 609332"/>
              <a:gd name="connsiteY34" fmla="*/ 521704 h 590139"/>
              <a:gd name="connsiteX35" fmla="*/ 196660 w 609332"/>
              <a:gd name="connsiteY35" fmla="*/ 521704 h 590139"/>
              <a:gd name="connsiteX36" fmla="*/ 196660 w 609332"/>
              <a:gd name="connsiteY36" fmla="*/ 297332 h 590139"/>
              <a:gd name="connsiteX37" fmla="*/ 139795 w 609332"/>
              <a:gd name="connsiteY37" fmla="*/ 267263 h 590139"/>
              <a:gd name="connsiteX38" fmla="*/ 129659 w 609332"/>
              <a:gd name="connsiteY38" fmla="*/ 236605 h 590139"/>
              <a:gd name="connsiteX39" fmla="*/ 115163 w 609332"/>
              <a:gd name="connsiteY39" fmla="*/ 192649 h 590139"/>
              <a:gd name="connsiteX40" fmla="*/ 275211 w 609332"/>
              <a:gd name="connsiteY40" fmla="*/ 189472 h 590139"/>
              <a:gd name="connsiteX41" fmla="*/ 258034 w 609332"/>
              <a:gd name="connsiteY41" fmla="*/ 66787 h 590139"/>
              <a:gd name="connsiteX42" fmla="*/ 235171 w 609332"/>
              <a:gd name="connsiteY42" fmla="*/ 68434 h 590139"/>
              <a:gd name="connsiteX43" fmla="*/ 211306 w 609332"/>
              <a:gd name="connsiteY43" fmla="*/ 96443 h 590139"/>
              <a:gd name="connsiteX44" fmla="*/ 247192 w 609332"/>
              <a:gd name="connsiteY44" fmla="*/ 104799 h 590139"/>
              <a:gd name="connsiteX45" fmla="*/ 270998 w 609332"/>
              <a:gd name="connsiteY45" fmla="*/ 76790 h 590139"/>
              <a:gd name="connsiteX46" fmla="*/ 258034 w 609332"/>
              <a:gd name="connsiteY46" fmla="*/ 66787 h 590139"/>
              <a:gd name="connsiteX47" fmla="*/ 212544 w 609332"/>
              <a:gd name="connsiteY47" fmla="*/ 0 h 590139"/>
              <a:gd name="connsiteX48" fmla="*/ 486901 w 609332"/>
              <a:gd name="connsiteY48" fmla="*/ 13357 h 590139"/>
              <a:gd name="connsiteX49" fmla="*/ 400281 w 609332"/>
              <a:gd name="connsiteY49" fmla="*/ 80732 h 590139"/>
              <a:gd name="connsiteX50" fmla="*/ 269761 w 609332"/>
              <a:gd name="connsiteY50" fmla="*/ 173233 h 590139"/>
              <a:gd name="connsiteX51" fmla="*/ 109778 w 609332"/>
              <a:gd name="connsiteY51" fmla="*/ 176411 h 590139"/>
              <a:gd name="connsiteX52" fmla="*/ 96579 w 609332"/>
              <a:gd name="connsiteY52" fmla="*/ 176117 h 590139"/>
              <a:gd name="connsiteX53" fmla="*/ 119383 w 609332"/>
              <a:gd name="connsiteY53" fmla="*/ 159346 h 590139"/>
              <a:gd name="connsiteX54" fmla="*/ 119854 w 609332"/>
              <a:gd name="connsiteY54" fmla="*/ 152580 h 590139"/>
              <a:gd name="connsiteX55" fmla="*/ 88093 w 609332"/>
              <a:gd name="connsiteY55" fmla="*/ 171645 h 590139"/>
              <a:gd name="connsiteX56" fmla="*/ 90922 w 609332"/>
              <a:gd name="connsiteY56" fmla="*/ 180236 h 590139"/>
              <a:gd name="connsiteX57" fmla="*/ 118852 w 609332"/>
              <a:gd name="connsiteY57" fmla="*/ 285388 h 590139"/>
              <a:gd name="connsiteX58" fmla="*/ 72773 w 609332"/>
              <a:gd name="connsiteY58" fmla="*/ 300569 h 590139"/>
              <a:gd name="connsiteX59" fmla="*/ 66350 w 609332"/>
              <a:gd name="connsiteY59" fmla="*/ 175352 h 590139"/>
              <a:gd name="connsiteX60" fmla="*/ 66409 w 609332"/>
              <a:gd name="connsiteY60" fmla="*/ 167526 h 590139"/>
              <a:gd name="connsiteX61" fmla="*/ 81494 w 609332"/>
              <a:gd name="connsiteY61" fmla="*/ 158228 h 590139"/>
              <a:gd name="connsiteX62" fmla="*/ 77840 w 609332"/>
              <a:gd name="connsiteY62" fmla="*/ 156345 h 590139"/>
              <a:gd name="connsiteX63" fmla="*/ 59279 w 609332"/>
              <a:gd name="connsiteY63" fmla="*/ 164230 h 590139"/>
              <a:gd name="connsiteX64" fmla="*/ 57982 w 609332"/>
              <a:gd name="connsiteY64" fmla="*/ 175116 h 590139"/>
              <a:gd name="connsiteX65" fmla="*/ 0 w 609332"/>
              <a:gd name="connsiteY65" fmla="*/ 173704 h 590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9332" h="590139">
                <a:moveTo>
                  <a:pt x="268572" y="412455"/>
                </a:moveTo>
                <a:lnTo>
                  <a:pt x="491841" y="412455"/>
                </a:lnTo>
                <a:lnTo>
                  <a:pt x="491841" y="422264"/>
                </a:lnTo>
                <a:lnTo>
                  <a:pt x="268572" y="422264"/>
                </a:lnTo>
                <a:close/>
                <a:moveTo>
                  <a:pt x="268572" y="366588"/>
                </a:moveTo>
                <a:lnTo>
                  <a:pt x="526065" y="366588"/>
                </a:lnTo>
                <a:lnTo>
                  <a:pt x="526065" y="376397"/>
                </a:lnTo>
                <a:lnTo>
                  <a:pt x="268572" y="376397"/>
                </a:lnTo>
                <a:close/>
                <a:moveTo>
                  <a:pt x="268572" y="325166"/>
                </a:moveTo>
                <a:lnTo>
                  <a:pt x="526065" y="325166"/>
                </a:lnTo>
                <a:lnTo>
                  <a:pt x="526065" y="334975"/>
                </a:lnTo>
                <a:lnTo>
                  <a:pt x="268572" y="334975"/>
                </a:lnTo>
                <a:close/>
                <a:moveTo>
                  <a:pt x="324121" y="275089"/>
                </a:moveTo>
                <a:cubicBezTo>
                  <a:pt x="318170" y="277443"/>
                  <a:pt x="312041" y="279738"/>
                  <a:pt x="305736" y="281797"/>
                </a:cubicBezTo>
                <a:cubicBezTo>
                  <a:pt x="280515" y="290153"/>
                  <a:pt x="255824" y="295155"/>
                  <a:pt x="233549" y="297097"/>
                </a:cubicBezTo>
                <a:lnTo>
                  <a:pt x="233549" y="480454"/>
                </a:lnTo>
                <a:lnTo>
                  <a:pt x="572443" y="480454"/>
                </a:lnTo>
                <a:lnTo>
                  <a:pt x="572443" y="275089"/>
                </a:lnTo>
                <a:close/>
                <a:moveTo>
                  <a:pt x="84086" y="221014"/>
                </a:moveTo>
                <a:cubicBezTo>
                  <a:pt x="85618" y="252907"/>
                  <a:pt x="92159" y="281975"/>
                  <a:pt x="92159" y="281975"/>
                </a:cubicBezTo>
                <a:lnTo>
                  <a:pt x="97580" y="280210"/>
                </a:lnTo>
                <a:close/>
                <a:moveTo>
                  <a:pt x="405678" y="97028"/>
                </a:moveTo>
                <a:lnTo>
                  <a:pt x="430074" y="170759"/>
                </a:lnTo>
                <a:cubicBezTo>
                  <a:pt x="430133" y="171053"/>
                  <a:pt x="430309" y="171289"/>
                  <a:pt x="430427" y="171524"/>
                </a:cubicBezTo>
                <a:cubicBezTo>
                  <a:pt x="436497" y="190001"/>
                  <a:pt x="423238" y="212656"/>
                  <a:pt x="397369" y="233840"/>
                </a:cubicBezTo>
                <a:lnTo>
                  <a:pt x="609332" y="233840"/>
                </a:lnTo>
                <a:lnTo>
                  <a:pt x="609332" y="521704"/>
                </a:lnTo>
                <a:lnTo>
                  <a:pt x="430840" y="521704"/>
                </a:lnTo>
                <a:lnTo>
                  <a:pt x="430840" y="567249"/>
                </a:lnTo>
                <a:lnTo>
                  <a:pt x="503734" y="567249"/>
                </a:lnTo>
                <a:lnTo>
                  <a:pt x="503734" y="590139"/>
                </a:lnTo>
                <a:lnTo>
                  <a:pt x="302259" y="590139"/>
                </a:lnTo>
                <a:lnTo>
                  <a:pt x="302259" y="567249"/>
                </a:lnTo>
                <a:lnTo>
                  <a:pt x="375153" y="567249"/>
                </a:lnTo>
                <a:lnTo>
                  <a:pt x="375153" y="521704"/>
                </a:lnTo>
                <a:lnTo>
                  <a:pt x="196660" y="521704"/>
                </a:lnTo>
                <a:lnTo>
                  <a:pt x="196660" y="297332"/>
                </a:lnTo>
                <a:cubicBezTo>
                  <a:pt x="166784" y="294625"/>
                  <a:pt x="145452" y="284387"/>
                  <a:pt x="139795" y="267263"/>
                </a:cubicBezTo>
                <a:lnTo>
                  <a:pt x="129659" y="236605"/>
                </a:lnTo>
                <a:lnTo>
                  <a:pt x="115163" y="192649"/>
                </a:lnTo>
                <a:lnTo>
                  <a:pt x="275211" y="189472"/>
                </a:lnTo>
                <a:close/>
                <a:moveTo>
                  <a:pt x="258034" y="66787"/>
                </a:moveTo>
                <a:cubicBezTo>
                  <a:pt x="251553" y="65271"/>
                  <a:pt x="243421" y="65698"/>
                  <a:pt x="235171" y="68434"/>
                </a:cubicBezTo>
                <a:cubicBezTo>
                  <a:pt x="218672" y="73848"/>
                  <a:pt x="208007" y="86381"/>
                  <a:pt x="211306" y="96443"/>
                </a:cubicBezTo>
                <a:cubicBezTo>
                  <a:pt x="214665" y="106506"/>
                  <a:pt x="230693" y="110213"/>
                  <a:pt x="247192" y="104799"/>
                </a:cubicBezTo>
                <a:cubicBezTo>
                  <a:pt x="263691" y="99386"/>
                  <a:pt x="274357" y="86793"/>
                  <a:pt x="270998" y="76790"/>
                </a:cubicBezTo>
                <a:cubicBezTo>
                  <a:pt x="269349" y="71759"/>
                  <a:pt x="264516" y="68302"/>
                  <a:pt x="258034" y="66787"/>
                </a:cubicBezTo>
                <a:close/>
                <a:moveTo>
                  <a:pt x="212544" y="0"/>
                </a:moveTo>
                <a:lnTo>
                  <a:pt x="486901" y="13357"/>
                </a:lnTo>
                <a:lnTo>
                  <a:pt x="400281" y="80732"/>
                </a:lnTo>
                <a:lnTo>
                  <a:pt x="269761" y="173233"/>
                </a:lnTo>
                <a:lnTo>
                  <a:pt x="109778" y="176411"/>
                </a:lnTo>
                <a:lnTo>
                  <a:pt x="96579" y="176117"/>
                </a:lnTo>
                <a:lnTo>
                  <a:pt x="119383" y="159346"/>
                </a:lnTo>
                <a:lnTo>
                  <a:pt x="119854" y="152580"/>
                </a:lnTo>
                <a:lnTo>
                  <a:pt x="88093" y="171645"/>
                </a:lnTo>
                <a:lnTo>
                  <a:pt x="90922" y="180236"/>
                </a:lnTo>
                <a:lnTo>
                  <a:pt x="118852" y="285388"/>
                </a:lnTo>
                <a:cubicBezTo>
                  <a:pt x="100350" y="306748"/>
                  <a:pt x="72773" y="300569"/>
                  <a:pt x="72773" y="300569"/>
                </a:cubicBezTo>
                <a:cubicBezTo>
                  <a:pt x="54859" y="264675"/>
                  <a:pt x="66350" y="175352"/>
                  <a:pt x="66350" y="175352"/>
                </a:cubicBezTo>
                <a:lnTo>
                  <a:pt x="66409" y="167526"/>
                </a:lnTo>
                <a:lnTo>
                  <a:pt x="81494" y="158228"/>
                </a:lnTo>
                <a:lnTo>
                  <a:pt x="77840" y="156345"/>
                </a:lnTo>
                <a:lnTo>
                  <a:pt x="59279" y="164230"/>
                </a:lnTo>
                <a:lnTo>
                  <a:pt x="57982" y="175116"/>
                </a:lnTo>
                <a:lnTo>
                  <a:pt x="0" y="173704"/>
                </a:lnTo>
                <a:close/>
              </a:path>
            </a:pathLst>
          </a:custGeom>
          <a:solidFill>
            <a:schemeClr val="accent1"/>
          </a:solidFill>
          <a:ln>
            <a:noFill/>
          </a:ln>
        </p:spPr>
      </p:sp>
      <p:sp>
        <p:nvSpPr>
          <p:cNvPr id="151" name="two-library-folders-or-books_50021">
            <a:extLst>
              <a:ext uri="{FF2B5EF4-FFF2-40B4-BE49-F238E27FC236}">
                <a16:creationId xmlns="" xmlns:a16="http://schemas.microsoft.com/office/drawing/2014/main" id="{1E18E2BF-4A35-4FF8-810D-05C736CF93BB}"/>
              </a:ext>
            </a:extLst>
          </p:cNvPr>
          <p:cNvSpPr>
            <a:spLocks noChangeAspect="1"/>
          </p:cNvSpPr>
          <p:nvPr/>
        </p:nvSpPr>
        <p:spPr bwMode="auto">
          <a:xfrm>
            <a:off x="9301538" y="4124949"/>
            <a:ext cx="360546" cy="368754"/>
          </a:xfrm>
          <a:custGeom>
            <a:avLst/>
            <a:gdLst>
              <a:gd name="T0" fmla="*/ 0 w 408"/>
              <a:gd name="T1" fmla="*/ 27 h 418"/>
              <a:gd name="T2" fmla="*/ 0 w 408"/>
              <a:gd name="T3" fmla="*/ 418 h 418"/>
              <a:gd name="T4" fmla="*/ 150 w 408"/>
              <a:gd name="T5" fmla="*/ 418 h 418"/>
              <a:gd name="T6" fmla="*/ 150 w 408"/>
              <a:gd name="T7" fmla="*/ 44 h 418"/>
              <a:gd name="T8" fmla="*/ 150 w 408"/>
              <a:gd name="T9" fmla="*/ 27 h 418"/>
              <a:gd name="T10" fmla="*/ 0 w 408"/>
              <a:gd name="T11" fmla="*/ 27 h 418"/>
              <a:gd name="T12" fmla="*/ 114 w 408"/>
              <a:gd name="T13" fmla="*/ 381 h 418"/>
              <a:gd name="T14" fmla="*/ 36 w 408"/>
              <a:gd name="T15" fmla="*/ 381 h 418"/>
              <a:gd name="T16" fmla="*/ 36 w 408"/>
              <a:gd name="T17" fmla="*/ 64 h 418"/>
              <a:gd name="T18" fmla="*/ 114 w 408"/>
              <a:gd name="T19" fmla="*/ 64 h 418"/>
              <a:gd name="T20" fmla="*/ 114 w 408"/>
              <a:gd name="T21" fmla="*/ 381 h 418"/>
              <a:gd name="T22" fmla="*/ 53 w 408"/>
              <a:gd name="T23" fmla="*/ 104 h 418"/>
              <a:gd name="T24" fmla="*/ 75 w 408"/>
              <a:gd name="T25" fmla="*/ 82 h 418"/>
              <a:gd name="T26" fmla="*/ 97 w 408"/>
              <a:gd name="T27" fmla="*/ 104 h 418"/>
              <a:gd name="T28" fmla="*/ 75 w 408"/>
              <a:gd name="T29" fmla="*/ 126 h 418"/>
              <a:gd name="T30" fmla="*/ 53 w 408"/>
              <a:gd name="T31" fmla="*/ 104 h 418"/>
              <a:gd name="T32" fmla="*/ 97 w 408"/>
              <a:gd name="T33" fmla="*/ 359 h 418"/>
              <a:gd name="T34" fmla="*/ 53 w 408"/>
              <a:gd name="T35" fmla="*/ 359 h 418"/>
              <a:gd name="T36" fmla="*/ 53 w 408"/>
              <a:gd name="T37" fmla="*/ 283 h 418"/>
              <a:gd name="T38" fmla="*/ 97 w 408"/>
              <a:gd name="T39" fmla="*/ 283 h 418"/>
              <a:gd name="T40" fmla="*/ 97 w 408"/>
              <a:gd name="T41" fmla="*/ 359 h 418"/>
              <a:gd name="T42" fmla="*/ 294 w 408"/>
              <a:gd name="T43" fmla="*/ 0 h 418"/>
              <a:gd name="T44" fmla="*/ 150 w 408"/>
              <a:gd name="T45" fmla="*/ 44 h 418"/>
              <a:gd name="T46" fmla="*/ 264 w 408"/>
              <a:gd name="T47" fmla="*/ 418 h 418"/>
              <a:gd name="T48" fmla="*/ 408 w 408"/>
              <a:gd name="T49" fmla="*/ 374 h 418"/>
              <a:gd name="T50" fmla="*/ 294 w 408"/>
              <a:gd name="T51" fmla="*/ 0 h 418"/>
              <a:gd name="T52" fmla="*/ 196 w 408"/>
              <a:gd name="T53" fmla="*/ 68 h 418"/>
              <a:gd name="T54" fmla="*/ 270 w 408"/>
              <a:gd name="T55" fmla="*/ 46 h 418"/>
              <a:gd name="T56" fmla="*/ 362 w 408"/>
              <a:gd name="T57" fmla="*/ 350 h 418"/>
              <a:gd name="T58" fmla="*/ 288 w 408"/>
              <a:gd name="T59" fmla="*/ 372 h 418"/>
              <a:gd name="T60" fmla="*/ 196 w 408"/>
              <a:gd name="T61" fmla="*/ 68 h 418"/>
              <a:gd name="T62" fmla="*/ 267 w 408"/>
              <a:gd name="T63" fmla="*/ 96 h 418"/>
              <a:gd name="T64" fmla="*/ 245 w 408"/>
              <a:gd name="T65" fmla="*/ 118 h 418"/>
              <a:gd name="T66" fmla="*/ 223 w 408"/>
              <a:gd name="T67" fmla="*/ 96 h 418"/>
              <a:gd name="T68" fmla="*/ 245 w 408"/>
              <a:gd name="T69" fmla="*/ 74 h 418"/>
              <a:gd name="T70" fmla="*/ 267 w 408"/>
              <a:gd name="T71" fmla="*/ 96 h 418"/>
              <a:gd name="T72" fmla="*/ 340 w 408"/>
              <a:gd name="T73" fmla="*/ 334 h 418"/>
              <a:gd name="T74" fmla="*/ 298 w 408"/>
              <a:gd name="T75" fmla="*/ 346 h 418"/>
              <a:gd name="T76" fmla="*/ 276 w 408"/>
              <a:gd name="T77" fmla="*/ 273 h 418"/>
              <a:gd name="T78" fmla="*/ 318 w 408"/>
              <a:gd name="T79" fmla="*/ 260 h 418"/>
              <a:gd name="T80" fmla="*/ 340 w 408"/>
              <a:gd name="T81" fmla="*/ 33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8" h="418">
                <a:moveTo>
                  <a:pt x="0" y="27"/>
                </a:moveTo>
                <a:lnTo>
                  <a:pt x="0" y="418"/>
                </a:lnTo>
                <a:lnTo>
                  <a:pt x="150" y="418"/>
                </a:lnTo>
                <a:lnTo>
                  <a:pt x="150" y="44"/>
                </a:lnTo>
                <a:lnTo>
                  <a:pt x="150" y="27"/>
                </a:lnTo>
                <a:lnTo>
                  <a:pt x="0" y="27"/>
                </a:lnTo>
                <a:close/>
                <a:moveTo>
                  <a:pt x="114" y="381"/>
                </a:moveTo>
                <a:lnTo>
                  <a:pt x="36" y="381"/>
                </a:lnTo>
                <a:lnTo>
                  <a:pt x="36" y="64"/>
                </a:lnTo>
                <a:lnTo>
                  <a:pt x="114" y="64"/>
                </a:lnTo>
                <a:lnTo>
                  <a:pt x="114" y="381"/>
                </a:lnTo>
                <a:close/>
                <a:moveTo>
                  <a:pt x="53" y="104"/>
                </a:moveTo>
                <a:cubicBezTo>
                  <a:pt x="53" y="92"/>
                  <a:pt x="63" y="82"/>
                  <a:pt x="75" y="82"/>
                </a:cubicBezTo>
                <a:cubicBezTo>
                  <a:pt x="87" y="82"/>
                  <a:pt x="97" y="92"/>
                  <a:pt x="97" y="104"/>
                </a:cubicBezTo>
                <a:cubicBezTo>
                  <a:pt x="97" y="116"/>
                  <a:pt x="87" y="126"/>
                  <a:pt x="75" y="126"/>
                </a:cubicBezTo>
                <a:cubicBezTo>
                  <a:pt x="63" y="126"/>
                  <a:pt x="53" y="116"/>
                  <a:pt x="53" y="104"/>
                </a:cubicBezTo>
                <a:close/>
                <a:moveTo>
                  <a:pt x="97" y="359"/>
                </a:moveTo>
                <a:lnTo>
                  <a:pt x="53" y="359"/>
                </a:lnTo>
                <a:lnTo>
                  <a:pt x="53" y="283"/>
                </a:lnTo>
                <a:lnTo>
                  <a:pt x="97" y="283"/>
                </a:lnTo>
                <a:lnTo>
                  <a:pt x="97" y="359"/>
                </a:lnTo>
                <a:close/>
                <a:moveTo>
                  <a:pt x="294" y="0"/>
                </a:moveTo>
                <a:lnTo>
                  <a:pt x="150" y="44"/>
                </a:lnTo>
                <a:lnTo>
                  <a:pt x="264" y="418"/>
                </a:lnTo>
                <a:lnTo>
                  <a:pt x="408" y="374"/>
                </a:lnTo>
                <a:lnTo>
                  <a:pt x="294" y="0"/>
                </a:lnTo>
                <a:close/>
                <a:moveTo>
                  <a:pt x="196" y="68"/>
                </a:moveTo>
                <a:lnTo>
                  <a:pt x="270" y="46"/>
                </a:lnTo>
                <a:lnTo>
                  <a:pt x="362" y="350"/>
                </a:lnTo>
                <a:lnTo>
                  <a:pt x="288" y="372"/>
                </a:lnTo>
                <a:lnTo>
                  <a:pt x="196" y="68"/>
                </a:lnTo>
                <a:close/>
                <a:moveTo>
                  <a:pt x="267" y="96"/>
                </a:moveTo>
                <a:cubicBezTo>
                  <a:pt x="267" y="108"/>
                  <a:pt x="257" y="118"/>
                  <a:pt x="245" y="118"/>
                </a:cubicBezTo>
                <a:cubicBezTo>
                  <a:pt x="233" y="118"/>
                  <a:pt x="223" y="108"/>
                  <a:pt x="223" y="96"/>
                </a:cubicBezTo>
                <a:cubicBezTo>
                  <a:pt x="223" y="84"/>
                  <a:pt x="233" y="74"/>
                  <a:pt x="245" y="74"/>
                </a:cubicBezTo>
                <a:cubicBezTo>
                  <a:pt x="257" y="74"/>
                  <a:pt x="267" y="84"/>
                  <a:pt x="267" y="96"/>
                </a:cubicBezTo>
                <a:close/>
                <a:moveTo>
                  <a:pt x="340" y="334"/>
                </a:moveTo>
                <a:lnTo>
                  <a:pt x="298" y="346"/>
                </a:lnTo>
                <a:lnTo>
                  <a:pt x="276" y="273"/>
                </a:lnTo>
                <a:lnTo>
                  <a:pt x="318" y="260"/>
                </a:lnTo>
                <a:lnTo>
                  <a:pt x="340" y="334"/>
                </a:lnTo>
                <a:close/>
              </a:path>
            </a:pathLst>
          </a:custGeom>
          <a:solidFill>
            <a:schemeClr val="accent1"/>
          </a:solidFill>
          <a:ln>
            <a:noFill/>
          </a:ln>
        </p:spPr>
      </p:sp>
      <p:sp>
        <p:nvSpPr>
          <p:cNvPr id="152" name="quill-and-piece-of-paper_65603">
            <a:extLst>
              <a:ext uri="{FF2B5EF4-FFF2-40B4-BE49-F238E27FC236}">
                <a16:creationId xmlns="" xmlns:a16="http://schemas.microsoft.com/office/drawing/2014/main" id="{83C8A181-982A-410F-80D5-BB0907BF4C87}"/>
              </a:ext>
            </a:extLst>
          </p:cNvPr>
          <p:cNvSpPr>
            <a:spLocks noChangeAspect="1"/>
          </p:cNvSpPr>
          <p:nvPr/>
        </p:nvSpPr>
        <p:spPr bwMode="auto">
          <a:xfrm>
            <a:off x="9885531" y="4087802"/>
            <a:ext cx="368752" cy="255042"/>
          </a:xfrm>
          <a:custGeom>
            <a:avLst/>
            <a:gdLst>
              <a:gd name="connsiteX0" fmla="*/ 91871 w 609146"/>
              <a:gd name="connsiteY0" fmla="*/ 130719 h 421308"/>
              <a:gd name="connsiteX1" fmla="*/ 354823 w 609146"/>
              <a:gd name="connsiteY1" fmla="*/ 130719 h 421308"/>
              <a:gd name="connsiteX2" fmla="*/ 337077 w 609146"/>
              <a:gd name="connsiteY2" fmla="*/ 167773 h 421308"/>
              <a:gd name="connsiteX3" fmla="*/ 105785 w 609146"/>
              <a:gd name="connsiteY3" fmla="*/ 167773 h 421308"/>
              <a:gd name="connsiteX4" fmla="*/ 43274 w 609146"/>
              <a:gd name="connsiteY4" fmla="*/ 384254 h 421308"/>
              <a:gd name="connsiteX5" fmla="*/ 545079 w 609146"/>
              <a:gd name="connsiteY5" fmla="*/ 384254 h 421308"/>
              <a:gd name="connsiteX6" fmla="*/ 501725 w 609146"/>
              <a:gd name="connsiteY6" fmla="*/ 234429 h 421308"/>
              <a:gd name="connsiteX7" fmla="*/ 526326 w 609146"/>
              <a:gd name="connsiteY7" fmla="*/ 214593 h 421308"/>
              <a:gd name="connsiteX8" fmla="*/ 532476 w 609146"/>
              <a:gd name="connsiteY8" fmla="*/ 207142 h 421308"/>
              <a:gd name="connsiteX9" fmla="*/ 587224 w 609146"/>
              <a:gd name="connsiteY9" fmla="*/ 396538 h 421308"/>
              <a:gd name="connsiteX10" fmla="*/ 588333 w 609146"/>
              <a:gd name="connsiteY10" fmla="*/ 402781 h 421308"/>
              <a:gd name="connsiteX11" fmla="*/ 569781 w 609146"/>
              <a:gd name="connsiteY11" fmla="*/ 421308 h 421308"/>
              <a:gd name="connsiteX12" fmla="*/ 18571 w 609146"/>
              <a:gd name="connsiteY12" fmla="*/ 421308 h 421308"/>
              <a:gd name="connsiteX13" fmla="*/ 3750 w 609146"/>
              <a:gd name="connsiteY13" fmla="*/ 413857 h 421308"/>
              <a:gd name="connsiteX14" fmla="*/ 725 w 609146"/>
              <a:gd name="connsiteY14" fmla="*/ 397646 h 421308"/>
              <a:gd name="connsiteX15" fmla="*/ 74025 w 609146"/>
              <a:gd name="connsiteY15" fmla="*/ 144111 h 421308"/>
              <a:gd name="connsiteX16" fmla="*/ 91871 w 609146"/>
              <a:gd name="connsiteY16" fmla="*/ 130719 h 421308"/>
              <a:gd name="connsiteX17" fmla="*/ 599624 w 609146"/>
              <a:gd name="connsiteY17" fmla="*/ 52 h 421308"/>
              <a:gd name="connsiteX18" fmla="*/ 606882 w 609146"/>
              <a:gd name="connsiteY18" fmla="*/ 2771 h 421308"/>
              <a:gd name="connsiteX19" fmla="*/ 608999 w 609146"/>
              <a:gd name="connsiteY19" fmla="*/ 10121 h 421308"/>
              <a:gd name="connsiteX20" fmla="*/ 543273 w 609146"/>
              <a:gd name="connsiteY20" fmla="*/ 158839 h 421308"/>
              <a:gd name="connsiteX21" fmla="*/ 539543 w 609146"/>
              <a:gd name="connsiteY21" fmla="*/ 161557 h 421308"/>
              <a:gd name="connsiteX22" fmla="*/ 486215 w 609146"/>
              <a:gd name="connsiteY22" fmla="*/ 176157 h 421308"/>
              <a:gd name="connsiteX23" fmla="*/ 505772 w 609146"/>
              <a:gd name="connsiteY23" fmla="*/ 179983 h 421308"/>
              <a:gd name="connsiteX24" fmla="*/ 512627 w 609146"/>
              <a:gd name="connsiteY24" fmla="*/ 186025 h 421308"/>
              <a:gd name="connsiteX25" fmla="*/ 510208 w 609146"/>
              <a:gd name="connsiteY25" fmla="*/ 194684 h 421308"/>
              <a:gd name="connsiteX26" fmla="*/ 356778 w 609146"/>
              <a:gd name="connsiteY26" fmla="*/ 259729 h 421308"/>
              <a:gd name="connsiteX27" fmla="*/ 328754 w 609146"/>
              <a:gd name="connsiteY27" fmla="*/ 294668 h 421308"/>
              <a:gd name="connsiteX28" fmla="*/ 321193 w 609146"/>
              <a:gd name="connsiteY28" fmla="*/ 298595 h 421308"/>
              <a:gd name="connsiteX29" fmla="*/ 315951 w 609146"/>
              <a:gd name="connsiteY29" fmla="*/ 296984 h 421308"/>
              <a:gd name="connsiteX30" fmla="*/ 312221 w 609146"/>
              <a:gd name="connsiteY30" fmla="*/ 291144 h 421308"/>
              <a:gd name="connsiteX31" fmla="*/ 313633 w 609146"/>
              <a:gd name="connsiteY31" fmla="*/ 284297 h 421308"/>
              <a:gd name="connsiteX32" fmla="*/ 344581 w 609146"/>
              <a:gd name="connsiteY32" fmla="*/ 245935 h 421308"/>
              <a:gd name="connsiteX33" fmla="*/ 357786 w 609146"/>
              <a:gd name="connsiteY33" fmla="*/ 194382 h 421308"/>
              <a:gd name="connsiteX34" fmla="*/ 423412 w 609146"/>
              <a:gd name="connsiteY34" fmla="*/ 86947 h 421308"/>
              <a:gd name="connsiteX35" fmla="*/ 432586 w 609146"/>
              <a:gd name="connsiteY35" fmla="*/ 85034 h 421308"/>
              <a:gd name="connsiteX36" fmla="*/ 438231 w 609146"/>
              <a:gd name="connsiteY36" fmla="*/ 92485 h 421308"/>
              <a:gd name="connsiteX37" fmla="*/ 445086 w 609146"/>
              <a:gd name="connsiteY37" fmla="*/ 110810 h 421308"/>
              <a:gd name="connsiteX38" fmla="*/ 451638 w 609146"/>
              <a:gd name="connsiteY38" fmla="*/ 61875 h 421308"/>
              <a:gd name="connsiteX39" fmla="*/ 454259 w 609146"/>
              <a:gd name="connsiteY39" fmla="*/ 58150 h 421308"/>
              <a:gd name="connsiteX40" fmla="*/ 504058 w 609146"/>
              <a:gd name="connsiteY40" fmla="*/ 26735 h 421308"/>
              <a:gd name="connsiteX41" fmla="*/ 511417 w 609146"/>
              <a:gd name="connsiteY41" fmla="*/ 26835 h 421308"/>
              <a:gd name="connsiteX42" fmla="*/ 515954 w 609146"/>
              <a:gd name="connsiteY42" fmla="*/ 32675 h 421308"/>
              <a:gd name="connsiteX43" fmla="*/ 518776 w 609146"/>
              <a:gd name="connsiteY43" fmla="*/ 49188 h 421308"/>
              <a:gd name="connsiteX44" fmla="*/ 519885 w 609146"/>
              <a:gd name="connsiteY44" fmla="*/ 24822 h 421308"/>
              <a:gd name="connsiteX45" fmla="*/ 525329 w 609146"/>
              <a:gd name="connsiteY45" fmla="*/ 17673 h 421308"/>
              <a:gd name="connsiteX46" fmla="*/ 599624 w 609146"/>
              <a:gd name="connsiteY46" fmla="*/ 52 h 42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9146" h="421308">
                <a:moveTo>
                  <a:pt x="91871" y="130719"/>
                </a:moveTo>
                <a:lnTo>
                  <a:pt x="354823" y="130719"/>
                </a:lnTo>
                <a:cubicBezTo>
                  <a:pt x="347362" y="143909"/>
                  <a:pt x="341615" y="156495"/>
                  <a:pt x="337077" y="167773"/>
                </a:cubicBezTo>
                <a:lnTo>
                  <a:pt x="105785" y="167773"/>
                </a:lnTo>
                <a:lnTo>
                  <a:pt x="43274" y="384254"/>
                </a:lnTo>
                <a:lnTo>
                  <a:pt x="545079" y="384254"/>
                </a:lnTo>
                <a:lnTo>
                  <a:pt x="501725" y="234429"/>
                </a:lnTo>
                <a:cubicBezTo>
                  <a:pt x="510194" y="228287"/>
                  <a:pt x="518462" y="221742"/>
                  <a:pt x="526326" y="214593"/>
                </a:cubicBezTo>
                <a:cubicBezTo>
                  <a:pt x="528746" y="212378"/>
                  <a:pt x="530762" y="209861"/>
                  <a:pt x="532476" y="207142"/>
                </a:cubicBezTo>
                <a:lnTo>
                  <a:pt x="587224" y="396538"/>
                </a:lnTo>
                <a:cubicBezTo>
                  <a:pt x="587930" y="398552"/>
                  <a:pt x="588333" y="400566"/>
                  <a:pt x="588333" y="402781"/>
                </a:cubicBezTo>
                <a:cubicBezTo>
                  <a:pt x="588333" y="412951"/>
                  <a:pt x="579965" y="421308"/>
                  <a:pt x="569781" y="421308"/>
                </a:cubicBezTo>
                <a:lnTo>
                  <a:pt x="18571" y="421308"/>
                </a:lnTo>
                <a:cubicBezTo>
                  <a:pt x="12724" y="421308"/>
                  <a:pt x="7279" y="418489"/>
                  <a:pt x="3750" y="413857"/>
                </a:cubicBezTo>
                <a:cubicBezTo>
                  <a:pt x="221" y="409225"/>
                  <a:pt x="-888" y="403184"/>
                  <a:pt x="725" y="397646"/>
                </a:cubicBezTo>
                <a:lnTo>
                  <a:pt x="74025" y="144111"/>
                </a:lnTo>
                <a:cubicBezTo>
                  <a:pt x="76344" y="136257"/>
                  <a:pt x="83604" y="130719"/>
                  <a:pt x="91871" y="130719"/>
                </a:cubicBezTo>
                <a:close/>
                <a:moveTo>
                  <a:pt x="599624" y="52"/>
                </a:moveTo>
                <a:cubicBezTo>
                  <a:pt x="602346" y="-250"/>
                  <a:pt x="604967" y="757"/>
                  <a:pt x="606882" y="2771"/>
                </a:cubicBezTo>
                <a:cubicBezTo>
                  <a:pt x="608697" y="4684"/>
                  <a:pt x="609503" y="7402"/>
                  <a:pt x="608999" y="10121"/>
                </a:cubicBezTo>
                <a:cubicBezTo>
                  <a:pt x="605269" y="29856"/>
                  <a:pt x="589543" y="98929"/>
                  <a:pt x="543273" y="158839"/>
                </a:cubicBezTo>
                <a:cubicBezTo>
                  <a:pt x="542365" y="160047"/>
                  <a:pt x="541055" y="161054"/>
                  <a:pt x="539543" y="161557"/>
                </a:cubicBezTo>
                <a:cubicBezTo>
                  <a:pt x="518877" y="169210"/>
                  <a:pt x="500933" y="174043"/>
                  <a:pt x="486215" y="176157"/>
                </a:cubicBezTo>
                <a:cubicBezTo>
                  <a:pt x="492264" y="177667"/>
                  <a:pt x="498917" y="178976"/>
                  <a:pt x="505772" y="179983"/>
                </a:cubicBezTo>
                <a:cubicBezTo>
                  <a:pt x="508998" y="180487"/>
                  <a:pt x="511720" y="182803"/>
                  <a:pt x="512627" y="186025"/>
                </a:cubicBezTo>
                <a:cubicBezTo>
                  <a:pt x="513534" y="189146"/>
                  <a:pt x="512627" y="192569"/>
                  <a:pt x="510208" y="194684"/>
                </a:cubicBezTo>
                <a:cubicBezTo>
                  <a:pt x="468372" y="232543"/>
                  <a:pt x="416759" y="254393"/>
                  <a:pt x="356778" y="259729"/>
                </a:cubicBezTo>
                <a:cubicBezTo>
                  <a:pt x="338734" y="280068"/>
                  <a:pt x="328855" y="294467"/>
                  <a:pt x="328754" y="294668"/>
                </a:cubicBezTo>
                <a:cubicBezTo>
                  <a:pt x="327040" y="297085"/>
                  <a:pt x="324217" y="298595"/>
                  <a:pt x="321193" y="298595"/>
                </a:cubicBezTo>
                <a:cubicBezTo>
                  <a:pt x="319278" y="298595"/>
                  <a:pt x="317564" y="297991"/>
                  <a:pt x="315951" y="296984"/>
                </a:cubicBezTo>
                <a:cubicBezTo>
                  <a:pt x="314036" y="295574"/>
                  <a:pt x="312625" y="293561"/>
                  <a:pt x="312221" y="291144"/>
                </a:cubicBezTo>
                <a:cubicBezTo>
                  <a:pt x="311717" y="288727"/>
                  <a:pt x="312322" y="286311"/>
                  <a:pt x="313633" y="284297"/>
                </a:cubicBezTo>
                <a:cubicBezTo>
                  <a:pt x="314137" y="283693"/>
                  <a:pt x="324923" y="267986"/>
                  <a:pt x="344581" y="245935"/>
                </a:cubicBezTo>
                <a:cubicBezTo>
                  <a:pt x="346294" y="234557"/>
                  <a:pt x="350024" y="216332"/>
                  <a:pt x="357786" y="194382"/>
                </a:cubicBezTo>
                <a:cubicBezTo>
                  <a:pt x="368170" y="164679"/>
                  <a:pt x="385408" y="125007"/>
                  <a:pt x="423412" y="86947"/>
                </a:cubicBezTo>
                <a:cubicBezTo>
                  <a:pt x="425832" y="84530"/>
                  <a:pt x="429461" y="83825"/>
                  <a:pt x="432586" y="85034"/>
                </a:cubicBezTo>
                <a:cubicBezTo>
                  <a:pt x="435711" y="86343"/>
                  <a:pt x="436517" y="88658"/>
                  <a:pt x="438231" y="92485"/>
                </a:cubicBezTo>
                <a:cubicBezTo>
                  <a:pt x="440550" y="97418"/>
                  <a:pt x="445086" y="110810"/>
                  <a:pt x="445086" y="110810"/>
                </a:cubicBezTo>
                <a:cubicBezTo>
                  <a:pt x="443876" y="98325"/>
                  <a:pt x="443775" y="83725"/>
                  <a:pt x="451638" y="61875"/>
                </a:cubicBezTo>
                <a:cubicBezTo>
                  <a:pt x="452142" y="60465"/>
                  <a:pt x="453050" y="59157"/>
                  <a:pt x="454259" y="58150"/>
                </a:cubicBezTo>
                <a:cubicBezTo>
                  <a:pt x="467163" y="47879"/>
                  <a:pt x="482082" y="36904"/>
                  <a:pt x="504058" y="26735"/>
                </a:cubicBezTo>
                <a:cubicBezTo>
                  <a:pt x="506377" y="25627"/>
                  <a:pt x="509099" y="25728"/>
                  <a:pt x="511417" y="26835"/>
                </a:cubicBezTo>
                <a:cubicBezTo>
                  <a:pt x="513736" y="28044"/>
                  <a:pt x="515349" y="30158"/>
                  <a:pt x="515954" y="32675"/>
                </a:cubicBezTo>
                <a:cubicBezTo>
                  <a:pt x="516559" y="35495"/>
                  <a:pt x="518776" y="49188"/>
                  <a:pt x="518776" y="49188"/>
                </a:cubicBezTo>
                <a:cubicBezTo>
                  <a:pt x="518776" y="49188"/>
                  <a:pt x="519381" y="29957"/>
                  <a:pt x="519885" y="24822"/>
                </a:cubicBezTo>
                <a:cubicBezTo>
                  <a:pt x="520188" y="21600"/>
                  <a:pt x="522305" y="18881"/>
                  <a:pt x="525329" y="17673"/>
                </a:cubicBezTo>
                <a:cubicBezTo>
                  <a:pt x="548313" y="8913"/>
                  <a:pt x="573313" y="2972"/>
                  <a:pt x="599624" y="52"/>
                </a:cubicBezTo>
                <a:close/>
              </a:path>
            </a:pathLst>
          </a:custGeom>
          <a:solidFill>
            <a:schemeClr val="accent1"/>
          </a:solidFill>
          <a:ln>
            <a:noFill/>
          </a:ln>
        </p:spPr>
      </p:sp>
      <p:sp>
        <p:nvSpPr>
          <p:cNvPr id="153" name="boring_268101">
            <a:extLst>
              <a:ext uri="{FF2B5EF4-FFF2-40B4-BE49-F238E27FC236}">
                <a16:creationId xmlns="" xmlns:a16="http://schemas.microsoft.com/office/drawing/2014/main" id="{2604D178-EC7E-46C5-9523-412CC566C737}"/>
              </a:ext>
            </a:extLst>
          </p:cNvPr>
          <p:cNvSpPr>
            <a:spLocks noChangeAspect="1"/>
          </p:cNvSpPr>
          <p:nvPr/>
        </p:nvSpPr>
        <p:spPr bwMode="auto">
          <a:xfrm>
            <a:off x="10466841" y="4116722"/>
            <a:ext cx="368754" cy="343572"/>
          </a:xfrm>
          <a:custGeom>
            <a:avLst/>
            <a:gdLst>
              <a:gd name="connsiteX0" fmla="*/ 492137 w 607653"/>
              <a:gd name="connsiteY0" fmla="*/ 359672 h 566157"/>
              <a:gd name="connsiteX1" fmla="*/ 518881 w 607653"/>
              <a:gd name="connsiteY1" fmla="*/ 359672 h 566157"/>
              <a:gd name="connsiteX2" fmla="*/ 518881 w 607653"/>
              <a:gd name="connsiteY2" fmla="*/ 501234 h 566157"/>
              <a:gd name="connsiteX3" fmla="*/ 505465 w 607653"/>
              <a:gd name="connsiteY3" fmla="*/ 514563 h 566157"/>
              <a:gd name="connsiteX4" fmla="*/ 492137 w 607653"/>
              <a:gd name="connsiteY4" fmla="*/ 501234 h 566157"/>
              <a:gd name="connsiteX5" fmla="*/ 419737 w 607653"/>
              <a:gd name="connsiteY5" fmla="*/ 359672 h 566157"/>
              <a:gd name="connsiteX6" fmla="*/ 470826 w 607653"/>
              <a:gd name="connsiteY6" fmla="*/ 359672 h 566157"/>
              <a:gd name="connsiteX7" fmla="*/ 470826 w 607653"/>
              <a:gd name="connsiteY7" fmla="*/ 521090 h 566157"/>
              <a:gd name="connsiteX8" fmla="*/ 445282 w 607653"/>
              <a:gd name="connsiteY8" fmla="*/ 546600 h 566157"/>
              <a:gd name="connsiteX9" fmla="*/ 419737 w 607653"/>
              <a:gd name="connsiteY9" fmla="*/ 521090 h 566157"/>
              <a:gd name="connsiteX10" fmla="*/ 357640 w 607653"/>
              <a:gd name="connsiteY10" fmla="*/ 359672 h 566157"/>
              <a:gd name="connsiteX11" fmla="*/ 408729 w 607653"/>
              <a:gd name="connsiteY11" fmla="*/ 359672 h 566157"/>
              <a:gd name="connsiteX12" fmla="*/ 408729 w 607653"/>
              <a:gd name="connsiteY12" fmla="*/ 521090 h 566157"/>
              <a:gd name="connsiteX13" fmla="*/ 383185 w 607653"/>
              <a:gd name="connsiteY13" fmla="*/ 546600 h 566157"/>
              <a:gd name="connsiteX14" fmla="*/ 357640 w 607653"/>
              <a:gd name="connsiteY14" fmla="*/ 521090 h 566157"/>
              <a:gd name="connsiteX15" fmla="*/ 309091 w 607653"/>
              <a:gd name="connsiteY15" fmla="*/ 359672 h 566157"/>
              <a:gd name="connsiteX16" fmla="*/ 335906 w 607653"/>
              <a:gd name="connsiteY16" fmla="*/ 359672 h 566157"/>
              <a:gd name="connsiteX17" fmla="*/ 335906 w 607653"/>
              <a:gd name="connsiteY17" fmla="*/ 501234 h 566157"/>
              <a:gd name="connsiteX18" fmla="*/ 322543 w 607653"/>
              <a:gd name="connsiteY18" fmla="*/ 514563 h 566157"/>
              <a:gd name="connsiteX19" fmla="*/ 309091 w 607653"/>
              <a:gd name="connsiteY19" fmla="*/ 501234 h 566157"/>
              <a:gd name="connsiteX20" fmla="*/ 470766 w 607653"/>
              <a:gd name="connsiteY20" fmla="*/ 194125 h 566157"/>
              <a:gd name="connsiteX21" fmla="*/ 524079 w 607653"/>
              <a:gd name="connsiteY21" fmla="*/ 229408 h 566157"/>
              <a:gd name="connsiteX22" fmla="*/ 553005 w 607653"/>
              <a:gd name="connsiteY22" fmla="*/ 285309 h 566157"/>
              <a:gd name="connsiteX23" fmla="*/ 552293 w 607653"/>
              <a:gd name="connsiteY23" fmla="*/ 306194 h 566157"/>
              <a:gd name="connsiteX24" fmla="*/ 542770 w 607653"/>
              <a:gd name="connsiteY24" fmla="*/ 314548 h 566157"/>
              <a:gd name="connsiteX25" fmla="*/ 594748 w 607653"/>
              <a:gd name="connsiteY25" fmla="*/ 314548 h 566157"/>
              <a:gd name="connsiteX26" fmla="*/ 607653 w 607653"/>
              <a:gd name="connsiteY26" fmla="*/ 327434 h 566157"/>
              <a:gd name="connsiteX27" fmla="*/ 594748 w 607653"/>
              <a:gd name="connsiteY27" fmla="*/ 340321 h 566157"/>
              <a:gd name="connsiteX28" fmla="*/ 582020 w 607653"/>
              <a:gd name="connsiteY28" fmla="*/ 340321 h 566157"/>
              <a:gd name="connsiteX29" fmla="*/ 582020 w 607653"/>
              <a:gd name="connsiteY29" fmla="*/ 546417 h 566157"/>
              <a:gd name="connsiteX30" fmla="*/ 562173 w 607653"/>
              <a:gd name="connsiteY30" fmla="*/ 566146 h 566157"/>
              <a:gd name="connsiteX31" fmla="*/ 542414 w 607653"/>
              <a:gd name="connsiteY31" fmla="*/ 546417 h 566157"/>
              <a:gd name="connsiteX32" fmla="*/ 542414 w 607653"/>
              <a:gd name="connsiteY32" fmla="*/ 340321 h 566157"/>
              <a:gd name="connsiteX33" fmla="*/ 283682 w 607653"/>
              <a:gd name="connsiteY33" fmla="*/ 340321 h 566157"/>
              <a:gd name="connsiteX34" fmla="*/ 283682 w 607653"/>
              <a:gd name="connsiteY34" fmla="*/ 546417 h 566157"/>
              <a:gd name="connsiteX35" fmla="*/ 263923 w 607653"/>
              <a:gd name="connsiteY35" fmla="*/ 566146 h 566157"/>
              <a:gd name="connsiteX36" fmla="*/ 244075 w 607653"/>
              <a:gd name="connsiteY36" fmla="*/ 546417 h 566157"/>
              <a:gd name="connsiteX37" fmla="*/ 244075 w 607653"/>
              <a:gd name="connsiteY37" fmla="*/ 340321 h 566157"/>
              <a:gd name="connsiteX38" fmla="*/ 230191 w 607653"/>
              <a:gd name="connsiteY38" fmla="*/ 340321 h 566157"/>
              <a:gd name="connsiteX39" fmla="*/ 217285 w 607653"/>
              <a:gd name="connsiteY39" fmla="*/ 327434 h 566157"/>
              <a:gd name="connsiteX40" fmla="*/ 230191 w 607653"/>
              <a:gd name="connsiteY40" fmla="*/ 314548 h 566157"/>
              <a:gd name="connsiteX41" fmla="*/ 289111 w 607653"/>
              <a:gd name="connsiteY41" fmla="*/ 314548 h 566157"/>
              <a:gd name="connsiteX42" fmla="*/ 279676 w 607653"/>
              <a:gd name="connsiteY42" fmla="*/ 306371 h 566157"/>
              <a:gd name="connsiteX43" fmla="*/ 278608 w 607653"/>
              <a:gd name="connsiteY43" fmla="*/ 285842 h 566157"/>
              <a:gd name="connsiteX44" fmla="*/ 304775 w 607653"/>
              <a:gd name="connsiteY44" fmla="*/ 231185 h 566157"/>
              <a:gd name="connsiteX45" fmla="*/ 358266 w 607653"/>
              <a:gd name="connsiteY45" fmla="*/ 194214 h 566157"/>
              <a:gd name="connsiteX46" fmla="*/ 351591 w 607653"/>
              <a:gd name="connsiteY46" fmla="*/ 222209 h 566157"/>
              <a:gd name="connsiteX47" fmla="*/ 353371 w 607653"/>
              <a:gd name="connsiteY47" fmla="*/ 239006 h 566157"/>
              <a:gd name="connsiteX48" fmla="*/ 343136 w 607653"/>
              <a:gd name="connsiteY48" fmla="*/ 249493 h 566157"/>
              <a:gd name="connsiteX49" fmla="*/ 331654 w 607653"/>
              <a:gd name="connsiteY49" fmla="*/ 273844 h 566157"/>
              <a:gd name="connsiteX50" fmla="*/ 399653 w 607653"/>
              <a:gd name="connsiteY50" fmla="*/ 273844 h 566157"/>
              <a:gd name="connsiteX51" fmla="*/ 420925 w 607653"/>
              <a:gd name="connsiteY51" fmla="*/ 295085 h 566157"/>
              <a:gd name="connsiteX52" fmla="*/ 408286 w 607653"/>
              <a:gd name="connsiteY52" fmla="*/ 314548 h 566157"/>
              <a:gd name="connsiteX53" fmla="*/ 435521 w 607653"/>
              <a:gd name="connsiteY53" fmla="*/ 314548 h 566157"/>
              <a:gd name="connsiteX54" fmla="*/ 440416 w 607653"/>
              <a:gd name="connsiteY54" fmla="*/ 295085 h 566157"/>
              <a:gd name="connsiteX55" fmla="*/ 435254 w 607653"/>
              <a:gd name="connsiteY55" fmla="*/ 275177 h 566157"/>
              <a:gd name="connsiteX56" fmla="*/ 442552 w 607653"/>
              <a:gd name="connsiteY56" fmla="*/ 273844 h 566157"/>
              <a:gd name="connsiteX57" fmla="*/ 499158 w 607653"/>
              <a:gd name="connsiteY57" fmla="*/ 273844 h 566157"/>
              <a:gd name="connsiteX58" fmla="*/ 486253 w 607653"/>
              <a:gd name="connsiteY58" fmla="*/ 248871 h 566157"/>
              <a:gd name="connsiteX59" fmla="*/ 473792 w 607653"/>
              <a:gd name="connsiteY59" fmla="*/ 237851 h 566157"/>
              <a:gd name="connsiteX60" fmla="*/ 476285 w 607653"/>
              <a:gd name="connsiteY60" fmla="*/ 219632 h 566157"/>
              <a:gd name="connsiteX61" fmla="*/ 470766 w 607653"/>
              <a:gd name="connsiteY61" fmla="*/ 194125 h 566157"/>
              <a:gd name="connsiteX62" fmla="*/ 113828 w 607653"/>
              <a:gd name="connsiteY62" fmla="*/ 183435 h 566157"/>
              <a:gd name="connsiteX63" fmla="*/ 54910 w 607653"/>
              <a:gd name="connsiteY63" fmla="*/ 198279 h 566157"/>
              <a:gd name="connsiteX64" fmla="*/ 60517 w 607653"/>
              <a:gd name="connsiteY64" fmla="*/ 209922 h 566157"/>
              <a:gd name="connsiteX65" fmla="*/ 64433 w 607653"/>
              <a:gd name="connsiteY65" fmla="*/ 217922 h 566157"/>
              <a:gd name="connsiteX66" fmla="*/ 65323 w 607653"/>
              <a:gd name="connsiteY66" fmla="*/ 207522 h 566157"/>
              <a:gd name="connsiteX67" fmla="*/ 414507 w 607653"/>
              <a:gd name="connsiteY67" fmla="*/ 175567 h 566157"/>
              <a:gd name="connsiteX68" fmla="*/ 458619 w 607653"/>
              <a:gd name="connsiteY68" fmla="*/ 219647 h 566157"/>
              <a:gd name="connsiteX69" fmla="*/ 443500 w 607653"/>
              <a:gd name="connsiteY69" fmla="*/ 254396 h 566157"/>
              <a:gd name="connsiteX70" fmla="*/ 442522 w 607653"/>
              <a:gd name="connsiteY70" fmla="*/ 254396 h 566157"/>
              <a:gd name="connsiteX71" fmla="*/ 421088 w 607653"/>
              <a:gd name="connsiteY71" fmla="*/ 260528 h 566157"/>
              <a:gd name="connsiteX72" fmla="*/ 399654 w 607653"/>
              <a:gd name="connsiteY72" fmla="*/ 254396 h 566157"/>
              <a:gd name="connsiteX73" fmla="*/ 389427 w 607653"/>
              <a:gd name="connsiteY73" fmla="*/ 254396 h 566157"/>
              <a:gd name="connsiteX74" fmla="*/ 370483 w 607653"/>
              <a:gd name="connsiteY74" fmla="*/ 219647 h 566157"/>
              <a:gd name="connsiteX75" fmla="*/ 414507 w 607653"/>
              <a:gd name="connsiteY75" fmla="*/ 175567 h 566157"/>
              <a:gd name="connsiteX76" fmla="*/ 135099 w 607653"/>
              <a:gd name="connsiteY76" fmla="*/ 119797 h 566157"/>
              <a:gd name="connsiteX77" fmla="*/ 166961 w 607653"/>
              <a:gd name="connsiteY77" fmla="*/ 122463 h 566157"/>
              <a:gd name="connsiteX78" fmla="*/ 198022 w 607653"/>
              <a:gd name="connsiteY78" fmla="*/ 158993 h 566157"/>
              <a:gd name="connsiteX79" fmla="*/ 183693 w 607653"/>
              <a:gd name="connsiteY79" fmla="*/ 332044 h 566157"/>
              <a:gd name="connsiteX80" fmla="*/ 182803 w 607653"/>
              <a:gd name="connsiteY80" fmla="*/ 331956 h 566157"/>
              <a:gd name="connsiteX81" fmla="*/ 202650 w 607653"/>
              <a:gd name="connsiteY81" fmla="*/ 405816 h 566157"/>
              <a:gd name="connsiteX82" fmla="*/ 203273 w 607653"/>
              <a:gd name="connsiteY82" fmla="*/ 416748 h 566157"/>
              <a:gd name="connsiteX83" fmla="*/ 184850 w 607653"/>
              <a:gd name="connsiteY83" fmla="*/ 543048 h 566157"/>
              <a:gd name="connsiteX84" fmla="*/ 158150 w 607653"/>
              <a:gd name="connsiteY84" fmla="*/ 566157 h 566157"/>
              <a:gd name="connsiteX85" fmla="*/ 131450 w 607653"/>
              <a:gd name="connsiteY85" fmla="*/ 535315 h 566157"/>
              <a:gd name="connsiteX86" fmla="*/ 148983 w 607653"/>
              <a:gd name="connsiteY86" fmla="*/ 414437 h 566157"/>
              <a:gd name="connsiteX87" fmla="*/ 125665 w 607653"/>
              <a:gd name="connsiteY87" fmla="*/ 327245 h 566157"/>
              <a:gd name="connsiteX88" fmla="*/ 115163 w 607653"/>
              <a:gd name="connsiteY88" fmla="*/ 326356 h 566157"/>
              <a:gd name="connsiteX89" fmla="*/ 126644 w 607653"/>
              <a:gd name="connsiteY89" fmla="*/ 401460 h 566157"/>
              <a:gd name="connsiteX90" fmla="*/ 126021 w 607653"/>
              <a:gd name="connsiteY90" fmla="*/ 412748 h 566157"/>
              <a:gd name="connsiteX91" fmla="*/ 89887 w 607653"/>
              <a:gd name="connsiteY91" fmla="*/ 544292 h 566157"/>
              <a:gd name="connsiteX92" fmla="*/ 56690 w 607653"/>
              <a:gd name="connsiteY92" fmla="*/ 563223 h 566157"/>
              <a:gd name="connsiteX93" fmla="*/ 37822 w 607653"/>
              <a:gd name="connsiteY93" fmla="*/ 530071 h 566157"/>
              <a:gd name="connsiteX94" fmla="*/ 72443 w 607653"/>
              <a:gd name="connsiteY94" fmla="*/ 403949 h 566157"/>
              <a:gd name="connsiteX95" fmla="*/ 57402 w 607653"/>
              <a:gd name="connsiteY95" fmla="*/ 318446 h 566157"/>
              <a:gd name="connsiteX96" fmla="*/ 58559 w 607653"/>
              <a:gd name="connsiteY96" fmla="*/ 289826 h 566157"/>
              <a:gd name="connsiteX97" fmla="*/ 43607 w 607653"/>
              <a:gd name="connsiteY97" fmla="*/ 277827 h 566157"/>
              <a:gd name="connsiteX98" fmla="*/ 2311 w 607653"/>
              <a:gd name="connsiteY98" fmla="*/ 193034 h 566157"/>
              <a:gd name="connsiteX99" fmla="*/ 16996 w 607653"/>
              <a:gd name="connsiteY99" fmla="*/ 161393 h 566157"/>
              <a:gd name="connsiteX100" fmla="*/ 102792 w 607653"/>
              <a:gd name="connsiteY100" fmla="*/ 139795 h 566157"/>
              <a:gd name="connsiteX101" fmla="*/ 83479 w 607653"/>
              <a:gd name="connsiteY101" fmla="*/ 140417 h 566157"/>
              <a:gd name="connsiteX102" fmla="*/ 135099 w 607653"/>
              <a:gd name="connsiteY102" fmla="*/ 119797 h 566157"/>
              <a:gd name="connsiteX103" fmla="*/ 344188 w 607653"/>
              <a:gd name="connsiteY103" fmla="*/ 66141 h 566157"/>
              <a:gd name="connsiteX104" fmla="*/ 340450 w 607653"/>
              <a:gd name="connsiteY104" fmla="*/ 69875 h 566157"/>
              <a:gd name="connsiteX105" fmla="*/ 344188 w 607653"/>
              <a:gd name="connsiteY105" fmla="*/ 73608 h 566157"/>
              <a:gd name="connsiteX106" fmla="*/ 347926 w 607653"/>
              <a:gd name="connsiteY106" fmla="*/ 69875 h 566157"/>
              <a:gd name="connsiteX107" fmla="*/ 344188 w 607653"/>
              <a:gd name="connsiteY107" fmla="*/ 66141 h 566157"/>
              <a:gd name="connsiteX108" fmla="*/ 320877 w 607653"/>
              <a:gd name="connsiteY108" fmla="*/ 62380 h 566157"/>
              <a:gd name="connsiteX109" fmla="*/ 322216 w 607653"/>
              <a:gd name="connsiteY109" fmla="*/ 62380 h 566157"/>
              <a:gd name="connsiteX110" fmla="*/ 322216 w 607653"/>
              <a:gd name="connsiteY110" fmla="*/ 64070 h 566157"/>
              <a:gd name="connsiteX111" fmla="*/ 317396 w 607653"/>
              <a:gd name="connsiteY111" fmla="*/ 68519 h 566157"/>
              <a:gd name="connsiteX112" fmla="*/ 314807 w 607653"/>
              <a:gd name="connsiteY112" fmla="*/ 65939 h 566157"/>
              <a:gd name="connsiteX113" fmla="*/ 320877 w 607653"/>
              <a:gd name="connsiteY113" fmla="*/ 62380 h 566157"/>
              <a:gd name="connsiteX114" fmla="*/ 366434 w 607653"/>
              <a:gd name="connsiteY114" fmla="*/ 49184 h 566157"/>
              <a:gd name="connsiteX115" fmla="*/ 372388 w 607653"/>
              <a:gd name="connsiteY115" fmla="*/ 49184 h 566157"/>
              <a:gd name="connsiteX116" fmla="*/ 371144 w 607653"/>
              <a:gd name="connsiteY116" fmla="*/ 55888 h 566157"/>
              <a:gd name="connsiteX117" fmla="*/ 365190 w 607653"/>
              <a:gd name="connsiteY117" fmla="*/ 55888 h 566157"/>
              <a:gd name="connsiteX118" fmla="*/ 318557 w 607653"/>
              <a:gd name="connsiteY118" fmla="*/ 42049 h 566157"/>
              <a:gd name="connsiteX119" fmla="*/ 299779 w 607653"/>
              <a:gd name="connsiteY119" fmla="*/ 61874 h 566157"/>
              <a:gd name="connsiteX120" fmla="*/ 316065 w 607653"/>
              <a:gd name="connsiteY120" fmla="*/ 80542 h 566157"/>
              <a:gd name="connsiteX121" fmla="*/ 325944 w 607653"/>
              <a:gd name="connsiteY121" fmla="*/ 77075 h 566157"/>
              <a:gd name="connsiteX122" fmla="*/ 324253 w 607653"/>
              <a:gd name="connsiteY122" fmla="*/ 75031 h 566157"/>
              <a:gd name="connsiteX123" fmla="*/ 316955 w 607653"/>
              <a:gd name="connsiteY123" fmla="*/ 76453 h 566157"/>
              <a:gd name="connsiteX124" fmla="*/ 304407 w 607653"/>
              <a:gd name="connsiteY124" fmla="*/ 61785 h 566157"/>
              <a:gd name="connsiteX125" fmla="*/ 318557 w 607653"/>
              <a:gd name="connsiteY125" fmla="*/ 46138 h 566157"/>
              <a:gd name="connsiteX126" fmla="*/ 332263 w 607653"/>
              <a:gd name="connsiteY126" fmla="*/ 61251 h 566157"/>
              <a:gd name="connsiteX127" fmla="*/ 329059 w 607653"/>
              <a:gd name="connsiteY127" fmla="*/ 69074 h 566157"/>
              <a:gd name="connsiteX128" fmla="*/ 327101 w 607653"/>
              <a:gd name="connsiteY128" fmla="*/ 66407 h 566157"/>
              <a:gd name="connsiteX129" fmla="*/ 327101 w 607653"/>
              <a:gd name="connsiteY129" fmla="*/ 57162 h 566157"/>
              <a:gd name="connsiteX130" fmla="*/ 318290 w 607653"/>
              <a:gd name="connsiteY130" fmla="*/ 49872 h 566157"/>
              <a:gd name="connsiteX131" fmla="*/ 310459 w 607653"/>
              <a:gd name="connsiteY131" fmla="*/ 53517 h 566157"/>
              <a:gd name="connsiteX132" fmla="*/ 312150 w 607653"/>
              <a:gd name="connsiteY132" fmla="*/ 56184 h 566157"/>
              <a:gd name="connsiteX133" fmla="*/ 317489 w 607653"/>
              <a:gd name="connsiteY133" fmla="*/ 54673 h 566157"/>
              <a:gd name="connsiteX134" fmla="*/ 321939 w 607653"/>
              <a:gd name="connsiteY134" fmla="*/ 58495 h 566157"/>
              <a:gd name="connsiteX135" fmla="*/ 321939 w 607653"/>
              <a:gd name="connsiteY135" fmla="*/ 59296 h 566157"/>
              <a:gd name="connsiteX136" fmla="*/ 320248 w 607653"/>
              <a:gd name="connsiteY136" fmla="*/ 59296 h 566157"/>
              <a:gd name="connsiteX137" fmla="*/ 309213 w 607653"/>
              <a:gd name="connsiteY137" fmla="*/ 66052 h 566157"/>
              <a:gd name="connsiteX138" fmla="*/ 316065 w 607653"/>
              <a:gd name="connsiteY138" fmla="*/ 72364 h 566157"/>
              <a:gd name="connsiteX139" fmla="*/ 322918 w 607653"/>
              <a:gd name="connsiteY139" fmla="*/ 68630 h 566157"/>
              <a:gd name="connsiteX140" fmla="*/ 328614 w 607653"/>
              <a:gd name="connsiteY140" fmla="*/ 72630 h 566157"/>
              <a:gd name="connsiteX141" fmla="*/ 336801 w 607653"/>
              <a:gd name="connsiteY141" fmla="*/ 60185 h 566157"/>
              <a:gd name="connsiteX142" fmla="*/ 318557 w 607653"/>
              <a:gd name="connsiteY142" fmla="*/ 42049 h 566157"/>
              <a:gd name="connsiteX143" fmla="*/ 365458 w 607653"/>
              <a:gd name="connsiteY143" fmla="*/ 34226 h 566157"/>
              <a:gd name="connsiteX144" fmla="*/ 362432 w 607653"/>
              <a:gd name="connsiteY144" fmla="*/ 35737 h 566157"/>
              <a:gd name="connsiteX145" fmla="*/ 361008 w 607653"/>
              <a:gd name="connsiteY145" fmla="*/ 43916 h 566157"/>
              <a:gd name="connsiteX146" fmla="*/ 355579 w 607653"/>
              <a:gd name="connsiteY146" fmla="*/ 43916 h 566157"/>
              <a:gd name="connsiteX147" fmla="*/ 353621 w 607653"/>
              <a:gd name="connsiteY147" fmla="*/ 46583 h 566157"/>
              <a:gd name="connsiteX148" fmla="*/ 355668 w 607653"/>
              <a:gd name="connsiteY148" fmla="*/ 49161 h 566157"/>
              <a:gd name="connsiteX149" fmla="*/ 359940 w 607653"/>
              <a:gd name="connsiteY149" fmla="*/ 49161 h 566157"/>
              <a:gd name="connsiteX150" fmla="*/ 358783 w 607653"/>
              <a:gd name="connsiteY150" fmla="*/ 55917 h 566157"/>
              <a:gd name="connsiteX151" fmla="*/ 353443 w 607653"/>
              <a:gd name="connsiteY151" fmla="*/ 55917 h 566157"/>
              <a:gd name="connsiteX152" fmla="*/ 351485 w 607653"/>
              <a:gd name="connsiteY152" fmla="*/ 58673 h 566157"/>
              <a:gd name="connsiteX153" fmla="*/ 353443 w 607653"/>
              <a:gd name="connsiteY153" fmla="*/ 61251 h 566157"/>
              <a:gd name="connsiteX154" fmla="*/ 357715 w 607653"/>
              <a:gd name="connsiteY154" fmla="*/ 61251 h 566157"/>
              <a:gd name="connsiteX155" fmla="*/ 356380 w 607653"/>
              <a:gd name="connsiteY155" fmla="*/ 68986 h 566157"/>
              <a:gd name="connsiteX156" fmla="*/ 359851 w 607653"/>
              <a:gd name="connsiteY156" fmla="*/ 71653 h 566157"/>
              <a:gd name="connsiteX157" fmla="*/ 362610 w 607653"/>
              <a:gd name="connsiteY157" fmla="*/ 69963 h 566157"/>
              <a:gd name="connsiteX158" fmla="*/ 364212 w 607653"/>
              <a:gd name="connsiteY158" fmla="*/ 61251 h 566157"/>
              <a:gd name="connsiteX159" fmla="*/ 370085 w 607653"/>
              <a:gd name="connsiteY159" fmla="*/ 61251 h 566157"/>
              <a:gd name="connsiteX160" fmla="*/ 368751 w 607653"/>
              <a:gd name="connsiteY160" fmla="*/ 68986 h 566157"/>
              <a:gd name="connsiteX161" fmla="*/ 372221 w 607653"/>
              <a:gd name="connsiteY161" fmla="*/ 71653 h 566157"/>
              <a:gd name="connsiteX162" fmla="*/ 375069 w 607653"/>
              <a:gd name="connsiteY162" fmla="*/ 69963 h 566157"/>
              <a:gd name="connsiteX163" fmla="*/ 376582 w 607653"/>
              <a:gd name="connsiteY163" fmla="*/ 61251 h 566157"/>
              <a:gd name="connsiteX164" fmla="*/ 381922 w 607653"/>
              <a:gd name="connsiteY164" fmla="*/ 61251 h 566157"/>
              <a:gd name="connsiteX165" fmla="*/ 384058 w 607653"/>
              <a:gd name="connsiteY165" fmla="*/ 58584 h 566157"/>
              <a:gd name="connsiteX166" fmla="*/ 381922 w 607653"/>
              <a:gd name="connsiteY166" fmla="*/ 55917 h 566157"/>
              <a:gd name="connsiteX167" fmla="*/ 377561 w 607653"/>
              <a:gd name="connsiteY167" fmla="*/ 55917 h 566157"/>
              <a:gd name="connsiteX168" fmla="*/ 378896 w 607653"/>
              <a:gd name="connsiteY168" fmla="*/ 49161 h 566157"/>
              <a:gd name="connsiteX169" fmla="*/ 384147 w 607653"/>
              <a:gd name="connsiteY169" fmla="*/ 49161 h 566157"/>
              <a:gd name="connsiteX170" fmla="*/ 386194 w 607653"/>
              <a:gd name="connsiteY170" fmla="*/ 46583 h 566157"/>
              <a:gd name="connsiteX171" fmla="*/ 384058 w 607653"/>
              <a:gd name="connsiteY171" fmla="*/ 43916 h 566157"/>
              <a:gd name="connsiteX172" fmla="*/ 379786 w 607653"/>
              <a:gd name="connsiteY172" fmla="*/ 43916 h 566157"/>
              <a:gd name="connsiteX173" fmla="*/ 381121 w 607653"/>
              <a:gd name="connsiteY173" fmla="*/ 36893 h 566157"/>
              <a:gd name="connsiteX174" fmla="*/ 377828 w 607653"/>
              <a:gd name="connsiteY174" fmla="*/ 34226 h 566157"/>
              <a:gd name="connsiteX175" fmla="*/ 374891 w 607653"/>
              <a:gd name="connsiteY175" fmla="*/ 35737 h 566157"/>
              <a:gd name="connsiteX176" fmla="*/ 373467 w 607653"/>
              <a:gd name="connsiteY176" fmla="*/ 43916 h 566157"/>
              <a:gd name="connsiteX177" fmla="*/ 367416 w 607653"/>
              <a:gd name="connsiteY177" fmla="*/ 43916 h 566157"/>
              <a:gd name="connsiteX178" fmla="*/ 368662 w 607653"/>
              <a:gd name="connsiteY178" fmla="*/ 36893 h 566157"/>
              <a:gd name="connsiteX179" fmla="*/ 365458 w 607653"/>
              <a:gd name="connsiteY179" fmla="*/ 34226 h 566157"/>
              <a:gd name="connsiteX180" fmla="*/ 344099 w 607653"/>
              <a:gd name="connsiteY180" fmla="*/ 33070 h 566157"/>
              <a:gd name="connsiteX181" fmla="*/ 340717 w 607653"/>
              <a:gd name="connsiteY181" fmla="*/ 36004 h 566157"/>
              <a:gd name="connsiteX182" fmla="*/ 341429 w 607653"/>
              <a:gd name="connsiteY182" fmla="*/ 60096 h 566157"/>
              <a:gd name="connsiteX183" fmla="*/ 344099 w 607653"/>
              <a:gd name="connsiteY183" fmla="*/ 62229 h 566157"/>
              <a:gd name="connsiteX184" fmla="*/ 346769 w 607653"/>
              <a:gd name="connsiteY184" fmla="*/ 60096 h 566157"/>
              <a:gd name="connsiteX185" fmla="*/ 347570 w 607653"/>
              <a:gd name="connsiteY185" fmla="*/ 36004 h 566157"/>
              <a:gd name="connsiteX186" fmla="*/ 344099 w 607653"/>
              <a:gd name="connsiteY186" fmla="*/ 33070 h 566157"/>
              <a:gd name="connsiteX187" fmla="*/ 189906 w 607653"/>
              <a:gd name="connsiteY187" fmla="*/ 16089 h 566157"/>
              <a:gd name="connsiteX188" fmla="*/ 236268 w 607653"/>
              <a:gd name="connsiteY188" fmla="*/ 62345 h 566157"/>
              <a:gd name="connsiteX189" fmla="*/ 189906 w 607653"/>
              <a:gd name="connsiteY189" fmla="*/ 108601 h 566157"/>
              <a:gd name="connsiteX190" fmla="*/ 143544 w 607653"/>
              <a:gd name="connsiteY190" fmla="*/ 62345 h 566157"/>
              <a:gd name="connsiteX191" fmla="*/ 189906 w 607653"/>
              <a:gd name="connsiteY191" fmla="*/ 16089 h 566157"/>
              <a:gd name="connsiteX192" fmla="*/ 346324 w 607653"/>
              <a:gd name="connsiteY192" fmla="*/ 0 h 566157"/>
              <a:gd name="connsiteX193" fmla="*/ 428911 w 607653"/>
              <a:gd name="connsiteY193" fmla="*/ 59473 h 566157"/>
              <a:gd name="connsiteX194" fmla="*/ 346324 w 607653"/>
              <a:gd name="connsiteY194" fmla="*/ 118947 h 566157"/>
              <a:gd name="connsiteX195" fmla="*/ 320604 w 607653"/>
              <a:gd name="connsiteY195" fmla="*/ 116013 h 566157"/>
              <a:gd name="connsiteX196" fmla="*/ 288121 w 607653"/>
              <a:gd name="connsiteY196" fmla="*/ 134504 h 566157"/>
              <a:gd name="connsiteX197" fmla="*/ 281090 w 607653"/>
              <a:gd name="connsiteY197" fmla="*/ 133704 h 566157"/>
              <a:gd name="connsiteX198" fmla="*/ 279933 w 607653"/>
              <a:gd name="connsiteY198" fmla="*/ 126770 h 566157"/>
              <a:gd name="connsiteX199" fmla="*/ 291325 w 607653"/>
              <a:gd name="connsiteY199" fmla="*/ 103923 h 566157"/>
              <a:gd name="connsiteX200" fmla="*/ 263647 w 607653"/>
              <a:gd name="connsiteY200" fmla="*/ 59473 h 566157"/>
              <a:gd name="connsiteX201" fmla="*/ 346324 w 607653"/>
              <a:gd name="connsiteY201" fmla="*/ 0 h 56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607653" h="566157">
                <a:moveTo>
                  <a:pt x="492137" y="359672"/>
                </a:moveTo>
                <a:lnTo>
                  <a:pt x="518881" y="359672"/>
                </a:lnTo>
                <a:lnTo>
                  <a:pt x="518881" y="501234"/>
                </a:lnTo>
                <a:cubicBezTo>
                  <a:pt x="518881" y="508609"/>
                  <a:pt x="512839" y="514563"/>
                  <a:pt x="505465" y="514563"/>
                </a:cubicBezTo>
                <a:cubicBezTo>
                  <a:pt x="498090" y="514563"/>
                  <a:pt x="492137" y="508609"/>
                  <a:pt x="492137" y="501234"/>
                </a:cubicBezTo>
                <a:close/>
                <a:moveTo>
                  <a:pt x="419737" y="359672"/>
                </a:moveTo>
                <a:lnTo>
                  <a:pt x="470826" y="359672"/>
                </a:lnTo>
                <a:lnTo>
                  <a:pt x="470826" y="521090"/>
                </a:lnTo>
                <a:cubicBezTo>
                  <a:pt x="470826" y="535134"/>
                  <a:pt x="459345" y="546600"/>
                  <a:pt x="445282" y="546600"/>
                </a:cubicBezTo>
                <a:cubicBezTo>
                  <a:pt x="431130" y="546600"/>
                  <a:pt x="419737" y="535134"/>
                  <a:pt x="419737" y="521090"/>
                </a:cubicBezTo>
                <a:close/>
                <a:moveTo>
                  <a:pt x="357640" y="359672"/>
                </a:moveTo>
                <a:lnTo>
                  <a:pt x="408729" y="359672"/>
                </a:lnTo>
                <a:lnTo>
                  <a:pt x="408729" y="521090"/>
                </a:lnTo>
                <a:cubicBezTo>
                  <a:pt x="408729" y="535134"/>
                  <a:pt x="397248" y="546600"/>
                  <a:pt x="383185" y="546600"/>
                </a:cubicBezTo>
                <a:cubicBezTo>
                  <a:pt x="369033" y="546600"/>
                  <a:pt x="357640" y="535134"/>
                  <a:pt x="357640" y="521090"/>
                </a:cubicBezTo>
                <a:close/>
                <a:moveTo>
                  <a:pt x="309091" y="359672"/>
                </a:moveTo>
                <a:lnTo>
                  <a:pt x="335906" y="359672"/>
                </a:lnTo>
                <a:lnTo>
                  <a:pt x="335906" y="501234"/>
                </a:lnTo>
                <a:cubicBezTo>
                  <a:pt x="335906" y="508609"/>
                  <a:pt x="329937" y="514563"/>
                  <a:pt x="322543" y="514563"/>
                </a:cubicBezTo>
                <a:cubicBezTo>
                  <a:pt x="315149" y="514563"/>
                  <a:pt x="309091" y="508609"/>
                  <a:pt x="309091" y="501234"/>
                </a:cubicBezTo>
                <a:close/>
                <a:moveTo>
                  <a:pt x="470766" y="194125"/>
                </a:moveTo>
                <a:cubicBezTo>
                  <a:pt x="493373" y="195814"/>
                  <a:pt x="513488" y="208967"/>
                  <a:pt x="524079" y="229408"/>
                </a:cubicBezTo>
                <a:cubicBezTo>
                  <a:pt x="544639" y="269045"/>
                  <a:pt x="532980" y="246560"/>
                  <a:pt x="553005" y="285309"/>
                </a:cubicBezTo>
                <a:cubicBezTo>
                  <a:pt x="556476" y="291974"/>
                  <a:pt x="556209" y="299795"/>
                  <a:pt x="552293" y="306194"/>
                </a:cubicBezTo>
                <a:cubicBezTo>
                  <a:pt x="550068" y="309926"/>
                  <a:pt x="546686" y="312770"/>
                  <a:pt x="542770" y="314548"/>
                </a:cubicBezTo>
                <a:lnTo>
                  <a:pt x="594748" y="314548"/>
                </a:lnTo>
                <a:cubicBezTo>
                  <a:pt x="601868" y="314548"/>
                  <a:pt x="607653" y="320324"/>
                  <a:pt x="607653" y="327434"/>
                </a:cubicBezTo>
                <a:cubicBezTo>
                  <a:pt x="607653" y="334544"/>
                  <a:pt x="601868" y="340321"/>
                  <a:pt x="594748" y="340321"/>
                </a:cubicBezTo>
                <a:lnTo>
                  <a:pt x="582020" y="340321"/>
                </a:lnTo>
                <a:lnTo>
                  <a:pt x="582020" y="546417"/>
                </a:lnTo>
                <a:cubicBezTo>
                  <a:pt x="582020" y="557259"/>
                  <a:pt x="573120" y="566146"/>
                  <a:pt x="562173" y="566146"/>
                </a:cubicBezTo>
                <a:cubicBezTo>
                  <a:pt x="551225" y="566146"/>
                  <a:pt x="542414" y="557259"/>
                  <a:pt x="542414" y="546417"/>
                </a:cubicBezTo>
                <a:lnTo>
                  <a:pt x="542414" y="340321"/>
                </a:lnTo>
                <a:lnTo>
                  <a:pt x="283682" y="340321"/>
                </a:lnTo>
                <a:lnTo>
                  <a:pt x="283682" y="546417"/>
                </a:lnTo>
                <a:cubicBezTo>
                  <a:pt x="283682" y="557259"/>
                  <a:pt x="274870" y="566146"/>
                  <a:pt x="263923" y="566146"/>
                </a:cubicBezTo>
                <a:cubicBezTo>
                  <a:pt x="252976" y="566146"/>
                  <a:pt x="244075" y="557259"/>
                  <a:pt x="244075" y="546417"/>
                </a:cubicBezTo>
                <a:lnTo>
                  <a:pt x="244075" y="340321"/>
                </a:lnTo>
                <a:lnTo>
                  <a:pt x="230191" y="340321"/>
                </a:lnTo>
                <a:cubicBezTo>
                  <a:pt x="223070" y="340321"/>
                  <a:pt x="217285" y="334544"/>
                  <a:pt x="217285" y="327434"/>
                </a:cubicBezTo>
                <a:cubicBezTo>
                  <a:pt x="217285" y="320324"/>
                  <a:pt x="223070" y="314548"/>
                  <a:pt x="230191" y="314548"/>
                </a:cubicBezTo>
                <a:lnTo>
                  <a:pt x="289111" y="314548"/>
                </a:lnTo>
                <a:cubicBezTo>
                  <a:pt x="285284" y="312859"/>
                  <a:pt x="281991" y="310015"/>
                  <a:pt x="279676" y="306371"/>
                </a:cubicBezTo>
                <a:cubicBezTo>
                  <a:pt x="275849" y="300239"/>
                  <a:pt x="275404" y="292418"/>
                  <a:pt x="278608" y="285842"/>
                </a:cubicBezTo>
                <a:lnTo>
                  <a:pt x="304775" y="231185"/>
                </a:lnTo>
                <a:cubicBezTo>
                  <a:pt x="314744" y="210300"/>
                  <a:pt x="335392" y="196258"/>
                  <a:pt x="358266" y="194214"/>
                </a:cubicBezTo>
                <a:cubicBezTo>
                  <a:pt x="354172" y="203279"/>
                  <a:pt x="351146" y="212877"/>
                  <a:pt x="351591" y="222209"/>
                </a:cubicBezTo>
                <a:cubicBezTo>
                  <a:pt x="350968" y="227897"/>
                  <a:pt x="352392" y="233318"/>
                  <a:pt x="353371" y="239006"/>
                </a:cubicBezTo>
                <a:cubicBezTo>
                  <a:pt x="349010" y="241317"/>
                  <a:pt x="345361" y="244960"/>
                  <a:pt x="343136" y="249493"/>
                </a:cubicBezTo>
                <a:cubicBezTo>
                  <a:pt x="343136" y="249493"/>
                  <a:pt x="340021" y="256603"/>
                  <a:pt x="331654" y="273844"/>
                </a:cubicBezTo>
                <a:lnTo>
                  <a:pt x="399653" y="273844"/>
                </a:lnTo>
                <a:cubicBezTo>
                  <a:pt x="411401" y="273844"/>
                  <a:pt x="420925" y="283353"/>
                  <a:pt x="420925" y="295085"/>
                </a:cubicBezTo>
                <a:cubicBezTo>
                  <a:pt x="420925" y="303794"/>
                  <a:pt x="415762" y="311171"/>
                  <a:pt x="408286" y="314548"/>
                </a:cubicBezTo>
                <a:lnTo>
                  <a:pt x="435521" y="314548"/>
                </a:lnTo>
                <a:cubicBezTo>
                  <a:pt x="438636" y="308771"/>
                  <a:pt x="440416" y="302106"/>
                  <a:pt x="440416" y="295085"/>
                </a:cubicBezTo>
                <a:cubicBezTo>
                  <a:pt x="440416" y="287886"/>
                  <a:pt x="438547" y="281043"/>
                  <a:pt x="435254" y="275177"/>
                </a:cubicBezTo>
                <a:cubicBezTo>
                  <a:pt x="437568" y="274377"/>
                  <a:pt x="439971" y="273844"/>
                  <a:pt x="442552" y="273844"/>
                </a:cubicBezTo>
                <a:lnTo>
                  <a:pt x="499158" y="273844"/>
                </a:lnTo>
                <a:lnTo>
                  <a:pt x="486253" y="248871"/>
                </a:lnTo>
                <a:cubicBezTo>
                  <a:pt x="483583" y="243716"/>
                  <a:pt x="479133" y="239895"/>
                  <a:pt x="473792" y="237851"/>
                </a:cubicBezTo>
                <a:cubicBezTo>
                  <a:pt x="475394" y="232074"/>
                  <a:pt x="476285" y="225942"/>
                  <a:pt x="476285" y="219632"/>
                </a:cubicBezTo>
                <a:cubicBezTo>
                  <a:pt x="476285" y="210567"/>
                  <a:pt x="474326" y="201946"/>
                  <a:pt x="470766" y="194125"/>
                </a:cubicBezTo>
                <a:close/>
                <a:moveTo>
                  <a:pt x="113828" y="183435"/>
                </a:moveTo>
                <a:lnTo>
                  <a:pt x="54910" y="198279"/>
                </a:lnTo>
                <a:lnTo>
                  <a:pt x="60517" y="209922"/>
                </a:lnTo>
                <a:lnTo>
                  <a:pt x="64433" y="217922"/>
                </a:lnTo>
                <a:lnTo>
                  <a:pt x="65323" y="207522"/>
                </a:lnTo>
                <a:close/>
                <a:moveTo>
                  <a:pt x="414507" y="175567"/>
                </a:moveTo>
                <a:cubicBezTo>
                  <a:pt x="438875" y="175567"/>
                  <a:pt x="458619" y="195297"/>
                  <a:pt x="458619" y="219647"/>
                </a:cubicBezTo>
                <a:cubicBezTo>
                  <a:pt x="458619" y="233778"/>
                  <a:pt x="452927" y="246309"/>
                  <a:pt x="443500" y="254396"/>
                </a:cubicBezTo>
                <a:lnTo>
                  <a:pt x="442522" y="254396"/>
                </a:lnTo>
                <a:cubicBezTo>
                  <a:pt x="434695" y="254396"/>
                  <a:pt x="427314" y="256618"/>
                  <a:pt x="421088" y="260528"/>
                </a:cubicBezTo>
                <a:cubicBezTo>
                  <a:pt x="414863" y="256618"/>
                  <a:pt x="407570" y="254396"/>
                  <a:pt x="399654" y="254396"/>
                </a:cubicBezTo>
                <a:lnTo>
                  <a:pt x="389427" y="254396"/>
                </a:lnTo>
                <a:cubicBezTo>
                  <a:pt x="378221" y="246309"/>
                  <a:pt x="370483" y="233778"/>
                  <a:pt x="370483" y="219647"/>
                </a:cubicBezTo>
                <a:cubicBezTo>
                  <a:pt x="370483" y="195297"/>
                  <a:pt x="390227" y="175567"/>
                  <a:pt x="414507" y="175567"/>
                </a:cubicBezTo>
                <a:close/>
                <a:moveTo>
                  <a:pt x="135099" y="119797"/>
                </a:moveTo>
                <a:lnTo>
                  <a:pt x="166961" y="122463"/>
                </a:lnTo>
                <a:cubicBezTo>
                  <a:pt x="185651" y="123974"/>
                  <a:pt x="199535" y="140328"/>
                  <a:pt x="198022" y="158993"/>
                </a:cubicBezTo>
                <a:lnTo>
                  <a:pt x="183693" y="332044"/>
                </a:lnTo>
                <a:lnTo>
                  <a:pt x="182803" y="331956"/>
                </a:lnTo>
                <a:lnTo>
                  <a:pt x="202650" y="405816"/>
                </a:lnTo>
                <a:cubicBezTo>
                  <a:pt x="203629" y="409371"/>
                  <a:pt x="203807" y="413104"/>
                  <a:pt x="203273" y="416748"/>
                </a:cubicBezTo>
                <a:lnTo>
                  <a:pt x="184850" y="543048"/>
                </a:lnTo>
                <a:cubicBezTo>
                  <a:pt x="182892" y="556469"/>
                  <a:pt x="171411" y="566157"/>
                  <a:pt x="158150" y="566157"/>
                </a:cubicBezTo>
                <a:cubicBezTo>
                  <a:pt x="141596" y="566157"/>
                  <a:pt x="129047" y="551491"/>
                  <a:pt x="131450" y="535315"/>
                </a:cubicBezTo>
                <a:lnTo>
                  <a:pt x="148983" y="414437"/>
                </a:lnTo>
                <a:lnTo>
                  <a:pt x="125665" y="327245"/>
                </a:lnTo>
                <a:lnTo>
                  <a:pt x="115163" y="326356"/>
                </a:lnTo>
                <a:lnTo>
                  <a:pt x="126644" y="401460"/>
                </a:lnTo>
                <a:cubicBezTo>
                  <a:pt x="127267" y="405193"/>
                  <a:pt x="127000" y="409015"/>
                  <a:pt x="126021" y="412748"/>
                </a:cubicBezTo>
                <a:lnTo>
                  <a:pt x="89887" y="544292"/>
                </a:lnTo>
                <a:cubicBezTo>
                  <a:pt x="85971" y="558691"/>
                  <a:pt x="71108" y="567134"/>
                  <a:pt x="56690" y="563223"/>
                </a:cubicBezTo>
                <a:cubicBezTo>
                  <a:pt x="42272" y="559224"/>
                  <a:pt x="33817" y="544381"/>
                  <a:pt x="37822" y="530071"/>
                </a:cubicBezTo>
                <a:lnTo>
                  <a:pt x="72443" y="403949"/>
                </a:lnTo>
                <a:lnTo>
                  <a:pt x="57402" y="318446"/>
                </a:lnTo>
                <a:lnTo>
                  <a:pt x="58559" y="289826"/>
                </a:lnTo>
                <a:cubicBezTo>
                  <a:pt x="52240" y="288315"/>
                  <a:pt x="46633" y="284049"/>
                  <a:pt x="43607" y="277827"/>
                </a:cubicBezTo>
                <a:cubicBezTo>
                  <a:pt x="25451" y="240586"/>
                  <a:pt x="23048" y="235609"/>
                  <a:pt x="2311" y="193034"/>
                </a:cubicBezTo>
                <a:cubicBezTo>
                  <a:pt x="-4008" y="180236"/>
                  <a:pt x="3201" y="164948"/>
                  <a:pt x="16996" y="161393"/>
                </a:cubicBezTo>
                <a:lnTo>
                  <a:pt x="102792" y="139795"/>
                </a:lnTo>
                <a:lnTo>
                  <a:pt x="83479" y="140417"/>
                </a:lnTo>
                <a:cubicBezTo>
                  <a:pt x="96028" y="126374"/>
                  <a:pt x="114807" y="118197"/>
                  <a:pt x="135099" y="119797"/>
                </a:cubicBezTo>
                <a:close/>
                <a:moveTo>
                  <a:pt x="344188" y="66141"/>
                </a:moveTo>
                <a:cubicBezTo>
                  <a:pt x="342052" y="66141"/>
                  <a:pt x="340450" y="67830"/>
                  <a:pt x="340450" y="69875"/>
                </a:cubicBezTo>
                <a:cubicBezTo>
                  <a:pt x="340450" y="71830"/>
                  <a:pt x="342052" y="73608"/>
                  <a:pt x="344188" y="73608"/>
                </a:cubicBezTo>
                <a:cubicBezTo>
                  <a:pt x="346235" y="73608"/>
                  <a:pt x="347926" y="71830"/>
                  <a:pt x="347926" y="69875"/>
                </a:cubicBezTo>
                <a:cubicBezTo>
                  <a:pt x="347926" y="67830"/>
                  <a:pt x="346235" y="66141"/>
                  <a:pt x="344188" y="66141"/>
                </a:cubicBezTo>
                <a:close/>
                <a:moveTo>
                  <a:pt x="320877" y="62380"/>
                </a:moveTo>
                <a:lnTo>
                  <a:pt x="322216" y="62380"/>
                </a:lnTo>
                <a:lnTo>
                  <a:pt x="322216" y="64070"/>
                </a:lnTo>
                <a:cubicBezTo>
                  <a:pt x="322216" y="66294"/>
                  <a:pt x="319895" y="68519"/>
                  <a:pt x="317396" y="68519"/>
                </a:cubicBezTo>
                <a:cubicBezTo>
                  <a:pt x="315878" y="68519"/>
                  <a:pt x="314807" y="67718"/>
                  <a:pt x="314807" y="65939"/>
                </a:cubicBezTo>
                <a:cubicBezTo>
                  <a:pt x="314807" y="63358"/>
                  <a:pt x="317039" y="62380"/>
                  <a:pt x="320877" y="62380"/>
                </a:cubicBezTo>
                <a:close/>
                <a:moveTo>
                  <a:pt x="366434" y="49184"/>
                </a:moveTo>
                <a:lnTo>
                  <a:pt x="372388" y="49184"/>
                </a:lnTo>
                <a:lnTo>
                  <a:pt x="371144" y="55888"/>
                </a:lnTo>
                <a:lnTo>
                  <a:pt x="365190" y="55888"/>
                </a:lnTo>
                <a:close/>
                <a:moveTo>
                  <a:pt x="318557" y="42049"/>
                </a:moveTo>
                <a:cubicBezTo>
                  <a:pt x="305831" y="42049"/>
                  <a:pt x="299779" y="50761"/>
                  <a:pt x="299779" y="61874"/>
                </a:cubicBezTo>
                <a:cubicBezTo>
                  <a:pt x="299779" y="74497"/>
                  <a:pt x="307700" y="80542"/>
                  <a:pt x="316065" y="80542"/>
                </a:cubicBezTo>
                <a:cubicBezTo>
                  <a:pt x="319625" y="80542"/>
                  <a:pt x="325944" y="79476"/>
                  <a:pt x="325944" y="77075"/>
                </a:cubicBezTo>
                <a:cubicBezTo>
                  <a:pt x="325944" y="76364"/>
                  <a:pt x="325321" y="75031"/>
                  <a:pt x="324253" y="75031"/>
                </a:cubicBezTo>
                <a:cubicBezTo>
                  <a:pt x="323007" y="75031"/>
                  <a:pt x="321405" y="76453"/>
                  <a:pt x="316955" y="76453"/>
                </a:cubicBezTo>
                <a:cubicBezTo>
                  <a:pt x="307255" y="76453"/>
                  <a:pt x="304407" y="69519"/>
                  <a:pt x="304407" y="61785"/>
                </a:cubicBezTo>
                <a:cubicBezTo>
                  <a:pt x="304407" y="53428"/>
                  <a:pt x="307700" y="46138"/>
                  <a:pt x="318557" y="46138"/>
                </a:cubicBezTo>
                <a:cubicBezTo>
                  <a:pt x="327991" y="46138"/>
                  <a:pt x="332263" y="51561"/>
                  <a:pt x="332263" y="61251"/>
                </a:cubicBezTo>
                <a:cubicBezTo>
                  <a:pt x="332263" y="64007"/>
                  <a:pt x="331907" y="69074"/>
                  <a:pt x="329059" y="69074"/>
                </a:cubicBezTo>
                <a:cubicBezTo>
                  <a:pt x="328080" y="69074"/>
                  <a:pt x="327368" y="68363"/>
                  <a:pt x="327101" y="66407"/>
                </a:cubicBezTo>
                <a:lnTo>
                  <a:pt x="327101" y="57162"/>
                </a:lnTo>
                <a:cubicBezTo>
                  <a:pt x="327101" y="52272"/>
                  <a:pt x="322918" y="49872"/>
                  <a:pt x="318290" y="49872"/>
                </a:cubicBezTo>
                <a:cubicBezTo>
                  <a:pt x="314463" y="49872"/>
                  <a:pt x="310459" y="51472"/>
                  <a:pt x="310459" y="53517"/>
                </a:cubicBezTo>
                <a:cubicBezTo>
                  <a:pt x="310459" y="54406"/>
                  <a:pt x="311171" y="56184"/>
                  <a:pt x="312150" y="56184"/>
                </a:cubicBezTo>
                <a:cubicBezTo>
                  <a:pt x="313129" y="56184"/>
                  <a:pt x="314196" y="54673"/>
                  <a:pt x="317489" y="54673"/>
                </a:cubicBezTo>
                <a:cubicBezTo>
                  <a:pt x="320604" y="54673"/>
                  <a:pt x="321939" y="55917"/>
                  <a:pt x="321939" y="58495"/>
                </a:cubicBezTo>
                <a:lnTo>
                  <a:pt x="321939" y="59296"/>
                </a:lnTo>
                <a:lnTo>
                  <a:pt x="320248" y="59296"/>
                </a:lnTo>
                <a:cubicBezTo>
                  <a:pt x="313841" y="59296"/>
                  <a:pt x="309213" y="60896"/>
                  <a:pt x="309213" y="66052"/>
                </a:cubicBezTo>
                <a:cubicBezTo>
                  <a:pt x="309213" y="70497"/>
                  <a:pt x="312684" y="72364"/>
                  <a:pt x="316065" y="72364"/>
                </a:cubicBezTo>
                <a:cubicBezTo>
                  <a:pt x="319091" y="72364"/>
                  <a:pt x="321138" y="70852"/>
                  <a:pt x="322918" y="68630"/>
                </a:cubicBezTo>
                <a:cubicBezTo>
                  <a:pt x="323363" y="70852"/>
                  <a:pt x="325499" y="72630"/>
                  <a:pt x="328614" y="72630"/>
                </a:cubicBezTo>
                <a:cubicBezTo>
                  <a:pt x="334309" y="72630"/>
                  <a:pt x="336801" y="66941"/>
                  <a:pt x="336801" y="60185"/>
                </a:cubicBezTo>
                <a:cubicBezTo>
                  <a:pt x="336801" y="48983"/>
                  <a:pt x="330038" y="42049"/>
                  <a:pt x="318557" y="42049"/>
                </a:cubicBezTo>
                <a:close/>
                <a:moveTo>
                  <a:pt x="365458" y="34226"/>
                </a:moveTo>
                <a:cubicBezTo>
                  <a:pt x="364034" y="34226"/>
                  <a:pt x="362699" y="34759"/>
                  <a:pt x="362432" y="35737"/>
                </a:cubicBezTo>
                <a:lnTo>
                  <a:pt x="361008" y="43916"/>
                </a:lnTo>
                <a:lnTo>
                  <a:pt x="355579" y="43916"/>
                </a:lnTo>
                <a:cubicBezTo>
                  <a:pt x="354422" y="43916"/>
                  <a:pt x="353621" y="45072"/>
                  <a:pt x="353621" y="46583"/>
                </a:cubicBezTo>
                <a:cubicBezTo>
                  <a:pt x="353621" y="48183"/>
                  <a:pt x="354422" y="49161"/>
                  <a:pt x="355668" y="49161"/>
                </a:cubicBezTo>
                <a:lnTo>
                  <a:pt x="359940" y="49161"/>
                </a:lnTo>
                <a:lnTo>
                  <a:pt x="358783" y="55917"/>
                </a:lnTo>
                <a:lnTo>
                  <a:pt x="353443" y="55917"/>
                </a:lnTo>
                <a:cubicBezTo>
                  <a:pt x="352286" y="55917"/>
                  <a:pt x="351485" y="57162"/>
                  <a:pt x="351485" y="58673"/>
                </a:cubicBezTo>
                <a:cubicBezTo>
                  <a:pt x="351485" y="60185"/>
                  <a:pt x="352197" y="61251"/>
                  <a:pt x="353443" y="61251"/>
                </a:cubicBezTo>
                <a:lnTo>
                  <a:pt x="357715" y="61251"/>
                </a:lnTo>
                <a:lnTo>
                  <a:pt x="356380" y="68986"/>
                </a:lnTo>
                <a:cubicBezTo>
                  <a:pt x="356380" y="70764"/>
                  <a:pt x="358338" y="71653"/>
                  <a:pt x="359851" y="71653"/>
                </a:cubicBezTo>
                <a:cubicBezTo>
                  <a:pt x="360919" y="71653"/>
                  <a:pt x="362432" y="70941"/>
                  <a:pt x="362610" y="69963"/>
                </a:cubicBezTo>
                <a:lnTo>
                  <a:pt x="364212" y="61251"/>
                </a:lnTo>
                <a:lnTo>
                  <a:pt x="370085" y="61251"/>
                </a:lnTo>
                <a:lnTo>
                  <a:pt x="368751" y="68986"/>
                </a:lnTo>
                <a:cubicBezTo>
                  <a:pt x="368751" y="70764"/>
                  <a:pt x="370708" y="71653"/>
                  <a:pt x="372221" y="71653"/>
                </a:cubicBezTo>
                <a:cubicBezTo>
                  <a:pt x="373467" y="71653"/>
                  <a:pt x="374891" y="70941"/>
                  <a:pt x="375069" y="69963"/>
                </a:cubicBezTo>
                <a:lnTo>
                  <a:pt x="376582" y="61251"/>
                </a:lnTo>
                <a:lnTo>
                  <a:pt x="381922" y="61251"/>
                </a:lnTo>
                <a:cubicBezTo>
                  <a:pt x="382901" y="61251"/>
                  <a:pt x="384058" y="60185"/>
                  <a:pt x="384058" y="58584"/>
                </a:cubicBezTo>
                <a:cubicBezTo>
                  <a:pt x="384058" y="57073"/>
                  <a:pt x="382901" y="55917"/>
                  <a:pt x="381922" y="55917"/>
                </a:cubicBezTo>
                <a:lnTo>
                  <a:pt x="377561" y="55917"/>
                </a:lnTo>
                <a:lnTo>
                  <a:pt x="378896" y="49161"/>
                </a:lnTo>
                <a:lnTo>
                  <a:pt x="384147" y="49161"/>
                </a:lnTo>
                <a:cubicBezTo>
                  <a:pt x="385215" y="49161"/>
                  <a:pt x="386194" y="48094"/>
                  <a:pt x="386194" y="46583"/>
                </a:cubicBezTo>
                <a:cubicBezTo>
                  <a:pt x="386194" y="44983"/>
                  <a:pt x="385126" y="43916"/>
                  <a:pt x="384058" y="43916"/>
                </a:cubicBezTo>
                <a:lnTo>
                  <a:pt x="379786" y="43916"/>
                </a:lnTo>
                <a:lnTo>
                  <a:pt x="381121" y="36893"/>
                </a:lnTo>
                <a:cubicBezTo>
                  <a:pt x="381032" y="35026"/>
                  <a:pt x="379430" y="34226"/>
                  <a:pt x="377828" y="34226"/>
                </a:cubicBezTo>
                <a:cubicBezTo>
                  <a:pt x="376493" y="34226"/>
                  <a:pt x="375069" y="34759"/>
                  <a:pt x="374891" y="35737"/>
                </a:cubicBezTo>
                <a:lnTo>
                  <a:pt x="373467" y="43916"/>
                </a:lnTo>
                <a:lnTo>
                  <a:pt x="367416" y="43916"/>
                </a:lnTo>
                <a:lnTo>
                  <a:pt x="368662" y="36893"/>
                </a:lnTo>
                <a:cubicBezTo>
                  <a:pt x="368662" y="35026"/>
                  <a:pt x="367060" y="34226"/>
                  <a:pt x="365458" y="34226"/>
                </a:cubicBezTo>
                <a:close/>
                <a:moveTo>
                  <a:pt x="344099" y="33070"/>
                </a:moveTo>
                <a:cubicBezTo>
                  <a:pt x="342230" y="33070"/>
                  <a:pt x="340717" y="34137"/>
                  <a:pt x="340717" y="36004"/>
                </a:cubicBezTo>
                <a:cubicBezTo>
                  <a:pt x="340717" y="43294"/>
                  <a:pt x="341429" y="52895"/>
                  <a:pt x="341429" y="60096"/>
                </a:cubicBezTo>
                <a:cubicBezTo>
                  <a:pt x="341429" y="61607"/>
                  <a:pt x="342675" y="62229"/>
                  <a:pt x="344099" y="62229"/>
                </a:cubicBezTo>
                <a:cubicBezTo>
                  <a:pt x="345167" y="62229"/>
                  <a:pt x="346769" y="61607"/>
                  <a:pt x="346769" y="60096"/>
                </a:cubicBezTo>
                <a:cubicBezTo>
                  <a:pt x="346769" y="52895"/>
                  <a:pt x="347570" y="43294"/>
                  <a:pt x="347570" y="36004"/>
                </a:cubicBezTo>
                <a:cubicBezTo>
                  <a:pt x="347570" y="34137"/>
                  <a:pt x="345968" y="33070"/>
                  <a:pt x="344099" y="33070"/>
                </a:cubicBezTo>
                <a:close/>
                <a:moveTo>
                  <a:pt x="189906" y="16089"/>
                </a:moveTo>
                <a:cubicBezTo>
                  <a:pt x="215511" y="16089"/>
                  <a:pt x="236268" y="36799"/>
                  <a:pt x="236268" y="62345"/>
                </a:cubicBezTo>
                <a:cubicBezTo>
                  <a:pt x="236268" y="87891"/>
                  <a:pt x="215511" y="108601"/>
                  <a:pt x="189906" y="108601"/>
                </a:cubicBezTo>
                <a:cubicBezTo>
                  <a:pt x="164301" y="108601"/>
                  <a:pt x="143544" y="87891"/>
                  <a:pt x="143544" y="62345"/>
                </a:cubicBezTo>
                <a:cubicBezTo>
                  <a:pt x="143544" y="36799"/>
                  <a:pt x="164301" y="16089"/>
                  <a:pt x="189906" y="16089"/>
                </a:cubicBezTo>
                <a:close/>
                <a:moveTo>
                  <a:pt x="346324" y="0"/>
                </a:moveTo>
                <a:cubicBezTo>
                  <a:pt x="391978" y="0"/>
                  <a:pt x="428911" y="26670"/>
                  <a:pt x="428911" y="59473"/>
                </a:cubicBezTo>
                <a:cubicBezTo>
                  <a:pt x="428911" y="92366"/>
                  <a:pt x="391978" y="118947"/>
                  <a:pt x="346324" y="118947"/>
                </a:cubicBezTo>
                <a:cubicBezTo>
                  <a:pt x="337335" y="118947"/>
                  <a:pt x="328703" y="117880"/>
                  <a:pt x="320604" y="116013"/>
                </a:cubicBezTo>
                <a:lnTo>
                  <a:pt x="288121" y="134504"/>
                </a:lnTo>
                <a:cubicBezTo>
                  <a:pt x="285896" y="135838"/>
                  <a:pt x="283048" y="135482"/>
                  <a:pt x="281090" y="133704"/>
                </a:cubicBezTo>
                <a:cubicBezTo>
                  <a:pt x="279221" y="131926"/>
                  <a:pt x="278687" y="129081"/>
                  <a:pt x="279933" y="126770"/>
                </a:cubicBezTo>
                <a:lnTo>
                  <a:pt x="291325" y="103923"/>
                </a:lnTo>
                <a:cubicBezTo>
                  <a:pt x="274327" y="92988"/>
                  <a:pt x="263647" y="77164"/>
                  <a:pt x="263647" y="59473"/>
                </a:cubicBezTo>
                <a:cubicBezTo>
                  <a:pt x="263647" y="26670"/>
                  <a:pt x="300669" y="0"/>
                  <a:pt x="346324" y="0"/>
                </a:cubicBezTo>
                <a:close/>
              </a:path>
            </a:pathLst>
          </a:custGeom>
          <a:solidFill>
            <a:schemeClr val="accent1"/>
          </a:solidFill>
          <a:ln>
            <a:noFill/>
          </a:ln>
        </p:spPr>
      </p:sp>
      <p:sp>
        <p:nvSpPr>
          <p:cNvPr id="154" name="gears_229793">
            <a:extLst>
              <a:ext uri="{FF2B5EF4-FFF2-40B4-BE49-F238E27FC236}">
                <a16:creationId xmlns="" xmlns:a16="http://schemas.microsoft.com/office/drawing/2014/main" id="{C0264551-69CB-4613-8C75-FCA0A6925D21}"/>
              </a:ext>
            </a:extLst>
          </p:cNvPr>
          <p:cNvSpPr>
            <a:spLocks noChangeAspect="1"/>
          </p:cNvSpPr>
          <p:nvPr/>
        </p:nvSpPr>
        <p:spPr bwMode="auto">
          <a:xfrm>
            <a:off x="11044351" y="4124949"/>
            <a:ext cx="357124" cy="368754"/>
          </a:xfrm>
          <a:custGeom>
            <a:avLst/>
            <a:gdLst>
              <a:gd name="connsiteX0" fmla="*/ 391380 w 587245"/>
              <a:gd name="connsiteY0" fmla="*/ 404873 h 606369"/>
              <a:gd name="connsiteX1" fmla="*/ 349559 w 587245"/>
              <a:gd name="connsiteY1" fmla="*/ 446514 h 606369"/>
              <a:gd name="connsiteX2" fmla="*/ 391380 w 587245"/>
              <a:gd name="connsiteY2" fmla="*/ 488275 h 606369"/>
              <a:gd name="connsiteX3" fmla="*/ 433081 w 587245"/>
              <a:gd name="connsiteY3" fmla="*/ 446514 h 606369"/>
              <a:gd name="connsiteX4" fmla="*/ 391380 w 587245"/>
              <a:gd name="connsiteY4" fmla="*/ 404873 h 606369"/>
              <a:gd name="connsiteX5" fmla="*/ 391380 w 587245"/>
              <a:gd name="connsiteY5" fmla="*/ 349511 h 606369"/>
              <a:gd name="connsiteX6" fmla="*/ 488524 w 587245"/>
              <a:gd name="connsiteY6" fmla="*/ 446514 h 606369"/>
              <a:gd name="connsiteX7" fmla="*/ 391380 w 587245"/>
              <a:gd name="connsiteY7" fmla="*/ 543637 h 606369"/>
              <a:gd name="connsiteX8" fmla="*/ 294116 w 587245"/>
              <a:gd name="connsiteY8" fmla="*/ 446514 h 606369"/>
              <a:gd name="connsiteX9" fmla="*/ 391380 w 587245"/>
              <a:gd name="connsiteY9" fmla="*/ 349511 h 606369"/>
              <a:gd name="connsiteX10" fmla="*/ 391356 w 587245"/>
              <a:gd name="connsiteY10" fmla="*/ 336226 h 606369"/>
              <a:gd name="connsiteX11" fmla="*/ 280830 w 587245"/>
              <a:gd name="connsiteY11" fmla="*/ 446478 h 606369"/>
              <a:gd name="connsiteX12" fmla="*/ 391356 w 587245"/>
              <a:gd name="connsiteY12" fmla="*/ 556851 h 606369"/>
              <a:gd name="connsiteX13" fmla="*/ 501763 w 587245"/>
              <a:gd name="connsiteY13" fmla="*/ 446478 h 606369"/>
              <a:gd name="connsiteX14" fmla="*/ 391356 w 587245"/>
              <a:gd name="connsiteY14" fmla="*/ 336226 h 606369"/>
              <a:gd name="connsiteX15" fmla="*/ 391356 w 587245"/>
              <a:gd name="connsiteY15" fmla="*/ 286707 h 606369"/>
              <a:gd name="connsiteX16" fmla="*/ 391356 w 587245"/>
              <a:gd name="connsiteY16" fmla="*/ 304844 h 606369"/>
              <a:gd name="connsiteX17" fmla="*/ 432579 w 587245"/>
              <a:gd name="connsiteY17" fmla="*/ 310929 h 606369"/>
              <a:gd name="connsiteX18" fmla="*/ 437837 w 587245"/>
              <a:gd name="connsiteY18" fmla="*/ 293508 h 606369"/>
              <a:gd name="connsiteX19" fmla="*/ 484556 w 587245"/>
              <a:gd name="connsiteY19" fmla="*/ 316537 h 606369"/>
              <a:gd name="connsiteX20" fmla="*/ 473802 w 587245"/>
              <a:gd name="connsiteY20" fmla="*/ 331453 h 606369"/>
              <a:gd name="connsiteX21" fmla="*/ 510844 w 587245"/>
              <a:gd name="connsiteY21" fmla="*/ 370351 h 606369"/>
              <a:gd name="connsiteX22" fmla="*/ 526258 w 587245"/>
              <a:gd name="connsiteY22" fmla="*/ 360448 h 606369"/>
              <a:gd name="connsiteX23" fmla="*/ 546809 w 587245"/>
              <a:gd name="connsiteY23" fmla="*/ 408296 h 606369"/>
              <a:gd name="connsiteX24" fmla="*/ 529006 w 587245"/>
              <a:gd name="connsiteY24" fmla="*/ 412591 h 606369"/>
              <a:gd name="connsiteX25" fmla="*/ 533188 w 587245"/>
              <a:gd name="connsiteY25" fmla="*/ 446478 h 606369"/>
              <a:gd name="connsiteX26" fmla="*/ 531754 w 587245"/>
              <a:gd name="connsiteY26" fmla="*/ 466167 h 606369"/>
              <a:gd name="connsiteX27" fmla="*/ 549916 w 587245"/>
              <a:gd name="connsiteY27" fmla="*/ 468792 h 606369"/>
              <a:gd name="connsiteX28" fmla="*/ 534383 w 587245"/>
              <a:gd name="connsiteY28" fmla="*/ 518429 h 606369"/>
              <a:gd name="connsiteX29" fmla="*/ 518013 w 587245"/>
              <a:gd name="connsiteY29" fmla="*/ 510196 h 606369"/>
              <a:gd name="connsiteX30" fmla="*/ 485154 w 587245"/>
              <a:gd name="connsiteY30" fmla="*/ 552675 h 606369"/>
              <a:gd name="connsiteX31" fmla="*/ 497342 w 587245"/>
              <a:gd name="connsiteY31" fmla="*/ 566396 h 606369"/>
              <a:gd name="connsiteX32" fmla="*/ 453251 w 587245"/>
              <a:gd name="connsiteY32" fmla="*/ 593960 h 606369"/>
              <a:gd name="connsiteX33" fmla="*/ 446201 w 587245"/>
              <a:gd name="connsiteY33" fmla="*/ 577255 h 606369"/>
              <a:gd name="connsiteX34" fmla="*/ 393626 w 587245"/>
              <a:gd name="connsiteY34" fmla="*/ 588113 h 606369"/>
              <a:gd name="connsiteX35" fmla="*/ 393865 w 587245"/>
              <a:gd name="connsiteY35" fmla="*/ 606369 h 606369"/>
              <a:gd name="connsiteX36" fmla="*/ 391356 w 587245"/>
              <a:gd name="connsiteY36" fmla="*/ 606369 h 606369"/>
              <a:gd name="connsiteX37" fmla="*/ 342366 w 587245"/>
              <a:gd name="connsiteY37" fmla="*/ 598852 h 606369"/>
              <a:gd name="connsiteX38" fmla="*/ 347982 w 587245"/>
              <a:gd name="connsiteY38" fmla="*/ 581431 h 606369"/>
              <a:gd name="connsiteX39" fmla="*/ 300785 w 587245"/>
              <a:gd name="connsiteY39" fmla="*/ 555658 h 606369"/>
              <a:gd name="connsiteX40" fmla="*/ 289194 w 587245"/>
              <a:gd name="connsiteY40" fmla="*/ 569618 h 606369"/>
              <a:gd name="connsiteX41" fmla="*/ 255021 w 587245"/>
              <a:gd name="connsiteY41" fmla="*/ 530481 h 606369"/>
              <a:gd name="connsiteX42" fmla="*/ 270674 w 587245"/>
              <a:gd name="connsiteY42" fmla="*/ 520816 h 606369"/>
              <a:gd name="connsiteX43" fmla="*/ 251556 w 587245"/>
              <a:gd name="connsiteY43" fmla="*/ 470701 h 606369"/>
              <a:gd name="connsiteX44" fmla="*/ 233513 w 587245"/>
              <a:gd name="connsiteY44" fmla="*/ 473803 h 606369"/>
              <a:gd name="connsiteX45" fmla="*/ 231243 w 587245"/>
              <a:gd name="connsiteY45" fmla="*/ 446478 h 606369"/>
              <a:gd name="connsiteX46" fmla="*/ 233155 w 587245"/>
              <a:gd name="connsiteY46" fmla="*/ 421779 h 606369"/>
              <a:gd name="connsiteX47" fmla="*/ 251317 w 587245"/>
              <a:gd name="connsiteY47" fmla="*/ 424643 h 606369"/>
              <a:gd name="connsiteX48" fmla="*/ 269479 w 587245"/>
              <a:gd name="connsiteY48" fmla="*/ 374170 h 606369"/>
              <a:gd name="connsiteX49" fmla="*/ 253707 w 587245"/>
              <a:gd name="connsiteY49" fmla="*/ 364743 h 606369"/>
              <a:gd name="connsiteX50" fmla="*/ 287283 w 587245"/>
              <a:gd name="connsiteY50" fmla="*/ 325009 h 606369"/>
              <a:gd name="connsiteX51" fmla="*/ 299112 w 587245"/>
              <a:gd name="connsiteY51" fmla="*/ 338970 h 606369"/>
              <a:gd name="connsiteX52" fmla="*/ 345831 w 587245"/>
              <a:gd name="connsiteY52" fmla="*/ 312361 h 606369"/>
              <a:gd name="connsiteX53" fmla="*/ 339977 w 587245"/>
              <a:gd name="connsiteY53" fmla="*/ 295060 h 606369"/>
              <a:gd name="connsiteX54" fmla="*/ 391356 w 587245"/>
              <a:gd name="connsiteY54" fmla="*/ 286707 h 606369"/>
              <a:gd name="connsiteX55" fmla="*/ 167197 w 587245"/>
              <a:gd name="connsiteY55" fmla="*/ 174818 h 606369"/>
              <a:gd name="connsiteX56" fmla="*/ 118931 w 587245"/>
              <a:gd name="connsiteY56" fmla="*/ 208949 h 606369"/>
              <a:gd name="connsiteX57" fmla="*/ 153100 w 587245"/>
              <a:gd name="connsiteY57" fmla="*/ 257042 h 606369"/>
              <a:gd name="connsiteX58" fmla="*/ 201247 w 587245"/>
              <a:gd name="connsiteY58" fmla="*/ 223031 h 606369"/>
              <a:gd name="connsiteX59" fmla="*/ 167197 w 587245"/>
              <a:gd name="connsiteY59" fmla="*/ 174818 h 606369"/>
              <a:gd name="connsiteX60" fmla="*/ 176516 w 587245"/>
              <a:gd name="connsiteY60" fmla="*/ 120281 h 606369"/>
              <a:gd name="connsiteX61" fmla="*/ 255964 w 587245"/>
              <a:gd name="connsiteY61" fmla="*/ 232339 h 606369"/>
              <a:gd name="connsiteX62" fmla="*/ 143781 w 587245"/>
              <a:gd name="connsiteY62" fmla="*/ 311699 h 606369"/>
              <a:gd name="connsiteX63" fmla="*/ 64333 w 587245"/>
              <a:gd name="connsiteY63" fmla="*/ 199641 h 606369"/>
              <a:gd name="connsiteX64" fmla="*/ 176516 w 587245"/>
              <a:gd name="connsiteY64" fmla="*/ 120281 h 606369"/>
              <a:gd name="connsiteX65" fmla="*/ 178915 w 587245"/>
              <a:gd name="connsiteY65" fmla="*/ 106556 h 606369"/>
              <a:gd name="connsiteX66" fmla="*/ 50555 w 587245"/>
              <a:gd name="connsiteY66" fmla="*/ 197231 h 606369"/>
              <a:gd name="connsiteX67" fmla="*/ 141387 w 587245"/>
              <a:gd name="connsiteY67" fmla="*/ 325368 h 606369"/>
              <a:gd name="connsiteX68" fmla="*/ 269746 w 587245"/>
              <a:gd name="connsiteY68" fmla="*/ 234694 h 606369"/>
              <a:gd name="connsiteX69" fmla="*/ 178915 w 587245"/>
              <a:gd name="connsiteY69" fmla="*/ 106556 h 606369"/>
              <a:gd name="connsiteX70" fmla="*/ 458762 w 587245"/>
              <a:gd name="connsiteY70" fmla="*/ 95461 h 606369"/>
              <a:gd name="connsiteX71" fmla="*/ 425296 w 587245"/>
              <a:gd name="connsiteY71" fmla="*/ 129349 h 606369"/>
              <a:gd name="connsiteX72" fmla="*/ 459240 w 587245"/>
              <a:gd name="connsiteY72" fmla="*/ 162880 h 606369"/>
              <a:gd name="connsiteX73" fmla="*/ 483024 w 587245"/>
              <a:gd name="connsiteY73" fmla="*/ 152737 h 606369"/>
              <a:gd name="connsiteX74" fmla="*/ 490195 w 587245"/>
              <a:gd name="connsiteY74" fmla="*/ 141998 h 606369"/>
              <a:gd name="connsiteX75" fmla="*/ 492825 w 587245"/>
              <a:gd name="connsiteY75" fmla="*/ 128872 h 606369"/>
              <a:gd name="connsiteX76" fmla="*/ 458762 w 587245"/>
              <a:gd name="connsiteY76" fmla="*/ 95461 h 606369"/>
              <a:gd name="connsiteX77" fmla="*/ 135053 w 587245"/>
              <a:gd name="connsiteY77" fmla="*/ 57997 h 606369"/>
              <a:gd name="connsiteX78" fmla="*/ 187161 w 587245"/>
              <a:gd name="connsiteY78" fmla="*/ 58355 h 606369"/>
              <a:gd name="connsiteX79" fmla="*/ 184054 w 587245"/>
              <a:gd name="connsiteY79" fmla="*/ 76251 h 606369"/>
              <a:gd name="connsiteX80" fmla="*/ 223614 w 587245"/>
              <a:gd name="connsiteY80" fmla="*/ 89256 h 606369"/>
              <a:gd name="connsiteX81" fmla="*/ 231860 w 587245"/>
              <a:gd name="connsiteY81" fmla="*/ 72911 h 606369"/>
              <a:gd name="connsiteX82" fmla="*/ 273930 w 587245"/>
              <a:gd name="connsiteY82" fmla="*/ 103454 h 606369"/>
              <a:gd name="connsiteX83" fmla="*/ 260902 w 587245"/>
              <a:gd name="connsiteY83" fmla="*/ 116339 h 606369"/>
              <a:gd name="connsiteX84" fmla="*/ 290781 w 587245"/>
              <a:gd name="connsiteY84" fmla="*/ 160961 h 606369"/>
              <a:gd name="connsiteX85" fmla="*/ 307752 w 587245"/>
              <a:gd name="connsiteY85" fmla="*/ 153802 h 606369"/>
              <a:gd name="connsiteX86" fmla="*/ 319943 w 587245"/>
              <a:gd name="connsiteY86" fmla="*/ 204389 h 606369"/>
              <a:gd name="connsiteX87" fmla="*/ 301538 w 587245"/>
              <a:gd name="connsiteY87" fmla="*/ 205702 h 606369"/>
              <a:gd name="connsiteX88" fmla="*/ 300103 w 587245"/>
              <a:gd name="connsiteY88" fmla="*/ 239824 h 606369"/>
              <a:gd name="connsiteX89" fmla="*/ 295203 w 587245"/>
              <a:gd name="connsiteY89" fmla="*/ 258913 h 606369"/>
              <a:gd name="connsiteX90" fmla="*/ 312772 w 587245"/>
              <a:gd name="connsiteY90" fmla="*/ 264521 h 606369"/>
              <a:gd name="connsiteX91" fmla="*/ 288988 w 587245"/>
              <a:gd name="connsiteY91" fmla="*/ 310813 h 606369"/>
              <a:gd name="connsiteX92" fmla="*/ 274288 w 587245"/>
              <a:gd name="connsiteY92" fmla="*/ 299956 h 606369"/>
              <a:gd name="connsiteX93" fmla="*/ 234728 w 587245"/>
              <a:gd name="connsiteY93" fmla="*/ 336345 h 606369"/>
              <a:gd name="connsiteX94" fmla="*/ 244409 w 587245"/>
              <a:gd name="connsiteY94" fmla="*/ 351855 h 606369"/>
              <a:gd name="connsiteX95" fmla="*/ 196244 w 587245"/>
              <a:gd name="connsiteY95" fmla="*/ 371660 h 606369"/>
              <a:gd name="connsiteX96" fmla="*/ 192181 w 587245"/>
              <a:gd name="connsiteY96" fmla="*/ 354003 h 606369"/>
              <a:gd name="connsiteX97" fmla="*/ 138518 w 587245"/>
              <a:gd name="connsiteY97" fmla="*/ 355912 h 606369"/>
              <a:gd name="connsiteX98" fmla="*/ 135650 w 587245"/>
              <a:gd name="connsiteY98" fmla="*/ 373927 h 606369"/>
              <a:gd name="connsiteX99" fmla="*/ 133140 w 587245"/>
              <a:gd name="connsiteY99" fmla="*/ 373569 h 606369"/>
              <a:gd name="connsiteX100" fmla="*/ 86171 w 587245"/>
              <a:gd name="connsiteY100" fmla="*/ 357820 h 606369"/>
              <a:gd name="connsiteX101" fmla="*/ 94656 w 587245"/>
              <a:gd name="connsiteY101" fmla="*/ 341594 h 606369"/>
              <a:gd name="connsiteX102" fmla="*/ 52467 w 587245"/>
              <a:gd name="connsiteY102" fmla="*/ 308307 h 606369"/>
              <a:gd name="connsiteX103" fmla="*/ 38723 w 587245"/>
              <a:gd name="connsiteY103" fmla="*/ 320119 h 606369"/>
              <a:gd name="connsiteX104" fmla="*/ 11593 w 587245"/>
              <a:gd name="connsiteY104" fmla="*/ 275736 h 606369"/>
              <a:gd name="connsiteX105" fmla="*/ 28564 w 587245"/>
              <a:gd name="connsiteY105" fmla="*/ 268816 h 606369"/>
              <a:gd name="connsiteX106" fmla="*/ 18286 w 587245"/>
              <a:gd name="connsiteY106" fmla="*/ 216201 h 606369"/>
              <a:gd name="connsiteX107" fmla="*/ 0 w 587245"/>
              <a:gd name="connsiteY107" fmla="*/ 216201 h 606369"/>
              <a:gd name="connsiteX108" fmla="*/ 2271 w 587245"/>
              <a:gd name="connsiteY108" fmla="*/ 188998 h 606369"/>
              <a:gd name="connsiteX109" fmla="*/ 8366 w 587245"/>
              <a:gd name="connsiteY109" fmla="*/ 164898 h 606369"/>
              <a:gd name="connsiteX110" fmla="*/ 25696 w 587245"/>
              <a:gd name="connsiteY110" fmla="*/ 170744 h 606369"/>
              <a:gd name="connsiteX111" fmla="*/ 52228 w 587245"/>
              <a:gd name="connsiteY111" fmla="*/ 124094 h 606369"/>
              <a:gd name="connsiteX112" fmla="*/ 38245 w 587245"/>
              <a:gd name="connsiteY112" fmla="*/ 112163 h 606369"/>
              <a:gd name="connsiteX113" fmla="*/ 78044 w 587245"/>
              <a:gd name="connsiteY113" fmla="*/ 78638 h 606369"/>
              <a:gd name="connsiteX114" fmla="*/ 87366 w 587245"/>
              <a:gd name="connsiteY114" fmla="*/ 94386 h 606369"/>
              <a:gd name="connsiteX115" fmla="*/ 137921 w 587245"/>
              <a:gd name="connsiteY115" fmla="*/ 76013 h 606369"/>
              <a:gd name="connsiteX116" fmla="*/ 458164 w 587245"/>
              <a:gd name="connsiteY116" fmla="*/ 0 h 606369"/>
              <a:gd name="connsiteX117" fmla="*/ 458164 w 587245"/>
              <a:gd name="connsiteY117" fmla="*/ 14677 h 606369"/>
              <a:gd name="connsiteX118" fmla="*/ 483502 w 587245"/>
              <a:gd name="connsiteY118" fmla="*/ 17302 h 606369"/>
              <a:gd name="connsiteX119" fmla="*/ 491510 w 587245"/>
              <a:gd name="connsiteY119" fmla="*/ 19331 h 606369"/>
              <a:gd name="connsiteX120" fmla="*/ 495693 w 587245"/>
              <a:gd name="connsiteY120" fmla="*/ 5250 h 606369"/>
              <a:gd name="connsiteX121" fmla="*/ 533581 w 587245"/>
              <a:gd name="connsiteY121" fmla="*/ 23627 h 606369"/>
              <a:gd name="connsiteX122" fmla="*/ 525095 w 587245"/>
              <a:gd name="connsiteY122" fmla="*/ 35678 h 606369"/>
              <a:gd name="connsiteX123" fmla="*/ 555214 w 587245"/>
              <a:gd name="connsiteY123" fmla="*/ 66822 h 606369"/>
              <a:gd name="connsiteX124" fmla="*/ 567524 w 587245"/>
              <a:gd name="connsiteY124" fmla="*/ 58828 h 606369"/>
              <a:gd name="connsiteX125" fmla="*/ 584496 w 587245"/>
              <a:gd name="connsiteY125" fmla="*/ 97370 h 606369"/>
              <a:gd name="connsiteX126" fmla="*/ 570034 w 587245"/>
              <a:gd name="connsiteY126" fmla="*/ 100950 h 606369"/>
              <a:gd name="connsiteX127" fmla="*/ 573739 w 587245"/>
              <a:gd name="connsiteY127" fmla="*/ 128275 h 606369"/>
              <a:gd name="connsiteX128" fmla="*/ 572664 w 587245"/>
              <a:gd name="connsiteY128" fmla="*/ 144146 h 606369"/>
              <a:gd name="connsiteX129" fmla="*/ 587245 w 587245"/>
              <a:gd name="connsiteY129" fmla="*/ 146174 h 606369"/>
              <a:gd name="connsiteX130" fmla="*/ 575054 w 587245"/>
              <a:gd name="connsiteY130" fmla="*/ 186387 h 606369"/>
              <a:gd name="connsiteX131" fmla="*/ 561787 w 587245"/>
              <a:gd name="connsiteY131" fmla="*/ 179824 h 606369"/>
              <a:gd name="connsiteX132" fmla="*/ 535493 w 587245"/>
              <a:gd name="connsiteY132" fmla="*/ 214309 h 606369"/>
              <a:gd name="connsiteX133" fmla="*/ 545413 w 587245"/>
              <a:gd name="connsiteY133" fmla="*/ 225287 h 606369"/>
              <a:gd name="connsiteX134" fmla="*/ 509916 w 587245"/>
              <a:gd name="connsiteY134" fmla="*/ 247959 h 606369"/>
              <a:gd name="connsiteX135" fmla="*/ 504179 w 587245"/>
              <a:gd name="connsiteY135" fmla="*/ 234356 h 606369"/>
              <a:gd name="connsiteX136" fmla="*/ 461750 w 587245"/>
              <a:gd name="connsiteY136" fmla="*/ 243544 h 606369"/>
              <a:gd name="connsiteX137" fmla="*/ 462108 w 587245"/>
              <a:gd name="connsiteY137" fmla="*/ 258221 h 606369"/>
              <a:gd name="connsiteX138" fmla="*/ 459957 w 587245"/>
              <a:gd name="connsiteY138" fmla="*/ 258340 h 606369"/>
              <a:gd name="connsiteX139" fmla="*/ 420396 w 587245"/>
              <a:gd name="connsiteY139" fmla="*/ 252374 h 606369"/>
              <a:gd name="connsiteX140" fmla="*/ 424818 w 587245"/>
              <a:gd name="connsiteY140" fmla="*/ 238413 h 606369"/>
              <a:gd name="connsiteX141" fmla="*/ 386572 w 587245"/>
              <a:gd name="connsiteY141" fmla="*/ 217889 h 606369"/>
              <a:gd name="connsiteX142" fmla="*/ 377250 w 587245"/>
              <a:gd name="connsiteY142" fmla="*/ 229225 h 606369"/>
              <a:gd name="connsiteX143" fmla="*/ 349402 w 587245"/>
              <a:gd name="connsiteY143" fmla="*/ 197723 h 606369"/>
              <a:gd name="connsiteX144" fmla="*/ 361951 w 587245"/>
              <a:gd name="connsiteY144" fmla="*/ 189847 h 606369"/>
              <a:gd name="connsiteX145" fmla="*/ 346294 w 587245"/>
              <a:gd name="connsiteY145" fmla="*/ 149515 h 606369"/>
              <a:gd name="connsiteX146" fmla="*/ 331713 w 587245"/>
              <a:gd name="connsiteY146" fmla="*/ 152021 h 606369"/>
              <a:gd name="connsiteX147" fmla="*/ 329681 w 587245"/>
              <a:gd name="connsiteY147" fmla="*/ 130065 h 606369"/>
              <a:gd name="connsiteX148" fmla="*/ 331115 w 587245"/>
              <a:gd name="connsiteY148" fmla="*/ 110138 h 606369"/>
              <a:gd name="connsiteX149" fmla="*/ 345697 w 587245"/>
              <a:gd name="connsiteY149" fmla="*/ 112286 h 606369"/>
              <a:gd name="connsiteX150" fmla="*/ 360158 w 587245"/>
              <a:gd name="connsiteY150" fmla="*/ 71476 h 606369"/>
              <a:gd name="connsiteX151" fmla="*/ 347370 w 587245"/>
              <a:gd name="connsiteY151" fmla="*/ 63959 h 606369"/>
              <a:gd name="connsiteX152" fmla="*/ 374262 w 587245"/>
              <a:gd name="connsiteY152" fmla="*/ 31621 h 606369"/>
              <a:gd name="connsiteX153" fmla="*/ 383943 w 587245"/>
              <a:gd name="connsiteY153" fmla="*/ 42719 h 606369"/>
              <a:gd name="connsiteX154" fmla="*/ 421472 w 587245"/>
              <a:gd name="connsiteY154" fmla="*/ 21001 h 606369"/>
              <a:gd name="connsiteX155" fmla="*/ 416691 w 587245"/>
              <a:gd name="connsiteY155" fmla="*/ 7160 h 606369"/>
              <a:gd name="connsiteX156" fmla="*/ 458164 w 587245"/>
              <a:gd name="connsiteY156" fmla="*/ 0 h 60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587245" h="606369">
                <a:moveTo>
                  <a:pt x="391380" y="404873"/>
                </a:moveTo>
                <a:cubicBezTo>
                  <a:pt x="368199" y="404873"/>
                  <a:pt x="349559" y="423487"/>
                  <a:pt x="349559" y="446514"/>
                </a:cubicBezTo>
                <a:cubicBezTo>
                  <a:pt x="349559" y="469662"/>
                  <a:pt x="368318" y="488275"/>
                  <a:pt x="391380" y="488275"/>
                </a:cubicBezTo>
                <a:cubicBezTo>
                  <a:pt x="414441" y="488275"/>
                  <a:pt x="433081" y="469542"/>
                  <a:pt x="433081" y="446514"/>
                </a:cubicBezTo>
                <a:cubicBezTo>
                  <a:pt x="433081" y="423487"/>
                  <a:pt x="414441" y="404873"/>
                  <a:pt x="391380" y="404873"/>
                </a:cubicBezTo>
                <a:close/>
                <a:moveTo>
                  <a:pt x="391380" y="349511"/>
                </a:moveTo>
                <a:cubicBezTo>
                  <a:pt x="445030" y="349511"/>
                  <a:pt x="488524" y="392942"/>
                  <a:pt x="488524" y="446514"/>
                </a:cubicBezTo>
                <a:cubicBezTo>
                  <a:pt x="488524" y="500206"/>
                  <a:pt x="445030" y="543637"/>
                  <a:pt x="391380" y="543637"/>
                </a:cubicBezTo>
                <a:cubicBezTo>
                  <a:pt x="337610" y="543637"/>
                  <a:pt x="294116" y="500206"/>
                  <a:pt x="294116" y="446514"/>
                </a:cubicBezTo>
                <a:cubicBezTo>
                  <a:pt x="294116" y="392942"/>
                  <a:pt x="337610" y="349511"/>
                  <a:pt x="391380" y="349511"/>
                </a:cubicBezTo>
                <a:close/>
                <a:moveTo>
                  <a:pt x="391356" y="336226"/>
                </a:moveTo>
                <a:cubicBezTo>
                  <a:pt x="330298" y="336226"/>
                  <a:pt x="280830" y="385625"/>
                  <a:pt x="280830" y="446478"/>
                </a:cubicBezTo>
                <a:cubicBezTo>
                  <a:pt x="280830" y="507452"/>
                  <a:pt x="330298" y="556851"/>
                  <a:pt x="391356" y="556851"/>
                </a:cubicBezTo>
                <a:cubicBezTo>
                  <a:pt x="452295" y="556851"/>
                  <a:pt x="501763" y="507452"/>
                  <a:pt x="501763" y="446478"/>
                </a:cubicBezTo>
                <a:cubicBezTo>
                  <a:pt x="501763" y="385625"/>
                  <a:pt x="452295" y="336226"/>
                  <a:pt x="391356" y="336226"/>
                </a:cubicBezTo>
                <a:close/>
                <a:moveTo>
                  <a:pt x="391356" y="286707"/>
                </a:moveTo>
                <a:lnTo>
                  <a:pt x="391356" y="304844"/>
                </a:lnTo>
                <a:cubicBezTo>
                  <a:pt x="405695" y="304844"/>
                  <a:pt x="419436" y="306992"/>
                  <a:pt x="432579" y="310929"/>
                </a:cubicBezTo>
                <a:lnTo>
                  <a:pt x="437837" y="293508"/>
                </a:lnTo>
                <a:cubicBezTo>
                  <a:pt x="454565" y="298639"/>
                  <a:pt x="470218" y="306276"/>
                  <a:pt x="484556" y="316537"/>
                </a:cubicBezTo>
                <a:lnTo>
                  <a:pt x="473802" y="331453"/>
                </a:lnTo>
                <a:cubicBezTo>
                  <a:pt x="488499" y="341953"/>
                  <a:pt x="501046" y="355078"/>
                  <a:pt x="510844" y="370351"/>
                </a:cubicBezTo>
                <a:lnTo>
                  <a:pt x="526258" y="360448"/>
                </a:lnTo>
                <a:cubicBezTo>
                  <a:pt x="535697" y="375244"/>
                  <a:pt x="542627" y="391352"/>
                  <a:pt x="546809" y="408296"/>
                </a:cubicBezTo>
                <a:lnTo>
                  <a:pt x="529006" y="412591"/>
                </a:lnTo>
                <a:cubicBezTo>
                  <a:pt x="531634" y="423569"/>
                  <a:pt x="533188" y="434785"/>
                  <a:pt x="533188" y="446478"/>
                </a:cubicBezTo>
                <a:cubicBezTo>
                  <a:pt x="533188" y="453280"/>
                  <a:pt x="532590" y="459723"/>
                  <a:pt x="531754" y="466167"/>
                </a:cubicBezTo>
                <a:lnTo>
                  <a:pt x="549916" y="468792"/>
                </a:lnTo>
                <a:cubicBezTo>
                  <a:pt x="547407" y="486093"/>
                  <a:pt x="542269" y="502798"/>
                  <a:pt x="534383" y="518429"/>
                </a:cubicBezTo>
                <a:lnTo>
                  <a:pt x="518013" y="510196"/>
                </a:lnTo>
                <a:cubicBezTo>
                  <a:pt x="509768" y="526304"/>
                  <a:pt x="498656" y="540742"/>
                  <a:pt x="485154" y="552675"/>
                </a:cubicBezTo>
                <a:lnTo>
                  <a:pt x="497342" y="566396"/>
                </a:lnTo>
                <a:cubicBezTo>
                  <a:pt x="484198" y="577971"/>
                  <a:pt x="469381" y="587278"/>
                  <a:pt x="453251" y="593960"/>
                </a:cubicBezTo>
                <a:lnTo>
                  <a:pt x="446201" y="577255"/>
                </a:lnTo>
                <a:cubicBezTo>
                  <a:pt x="429951" y="584056"/>
                  <a:pt x="412147" y="587874"/>
                  <a:pt x="393626" y="588113"/>
                </a:cubicBezTo>
                <a:lnTo>
                  <a:pt x="393865" y="606369"/>
                </a:lnTo>
                <a:cubicBezTo>
                  <a:pt x="393029" y="606369"/>
                  <a:pt x="392193" y="606369"/>
                  <a:pt x="391356" y="606369"/>
                </a:cubicBezTo>
                <a:cubicBezTo>
                  <a:pt x="374628" y="606369"/>
                  <a:pt x="358139" y="603863"/>
                  <a:pt x="342366" y="598852"/>
                </a:cubicBezTo>
                <a:lnTo>
                  <a:pt x="347982" y="581431"/>
                </a:lnTo>
                <a:cubicBezTo>
                  <a:pt x="330537" y="575823"/>
                  <a:pt x="314526" y="567112"/>
                  <a:pt x="300785" y="555658"/>
                </a:cubicBezTo>
                <a:lnTo>
                  <a:pt x="289194" y="569618"/>
                </a:lnTo>
                <a:cubicBezTo>
                  <a:pt x="275692" y="558521"/>
                  <a:pt x="264222" y="545277"/>
                  <a:pt x="255021" y="530481"/>
                </a:cubicBezTo>
                <a:lnTo>
                  <a:pt x="270674" y="520816"/>
                </a:lnTo>
                <a:cubicBezTo>
                  <a:pt x="261354" y="505781"/>
                  <a:pt x="254782" y="488838"/>
                  <a:pt x="251556" y="470701"/>
                </a:cubicBezTo>
                <a:lnTo>
                  <a:pt x="233513" y="473803"/>
                </a:lnTo>
                <a:cubicBezTo>
                  <a:pt x="231960" y="464854"/>
                  <a:pt x="231243" y="455666"/>
                  <a:pt x="231243" y="446478"/>
                </a:cubicBezTo>
                <a:cubicBezTo>
                  <a:pt x="231243" y="438245"/>
                  <a:pt x="231840" y="429893"/>
                  <a:pt x="233155" y="421779"/>
                </a:cubicBezTo>
                <a:lnTo>
                  <a:pt x="251317" y="424643"/>
                </a:lnTo>
                <a:cubicBezTo>
                  <a:pt x="254065" y="406386"/>
                  <a:pt x="260398" y="389443"/>
                  <a:pt x="269479" y="374170"/>
                </a:cubicBezTo>
                <a:lnTo>
                  <a:pt x="253707" y="364743"/>
                </a:lnTo>
                <a:cubicBezTo>
                  <a:pt x="262668" y="349828"/>
                  <a:pt x="273900" y="336464"/>
                  <a:pt x="287283" y="325009"/>
                </a:cubicBezTo>
                <a:lnTo>
                  <a:pt x="299112" y="338970"/>
                </a:lnTo>
                <a:cubicBezTo>
                  <a:pt x="312733" y="327276"/>
                  <a:pt x="328506" y="318208"/>
                  <a:pt x="345831" y="312361"/>
                </a:cubicBezTo>
                <a:lnTo>
                  <a:pt x="339977" y="295060"/>
                </a:lnTo>
                <a:cubicBezTo>
                  <a:pt x="356466" y="289452"/>
                  <a:pt x="373672" y="286707"/>
                  <a:pt x="391356" y="286707"/>
                </a:cubicBezTo>
                <a:close/>
                <a:moveTo>
                  <a:pt x="167197" y="174818"/>
                </a:moveTo>
                <a:cubicBezTo>
                  <a:pt x="144378" y="170999"/>
                  <a:pt x="122874" y="186275"/>
                  <a:pt x="118931" y="208949"/>
                </a:cubicBezTo>
                <a:cubicBezTo>
                  <a:pt x="115108" y="231623"/>
                  <a:pt x="130400" y="253223"/>
                  <a:pt x="153100" y="257042"/>
                </a:cubicBezTo>
                <a:cubicBezTo>
                  <a:pt x="175799" y="260980"/>
                  <a:pt x="197423" y="245705"/>
                  <a:pt x="201247" y="223031"/>
                </a:cubicBezTo>
                <a:cubicBezTo>
                  <a:pt x="205189" y="200237"/>
                  <a:pt x="189897" y="178756"/>
                  <a:pt x="167197" y="174818"/>
                </a:cubicBezTo>
                <a:close/>
                <a:moveTo>
                  <a:pt x="176516" y="120281"/>
                </a:moveTo>
                <a:cubicBezTo>
                  <a:pt x="229442" y="129350"/>
                  <a:pt x="265044" y="179472"/>
                  <a:pt x="255964" y="232339"/>
                </a:cubicBezTo>
                <a:cubicBezTo>
                  <a:pt x="246884" y="285206"/>
                  <a:pt x="196707" y="320649"/>
                  <a:pt x="143781" y="311699"/>
                </a:cubicBezTo>
                <a:cubicBezTo>
                  <a:pt x="90855" y="302629"/>
                  <a:pt x="55253" y="252507"/>
                  <a:pt x="64333" y="199641"/>
                </a:cubicBezTo>
                <a:cubicBezTo>
                  <a:pt x="73413" y="146774"/>
                  <a:pt x="123590" y="111211"/>
                  <a:pt x="176516" y="120281"/>
                </a:cubicBezTo>
                <a:close/>
                <a:moveTo>
                  <a:pt x="178915" y="106556"/>
                </a:moveTo>
                <a:cubicBezTo>
                  <a:pt x="118320" y="96176"/>
                  <a:pt x="60833" y="136741"/>
                  <a:pt x="50555" y="197231"/>
                </a:cubicBezTo>
                <a:cubicBezTo>
                  <a:pt x="40157" y="257720"/>
                  <a:pt x="80912" y="314989"/>
                  <a:pt x="141387" y="325368"/>
                </a:cubicBezTo>
                <a:cubicBezTo>
                  <a:pt x="201981" y="335748"/>
                  <a:pt x="259349" y="295064"/>
                  <a:pt x="269746" y="234694"/>
                </a:cubicBezTo>
                <a:cubicBezTo>
                  <a:pt x="280144" y="174204"/>
                  <a:pt x="239390" y="116817"/>
                  <a:pt x="178915" y="106556"/>
                </a:cubicBezTo>
                <a:close/>
                <a:moveTo>
                  <a:pt x="458762" y="95461"/>
                </a:moveTo>
                <a:cubicBezTo>
                  <a:pt x="440117" y="95580"/>
                  <a:pt x="425177" y="110734"/>
                  <a:pt x="425296" y="129349"/>
                </a:cubicBezTo>
                <a:cubicBezTo>
                  <a:pt x="425416" y="147964"/>
                  <a:pt x="440595" y="162999"/>
                  <a:pt x="459240" y="162880"/>
                </a:cubicBezTo>
                <a:cubicBezTo>
                  <a:pt x="468562" y="162760"/>
                  <a:pt x="477048" y="158942"/>
                  <a:pt x="483024" y="152737"/>
                </a:cubicBezTo>
                <a:cubicBezTo>
                  <a:pt x="486132" y="149754"/>
                  <a:pt x="488522" y="146055"/>
                  <a:pt x="490195" y="141998"/>
                </a:cubicBezTo>
                <a:cubicBezTo>
                  <a:pt x="491869" y="137941"/>
                  <a:pt x="492825" y="133526"/>
                  <a:pt x="492825" y="128872"/>
                </a:cubicBezTo>
                <a:cubicBezTo>
                  <a:pt x="492586" y="110257"/>
                  <a:pt x="477407" y="95341"/>
                  <a:pt x="458762" y="95461"/>
                </a:cubicBezTo>
                <a:close/>
                <a:moveTo>
                  <a:pt x="135053" y="57997"/>
                </a:moveTo>
                <a:cubicBezTo>
                  <a:pt x="152263" y="55253"/>
                  <a:pt x="169832" y="55372"/>
                  <a:pt x="187161" y="58355"/>
                </a:cubicBezTo>
                <a:lnTo>
                  <a:pt x="184054" y="76251"/>
                </a:lnTo>
                <a:cubicBezTo>
                  <a:pt x="198157" y="78638"/>
                  <a:pt x="211423" y="83171"/>
                  <a:pt x="223614" y="89256"/>
                </a:cubicBezTo>
                <a:lnTo>
                  <a:pt x="231860" y="72911"/>
                </a:lnTo>
                <a:cubicBezTo>
                  <a:pt x="247517" y="80785"/>
                  <a:pt x="261619" y="91046"/>
                  <a:pt x="273930" y="103454"/>
                </a:cubicBezTo>
                <a:lnTo>
                  <a:pt x="260902" y="116339"/>
                </a:lnTo>
                <a:cubicBezTo>
                  <a:pt x="273690" y="129225"/>
                  <a:pt x="283849" y="144258"/>
                  <a:pt x="290781" y="160961"/>
                </a:cubicBezTo>
                <a:lnTo>
                  <a:pt x="307752" y="153802"/>
                </a:lnTo>
                <a:cubicBezTo>
                  <a:pt x="314565" y="169909"/>
                  <a:pt x="318628" y="186970"/>
                  <a:pt x="319943" y="204389"/>
                </a:cubicBezTo>
                <a:lnTo>
                  <a:pt x="301538" y="205702"/>
                </a:lnTo>
                <a:cubicBezTo>
                  <a:pt x="302374" y="216917"/>
                  <a:pt x="302016" y="228251"/>
                  <a:pt x="300103" y="239824"/>
                </a:cubicBezTo>
                <a:cubicBezTo>
                  <a:pt x="298908" y="246386"/>
                  <a:pt x="297235" y="252709"/>
                  <a:pt x="295203" y="258913"/>
                </a:cubicBezTo>
                <a:lnTo>
                  <a:pt x="312772" y="264521"/>
                </a:lnTo>
                <a:cubicBezTo>
                  <a:pt x="307394" y="281224"/>
                  <a:pt x="299506" y="296734"/>
                  <a:pt x="288988" y="310813"/>
                </a:cubicBezTo>
                <a:lnTo>
                  <a:pt x="274288" y="299956"/>
                </a:lnTo>
                <a:cubicBezTo>
                  <a:pt x="263532" y="314511"/>
                  <a:pt x="250026" y="326800"/>
                  <a:pt x="234728" y="336345"/>
                </a:cubicBezTo>
                <a:lnTo>
                  <a:pt x="244409" y="351855"/>
                </a:lnTo>
                <a:cubicBezTo>
                  <a:pt x="229470" y="361042"/>
                  <a:pt x="213335" y="367723"/>
                  <a:pt x="196244" y="371660"/>
                </a:cubicBezTo>
                <a:lnTo>
                  <a:pt x="192181" y="354003"/>
                </a:lnTo>
                <a:cubicBezTo>
                  <a:pt x="175090" y="357940"/>
                  <a:pt x="156924" y="358775"/>
                  <a:pt x="138518" y="355912"/>
                </a:cubicBezTo>
                <a:lnTo>
                  <a:pt x="135650" y="373927"/>
                </a:lnTo>
                <a:cubicBezTo>
                  <a:pt x="134813" y="373808"/>
                  <a:pt x="133977" y="373689"/>
                  <a:pt x="133140" y="373569"/>
                </a:cubicBezTo>
                <a:cubicBezTo>
                  <a:pt x="116647" y="370706"/>
                  <a:pt x="100871" y="365456"/>
                  <a:pt x="86171" y="357820"/>
                </a:cubicBezTo>
                <a:lnTo>
                  <a:pt x="94656" y="341594"/>
                </a:lnTo>
                <a:cubicBezTo>
                  <a:pt x="78402" y="333124"/>
                  <a:pt x="64180" y="321789"/>
                  <a:pt x="52467" y="308307"/>
                </a:cubicBezTo>
                <a:lnTo>
                  <a:pt x="38723" y="320119"/>
                </a:lnTo>
                <a:cubicBezTo>
                  <a:pt x="27250" y="306876"/>
                  <a:pt x="18166" y="291843"/>
                  <a:pt x="11593" y="275736"/>
                </a:cubicBezTo>
                <a:lnTo>
                  <a:pt x="28564" y="268816"/>
                </a:lnTo>
                <a:cubicBezTo>
                  <a:pt x="21991" y="252351"/>
                  <a:pt x="18286" y="234574"/>
                  <a:pt x="18286" y="216201"/>
                </a:cubicBezTo>
                <a:lnTo>
                  <a:pt x="0" y="216201"/>
                </a:lnTo>
                <a:cubicBezTo>
                  <a:pt x="0" y="207133"/>
                  <a:pt x="717" y="197947"/>
                  <a:pt x="2271" y="188998"/>
                </a:cubicBezTo>
                <a:cubicBezTo>
                  <a:pt x="3705" y="180885"/>
                  <a:pt x="5737" y="172772"/>
                  <a:pt x="8366" y="164898"/>
                </a:cubicBezTo>
                <a:lnTo>
                  <a:pt x="25696" y="170744"/>
                </a:lnTo>
                <a:cubicBezTo>
                  <a:pt x="31672" y="153325"/>
                  <a:pt x="40635" y="137576"/>
                  <a:pt x="52228" y="124094"/>
                </a:cubicBezTo>
                <a:lnTo>
                  <a:pt x="38245" y="112163"/>
                </a:lnTo>
                <a:cubicBezTo>
                  <a:pt x="49599" y="98920"/>
                  <a:pt x="62985" y="87705"/>
                  <a:pt x="78044" y="78638"/>
                </a:cubicBezTo>
                <a:lnTo>
                  <a:pt x="87366" y="94386"/>
                </a:lnTo>
                <a:cubicBezTo>
                  <a:pt x="102783" y="85200"/>
                  <a:pt x="119874" y="78876"/>
                  <a:pt x="137921" y="76013"/>
                </a:cubicBezTo>
                <a:close/>
                <a:moveTo>
                  <a:pt x="458164" y="0"/>
                </a:moveTo>
                <a:lnTo>
                  <a:pt x="458164" y="14677"/>
                </a:lnTo>
                <a:cubicBezTo>
                  <a:pt x="466889" y="14558"/>
                  <a:pt x="475375" y="15512"/>
                  <a:pt x="483502" y="17302"/>
                </a:cubicBezTo>
                <a:cubicBezTo>
                  <a:pt x="486251" y="17899"/>
                  <a:pt x="488881" y="18615"/>
                  <a:pt x="491510" y="19331"/>
                </a:cubicBezTo>
                <a:lnTo>
                  <a:pt x="495693" y="5250"/>
                </a:lnTo>
                <a:cubicBezTo>
                  <a:pt x="509318" y="9308"/>
                  <a:pt x="521987" y="15393"/>
                  <a:pt x="533581" y="23627"/>
                </a:cubicBezTo>
                <a:lnTo>
                  <a:pt x="525095" y="35678"/>
                </a:lnTo>
                <a:cubicBezTo>
                  <a:pt x="537047" y="44031"/>
                  <a:pt x="547206" y="54651"/>
                  <a:pt x="555214" y="66822"/>
                </a:cubicBezTo>
                <a:lnTo>
                  <a:pt x="567524" y="58828"/>
                </a:lnTo>
                <a:cubicBezTo>
                  <a:pt x="575293" y="70641"/>
                  <a:pt x="581030" y="83647"/>
                  <a:pt x="584496" y="97370"/>
                </a:cubicBezTo>
                <a:lnTo>
                  <a:pt x="570034" y="100950"/>
                </a:lnTo>
                <a:cubicBezTo>
                  <a:pt x="572305" y="109780"/>
                  <a:pt x="573620" y="118848"/>
                  <a:pt x="573739" y="128275"/>
                </a:cubicBezTo>
                <a:cubicBezTo>
                  <a:pt x="573739" y="133764"/>
                  <a:pt x="573261" y="139014"/>
                  <a:pt x="572664" y="144146"/>
                </a:cubicBezTo>
                <a:lnTo>
                  <a:pt x="587245" y="146174"/>
                </a:lnTo>
                <a:cubicBezTo>
                  <a:pt x="585452" y="160135"/>
                  <a:pt x="581269" y="173738"/>
                  <a:pt x="575054" y="186387"/>
                </a:cubicBezTo>
                <a:lnTo>
                  <a:pt x="561787" y="179824"/>
                </a:lnTo>
                <a:cubicBezTo>
                  <a:pt x="555214" y="192950"/>
                  <a:pt x="546369" y="204644"/>
                  <a:pt x="535493" y="214309"/>
                </a:cubicBezTo>
                <a:lnTo>
                  <a:pt x="545413" y="225287"/>
                </a:lnTo>
                <a:cubicBezTo>
                  <a:pt x="534896" y="234714"/>
                  <a:pt x="522944" y="242350"/>
                  <a:pt x="509916" y="247959"/>
                </a:cubicBezTo>
                <a:lnTo>
                  <a:pt x="504179" y="234356"/>
                </a:lnTo>
                <a:cubicBezTo>
                  <a:pt x="491152" y="239964"/>
                  <a:pt x="476809" y="243186"/>
                  <a:pt x="461750" y="243544"/>
                </a:cubicBezTo>
                <a:lnTo>
                  <a:pt x="462108" y="258221"/>
                </a:lnTo>
                <a:cubicBezTo>
                  <a:pt x="461391" y="258221"/>
                  <a:pt x="460674" y="258340"/>
                  <a:pt x="459957" y="258340"/>
                </a:cubicBezTo>
                <a:cubicBezTo>
                  <a:pt x="446451" y="258340"/>
                  <a:pt x="433185" y="256431"/>
                  <a:pt x="420396" y="252374"/>
                </a:cubicBezTo>
                <a:lnTo>
                  <a:pt x="424818" y="238413"/>
                </a:lnTo>
                <a:cubicBezTo>
                  <a:pt x="410715" y="233998"/>
                  <a:pt x="397687" y="226957"/>
                  <a:pt x="386572" y="217889"/>
                </a:cubicBezTo>
                <a:lnTo>
                  <a:pt x="377250" y="229225"/>
                </a:lnTo>
                <a:cubicBezTo>
                  <a:pt x="366254" y="220275"/>
                  <a:pt x="356931" y="209655"/>
                  <a:pt x="349402" y="197723"/>
                </a:cubicBezTo>
                <a:lnTo>
                  <a:pt x="361951" y="189847"/>
                </a:lnTo>
                <a:cubicBezTo>
                  <a:pt x="354302" y="177795"/>
                  <a:pt x="348924" y="164073"/>
                  <a:pt x="346294" y="149515"/>
                </a:cubicBezTo>
                <a:lnTo>
                  <a:pt x="331713" y="152021"/>
                </a:lnTo>
                <a:cubicBezTo>
                  <a:pt x="330398" y="144861"/>
                  <a:pt x="329801" y="137463"/>
                  <a:pt x="329681" y="130065"/>
                </a:cubicBezTo>
                <a:cubicBezTo>
                  <a:pt x="329681" y="123383"/>
                  <a:pt x="330159" y="116701"/>
                  <a:pt x="331115" y="110138"/>
                </a:cubicBezTo>
                <a:lnTo>
                  <a:pt x="345697" y="112286"/>
                </a:lnTo>
                <a:cubicBezTo>
                  <a:pt x="347967" y="97608"/>
                  <a:pt x="352868" y="83767"/>
                  <a:pt x="360158" y="71476"/>
                </a:cubicBezTo>
                <a:lnTo>
                  <a:pt x="347370" y="63959"/>
                </a:lnTo>
                <a:cubicBezTo>
                  <a:pt x="354541" y="51787"/>
                  <a:pt x="363505" y="40929"/>
                  <a:pt x="374262" y="31621"/>
                </a:cubicBezTo>
                <a:lnTo>
                  <a:pt x="383943" y="42719"/>
                </a:lnTo>
                <a:cubicBezTo>
                  <a:pt x="394819" y="33292"/>
                  <a:pt x="407488" y="25894"/>
                  <a:pt x="421472" y="21001"/>
                </a:cubicBezTo>
                <a:lnTo>
                  <a:pt x="416691" y="7160"/>
                </a:lnTo>
                <a:cubicBezTo>
                  <a:pt x="429958" y="2506"/>
                  <a:pt x="443941" y="119"/>
                  <a:pt x="458164" y="0"/>
                </a:cubicBezTo>
                <a:close/>
              </a:path>
            </a:pathLst>
          </a:custGeom>
          <a:solidFill>
            <a:schemeClr val="accent1"/>
          </a:solidFill>
          <a:ln>
            <a:noFill/>
          </a:ln>
        </p:spPr>
      </p:sp>
      <p:sp>
        <p:nvSpPr>
          <p:cNvPr id="155" name="instructor-giving-a-lecture-with-circular-graphic-on-screen_43194">
            <a:extLst>
              <a:ext uri="{FF2B5EF4-FFF2-40B4-BE49-F238E27FC236}">
                <a16:creationId xmlns="" xmlns:a16="http://schemas.microsoft.com/office/drawing/2014/main" id="{754A4795-AD61-43A8-A177-69A46C963949}"/>
              </a:ext>
            </a:extLst>
          </p:cNvPr>
          <p:cNvSpPr>
            <a:spLocks noChangeAspect="1"/>
          </p:cNvSpPr>
          <p:nvPr/>
        </p:nvSpPr>
        <p:spPr bwMode="auto">
          <a:xfrm>
            <a:off x="584554" y="4720022"/>
            <a:ext cx="368754" cy="324026"/>
          </a:xfrm>
          <a:custGeom>
            <a:avLst/>
            <a:gdLst>
              <a:gd name="connsiteX0" fmla="*/ 511060 w 597041"/>
              <a:gd name="connsiteY0" fmla="*/ 318176 h 524623"/>
              <a:gd name="connsiteX1" fmla="*/ 555430 w 597041"/>
              <a:gd name="connsiteY1" fmla="*/ 318176 h 524623"/>
              <a:gd name="connsiteX2" fmla="*/ 555430 w 597041"/>
              <a:gd name="connsiteY2" fmla="*/ 328291 h 524623"/>
              <a:gd name="connsiteX3" fmla="*/ 511060 w 597041"/>
              <a:gd name="connsiteY3" fmla="*/ 328291 h 524623"/>
              <a:gd name="connsiteX4" fmla="*/ 511060 w 597041"/>
              <a:gd name="connsiteY4" fmla="*/ 298175 h 524623"/>
              <a:gd name="connsiteX5" fmla="*/ 555430 w 597041"/>
              <a:gd name="connsiteY5" fmla="*/ 298175 h 524623"/>
              <a:gd name="connsiteX6" fmla="*/ 555430 w 597041"/>
              <a:gd name="connsiteY6" fmla="*/ 309670 h 524623"/>
              <a:gd name="connsiteX7" fmla="*/ 511060 w 597041"/>
              <a:gd name="connsiteY7" fmla="*/ 309670 h 524623"/>
              <a:gd name="connsiteX8" fmla="*/ 511060 w 597041"/>
              <a:gd name="connsiteY8" fmla="*/ 279554 h 524623"/>
              <a:gd name="connsiteX9" fmla="*/ 555430 w 597041"/>
              <a:gd name="connsiteY9" fmla="*/ 279554 h 524623"/>
              <a:gd name="connsiteX10" fmla="*/ 555430 w 597041"/>
              <a:gd name="connsiteY10" fmla="*/ 291049 h 524623"/>
              <a:gd name="connsiteX11" fmla="*/ 511060 w 597041"/>
              <a:gd name="connsiteY11" fmla="*/ 291049 h 524623"/>
              <a:gd name="connsiteX12" fmla="*/ 511060 w 597041"/>
              <a:gd name="connsiteY12" fmla="*/ 260932 h 524623"/>
              <a:gd name="connsiteX13" fmla="*/ 555430 w 597041"/>
              <a:gd name="connsiteY13" fmla="*/ 260932 h 524623"/>
              <a:gd name="connsiteX14" fmla="*/ 555430 w 597041"/>
              <a:gd name="connsiteY14" fmla="*/ 270818 h 524623"/>
              <a:gd name="connsiteX15" fmla="*/ 511060 w 597041"/>
              <a:gd name="connsiteY15" fmla="*/ 270818 h 524623"/>
              <a:gd name="connsiteX16" fmla="*/ 511060 w 597041"/>
              <a:gd name="connsiteY16" fmla="*/ 242311 h 524623"/>
              <a:gd name="connsiteX17" fmla="*/ 555430 w 597041"/>
              <a:gd name="connsiteY17" fmla="*/ 242311 h 524623"/>
              <a:gd name="connsiteX18" fmla="*/ 555430 w 597041"/>
              <a:gd name="connsiteY18" fmla="*/ 253576 h 524623"/>
              <a:gd name="connsiteX19" fmla="*/ 511060 w 597041"/>
              <a:gd name="connsiteY19" fmla="*/ 253576 h 524623"/>
              <a:gd name="connsiteX20" fmla="*/ 436378 w 597041"/>
              <a:gd name="connsiteY20" fmla="*/ 240701 h 524623"/>
              <a:gd name="connsiteX21" fmla="*/ 489449 w 597041"/>
              <a:gd name="connsiteY21" fmla="*/ 240701 h 524623"/>
              <a:gd name="connsiteX22" fmla="*/ 460762 w 597041"/>
              <a:gd name="connsiteY22" fmla="*/ 302313 h 524623"/>
              <a:gd name="connsiteX23" fmla="*/ 423469 w 597041"/>
              <a:gd name="connsiteY23" fmla="*/ 265059 h 524623"/>
              <a:gd name="connsiteX24" fmla="*/ 436378 w 597041"/>
              <a:gd name="connsiteY24" fmla="*/ 240701 h 524623"/>
              <a:gd name="connsiteX25" fmla="*/ 386069 w 597041"/>
              <a:gd name="connsiteY25" fmla="*/ 146214 h 524623"/>
              <a:gd name="connsiteX26" fmla="*/ 386069 w 597041"/>
              <a:gd name="connsiteY26" fmla="*/ 199256 h 524623"/>
              <a:gd name="connsiteX27" fmla="*/ 353060 w 597041"/>
              <a:gd name="connsiteY27" fmla="*/ 235096 h 524623"/>
              <a:gd name="connsiteX28" fmla="*/ 388940 w 597041"/>
              <a:gd name="connsiteY28" fmla="*/ 270935 h 524623"/>
              <a:gd name="connsiteX29" fmla="*/ 411902 w 597041"/>
              <a:gd name="connsiteY29" fmla="*/ 262334 h 524623"/>
              <a:gd name="connsiteX30" fmla="*/ 449217 w 597041"/>
              <a:gd name="connsiteY30" fmla="*/ 299607 h 524623"/>
              <a:gd name="connsiteX31" fmla="*/ 388940 w 597041"/>
              <a:gd name="connsiteY31" fmla="*/ 322544 h 524623"/>
              <a:gd name="connsiteX32" fmla="*/ 301394 w 597041"/>
              <a:gd name="connsiteY32" fmla="*/ 235096 h 524623"/>
              <a:gd name="connsiteX33" fmla="*/ 386069 w 597041"/>
              <a:gd name="connsiteY33" fmla="*/ 146214 h 524623"/>
              <a:gd name="connsiteX34" fmla="*/ 391973 w 597041"/>
              <a:gd name="connsiteY34" fmla="*/ 143225 h 524623"/>
              <a:gd name="connsiteX35" fmla="*/ 394841 w 597041"/>
              <a:gd name="connsiteY35" fmla="*/ 143225 h 524623"/>
              <a:gd name="connsiteX36" fmla="*/ 482322 w 597041"/>
              <a:gd name="connsiteY36" fmla="*/ 232087 h 524623"/>
              <a:gd name="connsiteX37" fmla="*/ 482322 w 597041"/>
              <a:gd name="connsiteY37" fmla="*/ 234954 h 524623"/>
              <a:gd name="connsiteX38" fmla="*/ 430694 w 597041"/>
              <a:gd name="connsiteY38" fmla="*/ 234954 h 524623"/>
              <a:gd name="connsiteX39" fmla="*/ 430694 w 597041"/>
              <a:gd name="connsiteY39" fmla="*/ 232087 h 524623"/>
              <a:gd name="connsiteX40" fmla="*/ 394841 w 597041"/>
              <a:gd name="connsiteY40" fmla="*/ 196256 h 524623"/>
              <a:gd name="connsiteX41" fmla="*/ 391973 w 597041"/>
              <a:gd name="connsiteY41" fmla="*/ 196256 h 524623"/>
              <a:gd name="connsiteX42" fmla="*/ 209538 w 597041"/>
              <a:gd name="connsiteY42" fmla="*/ 117542 h 524623"/>
              <a:gd name="connsiteX43" fmla="*/ 209538 w 597041"/>
              <a:gd name="connsiteY43" fmla="*/ 179177 h 524623"/>
              <a:gd name="connsiteX44" fmla="*/ 281298 w 597041"/>
              <a:gd name="connsiteY44" fmla="*/ 213579 h 524623"/>
              <a:gd name="connsiteX45" fmla="*/ 281298 w 597041"/>
              <a:gd name="connsiteY45" fmla="*/ 258014 h 524623"/>
              <a:gd name="connsiteX46" fmla="*/ 209538 w 597041"/>
              <a:gd name="connsiteY46" fmla="*/ 225046 h 524623"/>
              <a:gd name="connsiteX47" fmla="*/ 209538 w 597041"/>
              <a:gd name="connsiteY47" fmla="*/ 341150 h 524623"/>
              <a:gd name="connsiteX48" fmla="*/ 367410 w 597041"/>
              <a:gd name="connsiteY48" fmla="*/ 341150 h 524623"/>
              <a:gd name="connsiteX49" fmla="*/ 394679 w 597041"/>
              <a:gd name="connsiteY49" fmla="*/ 341150 h 524623"/>
              <a:gd name="connsiteX50" fmla="*/ 571208 w 597041"/>
              <a:gd name="connsiteY50" fmla="*/ 341150 h 524623"/>
              <a:gd name="connsiteX51" fmla="*/ 571208 w 597041"/>
              <a:gd name="connsiteY51" fmla="*/ 117542 h 524623"/>
              <a:gd name="connsiteX52" fmla="*/ 363104 w 597041"/>
              <a:gd name="connsiteY52" fmla="*/ 73107 h 524623"/>
              <a:gd name="connsiteX53" fmla="*/ 410466 w 597041"/>
              <a:gd name="connsiteY53" fmla="*/ 73107 h 524623"/>
              <a:gd name="connsiteX54" fmla="*/ 410466 w 597041"/>
              <a:gd name="connsiteY54" fmla="*/ 93174 h 524623"/>
              <a:gd name="connsiteX55" fmla="*/ 588430 w 597041"/>
              <a:gd name="connsiteY55" fmla="*/ 93174 h 524623"/>
              <a:gd name="connsiteX56" fmla="*/ 597041 w 597041"/>
              <a:gd name="connsiteY56" fmla="*/ 93174 h 524623"/>
              <a:gd name="connsiteX57" fmla="*/ 597041 w 597041"/>
              <a:gd name="connsiteY57" fmla="*/ 117542 h 524623"/>
              <a:gd name="connsiteX58" fmla="*/ 588430 w 597041"/>
              <a:gd name="connsiteY58" fmla="*/ 117542 h 524623"/>
              <a:gd name="connsiteX59" fmla="*/ 588430 w 597041"/>
              <a:gd name="connsiteY59" fmla="*/ 358350 h 524623"/>
              <a:gd name="connsiteX60" fmla="*/ 394679 w 597041"/>
              <a:gd name="connsiteY60" fmla="*/ 358350 h 524623"/>
              <a:gd name="connsiteX61" fmla="*/ 394679 w 597041"/>
              <a:gd name="connsiteY61" fmla="*/ 402785 h 524623"/>
              <a:gd name="connsiteX62" fmla="*/ 490837 w 597041"/>
              <a:gd name="connsiteY62" fmla="*/ 511723 h 524623"/>
              <a:gd name="connsiteX63" fmla="*/ 456392 w 597041"/>
              <a:gd name="connsiteY63" fmla="*/ 511723 h 524623"/>
              <a:gd name="connsiteX64" fmla="*/ 390373 w 597041"/>
              <a:gd name="connsiteY64" fmla="*/ 438620 h 524623"/>
              <a:gd name="connsiteX65" fmla="*/ 390373 w 597041"/>
              <a:gd name="connsiteY65" fmla="*/ 511723 h 524623"/>
              <a:gd name="connsiteX66" fmla="*/ 370280 w 597041"/>
              <a:gd name="connsiteY66" fmla="*/ 511723 h 524623"/>
              <a:gd name="connsiteX67" fmla="*/ 370280 w 597041"/>
              <a:gd name="connsiteY67" fmla="*/ 438620 h 524623"/>
              <a:gd name="connsiteX68" fmla="*/ 305696 w 597041"/>
              <a:gd name="connsiteY68" fmla="*/ 511723 h 524623"/>
              <a:gd name="connsiteX69" fmla="*/ 271252 w 597041"/>
              <a:gd name="connsiteY69" fmla="*/ 511723 h 524623"/>
              <a:gd name="connsiteX70" fmla="*/ 367410 w 597041"/>
              <a:gd name="connsiteY70" fmla="*/ 402785 h 524623"/>
              <a:gd name="connsiteX71" fmla="*/ 367410 w 597041"/>
              <a:gd name="connsiteY71" fmla="*/ 358350 h 524623"/>
              <a:gd name="connsiteX72" fmla="*/ 192316 w 597041"/>
              <a:gd name="connsiteY72" fmla="*/ 358350 h 524623"/>
              <a:gd name="connsiteX73" fmla="*/ 192316 w 597041"/>
              <a:gd name="connsiteY73" fmla="*/ 217879 h 524623"/>
              <a:gd name="connsiteX74" fmla="*/ 169353 w 597041"/>
              <a:gd name="connsiteY74" fmla="*/ 207845 h 524623"/>
              <a:gd name="connsiteX75" fmla="*/ 163612 w 597041"/>
              <a:gd name="connsiteY75" fmla="*/ 329683 h 524623"/>
              <a:gd name="connsiteX76" fmla="*/ 159307 w 597041"/>
              <a:gd name="connsiteY76" fmla="*/ 329683 h 524623"/>
              <a:gd name="connsiteX77" fmla="*/ 159307 w 597041"/>
              <a:gd name="connsiteY77" fmla="*/ 346883 h 524623"/>
              <a:gd name="connsiteX78" fmla="*/ 159307 w 597041"/>
              <a:gd name="connsiteY78" fmla="*/ 359784 h 524623"/>
              <a:gd name="connsiteX79" fmla="*/ 159307 w 597041"/>
              <a:gd name="connsiteY79" fmla="*/ 490222 h 524623"/>
              <a:gd name="connsiteX80" fmla="*/ 165047 w 597041"/>
              <a:gd name="connsiteY80" fmla="*/ 490222 h 524623"/>
              <a:gd name="connsiteX81" fmla="*/ 193751 w 597041"/>
              <a:gd name="connsiteY81" fmla="*/ 497389 h 524623"/>
              <a:gd name="connsiteX82" fmla="*/ 193751 w 597041"/>
              <a:gd name="connsiteY82" fmla="*/ 524623 h 524623"/>
              <a:gd name="connsiteX83" fmla="*/ 169353 w 597041"/>
              <a:gd name="connsiteY83" fmla="*/ 524623 h 524623"/>
              <a:gd name="connsiteX84" fmla="*/ 139214 w 597041"/>
              <a:gd name="connsiteY84" fmla="*/ 520323 h 524623"/>
              <a:gd name="connsiteX85" fmla="*/ 139214 w 597041"/>
              <a:gd name="connsiteY85" fmla="*/ 524623 h 524623"/>
              <a:gd name="connsiteX86" fmla="*/ 106204 w 597041"/>
              <a:gd name="connsiteY86" fmla="*/ 524623 h 524623"/>
              <a:gd name="connsiteX87" fmla="*/ 106204 w 597041"/>
              <a:gd name="connsiteY87" fmla="*/ 494522 h 524623"/>
              <a:gd name="connsiteX88" fmla="*/ 106204 w 597041"/>
              <a:gd name="connsiteY88" fmla="*/ 490222 h 524623"/>
              <a:gd name="connsiteX89" fmla="*/ 106204 w 597041"/>
              <a:gd name="connsiteY89" fmla="*/ 359784 h 524623"/>
              <a:gd name="connsiteX90" fmla="*/ 87547 w 597041"/>
              <a:gd name="connsiteY90" fmla="*/ 359784 h 524623"/>
              <a:gd name="connsiteX91" fmla="*/ 87547 w 597041"/>
              <a:gd name="connsiteY91" fmla="*/ 490222 h 524623"/>
              <a:gd name="connsiteX92" fmla="*/ 87547 w 597041"/>
              <a:gd name="connsiteY92" fmla="*/ 494522 h 524623"/>
              <a:gd name="connsiteX93" fmla="*/ 87547 w 597041"/>
              <a:gd name="connsiteY93" fmla="*/ 524623 h 524623"/>
              <a:gd name="connsiteX94" fmla="*/ 54537 w 597041"/>
              <a:gd name="connsiteY94" fmla="*/ 524623 h 524623"/>
              <a:gd name="connsiteX95" fmla="*/ 54537 w 597041"/>
              <a:gd name="connsiteY95" fmla="*/ 520323 h 524623"/>
              <a:gd name="connsiteX96" fmla="*/ 25834 w 597041"/>
              <a:gd name="connsiteY96" fmla="*/ 524623 h 524623"/>
              <a:gd name="connsiteX97" fmla="*/ 0 w 597041"/>
              <a:gd name="connsiteY97" fmla="*/ 524623 h 524623"/>
              <a:gd name="connsiteX98" fmla="*/ 0 w 597041"/>
              <a:gd name="connsiteY98" fmla="*/ 497389 h 524623"/>
              <a:gd name="connsiteX99" fmla="*/ 30139 w 597041"/>
              <a:gd name="connsiteY99" fmla="*/ 490222 h 524623"/>
              <a:gd name="connsiteX100" fmla="*/ 34445 w 597041"/>
              <a:gd name="connsiteY100" fmla="*/ 490222 h 524623"/>
              <a:gd name="connsiteX101" fmla="*/ 34445 w 597041"/>
              <a:gd name="connsiteY101" fmla="*/ 359784 h 524623"/>
              <a:gd name="connsiteX102" fmla="*/ 34445 w 597041"/>
              <a:gd name="connsiteY102" fmla="*/ 346883 h 524623"/>
              <a:gd name="connsiteX103" fmla="*/ 34445 w 597041"/>
              <a:gd name="connsiteY103" fmla="*/ 329683 h 524623"/>
              <a:gd name="connsiteX104" fmla="*/ 31574 w 597041"/>
              <a:gd name="connsiteY104" fmla="*/ 329683 h 524623"/>
              <a:gd name="connsiteX105" fmla="*/ 30139 w 597041"/>
              <a:gd name="connsiteY105" fmla="*/ 302448 h 524623"/>
              <a:gd name="connsiteX106" fmla="*/ 4306 w 597041"/>
              <a:gd name="connsiteY106" fmla="*/ 302448 h 524623"/>
              <a:gd name="connsiteX107" fmla="*/ 8611 w 597041"/>
              <a:gd name="connsiteY107" fmla="*/ 169144 h 524623"/>
              <a:gd name="connsiteX108" fmla="*/ 67454 w 597041"/>
              <a:gd name="connsiteY108" fmla="*/ 159110 h 524623"/>
              <a:gd name="connsiteX109" fmla="*/ 94723 w 597041"/>
              <a:gd name="connsiteY109" fmla="*/ 190645 h 524623"/>
              <a:gd name="connsiteX110" fmla="*/ 123427 w 597041"/>
              <a:gd name="connsiteY110" fmla="*/ 159110 h 524623"/>
              <a:gd name="connsiteX111" fmla="*/ 165047 w 597041"/>
              <a:gd name="connsiteY111" fmla="*/ 159110 h 524623"/>
              <a:gd name="connsiteX112" fmla="*/ 192316 w 597041"/>
              <a:gd name="connsiteY112" fmla="*/ 172010 h 524623"/>
              <a:gd name="connsiteX113" fmla="*/ 192316 w 597041"/>
              <a:gd name="connsiteY113" fmla="*/ 117542 h 524623"/>
              <a:gd name="connsiteX114" fmla="*/ 180835 w 597041"/>
              <a:gd name="connsiteY114" fmla="*/ 117542 h 524623"/>
              <a:gd name="connsiteX115" fmla="*/ 180835 w 597041"/>
              <a:gd name="connsiteY115" fmla="*/ 93174 h 524623"/>
              <a:gd name="connsiteX116" fmla="*/ 192316 w 597041"/>
              <a:gd name="connsiteY116" fmla="*/ 93174 h 524623"/>
              <a:gd name="connsiteX117" fmla="*/ 363104 w 597041"/>
              <a:gd name="connsiteY117" fmla="*/ 93174 h 524623"/>
              <a:gd name="connsiteX118" fmla="*/ 96902 w 597041"/>
              <a:gd name="connsiteY118" fmla="*/ 0 h 524623"/>
              <a:gd name="connsiteX119" fmla="*/ 170814 w 597041"/>
              <a:gd name="connsiteY119" fmla="*/ 73797 h 524623"/>
              <a:gd name="connsiteX120" fmla="*/ 96902 w 597041"/>
              <a:gd name="connsiteY120" fmla="*/ 147594 h 524623"/>
              <a:gd name="connsiteX121" fmla="*/ 22990 w 597041"/>
              <a:gd name="connsiteY121" fmla="*/ 73797 h 524623"/>
              <a:gd name="connsiteX122" fmla="*/ 96902 w 597041"/>
              <a:gd name="connsiteY122" fmla="*/ 0 h 52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97041" h="524623">
                <a:moveTo>
                  <a:pt x="511060" y="318176"/>
                </a:moveTo>
                <a:lnTo>
                  <a:pt x="555430" y="318176"/>
                </a:lnTo>
                <a:lnTo>
                  <a:pt x="555430" y="328291"/>
                </a:lnTo>
                <a:lnTo>
                  <a:pt x="511060" y="328291"/>
                </a:lnTo>
                <a:close/>
                <a:moveTo>
                  <a:pt x="511060" y="298175"/>
                </a:moveTo>
                <a:lnTo>
                  <a:pt x="555430" y="298175"/>
                </a:lnTo>
                <a:lnTo>
                  <a:pt x="555430" y="309670"/>
                </a:lnTo>
                <a:lnTo>
                  <a:pt x="511060" y="309670"/>
                </a:lnTo>
                <a:close/>
                <a:moveTo>
                  <a:pt x="511060" y="279554"/>
                </a:moveTo>
                <a:lnTo>
                  <a:pt x="555430" y="279554"/>
                </a:lnTo>
                <a:lnTo>
                  <a:pt x="555430" y="291049"/>
                </a:lnTo>
                <a:lnTo>
                  <a:pt x="511060" y="291049"/>
                </a:lnTo>
                <a:close/>
                <a:moveTo>
                  <a:pt x="511060" y="260932"/>
                </a:moveTo>
                <a:lnTo>
                  <a:pt x="555430" y="260932"/>
                </a:lnTo>
                <a:lnTo>
                  <a:pt x="555430" y="270818"/>
                </a:lnTo>
                <a:lnTo>
                  <a:pt x="511060" y="270818"/>
                </a:lnTo>
                <a:close/>
                <a:moveTo>
                  <a:pt x="511060" y="242311"/>
                </a:moveTo>
                <a:lnTo>
                  <a:pt x="555430" y="242311"/>
                </a:lnTo>
                <a:lnTo>
                  <a:pt x="555430" y="253576"/>
                </a:lnTo>
                <a:lnTo>
                  <a:pt x="511060" y="253576"/>
                </a:lnTo>
                <a:close/>
                <a:moveTo>
                  <a:pt x="436378" y="240701"/>
                </a:moveTo>
                <a:lnTo>
                  <a:pt x="489449" y="240701"/>
                </a:lnTo>
                <a:cubicBezTo>
                  <a:pt x="488015" y="265059"/>
                  <a:pt x="476540" y="286552"/>
                  <a:pt x="460762" y="302313"/>
                </a:cubicBezTo>
                <a:lnTo>
                  <a:pt x="423469" y="265059"/>
                </a:lnTo>
                <a:cubicBezTo>
                  <a:pt x="430641" y="257895"/>
                  <a:pt x="434944" y="250731"/>
                  <a:pt x="436378" y="240701"/>
                </a:cubicBezTo>
                <a:close/>
                <a:moveTo>
                  <a:pt x="386069" y="146214"/>
                </a:moveTo>
                <a:lnTo>
                  <a:pt x="386069" y="199256"/>
                </a:lnTo>
                <a:cubicBezTo>
                  <a:pt x="367412" y="200690"/>
                  <a:pt x="353060" y="216459"/>
                  <a:pt x="353060" y="235096"/>
                </a:cubicBezTo>
                <a:cubicBezTo>
                  <a:pt x="353060" y="253732"/>
                  <a:pt x="370282" y="270935"/>
                  <a:pt x="388940" y="270935"/>
                </a:cubicBezTo>
                <a:cubicBezTo>
                  <a:pt x="397551" y="270935"/>
                  <a:pt x="406162" y="266634"/>
                  <a:pt x="411902" y="262334"/>
                </a:cubicBezTo>
                <a:lnTo>
                  <a:pt x="449217" y="299607"/>
                </a:lnTo>
                <a:cubicBezTo>
                  <a:pt x="433430" y="313943"/>
                  <a:pt x="411902" y="322544"/>
                  <a:pt x="388940" y="322544"/>
                </a:cubicBezTo>
                <a:cubicBezTo>
                  <a:pt x="340144" y="322544"/>
                  <a:pt x="301394" y="283837"/>
                  <a:pt x="301394" y="235096"/>
                </a:cubicBezTo>
                <a:cubicBezTo>
                  <a:pt x="301394" y="187788"/>
                  <a:pt x="338709" y="147648"/>
                  <a:pt x="386069" y="146214"/>
                </a:cubicBezTo>
                <a:close/>
                <a:moveTo>
                  <a:pt x="391973" y="143225"/>
                </a:moveTo>
                <a:cubicBezTo>
                  <a:pt x="393407" y="143225"/>
                  <a:pt x="393407" y="143225"/>
                  <a:pt x="394841" y="143225"/>
                </a:cubicBezTo>
                <a:cubicBezTo>
                  <a:pt x="443601" y="143225"/>
                  <a:pt x="482322" y="183356"/>
                  <a:pt x="482322" y="232087"/>
                </a:cubicBezTo>
                <a:cubicBezTo>
                  <a:pt x="482322" y="232087"/>
                  <a:pt x="482322" y="233521"/>
                  <a:pt x="482322" y="234954"/>
                </a:cubicBezTo>
                <a:lnTo>
                  <a:pt x="430694" y="234954"/>
                </a:lnTo>
                <a:cubicBezTo>
                  <a:pt x="430694" y="233521"/>
                  <a:pt x="430694" y="232087"/>
                  <a:pt x="430694" y="232087"/>
                </a:cubicBezTo>
                <a:cubicBezTo>
                  <a:pt x="430694" y="212022"/>
                  <a:pt x="414919" y="196256"/>
                  <a:pt x="394841" y="196256"/>
                </a:cubicBezTo>
                <a:cubicBezTo>
                  <a:pt x="393407" y="196256"/>
                  <a:pt x="393407" y="196256"/>
                  <a:pt x="391973" y="196256"/>
                </a:cubicBezTo>
                <a:close/>
                <a:moveTo>
                  <a:pt x="209538" y="117542"/>
                </a:moveTo>
                <a:lnTo>
                  <a:pt x="209538" y="179177"/>
                </a:lnTo>
                <a:lnTo>
                  <a:pt x="281298" y="213579"/>
                </a:lnTo>
                <a:lnTo>
                  <a:pt x="281298" y="258014"/>
                </a:lnTo>
                <a:lnTo>
                  <a:pt x="209538" y="225046"/>
                </a:lnTo>
                <a:lnTo>
                  <a:pt x="209538" y="341150"/>
                </a:lnTo>
                <a:lnTo>
                  <a:pt x="367410" y="341150"/>
                </a:lnTo>
                <a:lnTo>
                  <a:pt x="394679" y="341150"/>
                </a:lnTo>
                <a:lnTo>
                  <a:pt x="571208" y="341150"/>
                </a:lnTo>
                <a:lnTo>
                  <a:pt x="571208" y="117542"/>
                </a:lnTo>
                <a:close/>
                <a:moveTo>
                  <a:pt x="363104" y="73107"/>
                </a:moveTo>
                <a:lnTo>
                  <a:pt x="410466" y="73107"/>
                </a:lnTo>
                <a:lnTo>
                  <a:pt x="410466" y="93174"/>
                </a:lnTo>
                <a:lnTo>
                  <a:pt x="588430" y="93174"/>
                </a:lnTo>
                <a:lnTo>
                  <a:pt x="597041" y="93174"/>
                </a:lnTo>
                <a:lnTo>
                  <a:pt x="597041" y="117542"/>
                </a:lnTo>
                <a:lnTo>
                  <a:pt x="588430" y="117542"/>
                </a:lnTo>
                <a:lnTo>
                  <a:pt x="588430" y="358350"/>
                </a:lnTo>
                <a:lnTo>
                  <a:pt x="394679" y="358350"/>
                </a:lnTo>
                <a:lnTo>
                  <a:pt x="394679" y="402785"/>
                </a:lnTo>
                <a:lnTo>
                  <a:pt x="490837" y="511723"/>
                </a:lnTo>
                <a:lnTo>
                  <a:pt x="456392" y="511723"/>
                </a:lnTo>
                <a:lnTo>
                  <a:pt x="390373" y="438620"/>
                </a:lnTo>
                <a:lnTo>
                  <a:pt x="390373" y="511723"/>
                </a:lnTo>
                <a:lnTo>
                  <a:pt x="370280" y="511723"/>
                </a:lnTo>
                <a:lnTo>
                  <a:pt x="370280" y="438620"/>
                </a:lnTo>
                <a:lnTo>
                  <a:pt x="305696" y="511723"/>
                </a:lnTo>
                <a:lnTo>
                  <a:pt x="271252" y="511723"/>
                </a:lnTo>
                <a:lnTo>
                  <a:pt x="367410" y="402785"/>
                </a:lnTo>
                <a:lnTo>
                  <a:pt x="367410" y="358350"/>
                </a:lnTo>
                <a:lnTo>
                  <a:pt x="192316" y="358350"/>
                </a:lnTo>
                <a:lnTo>
                  <a:pt x="192316" y="217879"/>
                </a:lnTo>
                <a:lnTo>
                  <a:pt x="169353" y="207845"/>
                </a:lnTo>
                <a:lnTo>
                  <a:pt x="163612" y="329683"/>
                </a:lnTo>
                <a:lnTo>
                  <a:pt x="159307" y="329683"/>
                </a:lnTo>
                <a:lnTo>
                  <a:pt x="159307" y="346883"/>
                </a:lnTo>
                <a:lnTo>
                  <a:pt x="159307" y="359784"/>
                </a:lnTo>
                <a:lnTo>
                  <a:pt x="159307" y="490222"/>
                </a:lnTo>
                <a:lnTo>
                  <a:pt x="165047" y="490222"/>
                </a:lnTo>
                <a:lnTo>
                  <a:pt x="193751" y="497389"/>
                </a:lnTo>
                <a:lnTo>
                  <a:pt x="193751" y="524623"/>
                </a:lnTo>
                <a:lnTo>
                  <a:pt x="169353" y="524623"/>
                </a:lnTo>
                <a:lnTo>
                  <a:pt x="139214" y="520323"/>
                </a:lnTo>
                <a:lnTo>
                  <a:pt x="139214" y="524623"/>
                </a:lnTo>
                <a:lnTo>
                  <a:pt x="106204" y="524623"/>
                </a:lnTo>
                <a:lnTo>
                  <a:pt x="106204" y="494522"/>
                </a:lnTo>
                <a:lnTo>
                  <a:pt x="106204" y="490222"/>
                </a:lnTo>
                <a:lnTo>
                  <a:pt x="106204" y="359784"/>
                </a:lnTo>
                <a:lnTo>
                  <a:pt x="87547" y="359784"/>
                </a:lnTo>
                <a:lnTo>
                  <a:pt x="87547" y="490222"/>
                </a:lnTo>
                <a:lnTo>
                  <a:pt x="87547" y="494522"/>
                </a:lnTo>
                <a:lnTo>
                  <a:pt x="87547" y="524623"/>
                </a:lnTo>
                <a:lnTo>
                  <a:pt x="54537" y="524623"/>
                </a:lnTo>
                <a:lnTo>
                  <a:pt x="54537" y="520323"/>
                </a:lnTo>
                <a:lnTo>
                  <a:pt x="25834" y="524623"/>
                </a:lnTo>
                <a:lnTo>
                  <a:pt x="0" y="524623"/>
                </a:lnTo>
                <a:lnTo>
                  <a:pt x="0" y="497389"/>
                </a:lnTo>
                <a:lnTo>
                  <a:pt x="30139" y="490222"/>
                </a:lnTo>
                <a:lnTo>
                  <a:pt x="34445" y="490222"/>
                </a:lnTo>
                <a:lnTo>
                  <a:pt x="34445" y="359784"/>
                </a:lnTo>
                <a:lnTo>
                  <a:pt x="34445" y="346883"/>
                </a:lnTo>
                <a:lnTo>
                  <a:pt x="34445" y="329683"/>
                </a:lnTo>
                <a:lnTo>
                  <a:pt x="31574" y="329683"/>
                </a:lnTo>
                <a:lnTo>
                  <a:pt x="30139" y="302448"/>
                </a:lnTo>
                <a:lnTo>
                  <a:pt x="4306" y="302448"/>
                </a:lnTo>
                <a:lnTo>
                  <a:pt x="8611" y="169144"/>
                </a:lnTo>
                <a:lnTo>
                  <a:pt x="67454" y="159110"/>
                </a:lnTo>
                <a:lnTo>
                  <a:pt x="94723" y="190645"/>
                </a:lnTo>
                <a:lnTo>
                  <a:pt x="123427" y="159110"/>
                </a:lnTo>
                <a:lnTo>
                  <a:pt x="165047" y="159110"/>
                </a:lnTo>
                <a:lnTo>
                  <a:pt x="192316" y="172010"/>
                </a:lnTo>
                <a:lnTo>
                  <a:pt x="192316" y="117542"/>
                </a:lnTo>
                <a:lnTo>
                  <a:pt x="180835" y="117542"/>
                </a:lnTo>
                <a:lnTo>
                  <a:pt x="180835" y="93174"/>
                </a:lnTo>
                <a:lnTo>
                  <a:pt x="192316" y="93174"/>
                </a:lnTo>
                <a:lnTo>
                  <a:pt x="363104" y="93174"/>
                </a:lnTo>
                <a:close/>
                <a:moveTo>
                  <a:pt x="96902" y="0"/>
                </a:moveTo>
                <a:cubicBezTo>
                  <a:pt x="137722" y="0"/>
                  <a:pt x="170814" y="33040"/>
                  <a:pt x="170814" y="73797"/>
                </a:cubicBezTo>
                <a:cubicBezTo>
                  <a:pt x="170814" y="114554"/>
                  <a:pt x="137722" y="147594"/>
                  <a:pt x="96902" y="147594"/>
                </a:cubicBezTo>
                <a:cubicBezTo>
                  <a:pt x="56082" y="147594"/>
                  <a:pt x="22990" y="114554"/>
                  <a:pt x="22990" y="73797"/>
                </a:cubicBezTo>
                <a:cubicBezTo>
                  <a:pt x="22990" y="33040"/>
                  <a:pt x="56082" y="0"/>
                  <a:pt x="96902" y="0"/>
                </a:cubicBezTo>
                <a:close/>
              </a:path>
            </a:pathLst>
          </a:custGeom>
          <a:solidFill>
            <a:schemeClr val="accent1"/>
          </a:solidFill>
          <a:ln>
            <a:noFill/>
          </a:ln>
        </p:spPr>
      </p:sp>
      <p:sp>
        <p:nvSpPr>
          <p:cNvPr id="156" name="book-and-pen_43078">
            <a:extLst>
              <a:ext uri="{FF2B5EF4-FFF2-40B4-BE49-F238E27FC236}">
                <a16:creationId xmlns="" xmlns:a16="http://schemas.microsoft.com/office/drawing/2014/main" id="{CA112B6D-EB74-4F10-AB1C-6704A5EB2AFA}"/>
              </a:ext>
            </a:extLst>
          </p:cNvPr>
          <p:cNvSpPr>
            <a:spLocks noChangeAspect="1"/>
          </p:cNvSpPr>
          <p:nvPr/>
        </p:nvSpPr>
        <p:spPr bwMode="auto">
          <a:xfrm>
            <a:off x="1165866" y="4730362"/>
            <a:ext cx="368752" cy="355674"/>
          </a:xfrm>
          <a:custGeom>
            <a:avLst/>
            <a:gdLst>
              <a:gd name="connsiteX0" fmla="*/ 124946 w 589914"/>
              <a:gd name="connsiteY0" fmla="*/ 446410 h 568993"/>
              <a:gd name="connsiteX1" fmla="*/ 221161 w 589914"/>
              <a:gd name="connsiteY1" fmla="*/ 471379 h 568993"/>
              <a:gd name="connsiteX2" fmla="*/ 215411 w 589914"/>
              <a:gd name="connsiteY2" fmla="*/ 481402 h 568993"/>
              <a:gd name="connsiteX3" fmla="*/ 70235 w 589914"/>
              <a:gd name="connsiteY3" fmla="*/ 464219 h 568993"/>
              <a:gd name="connsiteX4" fmla="*/ 67360 w 589914"/>
              <a:gd name="connsiteY4" fmla="*/ 452764 h 568993"/>
              <a:gd name="connsiteX5" fmla="*/ 124946 w 589914"/>
              <a:gd name="connsiteY5" fmla="*/ 446410 h 568993"/>
              <a:gd name="connsiteX6" fmla="*/ 124946 w 589914"/>
              <a:gd name="connsiteY6" fmla="*/ 413535 h 568993"/>
              <a:gd name="connsiteX7" fmla="*/ 221161 w 589914"/>
              <a:gd name="connsiteY7" fmla="*/ 438504 h 568993"/>
              <a:gd name="connsiteX8" fmla="*/ 215411 w 589914"/>
              <a:gd name="connsiteY8" fmla="*/ 448527 h 568993"/>
              <a:gd name="connsiteX9" fmla="*/ 70235 w 589914"/>
              <a:gd name="connsiteY9" fmla="*/ 431344 h 568993"/>
              <a:gd name="connsiteX10" fmla="*/ 67360 w 589914"/>
              <a:gd name="connsiteY10" fmla="*/ 419889 h 568993"/>
              <a:gd name="connsiteX11" fmla="*/ 124946 w 589914"/>
              <a:gd name="connsiteY11" fmla="*/ 413535 h 568993"/>
              <a:gd name="connsiteX12" fmla="*/ 124946 w 589914"/>
              <a:gd name="connsiteY12" fmla="*/ 381226 h 568993"/>
              <a:gd name="connsiteX13" fmla="*/ 221161 w 589914"/>
              <a:gd name="connsiteY13" fmla="*/ 405618 h 568993"/>
              <a:gd name="connsiteX14" fmla="*/ 215411 w 589914"/>
              <a:gd name="connsiteY14" fmla="*/ 415652 h 568993"/>
              <a:gd name="connsiteX15" fmla="*/ 70235 w 589914"/>
              <a:gd name="connsiteY15" fmla="*/ 398450 h 568993"/>
              <a:gd name="connsiteX16" fmla="*/ 67360 w 589914"/>
              <a:gd name="connsiteY16" fmla="*/ 386983 h 568993"/>
              <a:gd name="connsiteX17" fmla="*/ 124946 w 589914"/>
              <a:gd name="connsiteY17" fmla="*/ 381226 h 568993"/>
              <a:gd name="connsiteX18" fmla="*/ 124946 w 589914"/>
              <a:gd name="connsiteY18" fmla="*/ 349730 h 568993"/>
              <a:gd name="connsiteX19" fmla="*/ 221161 w 589914"/>
              <a:gd name="connsiteY19" fmla="*/ 374122 h 568993"/>
              <a:gd name="connsiteX20" fmla="*/ 215411 w 589914"/>
              <a:gd name="connsiteY20" fmla="*/ 384156 h 568993"/>
              <a:gd name="connsiteX21" fmla="*/ 70235 w 589914"/>
              <a:gd name="connsiteY21" fmla="*/ 366954 h 568993"/>
              <a:gd name="connsiteX22" fmla="*/ 67360 w 589914"/>
              <a:gd name="connsiteY22" fmla="*/ 355487 h 568993"/>
              <a:gd name="connsiteX23" fmla="*/ 124946 w 589914"/>
              <a:gd name="connsiteY23" fmla="*/ 349730 h 568993"/>
              <a:gd name="connsiteX24" fmla="*/ 124946 w 589914"/>
              <a:gd name="connsiteY24" fmla="*/ 315231 h 568993"/>
              <a:gd name="connsiteX25" fmla="*/ 221161 w 589914"/>
              <a:gd name="connsiteY25" fmla="*/ 339596 h 568993"/>
              <a:gd name="connsiteX26" fmla="*/ 215411 w 589914"/>
              <a:gd name="connsiteY26" fmla="*/ 351051 h 568993"/>
              <a:gd name="connsiteX27" fmla="*/ 70235 w 589914"/>
              <a:gd name="connsiteY27" fmla="*/ 332436 h 568993"/>
              <a:gd name="connsiteX28" fmla="*/ 67360 w 589914"/>
              <a:gd name="connsiteY28" fmla="*/ 320981 h 568993"/>
              <a:gd name="connsiteX29" fmla="*/ 124946 w 589914"/>
              <a:gd name="connsiteY29" fmla="*/ 315231 h 568993"/>
              <a:gd name="connsiteX30" fmla="*/ 373313 w 589914"/>
              <a:gd name="connsiteY30" fmla="*/ 290957 h 568993"/>
              <a:gd name="connsiteX31" fmla="*/ 367575 w 589914"/>
              <a:gd name="connsiteY31" fmla="*/ 300990 h 568993"/>
              <a:gd name="connsiteX32" fmla="*/ 363272 w 589914"/>
              <a:gd name="connsiteY32" fmla="*/ 366921 h 568993"/>
              <a:gd name="connsiteX33" fmla="*/ 383354 w 589914"/>
              <a:gd name="connsiteY33" fmla="*/ 376954 h 568993"/>
              <a:gd name="connsiteX34" fmla="*/ 437863 w 589914"/>
              <a:gd name="connsiteY34" fmla="*/ 333955 h 568993"/>
              <a:gd name="connsiteX35" fmla="*/ 440732 w 589914"/>
              <a:gd name="connsiteY35" fmla="*/ 326789 h 568993"/>
              <a:gd name="connsiteX36" fmla="*/ 409174 w 589914"/>
              <a:gd name="connsiteY36" fmla="*/ 338255 h 568993"/>
              <a:gd name="connsiteX37" fmla="*/ 404871 w 589914"/>
              <a:gd name="connsiteY37" fmla="*/ 311022 h 568993"/>
              <a:gd name="connsiteX38" fmla="*/ 383354 w 589914"/>
              <a:gd name="connsiteY38" fmla="*/ 325355 h 568993"/>
              <a:gd name="connsiteX39" fmla="*/ 124946 w 589914"/>
              <a:gd name="connsiteY39" fmla="*/ 284361 h 568993"/>
              <a:gd name="connsiteX40" fmla="*/ 221161 w 589914"/>
              <a:gd name="connsiteY40" fmla="*/ 309532 h 568993"/>
              <a:gd name="connsiteX41" fmla="*/ 215411 w 589914"/>
              <a:gd name="connsiteY41" fmla="*/ 319555 h 568993"/>
              <a:gd name="connsiteX42" fmla="*/ 70235 w 589914"/>
              <a:gd name="connsiteY42" fmla="*/ 302372 h 568993"/>
              <a:gd name="connsiteX43" fmla="*/ 67360 w 589914"/>
              <a:gd name="connsiteY43" fmla="*/ 290917 h 568993"/>
              <a:gd name="connsiteX44" fmla="*/ 124946 w 589914"/>
              <a:gd name="connsiteY44" fmla="*/ 284361 h 568993"/>
              <a:gd name="connsiteX45" fmla="*/ 124946 w 589914"/>
              <a:gd name="connsiteY45" fmla="*/ 251302 h 568993"/>
              <a:gd name="connsiteX46" fmla="*/ 221161 w 589914"/>
              <a:gd name="connsiteY46" fmla="*/ 275172 h 568993"/>
              <a:gd name="connsiteX47" fmla="*/ 215411 w 589914"/>
              <a:gd name="connsiteY47" fmla="*/ 286680 h 568993"/>
              <a:gd name="connsiteX48" fmla="*/ 70235 w 589914"/>
              <a:gd name="connsiteY48" fmla="*/ 269418 h 568993"/>
              <a:gd name="connsiteX49" fmla="*/ 67360 w 589914"/>
              <a:gd name="connsiteY49" fmla="*/ 257910 h 568993"/>
              <a:gd name="connsiteX50" fmla="*/ 124946 w 589914"/>
              <a:gd name="connsiteY50" fmla="*/ 251302 h 568993"/>
              <a:gd name="connsiteX51" fmla="*/ 117715 w 589914"/>
              <a:gd name="connsiteY51" fmla="*/ 206299 h 568993"/>
              <a:gd name="connsiteX52" fmla="*/ 38760 w 589914"/>
              <a:gd name="connsiteY52" fmla="*/ 219201 h 568993"/>
              <a:gd name="connsiteX53" fmla="*/ 38760 w 589914"/>
              <a:gd name="connsiteY53" fmla="*/ 513084 h 568993"/>
              <a:gd name="connsiteX54" fmla="*/ 106230 w 589914"/>
              <a:gd name="connsiteY54" fmla="*/ 501615 h 568993"/>
              <a:gd name="connsiteX55" fmla="*/ 252656 w 589914"/>
              <a:gd name="connsiteY55" fmla="*/ 533154 h 568993"/>
              <a:gd name="connsiteX56" fmla="*/ 252656 w 589914"/>
              <a:gd name="connsiteY56" fmla="*/ 415601 h 568993"/>
              <a:gd name="connsiteX57" fmla="*/ 244043 w 589914"/>
              <a:gd name="connsiteY57" fmla="*/ 425636 h 568993"/>
              <a:gd name="connsiteX58" fmla="*/ 244043 w 589914"/>
              <a:gd name="connsiteY58" fmla="*/ 249306 h 568993"/>
              <a:gd name="connsiteX59" fmla="*/ 117715 w 589914"/>
              <a:gd name="connsiteY59" fmla="*/ 206299 h 568993"/>
              <a:gd name="connsiteX60" fmla="*/ 117715 w 589914"/>
              <a:gd name="connsiteY60" fmla="*/ 191963 h 568993"/>
              <a:gd name="connsiteX61" fmla="*/ 254092 w 589914"/>
              <a:gd name="connsiteY61" fmla="*/ 240705 h 568993"/>
              <a:gd name="connsiteX62" fmla="*/ 391904 w 589914"/>
              <a:gd name="connsiteY62" fmla="*/ 191963 h 568993"/>
              <a:gd name="connsiteX63" fmla="*/ 381855 w 589914"/>
              <a:gd name="connsiteY63" fmla="*/ 206299 h 568993"/>
              <a:gd name="connsiteX64" fmla="*/ 265576 w 589914"/>
              <a:gd name="connsiteY64" fmla="*/ 249306 h 568993"/>
              <a:gd name="connsiteX65" fmla="*/ 265576 w 589914"/>
              <a:gd name="connsiteY65" fmla="*/ 425636 h 568993"/>
              <a:gd name="connsiteX66" fmla="*/ 256963 w 589914"/>
              <a:gd name="connsiteY66" fmla="*/ 415601 h 568993"/>
              <a:gd name="connsiteX67" fmla="*/ 256963 w 589914"/>
              <a:gd name="connsiteY67" fmla="*/ 533154 h 568993"/>
              <a:gd name="connsiteX68" fmla="*/ 400517 w 589914"/>
              <a:gd name="connsiteY68" fmla="*/ 500182 h 568993"/>
              <a:gd name="connsiteX69" fmla="*/ 470859 w 589914"/>
              <a:gd name="connsiteY69" fmla="*/ 513084 h 568993"/>
              <a:gd name="connsiteX70" fmla="*/ 470859 w 589914"/>
              <a:gd name="connsiteY70" fmla="*/ 325286 h 568993"/>
              <a:gd name="connsiteX71" fmla="*/ 505312 w 589914"/>
              <a:gd name="connsiteY71" fmla="*/ 255040 h 568993"/>
              <a:gd name="connsiteX72" fmla="*/ 505312 w 589914"/>
              <a:gd name="connsiteY72" fmla="*/ 557525 h 568993"/>
              <a:gd name="connsiteX73" fmla="*/ 287109 w 589914"/>
              <a:gd name="connsiteY73" fmla="*/ 557525 h 568993"/>
              <a:gd name="connsiteX74" fmla="*/ 255527 w 589914"/>
              <a:gd name="connsiteY74" fmla="*/ 568993 h 568993"/>
              <a:gd name="connsiteX75" fmla="*/ 223945 w 589914"/>
              <a:gd name="connsiteY75" fmla="*/ 557525 h 568993"/>
              <a:gd name="connsiteX76" fmla="*/ 0 w 589914"/>
              <a:gd name="connsiteY76" fmla="*/ 557525 h 568993"/>
              <a:gd name="connsiteX77" fmla="*/ 0 w 589914"/>
              <a:gd name="connsiteY77" fmla="*/ 253607 h 568993"/>
              <a:gd name="connsiteX78" fmla="*/ 24404 w 589914"/>
              <a:gd name="connsiteY78" fmla="*/ 237837 h 568993"/>
              <a:gd name="connsiteX79" fmla="*/ 24404 w 589914"/>
              <a:gd name="connsiteY79" fmla="*/ 209166 h 568993"/>
              <a:gd name="connsiteX80" fmla="*/ 28711 w 589914"/>
              <a:gd name="connsiteY80" fmla="*/ 206299 h 568993"/>
              <a:gd name="connsiteX81" fmla="*/ 117715 w 589914"/>
              <a:gd name="connsiteY81" fmla="*/ 191963 h 568993"/>
              <a:gd name="connsiteX82" fmla="*/ 512454 w 589914"/>
              <a:gd name="connsiteY82" fmla="*/ 24366 h 568993"/>
              <a:gd name="connsiteX83" fmla="*/ 499544 w 589914"/>
              <a:gd name="connsiteY83" fmla="*/ 50165 h 568993"/>
              <a:gd name="connsiteX84" fmla="*/ 552618 w 589914"/>
              <a:gd name="connsiteY84" fmla="*/ 77397 h 568993"/>
              <a:gd name="connsiteX85" fmla="*/ 565528 w 589914"/>
              <a:gd name="connsiteY85" fmla="*/ 50165 h 568993"/>
              <a:gd name="connsiteX86" fmla="*/ 503847 w 589914"/>
              <a:gd name="connsiteY86" fmla="*/ 0 h 568993"/>
              <a:gd name="connsiteX87" fmla="*/ 589914 w 589914"/>
              <a:gd name="connsiteY87" fmla="*/ 41565 h 568993"/>
              <a:gd name="connsiteX88" fmla="*/ 554053 w 589914"/>
              <a:gd name="connsiteY88" fmla="*/ 114663 h 568993"/>
              <a:gd name="connsiteX89" fmla="*/ 443601 w 589914"/>
              <a:gd name="connsiteY89" fmla="*/ 341121 h 568993"/>
              <a:gd name="connsiteX90" fmla="*/ 350362 w 589914"/>
              <a:gd name="connsiteY90" fmla="*/ 415652 h 568993"/>
              <a:gd name="connsiteX91" fmla="*/ 360403 w 589914"/>
              <a:gd name="connsiteY91" fmla="*/ 298123 h 568993"/>
              <a:gd name="connsiteX92" fmla="*/ 469421 w 589914"/>
              <a:gd name="connsiteY92" fmla="*/ 73098 h 56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89914" h="568993">
                <a:moveTo>
                  <a:pt x="124946" y="446410"/>
                </a:moveTo>
                <a:cubicBezTo>
                  <a:pt x="178848" y="448289"/>
                  <a:pt x="219005" y="470305"/>
                  <a:pt x="221161" y="471379"/>
                </a:cubicBezTo>
                <a:lnTo>
                  <a:pt x="215411" y="481402"/>
                </a:lnTo>
                <a:cubicBezTo>
                  <a:pt x="213974" y="481402"/>
                  <a:pt x="146417" y="444172"/>
                  <a:pt x="70235" y="464219"/>
                </a:cubicBezTo>
                <a:lnTo>
                  <a:pt x="67360" y="452764"/>
                </a:lnTo>
                <a:cubicBezTo>
                  <a:pt x="87484" y="447394"/>
                  <a:pt x="106978" y="445783"/>
                  <a:pt x="124946" y="446410"/>
                </a:cubicBezTo>
                <a:close/>
                <a:moveTo>
                  <a:pt x="124946" y="413535"/>
                </a:moveTo>
                <a:cubicBezTo>
                  <a:pt x="178848" y="415414"/>
                  <a:pt x="219005" y="437430"/>
                  <a:pt x="221161" y="438504"/>
                </a:cubicBezTo>
                <a:lnTo>
                  <a:pt x="215411" y="448527"/>
                </a:lnTo>
                <a:cubicBezTo>
                  <a:pt x="213974" y="448527"/>
                  <a:pt x="146417" y="411297"/>
                  <a:pt x="70235" y="431344"/>
                </a:cubicBezTo>
                <a:lnTo>
                  <a:pt x="67360" y="419889"/>
                </a:lnTo>
                <a:cubicBezTo>
                  <a:pt x="87484" y="414519"/>
                  <a:pt x="106978" y="412908"/>
                  <a:pt x="124946" y="413535"/>
                </a:cubicBezTo>
                <a:close/>
                <a:moveTo>
                  <a:pt x="124946" y="381226"/>
                </a:moveTo>
                <a:cubicBezTo>
                  <a:pt x="178848" y="383309"/>
                  <a:pt x="219005" y="404543"/>
                  <a:pt x="221161" y="405618"/>
                </a:cubicBezTo>
                <a:lnTo>
                  <a:pt x="215411" y="415652"/>
                </a:lnTo>
                <a:cubicBezTo>
                  <a:pt x="213974" y="415652"/>
                  <a:pt x="146417" y="378382"/>
                  <a:pt x="70235" y="398450"/>
                </a:cubicBezTo>
                <a:lnTo>
                  <a:pt x="67360" y="386983"/>
                </a:lnTo>
                <a:cubicBezTo>
                  <a:pt x="87484" y="381965"/>
                  <a:pt x="106978" y="380532"/>
                  <a:pt x="124946" y="381226"/>
                </a:cubicBezTo>
                <a:close/>
                <a:moveTo>
                  <a:pt x="124946" y="349730"/>
                </a:moveTo>
                <a:cubicBezTo>
                  <a:pt x="178848" y="351813"/>
                  <a:pt x="219005" y="373047"/>
                  <a:pt x="221161" y="374122"/>
                </a:cubicBezTo>
                <a:lnTo>
                  <a:pt x="215411" y="384156"/>
                </a:lnTo>
                <a:cubicBezTo>
                  <a:pt x="213974" y="384156"/>
                  <a:pt x="146417" y="346886"/>
                  <a:pt x="70235" y="366954"/>
                </a:cubicBezTo>
                <a:lnTo>
                  <a:pt x="67360" y="355487"/>
                </a:lnTo>
                <a:cubicBezTo>
                  <a:pt x="87484" y="350469"/>
                  <a:pt x="106978" y="349036"/>
                  <a:pt x="124946" y="349730"/>
                </a:cubicBezTo>
                <a:close/>
                <a:moveTo>
                  <a:pt x="124946" y="315231"/>
                </a:moveTo>
                <a:cubicBezTo>
                  <a:pt x="178848" y="317312"/>
                  <a:pt x="219005" y="338522"/>
                  <a:pt x="221161" y="339596"/>
                </a:cubicBezTo>
                <a:lnTo>
                  <a:pt x="215411" y="351051"/>
                </a:lnTo>
                <a:cubicBezTo>
                  <a:pt x="213974" y="349619"/>
                  <a:pt x="146417" y="312389"/>
                  <a:pt x="70235" y="332436"/>
                </a:cubicBezTo>
                <a:lnTo>
                  <a:pt x="67360" y="320981"/>
                </a:lnTo>
                <a:cubicBezTo>
                  <a:pt x="87484" y="315969"/>
                  <a:pt x="106978" y="314537"/>
                  <a:pt x="124946" y="315231"/>
                </a:cubicBezTo>
                <a:close/>
                <a:moveTo>
                  <a:pt x="373313" y="290957"/>
                </a:moveTo>
                <a:lnTo>
                  <a:pt x="367575" y="300990"/>
                </a:lnTo>
                <a:lnTo>
                  <a:pt x="363272" y="366921"/>
                </a:lnTo>
                <a:lnTo>
                  <a:pt x="383354" y="376954"/>
                </a:lnTo>
                <a:lnTo>
                  <a:pt x="437863" y="333955"/>
                </a:lnTo>
                <a:lnTo>
                  <a:pt x="440732" y="326789"/>
                </a:lnTo>
                <a:lnTo>
                  <a:pt x="409174" y="338255"/>
                </a:lnTo>
                <a:lnTo>
                  <a:pt x="404871" y="311022"/>
                </a:lnTo>
                <a:lnTo>
                  <a:pt x="383354" y="325355"/>
                </a:lnTo>
                <a:close/>
                <a:moveTo>
                  <a:pt x="124946" y="284361"/>
                </a:moveTo>
                <a:cubicBezTo>
                  <a:pt x="178848" y="285905"/>
                  <a:pt x="219005" y="307384"/>
                  <a:pt x="221161" y="309532"/>
                </a:cubicBezTo>
                <a:lnTo>
                  <a:pt x="215411" y="319555"/>
                </a:lnTo>
                <a:cubicBezTo>
                  <a:pt x="213974" y="319555"/>
                  <a:pt x="146417" y="282325"/>
                  <a:pt x="70235" y="302372"/>
                </a:cubicBezTo>
                <a:lnTo>
                  <a:pt x="67360" y="290917"/>
                </a:lnTo>
                <a:cubicBezTo>
                  <a:pt x="87484" y="285547"/>
                  <a:pt x="106978" y="283847"/>
                  <a:pt x="124946" y="284361"/>
                </a:cubicBezTo>
                <a:close/>
                <a:moveTo>
                  <a:pt x="124946" y="251302"/>
                </a:moveTo>
                <a:cubicBezTo>
                  <a:pt x="178848" y="252786"/>
                  <a:pt x="219005" y="274093"/>
                  <a:pt x="221161" y="275172"/>
                </a:cubicBezTo>
                <a:lnTo>
                  <a:pt x="215411" y="286680"/>
                </a:lnTo>
                <a:cubicBezTo>
                  <a:pt x="213974" y="285242"/>
                  <a:pt x="146417" y="249279"/>
                  <a:pt x="70235" y="269418"/>
                </a:cubicBezTo>
                <a:lnTo>
                  <a:pt x="67360" y="257910"/>
                </a:lnTo>
                <a:cubicBezTo>
                  <a:pt x="87484" y="252516"/>
                  <a:pt x="106978" y="250808"/>
                  <a:pt x="124946" y="251302"/>
                </a:cubicBezTo>
                <a:close/>
                <a:moveTo>
                  <a:pt x="117715" y="206299"/>
                </a:moveTo>
                <a:cubicBezTo>
                  <a:pt x="80391" y="206299"/>
                  <a:pt x="50244" y="214900"/>
                  <a:pt x="38760" y="219201"/>
                </a:cubicBezTo>
                <a:lnTo>
                  <a:pt x="38760" y="513084"/>
                </a:lnTo>
                <a:cubicBezTo>
                  <a:pt x="57422" y="505916"/>
                  <a:pt x="80391" y="501615"/>
                  <a:pt x="106230" y="501615"/>
                </a:cubicBezTo>
                <a:cubicBezTo>
                  <a:pt x="169394" y="501615"/>
                  <a:pt x="233994" y="525986"/>
                  <a:pt x="252656" y="533154"/>
                </a:cubicBezTo>
                <a:lnTo>
                  <a:pt x="252656" y="415601"/>
                </a:lnTo>
                <a:lnTo>
                  <a:pt x="244043" y="425636"/>
                </a:lnTo>
                <a:lnTo>
                  <a:pt x="244043" y="249306"/>
                </a:lnTo>
                <a:cubicBezTo>
                  <a:pt x="209590" y="220635"/>
                  <a:pt x="166523" y="206299"/>
                  <a:pt x="117715" y="206299"/>
                </a:cubicBezTo>
                <a:close/>
                <a:moveTo>
                  <a:pt x="117715" y="191963"/>
                </a:moveTo>
                <a:cubicBezTo>
                  <a:pt x="170830" y="191963"/>
                  <a:pt x="216767" y="207732"/>
                  <a:pt x="254092" y="240705"/>
                </a:cubicBezTo>
                <a:cubicBezTo>
                  <a:pt x="291416" y="207732"/>
                  <a:pt x="337353" y="191963"/>
                  <a:pt x="391904" y="191963"/>
                </a:cubicBezTo>
                <a:lnTo>
                  <a:pt x="381855" y="206299"/>
                </a:lnTo>
                <a:cubicBezTo>
                  <a:pt x="337353" y="207732"/>
                  <a:pt x="298593" y="223502"/>
                  <a:pt x="265576" y="249306"/>
                </a:cubicBezTo>
                <a:lnTo>
                  <a:pt x="265576" y="425636"/>
                </a:lnTo>
                <a:lnTo>
                  <a:pt x="256963" y="415601"/>
                </a:lnTo>
                <a:lnTo>
                  <a:pt x="256963" y="533154"/>
                </a:lnTo>
                <a:cubicBezTo>
                  <a:pt x="275625" y="524552"/>
                  <a:pt x="335918" y="500182"/>
                  <a:pt x="400517" y="500182"/>
                </a:cubicBezTo>
                <a:cubicBezTo>
                  <a:pt x="426357" y="500182"/>
                  <a:pt x="449326" y="504482"/>
                  <a:pt x="470859" y="513084"/>
                </a:cubicBezTo>
                <a:lnTo>
                  <a:pt x="470859" y="325286"/>
                </a:lnTo>
                <a:lnTo>
                  <a:pt x="505312" y="255040"/>
                </a:lnTo>
                <a:lnTo>
                  <a:pt x="505312" y="557525"/>
                </a:lnTo>
                <a:lnTo>
                  <a:pt x="287109" y="557525"/>
                </a:lnTo>
                <a:cubicBezTo>
                  <a:pt x="279931" y="564692"/>
                  <a:pt x="268447" y="568993"/>
                  <a:pt x="255527" y="568993"/>
                </a:cubicBezTo>
                <a:cubicBezTo>
                  <a:pt x="242607" y="568993"/>
                  <a:pt x="231123" y="564692"/>
                  <a:pt x="223945" y="557525"/>
                </a:cubicBezTo>
                <a:lnTo>
                  <a:pt x="0" y="557525"/>
                </a:lnTo>
                <a:lnTo>
                  <a:pt x="0" y="253607"/>
                </a:lnTo>
                <a:cubicBezTo>
                  <a:pt x="0" y="246439"/>
                  <a:pt x="10049" y="240705"/>
                  <a:pt x="24404" y="237837"/>
                </a:cubicBezTo>
                <a:lnTo>
                  <a:pt x="24404" y="209166"/>
                </a:lnTo>
                <a:lnTo>
                  <a:pt x="28711" y="206299"/>
                </a:lnTo>
                <a:cubicBezTo>
                  <a:pt x="30146" y="206299"/>
                  <a:pt x="67471" y="191963"/>
                  <a:pt x="117715" y="191963"/>
                </a:cubicBezTo>
                <a:close/>
                <a:moveTo>
                  <a:pt x="512454" y="24366"/>
                </a:moveTo>
                <a:lnTo>
                  <a:pt x="499544" y="50165"/>
                </a:lnTo>
                <a:lnTo>
                  <a:pt x="552618" y="77397"/>
                </a:lnTo>
                <a:lnTo>
                  <a:pt x="565528" y="50165"/>
                </a:lnTo>
                <a:close/>
                <a:moveTo>
                  <a:pt x="503847" y="0"/>
                </a:moveTo>
                <a:lnTo>
                  <a:pt x="589914" y="41565"/>
                </a:lnTo>
                <a:lnTo>
                  <a:pt x="554053" y="114663"/>
                </a:lnTo>
                <a:lnTo>
                  <a:pt x="443601" y="341121"/>
                </a:lnTo>
                <a:lnTo>
                  <a:pt x="350362" y="415652"/>
                </a:lnTo>
                <a:lnTo>
                  <a:pt x="360403" y="298123"/>
                </a:lnTo>
                <a:lnTo>
                  <a:pt x="469421" y="73098"/>
                </a:lnTo>
                <a:close/>
              </a:path>
            </a:pathLst>
          </a:custGeom>
          <a:solidFill>
            <a:schemeClr val="accent1"/>
          </a:solidFill>
          <a:ln>
            <a:noFill/>
          </a:ln>
        </p:spPr>
      </p:sp>
      <p:sp>
        <p:nvSpPr>
          <p:cNvPr id="157" name="graduate_57239">
            <a:extLst>
              <a:ext uri="{FF2B5EF4-FFF2-40B4-BE49-F238E27FC236}">
                <a16:creationId xmlns="" xmlns:a16="http://schemas.microsoft.com/office/drawing/2014/main" id="{5B57318F-85F6-473B-AC13-55663BBA6178}"/>
              </a:ext>
            </a:extLst>
          </p:cNvPr>
          <p:cNvSpPr>
            <a:spLocks noChangeAspect="1"/>
          </p:cNvSpPr>
          <p:nvPr/>
        </p:nvSpPr>
        <p:spPr bwMode="auto">
          <a:xfrm>
            <a:off x="1709504" y="4734634"/>
            <a:ext cx="253436" cy="368752"/>
          </a:xfrm>
          <a:custGeom>
            <a:avLst/>
            <a:gdLst>
              <a:gd name="connsiteX0" fmla="*/ 142468 w 412043"/>
              <a:gd name="connsiteY0" fmla="*/ 396851 h 599527"/>
              <a:gd name="connsiteX1" fmla="*/ 153964 w 412043"/>
              <a:gd name="connsiteY1" fmla="*/ 405753 h 599527"/>
              <a:gd name="connsiteX2" fmla="*/ 144814 w 412043"/>
              <a:gd name="connsiteY2" fmla="*/ 585910 h 599527"/>
              <a:gd name="connsiteX3" fmla="*/ 135898 w 412043"/>
              <a:gd name="connsiteY3" fmla="*/ 595046 h 599527"/>
              <a:gd name="connsiteX4" fmla="*/ 15768 w 412043"/>
              <a:gd name="connsiteY4" fmla="*/ 599498 h 599527"/>
              <a:gd name="connsiteX5" fmla="*/ 6383 w 412043"/>
              <a:gd name="connsiteY5" fmla="*/ 590127 h 599527"/>
              <a:gd name="connsiteX6" fmla="*/ 142468 w 412043"/>
              <a:gd name="connsiteY6" fmla="*/ 396851 h 599527"/>
              <a:gd name="connsiteX7" fmla="*/ 275305 w 412043"/>
              <a:gd name="connsiteY7" fmla="*/ 271238 h 599527"/>
              <a:gd name="connsiteX8" fmla="*/ 222034 w 412043"/>
              <a:gd name="connsiteY8" fmla="*/ 284828 h 599527"/>
              <a:gd name="connsiteX9" fmla="*/ 158437 w 412043"/>
              <a:gd name="connsiteY9" fmla="*/ 287640 h 599527"/>
              <a:gd name="connsiteX10" fmla="*/ 99299 w 412043"/>
              <a:gd name="connsiteY10" fmla="*/ 277096 h 599527"/>
              <a:gd name="connsiteX11" fmla="*/ 205137 w 412043"/>
              <a:gd name="connsiteY11" fmla="*/ 392382 h 599527"/>
              <a:gd name="connsiteX12" fmla="*/ 312148 w 412043"/>
              <a:gd name="connsiteY12" fmla="*/ 309432 h 599527"/>
              <a:gd name="connsiteX13" fmla="*/ 305108 w 412043"/>
              <a:gd name="connsiteY13" fmla="*/ 310604 h 599527"/>
              <a:gd name="connsiteX14" fmla="*/ 275305 w 412043"/>
              <a:gd name="connsiteY14" fmla="*/ 271238 h 599527"/>
              <a:gd name="connsiteX15" fmla="*/ 93667 w 412043"/>
              <a:gd name="connsiteY15" fmla="*/ 210314 h 599527"/>
              <a:gd name="connsiteX16" fmla="*/ 93667 w 412043"/>
              <a:gd name="connsiteY16" fmla="*/ 212892 h 599527"/>
              <a:gd name="connsiteX17" fmla="*/ 100003 w 412043"/>
              <a:gd name="connsiteY17" fmla="*/ 213595 h 599527"/>
              <a:gd name="connsiteX18" fmla="*/ 93667 w 412043"/>
              <a:gd name="connsiteY18" fmla="*/ 210314 h 599527"/>
              <a:gd name="connsiteX19" fmla="*/ 80202 w 412043"/>
              <a:gd name="connsiteY19" fmla="*/ 186355 h 599527"/>
              <a:gd name="connsiteX20" fmla="*/ 89443 w 412043"/>
              <a:gd name="connsiteY20" fmla="*/ 186413 h 599527"/>
              <a:gd name="connsiteX21" fmla="*/ 269203 w 412043"/>
              <a:gd name="connsiteY21" fmla="*/ 193209 h 599527"/>
              <a:gd name="connsiteX22" fmla="*/ 279059 w 412043"/>
              <a:gd name="connsiteY22" fmla="*/ 193209 h 599527"/>
              <a:gd name="connsiteX23" fmla="*/ 284222 w 412043"/>
              <a:gd name="connsiteY23" fmla="*/ 197661 h 599527"/>
              <a:gd name="connsiteX24" fmla="*/ 288681 w 412043"/>
              <a:gd name="connsiteY24" fmla="*/ 255304 h 599527"/>
              <a:gd name="connsiteX25" fmla="*/ 312383 w 412043"/>
              <a:gd name="connsiteY25" fmla="*/ 289280 h 599527"/>
              <a:gd name="connsiteX26" fmla="*/ 314965 w 412043"/>
              <a:gd name="connsiteY26" fmla="*/ 201175 h 599527"/>
              <a:gd name="connsiteX27" fmla="*/ 330688 w 412043"/>
              <a:gd name="connsiteY27" fmla="*/ 199067 h 599527"/>
              <a:gd name="connsiteX28" fmla="*/ 260051 w 412043"/>
              <a:gd name="connsiteY28" fmla="*/ 401287 h 599527"/>
              <a:gd name="connsiteX29" fmla="*/ 263102 w 412043"/>
              <a:gd name="connsiteY29" fmla="*/ 401990 h 599527"/>
              <a:gd name="connsiteX30" fmla="*/ 401325 w 412043"/>
              <a:gd name="connsiteY30" fmla="*/ 590150 h 599527"/>
              <a:gd name="connsiteX31" fmla="*/ 389591 w 412043"/>
              <a:gd name="connsiteY31" fmla="*/ 599289 h 599527"/>
              <a:gd name="connsiteX32" fmla="*/ 262867 w 412043"/>
              <a:gd name="connsiteY32" fmla="*/ 595071 h 599527"/>
              <a:gd name="connsiteX33" fmla="*/ 253480 w 412043"/>
              <a:gd name="connsiteY33" fmla="*/ 585698 h 599527"/>
              <a:gd name="connsiteX34" fmla="*/ 247144 w 412043"/>
              <a:gd name="connsiteY34" fmla="*/ 414643 h 599527"/>
              <a:gd name="connsiteX35" fmla="*/ 248786 w 412043"/>
              <a:gd name="connsiteY35" fmla="*/ 410660 h 599527"/>
              <a:gd name="connsiteX36" fmla="*/ 251603 w 412043"/>
              <a:gd name="connsiteY36" fmla="*/ 404802 h 599527"/>
              <a:gd name="connsiteX37" fmla="*/ 205137 w 412043"/>
              <a:gd name="connsiteY37" fmla="*/ 410894 h 599527"/>
              <a:gd name="connsiteX38" fmla="*/ 75362 w 412043"/>
              <a:gd name="connsiteY38" fmla="*/ 194380 h 599527"/>
              <a:gd name="connsiteX39" fmla="*/ 80202 w 412043"/>
              <a:gd name="connsiteY39" fmla="*/ 186355 h 599527"/>
              <a:gd name="connsiteX40" fmla="*/ 204675 w 412043"/>
              <a:gd name="connsiteY40" fmla="*/ 1071 h 599527"/>
              <a:gd name="connsiteX41" fmla="*/ 297143 w 412043"/>
              <a:gd name="connsiteY41" fmla="*/ 36212 h 599527"/>
              <a:gd name="connsiteX42" fmla="*/ 407917 w 412043"/>
              <a:gd name="connsiteY42" fmla="*/ 88689 h 599527"/>
              <a:gd name="connsiteX43" fmla="*/ 405335 w 412043"/>
              <a:gd name="connsiteY43" fmla="*/ 105790 h 599527"/>
              <a:gd name="connsiteX44" fmla="*/ 367785 w 412043"/>
              <a:gd name="connsiteY44" fmla="*/ 126172 h 599527"/>
              <a:gd name="connsiteX45" fmla="*/ 313102 w 412043"/>
              <a:gd name="connsiteY45" fmla="*/ 136948 h 599527"/>
              <a:gd name="connsiteX46" fmla="*/ 200216 w 412043"/>
              <a:gd name="connsiteY46" fmla="*/ 93608 h 599527"/>
              <a:gd name="connsiteX47" fmla="*/ 282123 w 412043"/>
              <a:gd name="connsiteY47" fmla="*/ 147256 h 599527"/>
              <a:gd name="connsiteX48" fmla="*/ 285643 w 412043"/>
              <a:gd name="connsiteY48" fmla="*/ 153347 h 599527"/>
              <a:gd name="connsiteX49" fmla="*/ 285174 w 412043"/>
              <a:gd name="connsiteY49" fmla="*/ 165530 h 599527"/>
              <a:gd name="connsiteX50" fmla="*/ 172757 w 412043"/>
              <a:gd name="connsiteY50" fmla="*/ 198328 h 599527"/>
              <a:gd name="connsiteX51" fmla="*/ 8474 w 412043"/>
              <a:gd name="connsiteY51" fmla="*/ 110242 h 599527"/>
              <a:gd name="connsiteX52" fmla="*/ 3310 w 412043"/>
              <a:gd name="connsiteY52" fmla="*/ 97122 h 599527"/>
              <a:gd name="connsiteX53" fmla="*/ 113146 w 412043"/>
              <a:gd name="connsiteY53" fmla="*/ 45114 h 599527"/>
              <a:gd name="connsiteX54" fmla="*/ 204675 w 412043"/>
              <a:gd name="connsiteY54" fmla="*/ 1071 h 59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2043" h="599527">
                <a:moveTo>
                  <a:pt x="142468" y="396851"/>
                </a:moveTo>
                <a:cubicBezTo>
                  <a:pt x="148333" y="395679"/>
                  <a:pt x="153730" y="399662"/>
                  <a:pt x="153964" y="405753"/>
                </a:cubicBezTo>
                <a:cubicBezTo>
                  <a:pt x="156545" y="464556"/>
                  <a:pt x="165461" y="529215"/>
                  <a:pt x="144814" y="585910"/>
                </a:cubicBezTo>
                <a:cubicBezTo>
                  <a:pt x="145048" y="590595"/>
                  <a:pt x="142233" y="595515"/>
                  <a:pt x="135898" y="595046"/>
                </a:cubicBezTo>
                <a:cubicBezTo>
                  <a:pt x="95776" y="591532"/>
                  <a:pt x="55889" y="595046"/>
                  <a:pt x="15768" y="599498"/>
                </a:cubicBezTo>
                <a:cubicBezTo>
                  <a:pt x="10606" y="599966"/>
                  <a:pt x="6383" y="594812"/>
                  <a:pt x="6383" y="590127"/>
                </a:cubicBezTo>
                <a:cubicBezTo>
                  <a:pt x="5913" y="512348"/>
                  <a:pt x="62224" y="414655"/>
                  <a:pt x="142468" y="396851"/>
                </a:cubicBezTo>
                <a:close/>
                <a:moveTo>
                  <a:pt x="275305" y="271238"/>
                </a:moveTo>
                <a:cubicBezTo>
                  <a:pt x="260285" y="280845"/>
                  <a:pt x="239165" y="282251"/>
                  <a:pt x="222034" y="284828"/>
                </a:cubicBezTo>
                <a:cubicBezTo>
                  <a:pt x="201148" y="287875"/>
                  <a:pt x="179557" y="289280"/>
                  <a:pt x="158437" y="287640"/>
                </a:cubicBezTo>
                <a:cubicBezTo>
                  <a:pt x="143887" y="286469"/>
                  <a:pt x="116899" y="285531"/>
                  <a:pt x="99299" y="277096"/>
                </a:cubicBezTo>
                <a:cubicBezTo>
                  <a:pt x="110329" y="336145"/>
                  <a:pt x="139663" y="391679"/>
                  <a:pt x="205137" y="392382"/>
                </a:cubicBezTo>
                <a:cubicBezTo>
                  <a:pt x="262163" y="392851"/>
                  <a:pt x="296895" y="356062"/>
                  <a:pt x="312148" y="309432"/>
                </a:cubicBezTo>
                <a:cubicBezTo>
                  <a:pt x="310036" y="310135"/>
                  <a:pt x="307690" y="310604"/>
                  <a:pt x="305108" y="310604"/>
                </a:cubicBezTo>
                <a:cubicBezTo>
                  <a:pt x="287977" y="310604"/>
                  <a:pt x="279294" y="293030"/>
                  <a:pt x="275305" y="271238"/>
                </a:cubicBezTo>
                <a:close/>
                <a:moveTo>
                  <a:pt x="93667" y="210314"/>
                </a:moveTo>
                <a:cubicBezTo>
                  <a:pt x="93667" y="211251"/>
                  <a:pt x="93667" y="212189"/>
                  <a:pt x="93667" y="212892"/>
                </a:cubicBezTo>
                <a:cubicBezTo>
                  <a:pt x="95779" y="213126"/>
                  <a:pt x="97891" y="213360"/>
                  <a:pt x="100003" y="213595"/>
                </a:cubicBezTo>
                <a:cubicBezTo>
                  <a:pt x="97891" y="212423"/>
                  <a:pt x="95779" y="211486"/>
                  <a:pt x="93667" y="210314"/>
                </a:cubicBezTo>
                <a:close/>
                <a:moveTo>
                  <a:pt x="80202" y="186355"/>
                </a:moveTo>
                <a:cubicBezTo>
                  <a:pt x="82872" y="184714"/>
                  <a:pt x="86275" y="184422"/>
                  <a:pt x="89443" y="186413"/>
                </a:cubicBezTo>
                <a:cubicBezTo>
                  <a:pt x="144356" y="220156"/>
                  <a:pt x="213820" y="232340"/>
                  <a:pt x="269203" y="193209"/>
                </a:cubicBezTo>
                <a:cubicBezTo>
                  <a:pt x="272958" y="190397"/>
                  <a:pt x="276713" y="191100"/>
                  <a:pt x="279059" y="193209"/>
                </a:cubicBezTo>
                <a:cubicBezTo>
                  <a:pt x="281641" y="192271"/>
                  <a:pt x="284692" y="194380"/>
                  <a:pt x="284222" y="197661"/>
                </a:cubicBezTo>
                <a:cubicBezTo>
                  <a:pt x="281876" y="216172"/>
                  <a:pt x="285630" y="237261"/>
                  <a:pt x="288681" y="255304"/>
                </a:cubicBezTo>
                <a:cubicBezTo>
                  <a:pt x="289620" y="261162"/>
                  <a:pt x="304404" y="314587"/>
                  <a:pt x="312383" y="289280"/>
                </a:cubicBezTo>
                <a:cubicBezTo>
                  <a:pt x="321301" y="261162"/>
                  <a:pt x="315434" y="229997"/>
                  <a:pt x="314965" y="201175"/>
                </a:cubicBezTo>
                <a:cubicBezTo>
                  <a:pt x="314730" y="192037"/>
                  <a:pt x="328341" y="190397"/>
                  <a:pt x="330688" y="199067"/>
                </a:cubicBezTo>
                <a:cubicBezTo>
                  <a:pt x="349227" y="270300"/>
                  <a:pt x="328576" y="369887"/>
                  <a:pt x="260051" y="401287"/>
                </a:cubicBezTo>
                <a:cubicBezTo>
                  <a:pt x="261224" y="401287"/>
                  <a:pt x="262163" y="401521"/>
                  <a:pt x="263102" y="401990"/>
                </a:cubicBezTo>
                <a:cubicBezTo>
                  <a:pt x="332330" y="431983"/>
                  <a:pt x="406018" y="510481"/>
                  <a:pt x="401325" y="590150"/>
                </a:cubicBezTo>
                <a:cubicBezTo>
                  <a:pt x="401090" y="596711"/>
                  <a:pt x="395693" y="600226"/>
                  <a:pt x="389591" y="599289"/>
                </a:cubicBezTo>
                <a:cubicBezTo>
                  <a:pt x="347584" y="591790"/>
                  <a:pt x="305108" y="600460"/>
                  <a:pt x="262867" y="595071"/>
                </a:cubicBezTo>
                <a:cubicBezTo>
                  <a:pt x="257704" y="594368"/>
                  <a:pt x="253480" y="591322"/>
                  <a:pt x="253480" y="585698"/>
                </a:cubicBezTo>
                <a:cubicBezTo>
                  <a:pt x="252776" y="529226"/>
                  <a:pt x="239634" y="471115"/>
                  <a:pt x="247144" y="414643"/>
                </a:cubicBezTo>
                <a:cubicBezTo>
                  <a:pt x="247378" y="413003"/>
                  <a:pt x="248082" y="411831"/>
                  <a:pt x="248786" y="410660"/>
                </a:cubicBezTo>
                <a:cubicBezTo>
                  <a:pt x="249021" y="408551"/>
                  <a:pt x="249960" y="406442"/>
                  <a:pt x="251603" y="404802"/>
                </a:cubicBezTo>
                <a:cubicBezTo>
                  <a:pt x="237757" y="409722"/>
                  <a:pt x="222268" y="411831"/>
                  <a:pt x="205137" y="410894"/>
                </a:cubicBezTo>
                <a:cubicBezTo>
                  <a:pt x="96248" y="404802"/>
                  <a:pt x="70903" y="284360"/>
                  <a:pt x="75362" y="194380"/>
                </a:cubicBezTo>
                <a:cubicBezTo>
                  <a:pt x="75597" y="190983"/>
                  <a:pt x="77533" y="187995"/>
                  <a:pt x="80202" y="186355"/>
                </a:cubicBezTo>
                <a:close/>
                <a:moveTo>
                  <a:pt x="204675" y="1071"/>
                </a:moveTo>
                <a:cubicBezTo>
                  <a:pt x="234481" y="-6191"/>
                  <a:pt x="272031" y="25435"/>
                  <a:pt x="297143" y="36212"/>
                </a:cubicBezTo>
                <a:cubicBezTo>
                  <a:pt x="334459" y="52142"/>
                  <a:pt x="374121" y="65730"/>
                  <a:pt x="407917" y="88689"/>
                </a:cubicBezTo>
                <a:cubicBezTo>
                  <a:pt x="415192" y="93843"/>
                  <a:pt x="411907" y="104150"/>
                  <a:pt x="405335" y="105790"/>
                </a:cubicBezTo>
                <a:cubicBezTo>
                  <a:pt x="398295" y="117035"/>
                  <a:pt x="379519" y="122189"/>
                  <a:pt x="367785" y="126172"/>
                </a:cubicBezTo>
                <a:cubicBezTo>
                  <a:pt x="351122" y="132029"/>
                  <a:pt x="331173" y="139291"/>
                  <a:pt x="313102" y="136948"/>
                </a:cubicBezTo>
                <a:cubicBezTo>
                  <a:pt x="271562" y="131092"/>
                  <a:pt x="243164" y="83769"/>
                  <a:pt x="200216" y="93608"/>
                </a:cubicBezTo>
                <a:cubicBezTo>
                  <a:pt x="211481" y="122658"/>
                  <a:pt x="255368" y="139760"/>
                  <a:pt x="282123" y="147256"/>
                </a:cubicBezTo>
                <a:cubicBezTo>
                  <a:pt x="285174" y="148193"/>
                  <a:pt x="286113" y="150770"/>
                  <a:pt x="285643" y="153347"/>
                </a:cubicBezTo>
                <a:cubicBezTo>
                  <a:pt x="288459" y="156627"/>
                  <a:pt x="289398" y="161547"/>
                  <a:pt x="285174" y="165530"/>
                </a:cubicBezTo>
                <a:cubicBezTo>
                  <a:pt x="254899" y="193408"/>
                  <a:pt x="213358" y="214961"/>
                  <a:pt x="172757" y="198328"/>
                </a:cubicBezTo>
                <a:cubicBezTo>
                  <a:pt x="115493" y="174666"/>
                  <a:pt x="65738" y="134840"/>
                  <a:pt x="8474" y="110242"/>
                </a:cubicBezTo>
                <a:cubicBezTo>
                  <a:pt x="728" y="112584"/>
                  <a:pt x="-3261" y="101339"/>
                  <a:pt x="3310" y="97122"/>
                </a:cubicBezTo>
                <a:cubicBezTo>
                  <a:pt x="37341" y="75569"/>
                  <a:pt x="76769" y="61982"/>
                  <a:pt x="113146" y="45114"/>
                </a:cubicBezTo>
                <a:cubicBezTo>
                  <a:pt x="142482" y="31526"/>
                  <a:pt x="173226" y="8568"/>
                  <a:pt x="204675" y="1071"/>
                </a:cubicBezTo>
                <a:close/>
              </a:path>
            </a:pathLst>
          </a:custGeom>
          <a:solidFill>
            <a:schemeClr val="accent1"/>
          </a:solidFill>
          <a:ln>
            <a:noFill/>
          </a:ln>
        </p:spPr>
      </p:sp>
      <p:sp>
        <p:nvSpPr>
          <p:cNvPr id="158" name="tophy_57332">
            <a:extLst>
              <a:ext uri="{FF2B5EF4-FFF2-40B4-BE49-F238E27FC236}">
                <a16:creationId xmlns="" xmlns:a16="http://schemas.microsoft.com/office/drawing/2014/main" id="{5AE284CB-F877-462B-B945-E69E9E0D1F3C}"/>
              </a:ext>
            </a:extLst>
          </p:cNvPr>
          <p:cNvSpPr>
            <a:spLocks noChangeAspect="1"/>
          </p:cNvSpPr>
          <p:nvPr/>
        </p:nvSpPr>
        <p:spPr bwMode="auto">
          <a:xfrm>
            <a:off x="2317275" y="4734634"/>
            <a:ext cx="334434" cy="368754"/>
          </a:xfrm>
          <a:custGeom>
            <a:avLst/>
            <a:gdLst>
              <a:gd name="T0" fmla="*/ 2225 w 2324"/>
              <a:gd name="T1" fmla="*/ 194 h 2567"/>
              <a:gd name="T2" fmla="*/ 1870 w 2324"/>
              <a:gd name="T3" fmla="*/ 170 h 2567"/>
              <a:gd name="T4" fmla="*/ 1637 w 2324"/>
              <a:gd name="T5" fmla="*/ 82 h 2567"/>
              <a:gd name="T6" fmla="*/ 420 w 2324"/>
              <a:gd name="T7" fmla="*/ 196 h 2567"/>
              <a:gd name="T8" fmla="*/ 315 w 2324"/>
              <a:gd name="T9" fmla="*/ 222 h 2567"/>
              <a:gd name="T10" fmla="*/ 23 w 2324"/>
              <a:gd name="T11" fmla="*/ 238 h 2567"/>
              <a:gd name="T12" fmla="*/ 155 w 2324"/>
              <a:gd name="T13" fmla="*/ 749 h 2567"/>
              <a:gd name="T14" fmla="*/ 549 w 2324"/>
              <a:gd name="T15" fmla="*/ 1186 h 2567"/>
              <a:gd name="T16" fmla="*/ 958 w 2324"/>
              <a:gd name="T17" fmla="*/ 1651 h 2567"/>
              <a:gd name="T18" fmla="*/ 916 w 2324"/>
              <a:gd name="T19" fmla="*/ 1889 h 2567"/>
              <a:gd name="T20" fmla="*/ 588 w 2324"/>
              <a:gd name="T21" fmla="*/ 2342 h 2567"/>
              <a:gd name="T22" fmla="*/ 428 w 2324"/>
              <a:gd name="T23" fmla="*/ 2397 h 2567"/>
              <a:gd name="T24" fmla="*/ 426 w 2324"/>
              <a:gd name="T25" fmla="*/ 2535 h 2567"/>
              <a:gd name="T26" fmla="*/ 1827 w 2324"/>
              <a:gd name="T27" fmla="*/ 2535 h 2567"/>
              <a:gd name="T28" fmla="*/ 1858 w 2324"/>
              <a:gd name="T29" fmla="*/ 2373 h 2567"/>
              <a:gd name="T30" fmla="*/ 1742 w 2324"/>
              <a:gd name="T31" fmla="*/ 2340 h 2567"/>
              <a:gd name="T32" fmla="*/ 1374 w 2324"/>
              <a:gd name="T33" fmla="*/ 1886 h 2567"/>
              <a:gd name="T34" fmla="*/ 1747 w 2324"/>
              <a:gd name="T35" fmla="*/ 1230 h 2567"/>
              <a:gd name="T36" fmla="*/ 1864 w 2324"/>
              <a:gd name="T37" fmla="*/ 1026 h 2567"/>
              <a:gd name="T38" fmla="*/ 2295 w 2324"/>
              <a:gd name="T39" fmla="*/ 264 h 2567"/>
              <a:gd name="T40" fmla="*/ 2307 w 2324"/>
              <a:gd name="T41" fmla="*/ 240 h 2567"/>
              <a:gd name="T42" fmla="*/ 513 w 2324"/>
              <a:gd name="T43" fmla="*/ 957 h 2567"/>
              <a:gd name="T44" fmla="*/ 80 w 2324"/>
              <a:gd name="T45" fmla="*/ 294 h 2567"/>
              <a:gd name="T46" fmla="*/ 411 w 2324"/>
              <a:gd name="T47" fmla="*/ 310 h 2567"/>
              <a:gd name="T48" fmla="*/ 536 w 2324"/>
              <a:gd name="T49" fmla="*/ 382 h 2567"/>
              <a:gd name="T50" fmla="*/ 538 w 2324"/>
              <a:gd name="T51" fmla="*/ 381 h 2567"/>
              <a:gd name="T52" fmla="*/ 513 w 2324"/>
              <a:gd name="T53" fmla="*/ 957 h 2567"/>
              <a:gd name="T54" fmla="*/ 707 w 2324"/>
              <a:gd name="T55" fmla="*/ 1274 h 2567"/>
              <a:gd name="T56" fmla="*/ 847 w 2324"/>
              <a:gd name="T57" fmla="*/ 1342 h 2567"/>
              <a:gd name="T58" fmla="*/ 730 w 2324"/>
              <a:gd name="T59" fmla="*/ 698 h 2567"/>
              <a:gd name="T60" fmla="*/ 884 w 2324"/>
              <a:gd name="T61" fmla="*/ 383 h 2567"/>
              <a:gd name="T62" fmla="*/ 2031 w 2324"/>
              <a:gd name="T63" fmla="*/ 703 h 2567"/>
              <a:gd name="T64" fmla="*/ 1733 w 2324"/>
              <a:gd name="T65" fmla="*/ 802 h 2567"/>
              <a:gd name="T66" fmla="*/ 1885 w 2324"/>
              <a:gd name="T67" fmla="*/ 255 h 2567"/>
              <a:gd name="T68" fmla="*/ 2172 w 2324"/>
              <a:gd name="T69" fmla="*/ 287 h 2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24" h="2567">
                <a:moveTo>
                  <a:pt x="2290" y="199"/>
                </a:moveTo>
                <a:cubicBezTo>
                  <a:pt x="2269" y="186"/>
                  <a:pt x="2249" y="192"/>
                  <a:pt x="2225" y="194"/>
                </a:cubicBezTo>
                <a:cubicBezTo>
                  <a:pt x="2182" y="198"/>
                  <a:pt x="2139" y="192"/>
                  <a:pt x="2096" y="188"/>
                </a:cubicBezTo>
                <a:cubicBezTo>
                  <a:pt x="2022" y="181"/>
                  <a:pt x="1945" y="164"/>
                  <a:pt x="1870" y="170"/>
                </a:cubicBezTo>
                <a:cubicBezTo>
                  <a:pt x="1866" y="163"/>
                  <a:pt x="1862" y="156"/>
                  <a:pt x="1856" y="149"/>
                </a:cubicBezTo>
                <a:cubicBezTo>
                  <a:pt x="1810" y="84"/>
                  <a:pt x="1708" y="83"/>
                  <a:pt x="1637" y="82"/>
                </a:cubicBezTo>
                <a:cubicBezTo>
                  <a:pt x="1442" y="79"/>
                  <a:pt x="1247" y="91"/>
                  <a:pt x="1052" y="93"/>
                </a:cubicBezTo>
                <a:cubicBezTo>
                  <a:pt x="861" y="95"/>
                  <a:pt x="554" y="0"/>
                  <a:pt x="420" y="196"/>
                </a:cubicBezTo>
                <a:cubicBezTo>
                  <a:pt x="417" y="201"/>
                  <a:pt x="414" y="206"/>
                  <a:pt x="412" y="210"/>
                </a:cubicBezTo>
                <a:cubicBezTo>
                  <a:pt x="379" y="215"/>
                  <a:pt x="345" y="221"/>
                  <a:pt x="315" y="222"/>
                </a:cubicBezTo>
                <a:cubicBezTo>
                  <a:pt x="228" y="225"/>
                  <a:pt x="141" y="224"/>
                  <a:pt x="54" y="217"/>
                </a:cubicBezTo>
                <a:cubicBezTo>
                  <a:pt x="37" y="216"/>
                  <a:pt x="27" y="225"/>
                  <a:pt x="23" y="238"/>
                </a:cubicBezTo>
                <a:cubicBezTo>
                  <a:pt x="16" y="243"/>
                  <a:pt x="12" y="251"/>
                  <a:pt x="11" y="262"/>
                </a:cubicBezTo>
                <a:cubicBezTo>
                  <a:pt x="0" y="438"/>
                  <a:pt x="60" y="603"/>
                  <a:pt x="155" y="749"/>
                </a:cubicBezTo>
                <a:cubicBezTo>
                  <a:pt x="234" y="870"/>
                  <a:pt x="370" y="1014"/>
                  <a:pt x="514" y="1068"/>
                </a:cubicBezTo>
                <a:cubicBezTo>
                  <a:pt x="520" y="1107"/>
                  <a:pt x="530" y="1146"/>
                  <a:pt x="549" y="1186"/>
                </a:cubicBezTo>
                <a:cubicBezTo>
                  <a:pt x="626" y="1355"/>
                  <a:pt x="787" y="1471"/>
                  <a:pt x="964" y="1525"/>
                </a:cubicBezTo>
                <a:cubicBezTo>
                  <a:pt x="953" y="1562"/>
                  <a:pt x="956" y="1611"/>
                  <a:pt x="958" y="1651"/>
                </a:cubicBezTo>
                <a:cubicBezTo>
                  <a:pt x="942" y="1725"/>
                  <a:pt x="929" y="1800"/>
                  <a:pt x="923" y="1876"/>
                </a:cubicBezTo>
                <a:cubicBezTo>
                  <a:pt x="921" y="1880"/>
                  <a:pt x="918" y="1885"/>
                  <a:pt x="916" y="1889"/>
                </a:cubicBezTo>
                <a:cubicBezTo>
                  <a:pt x="881" y="1940"/>
                  <a:pt x="832" y="1984"/>
                  <a:pt x="789" y="2028"/>
                </a:cubicBezTo>
                <a:cubicBezTo>
                  <a:pt x="739" y="2079"/>
                  <a:pt x="587" y="2234"/>
                  <a:pt x="588" y="2342"/>
                </a:cubicBezTo>
                <a:cubicBezTo>
                  <a:pt x="544" y="2344"/>
                  <a:pt x="501" y="2347"/>
                  <a:pt x="458" y="2351"/>
                </a:cubicBezTo>
                <a:cubicBezTo>
                  <a:pt x="430" y="2354"/>
                  <a:pt x="421" y="2378"/>
                  <a:pt x="428" y="2397"/>
                </a:cubicBezTo>
                <a:cubicBezTo>
                  <a:pt x="420" y="2404"/>
                  <a:pt x="414" y="2414"/>
                  <a:pt x="414" y="2427"/>
                </a:cubicBezTo>
                <a:cubicBezTo>
                  <a:pt x="414" y="2464"/>
                  <a:pt x="416" y="2499"/>
                  <a:pt x="426" y="2535"/>
                </a:cubicBezTo>
                <a:cubicBezTo>
                  <a:pt x="431" y="2553"/>
                  <a:pt x="448" y="2567"/>
                  <a:pt x="468" y="2567"/>
                </a:cubicBezTo>
                <a:cubicBezTo>
                  <a:pt x="921" y="2567"/>
                  <a:pt x="1374" y="2546"/>
                  <a:pt x="1827" y="2535"/>
                </a:cubicBezTo>
                <a:cubicBezTo>
                  <a:pt x="1853" y="2534"/>
                  <a:pt x="1867" y="2515"/>
                  <a:pt x="1870" y="2491"/>
                </a:cubicBezTo>
                <a:cubicBezTo>
                  <a:pt x="1876" y="2448"/>
                  <a:pt x="1870" y="2415"/>
                  <a:pt x="1858" y="2373"/>
                </a:cubicBezTo>
                <a:cubicBezTo>
                  <a:pt x="1853" y="2354"/>
                  <a:pt x="1836" y="2342"/>
                  <a:pt x="1816" y="2341"/>
                </a:cubicBezTo>
                <a:cubicBezTo>
                  <a:pt x="1791" y="2341"/>
                  <a:pt x="1767" y="2340"/>
                  <a:pt x="1742" y="2340"/>
                </a:cubicBezTo>
                <a:cubicBezTo>
                  <a:pt x="1754" y="2257"/>
                  <a:pt x="1602" y="2116"/>
                  <a:pt x="1561" y="2079"/>
                </a:cubicBezTo>
                <a:cubicBezTo>
                  <a:pt x="1499" y="2024"/>
                  <a:pt x="1395" y="1970"/>
                  <a:pt x="1374" y="1886"/>
                </a:cubicBezTo>
                <a:cubicBezTo>
                  <a:pt x="1345" y="1769"/>
                  <a:pt x="1391" y="1648"/>
                  <a:pt x="1387" y="1528"/>
                </a:cubicBezTo>
                <a:cubicBezTo>
                  <a:pt x="1545" y="1483"/>
                  <a:pt x="1690" y="1384"/>
                  <a:pt x="1747" y="1230"/>
                </a:cubicBezTo>
                <a:cubicBezTo>
                  <a:pt x="1765" y="1181"/>
                  <a:pt x="1774" y="1132"/>
                  <a:pt x="1776" y="1083"/>
                </a:cubicBezTo>
                <a:cubicBezTo>
                  <a:pt x="1807" y="1066"/>
                  <a:pt x="1837" y="1047"/>
                  <a:pt x="1864" y="1026"/>
                </a:cubicBezTo>
                <a:cubicBezTo>
                  <a:pt x="1979" y="950"/>
                  <a:pt x="2073" y="846"/>
                  <a:pt x="2147" y="729"/>
                </a:cubicBezTo>
                <a:cubicBezTo>
                  <a:pt x="2223" y="610"/>
                  <a:pt x="2324" y="409"/>
                  <a:pt x="2295" y="264"/>
                </a:cubicBezTo>
                <a:cubicBezTo>
                  <a:pt x="2295" y="262"/>
                  <a:pt x="2294" y="261"/>
                  <a:pt x="2293" y="260"/>
                </a:cubicBezTo>
                <a:cubicBezTo>
                  <a:pt x="2299" y="254"/>
                  <a:pt x="2304" y="248"/>
                  <a:pt x="2307" y="240"/>
                </a:cubicBezTo>
                <a:cubicBezTo>
                  <a:pt x="2313" y="225"/>
                  <a:pt x="2303" y="207"/>
                  <a:pt x="2290" y="199"/>
                </a:cubicBezTo>
                <a:close/>
                <a:moveTo>
                  <a:pt x="513" y="957"/>
                </a:moveTo>
                <a:cubicBezTo>
                  <a:pt x="419" y="891"/>
                  <a:pt x="328" y="831"/>
                  <a:pt x="253" y="733"/>
                </a:cubicBezTo>
                <a:cubicBezTo>
                  <a:pt x="154" y="605"/>
                  <a:pt x="102" y="452"/>
                  <a:pt x="80" y="294"/>
                </a:cubicBezTo>
                <a:cubicBezTo>
                  <a:pt x="157" y="310"/>
                  <a:pt x="238" y="310"/>
                  <a:pt x="315" y="310"/>
                </a:cubicBezTo>
                <a:cubicBezTo>
                  <a:pt x="339" y="310"/>
                  <a:pt x="375" y="312"/>
                  <a:pt x="411" y="310"/>
                </a:cubicBezTo>
                <a:cubicBezTo>
                  <a:pt x="432" y="337"/>
                  <a:pt x="469" y="357"/>
                  <a:pt x="511" y="372"/>
                </a:cubicBezTo>
                <a:cubicBezTo>
                  <a:pt x="516" y="380"/>
                  <a:pt x="525" y="385"/>
                  <a:pt x="536" y="382"/>
                </a:cubicBezTo>
                <a:cubicBezTo>
                  <a:pt x="536" y="382"/>
                  <a:pt x="536" y="382"/>
                  <a:pt x="536" y="382"/>
                </a:cubicBezTo>
                <a:cubicBezTo>
                  <a:pt x="537" y="382"/>
                  <a:pt x="537" y="381"/>
                  <a:pt x="538" y="381"/>
                </a:cubicBezTo>
                <a:cubicBezTo>
                  <a:pt x="573" y="391"/>
                  <a:pt x="608" y="398"/>
                  <a:pt x="639" y="403"/>
                </a:cubicBezTo>
                <a:cubicBezTo>
                  <a:pt x="631" y="589"/>
                  <a:pt x="529" y="774"/>
                  <a:pt x="513" y="957"/>
                </a:cubicBezTo>
                <a:close/>
                <a:moveTo>
                  <a:pt x="610" y="1105"/>
                </a:moveTo>
                <a:cubicBezTo>
                  <a:pt x="632" y="1165"/>
                  <a:pt x="667" y="1221"/>
                  <a:pt x="707" y="1274"/>
                </a:cubicBezTo>
                <a:cubicBezTo>
                  <a:pt x="663" y="1224"/>
                  <a:pt x="629" y="1168"/>
                  <a:pt x="610" y="1105"/>
                </a:cubicBezTo>
                <a:close/>
                <a:moveTo>
                  <a:pt x="847" y="1342"/>
                </a:moveTo>
                <a:cubicBezTo>
                  <a:pt x="787" y="1260"/>
                  <a:pt x="721" y="1182"/>
                  <a:pt x="687" y="1087"/>
                </a:cubicBezTo>
                <a:cubicBezTo>
                  <a:pt x="639" y="952"/>
                  <a:pt x="690" y="826"/>
                  <a:pt x="730" y="698"/>
                </a:cubicBezTo>
                <a:cubicBezTo>
                  <a:pt x="739" y="669"/>
                  <a:pt x="796" y="495"/>
                  <a:pt x="797" y="378"/>
                </a:cubicBezTo>
                <a:cubicBezTo>
                  <a:pt x="826" y="380"/>
                  <a:pt x="855" y="380"/>
                  <a:pt x="884" y="383"/>
                </a:cubicBezTo>
                <a:cubicBezTo>
                  <a:pt x="890" y="704"/>
                  <a:pt x="862" y="1022"/>
                  <a:pt x="847" y="1342"/>
                </a:cubicBezTo>
                <a:close/>
                <a:moveTo>
                  <a:pt x="2031" y="703"/>
                </a:moveTo>
                <a:cubicBezTo>
                  <a:pt x="1966" y="820"/>
                  <a:pt x="1879" y="916"/>
                  <a:pt x="1774" y="992"/>
                </a:cubicBezTo>
                <a:cubicBezTo>
                  <a:pt x="1767" y="929"/>
                  <a:pt x="1752" y="866"/>
                  <a:pt x="1733" y="802"/>
                </a:cubicBezTo>
                <a:cubicBezTo>
                  <a:pt x="1691" y="663"/>
                  <a:pt x="1653" y="537"/>
                  <a:pt x="1641" y="397"/>
                </a:cubicBezTo>
                <a:cubicBezTo>
                  <a:pt x="1742" y="396"/>
                  <a:pt x="1867" y="342"/>
                  <a:pt x="1885" y="255"/>
                </a:cubicBezTo>
                <a:cubicBezTo>
                  <a:pt x="1942" y="269"/>
                  <a:pt x="2020" y="267"/>
                  <a:pt x="2055" y="272"/>
                </a:cubicBezTo>
                <a:cubicBezTo>
                  <a:pt x="2082" y="275"/>
                  <a:pt x="2127" y="284"/>
                  <a:pt x="2172" y="287"/>
                </a:cubicBezTo>
                <a:cubicBezTo>
                  <a:pt x="2136" y="433"/>
                  <a:pt x="2107" y="566"/>
                  <a:pt x="2031" y="703"/>
                </a:cubicBezTo>
                <a:close/>
              </a:path>
            </a:pathLst>
          </a:custGeom>
          <a:solidFill>
            <a:schemeClr val="accent1"/>
          </a:solidFill>
          <a:ln>
            <a:noFill/>
          </a:ln>
        </p:spPr>
      </p:sp>
      <p:sp>
        <p:nvSpPr>
          <p:cNvPr id="159" name="idea_301838">
            <a:extLst>
              <a:ext uri="{FF2B5EF4-FFF2-40B4-BE49-F238E27FC236}">
                <a16:creationId xmlns="" xmlns:a16="http://schemas.microsoft.com/office/drawing/2014/main" id="{7A153FE3-586D-4283-9470-9F76BA364387}"/>
              </a:ext>
            </a:extLst>
          </p:cNvPr>
          <p:cNvSpPr>
            <a:spLocks noChangeAspect="1"/>
          </p:cNvSpPr>
          <p:nvPr/>
        </p:nvSpPr>
        <p:spPr bwMode="auto">
          <a:xfrm>
            <a:off x="2894007" y="4734634"/>
            <a:ext cx="320418" cy="368754"/>
          </a:xfrm>
          <a:custGeom>
            <a:avLst/>
            <a:gdLst>
              <a:gd name="connsiteX0" fmla="*/ 130227 w 527194"/>
              <a:gd name="connsiteY0" fmla="*/ 383382 h 606722"/>
              <a:gd name="connsiteX1" fmla="*/ 263562 w 527194"/>
              <a:gd name="connsiteY1" fmla="*/ 468168 h 606722"/>
              <a:gd name="connsiteX2" fmla="*/ 396896 w 527194"/>
              <a:gd name="connsiteY2" fmla="*/ 383382 h 606722"/>
              <a:gd name="connsiteX3" fmla="*/ 451546 w 527194"/>
              <a:gd name="connsiteY3" fmla="*/ 421687 h 606722"/>
              <a:gd name="connsiteX4" fmla="*/ 479139 w 527194"/>
              <a:gd name="connsiteY4" fmla="*/ 499362 h 606722"/>
              <a:gd name="connsiteX5" fmla="*/ 479139 w 527194"/>
              <a:gd name="connsiteY5" fmla="*/ 606722 h 606722"/>
              <a:gd name="connsiteX6" fmla="*/ 206863 w 527194"/>
              <a:gd name="connsiteY6" fmla="*/ 606722 h 606722"/>
              <a:gd name="connsiteX7" fmla="*/ 184789 w 527194"/>
              <a:gd name="connsiteY7" fmla="*/ 584592 h 606722"/>
              <a:gd name="connsiteX8" fmla="*/ 206863 w 527194"/>
              <a:gd name="connsiteY8" fmla="*/ 562463 h 606722"/>
              <a:gd name="connsiteX9" fmla="*/ 430541 w 527194"/>
              <a:gd name="connsiteY9" fmla="*/ 562463 h 606722"/>
              <a:gd name="connsiteX10" fmla="*/ 430541 w 527194"/>
              <a:gd name="connsiteY10" fmla="*/ 488164 h 606722"/>
              <a:gd name="connsiteX11" fmla="*/ 394403 w 527194"/>
              <a:gd name="connsiteY11" fmla="*/ 488164 h 606722"/>
              <a:gd name="connsiteX12" fmla="*/ 394403 w 527194"/>
              <a:gd name="connsiteY12" fmla="*/ 526380 h 606722"/>
              <a:gd name="connsiteX13" fmla="*/ 206863 w 527194"/>
              <a:gd name="connsiteY13" fmla="*/ 526380 h 606722"/>
              <a:gd name="connsiteX14" fmla="*/ 132720 w 527194"/>
              <a:gd name="connsiteY14" fmla="*/ 526380 h 606722"/>
              <a:gd name="connsiteX15" fmla="*/ 132720 w 527194"/>
              <a:gd name="connsiteY15" fmla="*/ 488164 h 606722"/>
              <a:gd name="connsiteX16" fmla="*/ 96582 w 527194"/>
              <a:gd name="connsiteY16" fmla="*/ 488164 h 606722"/>
              <a:gd name="connsiteX17" fmla="*/ 96582 w 527194"/>
              <a:gd name="connsiteY17" fmla="*/ 562463 h 606722"/>
              <a:gd name="connsiteX18" fmla="*/ 153014 w 527194"/>
              <a:gd name="connsiteY18" fmla="*/ 562463 h 606722"/>
              <a:gd name="connsiteX19" fmla="*/ 148652 w 527194"/>
              <a:gd name="connsiteY19" fmla="*/ 584592 h 606722"/>
              <a:gd name="connsiteX20" fmla="*/ 153014 w 527194"/>
              <a:gd name="connsiteY20" fmla="*/ 606722 h 606722"/>
              <a:gd name="connsiteX21" fmla="*/ 47984 w 527194"/>
              <a:gd name="connsiteY21" fmla="*/ 606722 h 606722"/>
              <a:gd name="connsiteX22" fmla="*/ 47984 w 527194"/>
              <a:gd name="connsiteY22" fmla="*/ 499362 h 606722"/>
              <a:gd name="connsiteX23" fmla="*/ 75666 w 527194"/>
              <a:gd name="connsiteY23" fmla="*/ 421687 h 606722"/>
              <a:gd name="connsiteX24" fmla="*/ 130227 w 527194"/>
              <a:gd name="connsiteY24" fmla="*/ 383382 h 606722"/>
              <a:gd name="connsiteX25" fmla="*/ 440046 w 527194"/>
              <a:gd name="connsiteY25" fmla="*/ 245144 h 606722"/>
              <a:gd name="connsiteX26" fmla="*/ 527194 w 527194"/>
              <a:gd name="connsiteY26" fmla="*/ 245144 h 606722"/>
              <a:gd name="connsiteX27" fmla="*/ 527194 w 527194"/>
              <a:gd name="connsiteY27" fmla="*/ 281203 h 606722"/>
              <a:gd name="connsiteX28" fmla="*/ 440046 w 527194"/>
              <a:gd name="connsiteY28" fmla="*/ 281203 h 606722"/>
              <a:gd name="connsiteX29" fmla="*/ 0 w 527194"/>
              <a:gd name="connsiteY29" fmla="*/ 245144 h 606722"/>
              <a:gd name="connsiteX30" fmla="*/ 87148 w 527194"/>
              <a:gd name="connsiteY30" fmla="*/ 245144 h 606722"/>
              <a:gd name="connsiteX31" fmla="*/ 87148 w 527194"/>
              <a:gd name="connsiteY31" fmla="*/ 281203 h 606722"/>
              <a:gd name="connsiteX32" fmla="*/ 0 w 527194"/>
              <a:gd name="connsiteY32" fmla="*/ 281203 h 606722"/>
              <a:gd name="connsiteX33" fmla="*/ 162336 w 527194"/>
              <a:gd name="connsiteY33" fmla="*/ 227221 h 606722"/>
              <a:gd name="connsiteX34" fmla="*/ 263552 w 527194"/>
              <a:gd name="connsiteY34" fmla="*/ 266058 h 606722"/>
              <a:gd name="connsiteX35" fmla="*/ 364858 w 527194"/>
              <a:gd name="connsiteY35" fmla="*/ 227221 h 606722"/>
              <a:gd name="connsiteX36" fmla="*/ 374561 w 527194"/>
              <a:gd name="connsiteY36" fmla="*/ 272635 h 606722"/>
              <a:gd name="connsiteX37" fmla="*/ 374561 w 527194"/>
              <a:gd name="connsiteY37" fmla="*/ 321249 h 606722"/>
              <a:gd name="connsiteX38" fmla="*/ 291505 w 527194"/>
              <a:gd name="connsiteY38" fmla="*/ 428518 h 606722"/>
              <a:gd name="connsiteX39" fmla="*/ 291238 w 527194"/>
              <a:gd name="connsiteY39" fmla="*/ 428607 h 606722"/>
              <a:gd name="connsiteX40" fmla="*/ 288834 w 527194"/>
              <a:gd name="connsiteY40" fmla="*/ 429140 h 606722"/>
              <a:gd name="connsiteX41" fmla="*/ 287321 w 527194"/>
              <a:gd name="connsiteY41" fmla="*/ 429496 h 606722"/>
              <a:gd name="connsiteX42" fmla="*/ 284383 w 527194"/>
              <a:gd name="connsiteY42" fmla="*/ 430118 h 606722"/>
              <a:gd name="connsiteX43" fmla="*/ 282247 w 527194"/>
              <a:gd name="connsiteY43" fmla="*/ 430473 h 606722"/>
              <a:gd name="connsiteX44" fmla="*/ 280822 w 527194"/>
              <a:gd name="connsiteY44" fmla="*/ 430740 h 606722"/>
              <a:gd name="connsiteX45" fmla="*/ 277351 w 527194"/>
              <a:gd name="connsiteY45" fmla="*/ 431184 h 606722"/>
              <a:gd name="connsiteX46" fmla="*/ 276282 w 527194"/>
              <a:gd name="connsiteY46" fmla="*/ 431362 h 606722"/>
              <a:gd name="connsiteX47" fmla="*/ 273078 w 527194"/>
              <a:gd name="connsiteY47" fmla="*/ 431629 h 606722"/>
              <a:gd name="connsiteX48" fmla="*/ 272366 w 527194"/>
              <a:gd name="connsiteY48" fmla="*/ 431718 h 606722"/>
              <a:gd name="connsiteX49" fmla="*/ 268449 w 527194"/>
              <a:gd name="connsiteY49" fmla="*/ 431984 h 606722"/>
              <a:gd name="connsiteX50" fmla="*/ 267558 w 527194"/>
              <a:gd name="connsiteY50" fmla="*/ 431984 h 606722"/>
              <a:gd name="connsiteX51" fmla="*/ 263552 w 527194"/>
              <a:gd name="connsiteY51" fmla="*/ 432073 h 606722"/>
              <a:gd name="connsiteX52" fmla="*/ 259636 w 527194"/>
              <a:gd name="connsiteY52" fmla="*/ 431984 h 606722"/>
              <a:gd name="connsiteX53" fmla="*/ 258656 w 527194"/>
              <a:gd name="connsiteY53" fmla="*/ 431984 h 606722"/>
              <a:gd name="connsiteX54" fmla="*/ 254828 w 527194"/>
              <a:gd name="connsiteY54" fmla="*/ 431718 h 606722"/>
              <a:gd name="connsiteX55" fmla="*/ 254116 w 527194"/>
              <a:gd name="connsiteY55" fmla="*/ 431629 h 606722"/>
              <a:gd name="connsiteX56" fmla="*/ 250912 w 527194"/>
              <a:gd name="connsiteY56" fmla="*/ 431362 h 606722"/>
              <a:gd name="connsiteX57" fmla="*/ 249843 w 527194"/>
              <a:gd name="connsiteY57" fmla="*/ 431184 h 606722"/>
              <a:gd name="connsiteX58" fmla="*/ 246372 w 527194"/>
              <a:gd name="connsiteY58" fmla="*/ 430740 h 606722"/>
              <a:gd name="connsiteX59" fmla="*/ 244947 w 527194"/>
              <a:gd name="connsiteY59" fmla="*/ 430473 h 606722"/>
              <a:gd name="connsiteX60" fmla="*/ 242722 w 527194"/>
              <a:gd name="connsiteY60" fmla="*/ 430118 h 606722"/>
              <a:gd name="connsiteX61" fmla="*/ 239784 w 527194"/>
              <a:gd name="connsiteY61" fmla="*/ 429496 h 606722"/>
              <a:gd name="connsiteX62" fmla="*/ 238360 w 527194"/>
              <a:gd name="connsiteY62" fmla="*/ 429140 h 606722"/>
              <a:gd name="connsiteX63" fmla="*/ 235956 w 527194"/>
              <a:gd name="connsiteY63" fmla="*/ 428607 h 606722"/>
              <a:gd name="connsiteX64" fmla="*/ 235689 w 527194"/>
              <a:gd name="connsiteY64" fmla="*/ 428518 h 606722"/>
              <a:gd name="connsiteX65" fmla="*/ 152633 w 527194"/>
              <a:gd name="connsiteY65" fmla="*/ 321249 h 606722"/>
              <a:gd name="connsiteX66" fmla="*/ 152633 w 527194"/>
              <a:gd name="connsiteY66" fmla="*/ 272635 h 606722"/>
              <a:gd name="connsiteX67" fmla="*/ 162336 w 527194"/>
              <a:gd name="connsiteY67" fmla="*/ 227221 h 606722"/>
              <a:gd name="connsiteX68" fmla="*/ 263562 w 527194"/>
              <a:gd name="connsiteY68" fmla="*/ 161807 h 606722"/>
              <a:gd name="connsiteX69" fmla="*/ 344359 w 527194"/>
              <a:gd name="connsiteY69" fmla="*/ 196823 h 606722"/>
              <a:gd name="connsiteX70" fmla="*/ 263562 w 527194"/>
              <a:gd name="connsiteY70" fmla="*/ 229973 h 606722"/>
              <a:gd name="connsiteX71" fmla="*/ 182764 w 527194"/>
              <a:gd name="connsiteY71" fmla="*/ 196823 h 606722"/>
              <a:gd name="connsiteX72" fmla="*/ 263562 w 527194"/>
              <a:gd name="connsiteY72" fmla="*/ 161807 h 606722"/>
              <a:gd name="connsiteX73" fmla="*/ 437220 w 527194"/>
              <a:gd name="connsiteY73" fmla="*/ 64356 h 606722"/>
              <a:gd name="connsiteX74" fmla="*/ 462768 w 527194"/>
              <a:gd name="connsiteY74" fmla="*/ 89863 h 606722"/>
              <a:gd name="connsiteX75" fmla="*/ 401168 w 527194"/>
              <a:gd name="connsiteY75" fmla="*/ 151363 h 606722"/>
              <a:gd name="connsiteX76" fmla="*/ 375620 w 527194"/>
              <a:gd name="connsiteY76" fmla="*/ 125856 h 606722"/>
              <a:gd name="connsiteX77" fmla="*/ 89974 w 527194"/>
              <a:gd name="connsiteY77" fmla="*/ 64356 h 606722"/>
              <a:gd name="connsiteX78" fmla="*/ 151574 w 527194"/>
              <a:gd name="connsiteY78" fmla="*/ 125856 h 606722"/>
              <a:gd name="connsiteX79" fmla="*/ 126026 w 527194"/>
              <a:gd name="connsiteY79" fmla="*/ 151363 h 606722"/>
              <a:gd name="connsiteX80" fmla="*/ 64426 w 527194"/>
              <a:gd name="connsiteY80" fmla="*/ 89863 h 606722"/>
              <a:gd name="connsiteX81" fmla="*/ 245497 w 527194"/>
              <a:gd name="connsiteY81" fmla="*/ 0 h 606722"/>
              <a:gd name="connsiteX82" fmla="*/ 281626 w 527194"/>
              <a:gd name="connsiteY82" fmla="*/ 0 h 606722"/>
              <a:gd name="connsiteX83" fmla="*/ 281626 w 527194"/>
              <a:gd name="connsiteY83" fmla="*/ 86937 h 606722"/>
              <a:gd name="connsiteX84" fmla="*/ 245497 w 527194"/>
              <a:gd name="connsiteY84" fmla="*/ 86937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27194" h="606722">
                <a:moveTo>
                  <a:pt x="130227" y="383382"/>
                </a:moveTo>
                <a:cubicBezTo>
                  <a:pt x="154171" y="434662"/>
                  <a:pt x="205795" y="468168"/>
                  <a:pt x="263562" y="468168"/>
                </a:cubicBezTo>
                <a:cubicBezTo>
                  <a:pt x="321417" y="468168"/>
                  <a:pt x="373041" y="434662"/>
                  <a:pt x="396896" y="383382"/>
                </a:cubicBezTo>
                <a:cubicBezTo>
                  <a:pt x="418168" y="390847"/>
                  <a:pt x="437127" y="404090"/>
                  <a:pt x="451546" y="421687"/>
                </a:cubicBezTo>
                <a:cubicBezTo>
                  <a:pt x="469348" y="443550"/>
                  <a:pt x="479139" y="471100"/>
                  <a:pt x="479139" y="499362"/>
                </a:cubicBezTo>
                <a:lnTo>
                  <a:pt x="479139" y="606722"/>
                </a:lnTo>
                <a:lnTo>
                  <a:pt x="206863" y="606722"/>
                </a:lnTo>
                <a:cubicBezTo>
                  <a:pt x="194669" y="606722"/>
                  <a:pt x="184789" y="596768"/>
                  <a:pt x="184789" y="584592"/>
                </a:cubicBezTo>
                <a:cubicBezTo>
                  <a:pt x="184789" y="572417"/>
                  <a:pt x="194669" y="562463"/>
                  <a:pt x="206863" y="562463"/>
                </a:cubicBezTo>
                <a:lnTo>
                  <a:pt x="430541" y="562463"/>
                </a:lnTo>
                <a:lnTo>
                  <a:pt x="430541" y="488164"/>
                </a:lnTo>
                <a:lnTo>
                  <a:pt x="394403" y="488164"/>
                </a:lnTo>
                <a:lnTo>
                  <a:pt x="394403" y="526380"/>
                </a:lnTo>
                <a:lnTo>
                  <a:pt x="206863" y="526380"/>
                </a:lnTo>
                <a:lnTo>
                  <a:pt x="132720" y="526380"/>
                </a:lnTo>
                <a:lnTo>
                  <a:pt x="132720" y="488164"/>
                </a:lnTo>
                <a:lnTo>
                  <a:pt x="96582" y="488164"/>
                </a:lnTo>
                <a:lnTo>
                  <a:pt x="96582" y="562463"/>
                </a:lnTo>
                <a:lnTo>
                  <a:pt x="153014" y="562463"/>
                </a:lnTo>
                <a:cubicBezTo>
                  <a:pt x="150165" y="569306"/>
                  <a:pt x="148652" y="576772"/>
                  <a:pt x="148652" y="584592"/>
                </a:cubicBezTo>
                <a:cubicBezTo>
                  <a:pt x="148652" y="592413"/>
                  <a:pt x="150165" y="599879"/>
                  <a:pt x="153014" y="606722"/>
                </a:cubicBezTo>
                <a:lnTo>
                  <a:pt x="47984" y="606722"/>
                </a:lnTo>
                <a:lnTo>
                  <a:pt x="47984" y="499362"/>
                </a:lnTo>
                <a:cubicBezTo>
                  <a:pt x="47984" y="471100"/>
                  <a:pt x="57864" y="443550"/>
                  <a:pt x="75666" y="421687"/>
                </a:cubicBezTo>
                <a:cubicBezTo>
                  <a:pt x="89996" y="404090"/>
                  <a:pt x="109044" y="390847"/>
                  <a:pt x="130227" y="383382"/>
                </a:cubicBezTo>
                <a:close/>
                <a:moveTo>
                  <a:pt x="440046" y="245144"/>
                </a:moveTo>
                <a:lnTo>
                  <a:pt x="527194" y="245144"/>
                </a:lnTo>
                <a:lnTo>
                  <a:pt x="527194" y="281203"/>
                </a:lnTo>
                <a:lnTo>
                  <a:pt x="440046" y="281203"/>
                </a:lnTo>
                <a:close/>
                <a:moveTo>
                  <a:pt x="0" y="245144"/>
                </a:moveTo>
                <a:lnTo>
                  <a:pt x="87148" y="245144"/>
                </a:lnTo>
                <a:lnTo>
                  <a:pt x="87148" y="281203"/>
                </a:lnTo>
                <a:lnTo>
                  <a:pt x="0" y="281203"/>
                </a:lnTo>
                <a:close/>
                <a:moveTo>
                  <a:pt x="162336" y="227221"/>
                </a:moveTo>
                <a:cubicBezTo>
                  <a:pt x="189933" y="252194"/>
                  <a:pt x="225630" y="266058"/>
                  <a:pt x="263552" y="266058"/>
                </a:cubicBezTo>
                <a:cubicBezTo>
                  <a:pt x="301564" y="266058"/>
                  <a:pt x="337261" y="252194"/>
                  <a:pt x="364858" y="227221"/>
                </a:cubicBezTo>
                <a:cubicBezTo>
                  <a:pt x="371089" y="241085"/>
                  <a:pt x="374561" y="256460"/>
                  <a:pt x="374561" y="272635"/>
                </a:cubicBezTo>
                <a:lnTo>
                  <a:pt x="374561" y="321249"/>
                </a:lnTo>
                <a:cubicBezTo>
                  <a:pt x="374561" y="372706"/>
                  <a:pt x="339220" y="416165"/>
                  <a:pt x="291505" y="428518"/>
                </a:cubicBezTo>
                <a:cubicBezTo>
                  <a:pt x="291416" y="428518"/>
                  <a:pt x="291327" y="428518"/>
                  <a:pt x="291238" y="428607"/>
                </a:cubicBezTo>
                <a:cubicBezTo>
                  <a:pt x="290437" y="428785"/>
                  <a:pt x="289635" y="428962"/>
                  <a:pt x="288834" y="429140"/>
                </a:cubicBezTo>
                <a:cubicBezTo>
                  <a:pt x="288300" y="429318"/>
                  <a:pt x="287855" y="429407"/>
                  <a:pt x="287321" y="429496"/>
                </a:cubicBezTo>
                <a:cubicBezTo>
                  <a:pt x="286342" y="429673"/>
                  <a:pt x="285362" y="429940"/>
                  <a:pt x="284383" y="430118"/>
                </a:cubicBezTo>
                <a:cubicBezTo>
                  <a:pt x="283671" y="430207"/>
                  <a:pt x="282959" y="430384"/>
                  <a:pt x="282247" y="430473"/>
                </a:cubicBezTo>
                <a:cubicBezTo>
                  <a:pt x="281713" y="430562"/>
                  <a:pt x="281268" y="430651"/>
                  <a:pt x="280822" y="430740"/>
                </a:cubicBezTo>
                <a:cubicBezTo>
                  <a:pt x="279665" y="430918"/>
                  <a:pt x="278508" y="431095"/>
                  <a:pt x="277351" y="431184"/>
                </a:cubicBezTo>
                <a:cubicBezTo>
                  <a:pt x="276995" y="431273"/>
                  <a:pt x="276638" y="431273"/>
                  <a:pt x="276282" y="431362"/>
                </a:cubicBezTo>
                <a:cubicBezTo>
                  <a:pt x="275214" y="431451"/>
                  <a:pt x="274146" y="431540"/>
                  <a:pt x="273078" y="431629"/>
                </a:cubicBezTo>
                <a:cubicBezTo>
                  <a:pt x="272811" y="431629"/>
                  <a:pt x="272544" y="431718"/>
                  <a:pt x="272366" y="431718"/>
                </a:cubicBezTo>
                <a:cubicBezTo>
                  <a:pt x="271030" y="431806"/>
                  <a:pt x="269784" y="431895"/>
                  <a:pt x="268449" y="431984"/>
                </a:cubicBezTo>
                <a:cubicBezTo>
                  <a:pt x="268182" y="431984"/>
                  <a:pt x="267914" y="431984"/>
                  <a:pt x="267558" y="431984"/>
                </a:cubicBezTo>
                <a:cubicBezTo>
                  <a:pt x="266223" y="431984"/>
                  <a:pt x="264888" y="432073"/>
                  <a:pt x="263552" y="432073"/>
                </a:cubicBezTo>
                <a:cubicBezTo>
                  <a:pt x="262217" y="432073"/>
                  <a:pt x="260882" y="431984"/>
                  <a:pt x="259636" y="431984"/>
                </a:cubicBezTo>
                <a:cubicBezTo>
                  <a:pt x="259280" y="431984"/>
                  <a:pt x="259012" y="431984"/>
                  <a:pt x="258656" y="431984"/>
                </a:cubicBezTo>
                <a:cubicBezTo>
                  <a:pt x="257410" y="431895"/>
                  <a:pt x="256075" y="431806"/>
                  <a:pt x="254828" y="431718"/>
                </a:cubicBezTo>
                <a:cubicBezTo>
                  <a:pt x="254561" y="431718"/>
                  <a:pt x="254383" y="431629"/>
                  <a:pt x="254116" y="431629"/>
                </a:cubicBezTo>
                <a:cubicBezTo>
                  <a:pt x="253048" y="431540"/>
                  <a:pt x="251980" y="431451"/>
                  <a:pt x="250912" y="431362"/>
                </a:cubicBezTo>
                <a:cubicBezTo>
                  <a:pt x="250556" y="431273"/>
                  <a:pt x="250199" y="431273"/>
                  <a:pt x="249843" y="431184"/>
                </a:cubicBezTo>
                <a:cubicBezTo>
                  <a:pt x="248686" y="431095"/>
                  <a:pt x="247529" y="430918"/>
                  <a:pt x="246372" y="430740"/>
                </a:cubicBezTo>
                <a:cubicBezTo>
                  <a:pt x="245926" y="430651"/>
                  <a:pt x="245392" y="430562"/>
                  <a:pt x="244947" y="430473"/>
                </a:cubicBezTo>
                <a:cubicBezTo>
                  <a:pt x="244235" y="430384"/>
                  <a:pt x="243434" y="430207"/>
                  <a:pt x="242722" y="430118"/>
                </a:cubicBezTo>
                <a:cubicBezTo>
                  <a:pt x="241742" y="429940"/>
                  <a:pt x="240763" y="429673"/>
                  <a:pt x="239784" y="429496"/>
                </a:cubicBezTo>
                <a:cubicBezTo>
                  <a:pt x="239339" y="429407"/>
                  <a:pt x="238894" y="429318"/>
                  <a:pt x="238360" y="429140"/>
                </a:cubicBezTo>
                <a:cubicBezTo>
                  <a:pt x="237559" y="428962"/>
                  <a:pt x="236757" y="428785"/>
                  <a:pt x="235956" y="428607"/>
                </a:cubicBezTo>
                <a:cubicBezTo>
                  <a:pt x="235867" y="428518"/>
                  <a:pt x="235778" y="428518"/>
                  <a:pt x="235689" y="428518"/>
                </a:cubicBezTo>
                <a:cubicBezTo>
                  <a:pt x="187974" y="416165"/>
                  <a:pt x="152633" y="372706"/>
                  <a:pt x="152633" y="321249"/>
                </a:cubicBezTo>
                <a:lnTo>
                  <a:pt x="152633" y="272635"/>
                </a:lnTo>
                <a:cubicBezTo>
                  <a:pt x="152633" y="256460"/>
                  <a:pt x="156105" y="241085"/>
                  <a:pt x="162336" y="227221"/>
                </a:cubicBezTo>
                <a:close/>
                <a:moveTo>
                  <a:pt x="263562" y="161807"/>
                </a:moveTo>
                <a:cubicBezTo>
                  <a:pt x="295418" y="161807"/>
                  <a:pt x="324160" y="175316"/>
                  <a:pt x="344359" y="196823"/>
                </a:cubicBezTo>
                <a:cubicBezTo>
                  <a:pt x="323003" y="218064"/>
                  <a:pt x="294261" y="229973"/>
                  <a:pt x="263562" y="229973"/>
                </a:cubicBezTo>
                <a:cubicBezTo>
                  <a:pt x="232951" y="229973"/>
                  <a:pt x="204209" y="218064"/>
                  <a:pt x="182764" y="196823"/>
                </a:cubicBezTo>
                <a:cubicBezTo>
                  <a:pt x="203052" y="175316"/>
                  <a:pt x="231794" y="161807"/>
                  <a:pt x="263562" y="161807"/>
                </a:cubicBezTo>
                <a:close/>
                <a:moveTo>
                  <a:pt x="437220" y="64356"/>
                </a:moveTo>
                <a:lnTo>
                  <a:pt x="462768" y="89863"/>
                </a:lnTo>
                <a:lnTo>
                  <a:pt x="401168" y="151363"/>
                </a:lnTo>
                <a:lnTo>
                  <a:pt x="375620" y="125856"/>
                </a:lnTo>
                <a:close/>
                <a:moveTo>
                  <a:pt x="89974" y="64356"/>
                </a:moveTo>
                <a:lnTo>
                  <a:pt x="151574" y="125856"/>
                </a:lnTo>
                <a:lnTo>
                  <a:pt x="126026" y="151363"/>
                </a:lnTo>
                <a:lnTo>
                  <a:pt x="64426" y="89863"/>
                </a:lnTo>
                <a:close/>
                <a:moveTo>
                  <a:pt x="245497" y="0"/>
                </a:moveTo>
                <a:lnTo>
                  <a:pt x="281626" y="0"/>
                </a:lnTo>
                <a:lnTo>
                  <a:pt x="281626" y="86937"/>
                </a:lnTo>
                <a:lnTo>
                  <a:pt x="245497" y="86937"/>
                </a:lnTo>
                <a:close/>
              </a:path>
            </a:pathLst>
          </a:custGeom>
          <a:solidFill>
            <a:schemeClr val="accent1"/>
          </a:solidFill>
          <a:ln>
            <a:noFill/>
          </a:ln>
        </p:spPr>
      </p:sp>
      <p:sp>
        <p:nvSpPr>
          <p:cNvPr id="160" name="school-book_74303">
            <a:extLst>
              <a:ext uri="{FF2B5EF4-FFF2-40B4-BE49-F238E27FC236}">
                <a16:creationId xmlns="" xmlns:a16="http://schemas.microsoft.com/office/drawing/2014/main" id="{40EEFC23-2FDD-4870-860A-70E0428D958B}"/>
              </a:ext>
            </a:extLst>
          </p:cNvPr>
          <p:cNvSpPr>
            <a:spLocks noChangeAspect="1"/>
          </p:cNvSpPr>
          <p:nvPr/>
        </p:nvSpPr>
        <p:spPr bwMode="auto">
          <a:xfrm>
            <a:off x="3462280" y="4734634"/>
            <a:ext cx="280506" cy="368754"/>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accent1"/>
          </a:solidFill>
          <a:ln>
            <a:noFill/>
          </a:ln>
        </p:spPr>
      </p:sp>
      <p:sp>
        <p:nvSpPr>
          <p:cNvPr id="161" name="book_21788">
            <a:extLst>
              <a:ext uri="{FF2B5EF4-FFF2-40B4-BE49-F238E27FC236}">
                <a16:creationId xmlns="" xmlns:a16="http://schemas.microsoft.com/office/drawing/2014/main" id="{2D5A7DC9-68E7-4226-A7A0-D007CCCF0E9B}"/>
              </a:ext>
            </a:extLst>
          </p:cNvPr>
          <p:cNvSpPr>
            <a:spLocks noChangeAspect="1"/>
          </p:cNvSpPr>
          <p:nvPr/>
        </p:nvSpPr>
        <p:spPr bwMode="auto">
          <a:xfrm>
            <a:off x="4072420" y="4711276"/>
            <a:ext cx="368754" cy="297252"/>
          </a:xfrm>
          <a:custGeom>
            <a:avLst/>
            <a:gdLst>
              <a:gd name="T0" fmla="*/ 646 w 726"/>
              <a:gd name="T1" fmla="*/ 0 h 586"/>
              <a:gd name="T2" fmla="*/ 326 w 726"/>
              <a:gd name="T3" fmla="*/ 65 h 586"/>
              <a:gd name="T4" fmla="*/ 31 w 726"/>
              <a:gd name="T5" fmla="*/ 65 h 586"/>
              <a:gd name="T6" fmla="*/ 0 w 726"/>
              <a:gd name="T7" fmla="*/ 585 h 586"/>
              <a:gd name="T8" fmla="*/ 323 w 726"/>
              <a:gd name="T9" fmla="*/ 586 h 586"/>
              <a:gd name="T10" fmla="*/ 351 w 726"/>
              <a:gd name="T11" fmla="*/ 585 h 586"/>
              <a:gd name="T12" fmla="*/ 354 w 726"/>
              <a:gd name="T13" fmla="*/ 585 h 586"/>
              <a:gd name="T14" fmla="*/ 726 w 726"/>
              <a:gd name="T15" fmla="*/ 65 h 586"/>
              <a:gd name="T16" fmla="*/ 62 w 726"/>
              <a:gd name="T17" fmla="*/ 65 h 586"/>
              <a:gd name="T18" fmla="*/ 182 w 726"/>
              <a:gd name="T19" fmla="*/ 65 h 586"/>
              <a:gd name="T20" fmla="*/ 323 w 726"/>
              <a:gd name="T21" fmla="*/ 103 h 586"/>
              <a:gd name="T22" fmla="*/ 62 w 726"/>
              <a:gd name="T23" fmla="*/ 490 h 586"/>
              <a:gd name="T24" fmla="*/ 62 w 726"/>
              <a:gd name="T25" fmla="*/ 65 h 586"/>
              <a:gd name="T26" fmla="*/ 615 w 726"/>
              <a:gd name="T27" fmla="*/ 65 h 586"/>
              <a:gd name="T28" fmla="*/ 615 w 726"/>
              <a:gd name="T29" fmla="*/ 490 h 586"/>
              <a:gd name="T30" fmla="*/ 354 w 726"/>
              <a:gd name="T31" fmla="*/ 103 h 586"/>
              <a:gd name="T32" fmla="*/ 496 w 726"/>
              <a:gd name="T33" fmla="*/ 65 h 586"/>
              <a:gd name="T34" fmla="*/ 699 w 726"/>
              <a:gd name="T35" fmla="*/ 344 h 586"/>
              <a:gd name="T36" fmla="*/ 663 w 726"/>
              <a:gd name="T37" fmla="*/ 344 h 586"/>
              <a:gd name="T38" fmla="*/ 689 w 726"/>
              <a:gd name="T39" fmla="*/ 307 h 586"/>
              <a:gd name="T40" fmla="*/ 699 w 726"/>
              <a:gd name="T41" fmla="*/ 344 h 586"/>
              <a:gd name="T42" fmla="*/ 47 w 726"/>
              <a:gd name="T43" fmla="*/ 518 h 586"/>
              <a:gd name="T44" fmla="*/ 47 w 726"/>
              <a:gd name="T45" fmla="*/ 548 h 586"/>
              <a:gd name="T46" fmla="*/ 636 w 726"/>
              <a:gd name="T47" fmla="*/ 548 h 586"/>
              <a:gd name="T48" fmla="*/ 636 w 726"/>
              <a:gd name="T49" fmla="*/ 517 h 586"/>
              <a:gd name="T50" fmla="*/ 95 w 726"/>
              <a:gd name="T51" fmla="*/ 116 h 586"/>
              <a:gd name="T52" fmla="*/ 105 w 726"/>
              <a:gd name="T53" fmla="*/ 86 h 586"/>
              <a:gd name="T54" fmla="*/ 298 w 726"/>
              <a:gd name="T55" fmla="*/ 150 h 586"/>
              <a:gd name="T56" fmla="*/ 288 w 726"/>
              <a:gd name="T57" fmla="*/ 263 h 586"/>
              <a:gd name="T58" fmla="*/ 105 w 726"/>
              <a:gd name="T59" fmla="*/ 169 h 586"/>
              <a:gd name="T60" fmla="*/ 288 w 726"/>
              <a:gd name="T61" fmla="*/ 263 h 586"/>
              <a:gd name="T62" fmla="*/ 95 w 726"/>
              <a:gd name="T63" fmla="*/ 283 h 586"/>
              <a:gd name="T64" fmla="*/ 298 w 726"/>
              <a:gd name="T65" fmla="*/ 317 h 586"/>
              <a:gd name="T66" fmla="*/ 288 w 726"/>
              <a:gd name="T67" fmla="*/ 430 h 586"/>
              <a:gd name="T68" fmla="*/ 105 w 726"/>
              <a:gd name="T69" fmla="*/ 337 h 586"/>
              <a:gd name="T70" fmla="*/ 288 w 726"/>
              <a:gd name="T71" fmla="*/ 430 h 586"/>
              <a:gd name="T72" fmla="*/ 95 w 726"/>
              <a:gd name="T73" fmla="*/ 440 h 586"/>
              <a:gd name="T74" fmla="*/ 298 w 726"/>
              <a:gd name="T75" fmla="*/ 475 h 586"/>
              <a:gd name="T76" fmla="*/ 389 w 726"/>
              <a:gd name="T77" fmla="*/ 180 h 586"/>
              <a:gd name="T78" fmla="*/ 522 w 726"/>
              <a:gd name="T79" fmla="*/ 103 h 586"/>
              <a:gd name="T80" fmla="*/ 578 w 726"/>
              <a:gd name="T81" fmla="*/ 103 h 586"/>
              <a:gd name="T82" fmla="*/ 389 w 726"/>
              <a:gd name="T83" fmla="*/ 180 h 586"/>
              <a:gd name="T84" fmla="*/ 379 w 726"/>
              <a:gd name="T85" fmla="*/ 234 h 586"/>
              <a:gd name="T86" fmla="*/ 582 w 726"/>
              <a:gd name="T87" fmla="*/ 199 h 586"/>
              <a:gd name="T88" fmla="*/ 389 w 726"/>
              <a:gd name="T89" fmla="*/ 347 h 586"/>
              <a:gd name="T90" fmla="*/ 572 w 726"/>
              <a:gd name="T91" fmla="*/ 253 h 586"/>
              <a:gd name="T92" fmla="*/ 389 w 726"/>
              <a:gd name="T93" fmla="*/ 347 h 586"/>
              <a:gd name="T94" fmla="*/ 379 w 726"/>
              <a:gd name="T95" fmla="*/ 401 h 586"/>
              <a:gd name="T96" fmla="*/ 582 w 726"/>
              <a:gd name="T97" fmla="*/ 366 h 586"/>
              <a:gd name="T98" fmla="*/ 389 w 726"/>
              <a:gd name="T99" fmla="*/ 504 h 586"/>
              <a:gd name="T100" fmla="*/ 572 w 726"/>
              <a:gd name="T101" fmla="*/ 410 h 586"/>
              <a:gd name="T102" fmla="*/ 389 w 726"/>
              <a:gd name="T103" fmla="*/ 504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6" h="586">
                <a:moveTo>
                  <a:pt x="646" y="65"/>
                </a:moveTo>
                <a:lnTo>
                  <a:pt x="646" y="0"/>
                </a:lnTo>
                <a:lnTo>
                  <a:pt x="351" y="65"/>
                </a:lnTo>
                <a:lnTo>
                  <a:pt x="326" y="65"/>
                </a:lnTo>
                <a:lnTo>
                  <a:pt x="31" y="0"/>
                </a:lnTo>
                <a:lnTo>
                  <a:pt x="31" y="65"/>
                </a:lnTo>
                <a:lnTo>
                  <a:pt x="0" y="65"/>
                </a:lnTo>
                <a:lnTo>
                  <a:pt x="0" y="585"/>
                </a:lnTo>
                <a:lnTo>
                  <a:pt x="323" y="585"/>
                </a:lnTo>
                <a:lnTo>
                  <a:pt x="323" y="586"/>
                </a:lnTo>
                <a:lnTo>
                  <a:pt x="326" y="585"/>
                </a:lnTo>
                <a:lnTo>
                  <a:pt x="351" y="585"/>
                </a:lnTo>
                <a:lnTo>
                  <a:pt x="354" y="586"/>
                </a:lnTo>
                <a:lnTo>
                  <a:pt x="354" y="585"/>
                </a:lnTo>
                <a:lnTo>
                  <a:pt x="726" y="585"/>
                </a:lnTo>
                <a:lnTo>
                  <a:pt x="726" y="65"/>
                </a:lnTo>
                <a:lnTo>
                  <a:pt x="646" y="65"/>
                </a:lnTo>
                <a:close/>
                <a:moveTo>
                  <a:pt x="62" y="65"/>
                </a:moveTo>
                <a:lnTo>
                  <a:pt x="62" y="39"/>
                </a:lnTo>
                <a:lnTo>
                  <a:pt x="182" y="65"/>
                </a:lnTo>
                <a:lnTo>
                  <a:pt x="323" y="97"/>
                </a:lnTo>
                <a:lnTo>
                  <a:pt x="323" y="103"/>
                </a:lnTo>
                <a:lnTo>
                  <a:pt x="323" y="547"/>
                </a:lnTo>
                <a:lnTo>
                  <a:pt x="62" y="490"/>
                </a:lnTo>
                <a:lnTo>
                  <a:pt x="62" y="103"/>
                </a:lnTo>
                <a:lnTo>
                  <a:pt x="62" y="65"/>
                </a:lnTo>
                <a:close/>
                <a:moveTo>
                  <a:pt x="615" y="39"/>
                </a:moveTo>
                <a:lnTo>
                  <a:pt x="615" y="65"/>
                </a:lnTo>
                <a:lnTo>
                  <a:pt x="615" y="103"/>
                </a:lnTo>
                <a:lnTo>
                  <a:pt x="615" y="490"/>
                </a:lnTo>
                <a:lnTo>
                  <a:pt x="354" y="547"/>
                </a:lnTo>
                <a:lnTo>
                  <a:pt x="354" y="103"/>
                </a:lnTo>
                <a:lnTo>
                  <a:pt x="354" y="97"/>
                </a:lnTo>
                <a:lnTo>
                  <a:pt x="496" y="65"/>
                </a:lnTo>
                <a:lnTo>
                  <a:pt x="615" y="39"/>
                </a:lnTo>
                <a:close/>
                <a:moveTo>
                  <a:pt x="699" y="344"/>
                </a:moveTo>
                <a:lnTo>
                  <a:pt x="689" y="344"/>
                </a:lnTo>
                <a:lnTo>
                  <a:pt x="663" y="344"/>
                </a:lnTo>
                <a:lnTo>
                  <a:pt x="663" y="307"/>
                </a:lnTo>
                <a:lnTo>
                  <a:pt x="689" y="307"/>
                </a:lnTo>
                <a:lnTo>
                  <a:pt x="699" y="307"/>
                </a:lnTo>
                <a:lnTo>
                  <a:pt x="699" y="344"/>
                </a:lnTo>
                <a:close/>
                <a:moveTo>
                  <a:pt x="47" y="548"/>
                </a:moveTo>
                <a:lnTo>
                  <a:pt x="47" y="518"/>
                </a:lnTo>
                <a:lnTo>
                  <a:pt x="182" y="548"/>
                </a:lnTo>
                <a:lnTo>
                  <a:pt x="47" y="548"/>
                </a:lnTo>
                <a:close/>
                <a:moveTo>
                  <a:pt x="636" y="517"/>
                </a:moveTo>
                <a:lnTo>
                  <a:pt x="636" y="548"/>
                </a:lnTo>
                <a:lnTo>
                  <a:pt x="496" y="548"/>
                </a:lnTo>
                <a:lnTo>
                  <a:pt x="636" y="517"/>
                </a:lnTo>
                <a:close/>
                <a:moveTo>
                  <a:pt x="288" y="180"/>
                </a:moveTo>
                <a:lnTo>
                  <a:pt x="95" y="116"/>
                </a:lnTo>
                <a:lnTo>
                  <a:pt x="99" y="103"/>
                </a:lnTo>
                <a:lnTo>
                  <a:pt x="105" y="86"/>
                </a:lnTo>
                <a:lnTo>
                  <a:pt x="155" y="103"/>
                </a:lnTo>
                <a:lnTo>
                  <a:pt x="298" y="150"/>
                </a:lnTo>
                <a:lnTo>
                  <a:pt x="288" y="180"/>
                </a:lnTo>
                <a:close/>
                <a:moveTo>
                  <a:pt x="288" y="263"/>
                </a:moveTo>
                <a:lnTo>
                  <a:pt x="95" y="199"/>
                </a:lnTo>
                <a:lnTo>
                  <a:pt x="105" y="169"/>
                </a:lnTo>
                <a:lnTo>
                  <a:pt x="298" y="234"/>
                </a:lnTo>
                <a:lnTo>
                  <a:pt x="288" y="263"/>
                </a:lnTo>
                <a:close/>
                <a:moveTo>
                  <a:pt x="288" y="347"/>
                </a:moveTo>
                <a:lnTo>
                  <a:pt x="95" y="283"/>
                </a:lnTo>
                <a:lnTo>
                  <a:pt x="105" y="253"/>
                </a:lnTo>
                <a:lnTo>
                  <a:pt x="298" y="317"/>
                </a:lnTo>
                <a:lnTo>
                  <a:pt x="288" y="347"/>
                </a:lnTo>
                <a:close/>
                <a:moveTo>
                  <a:pt x="288" y="430"/>
                </a:moveTo>
                <a:lnTo>
                  <a:pt x="95" y="366"/>
                </a:lnTo>
                <a:lnTo>
                  <a:pt x="105" y="337"/>
                </a:lnTo>
                <a:lnTo>
                  <a:pt x="298" y="401"/>
                </a:lnTo>
                <a:lnTo>
                  <a:pt x="288" y="430"/>
                </a:lnTo>
                <a:close/>
                <a:moveTo>
                  <a:pt x="288" y="504"/>
                </a:moveTo>
                <a:lnTo>
                  <a:pt x="95" y="440"/>
                </a:lnTo>
                <a:lnTo>
                  <a:pt x="105" y="410"/>
                </a:lnTo>
                <a:lnTo>
                  <a:pt x="298" y="475"/>
                </a:lnTo>
                <a:lnTo>
                  <a:pt x="288" y="504"/>
                </a:lnTo>
                <a:close/>
                <a:moveTo>
                  <a:pt x="389" y="180"/>
                </a:moveTo>
                <a:lnTo>
                  <a:pt x="379" y="150"/>
                </a:lnTo>
                <a:lnTo>
                  <a:pt x="522" y="103"/>
                </a:lnTo>
                <a:lnTo>
                  <a:pt x="572" y="86"/>
                </a:lnTo>
                <a:lnTo>
                  <a:pt x="578" y="103"/>
                </a:lnTo>
                <a:lnTo>
                  <a:pt x="582" y="116"/>
                </a:lnTo>
                <a:lnTo>
                  <a:pt x="389" y="180"/>
                </a:lnTo>
                <a:close/>
                <a:moveTo>
                  <a:pt x="389" y="263"/>
                </a:moveTo>
                <a:lnTo>
                  <a:pt x="379" y="234"/>
                </a:lnTo>
                <a:lnTo>
                  <a:pt x="572" y="169"/>
                </a:lnTo>
                <a:lnTo>
                  <a:pt x="582" y="199"/>
                </a:lnTo>
                <a:lnTo>
                  <a:pt x="389" y="263"/>
                </a:lnTo>
                <a:close/>
                <a:moveTo>
                  <a:pt x="389" y="347"/>
                </a:moveTo>
                <a:lnTo>
                  <a:pt x="379" y="317"/>
                </a:lnTo>
                <a:lnTo>
                  <a:pt x="572" y="253"/>
                </a:lnTo>
                <a:lnTo>
                  <a:pt x="582" y="283"/>
                </a:lnTo>
                <a:lnTo>
                  <a:pt x="389" y="347"/>
                </a:lnTo>
                <a:close/>
                <a:moveTo>
                  <a:pt x="389" y="430"/>
                </a:moveTo>
                <a:lnTo>
                  <a:pt x="379" y="401"/>
                </a:lnTo>
                <a:lnTo>
                  <a:pt x="572" y="337"/>
                </a:lnTo>
                <a:lnTo>
                  <a:pt x="582" y="366"/>
                </a:lnTo>
                <a:lnTo>
                  <a:pt x="389" y="430"/>
                </a:lnTo>
                <a:close/>
                <a:moveTo>
                  <a:pt x="389" y="504"/>
                </a:moveTo>
                <a:lnTo>
                  <a:pt x="379" y="475"/>
                </a:lnTo>
                <a:lnTo>
                  <a:pt x="572" y="410"/>
                </a:lnTo>
                <a:lnTo>
                  <a:pt x="582" y="440"/>
                </a:lnTo>
                <a:lnTo>
                  <a:pt x="389" y="504"/>
                </a:lnTo>
                <a:close/>
              </a:path>
            </a:pathLst>
          </a:custGeom>
          <a:solidFill>
            <a:schemeClr val="accent1"/>
          </a:solidFill>
          <a:ln>
            <a:noFill/>
          </a:ln>
        </p:spPr>
      </p:sp>
      <p:sp>
        <p:nvSpPr>
          <p:cNvPr id="162" name="three-books_73757">
            <a:extLst>
              <a:ext uri="{FF2B5EF4-FFF2-40B4-BE49-F238E27FC236}">
                <a16:creationId xmlns="" xmlns:a16="http://schemas.microsoft.com/office/drawing/2014/main" id="{BE45ADB5-4C25-42C4-B7ED-F4AA09200934}"/>
              </a:ext>
            </a:extLst>
          </p:cNvPr>
          <p:cNvSpPr>
            <a:spLocks noChangeAspect="1"/>
          </p:cNvSpPr>
          <p:nvPr/>
        </p:nvSpPr>
        <p:spPr bwMode="auto">
          <a:xfrm>
            <a:off x="4653731" y="4707851"/>
            <a:ext cx="368754" cy="286770"/>
          </a:xfrm>
          <a:custGeom>
            <a:avLst/>
            <a:gdLst>
              <a:gd name="T0" fmla="*/ 2471 w 2903"/>
              <a:gd name="T1" fmla="*/ 1598 h 2261"/>
              <a:gd name="T2" fmla="*/ 2471 w 2903"/>
              <a:gd name="T3" fmla="*/ 2127 h 2261"/>
              <a:gd name="T4" fmla="*/ 2505 w 2903"/>
              <a:gd name="T5" fmla="*/ 2127 h 2261"/>
              <a:gd name="T6" fmla="*/ 2572 w 2903"/>
              <a:gd name="T7" fmla="*/ 2194 h 2261"/>
              <a:gd name="T8" fmla="*/ 2505 w 2903"/>
              <a:gd name="T9" fmla="*/ 2261 h 2261"/>
              <a:gd name="T10" fmla="*/ 2405 w 2903"/>
              <a:gd name="T11" fmla="*/ 2261 h 2261"/>
              <a:gd name="T12" fmla="*/ 2124 w 2903"/>
              <a:gd name="T13" fmla="*/ 2261 h 2261"/>
              <a:gd name="T14" fmla="*/ 398 w 2903"/>
              <a:gd name="T15" fmla="*/ 2261 h 2261"/>
              <a:gd name="T16" fmla="*/ 0 w 2903"/>
              <a:gd name="T17" fmla="*/ 1863 h 2261"/>
              <a:gd name="T18" fmla="*/ 398 w 2903"/>
              <a:gd name="T19" fmla="*/ 1465 h 2261"/>
              <a:gd name="T20" fmla="*/ 2124 w 2903"/>
              <a:gd name="T21" fmla="*/ 1465 h 2261"/>
              <a:gd name="T22" fmla="*/ 2405 w 2903"/>
              <a:gd name="T23" fmla="*/ 1465 h 2261"/>
              <a:gd name="T24" fmla="*/ 2505 w 2903"/>
              <a:gd name="T25" fmla="*/ 1465 h 2261"/>
              <a:gd name="T26" fmla="*/ 2572 w 2903"/>
              <a:gd name="T27" fmla="*/ 1532 h 2261"/>
              <a:gd name="T28" fmla="*/ 2505 w 2903"/>
              <a:gd name="T29" fmla="*/ 1598 h 2261"/>
              <a:gd name="T30" fmla="*/ 2471 w 2903"/>
              <a:gd name="T31" fmla="*/ 1598 h 2261"/>
              <a:gd name="T32" fmla="*/ 2836 w 2903"/>
              <a:gd name="T33" fmla="*/ 1195 h 2261"/>
              <a:gd name="T34" fmla="*/ 2786 w 2903"/>
              <a:gd name="T35" fmla="*/ 1195 h 2261"/>
              <a:gd name="T36" fmla="*/ 2786 w 2903"/>
              <a:gd name="T37" fmla="*/ 786 h 2261"/>
              <a:gd name="T38" fmla="*/ 2836 w 2903"/>
              <a:gd name="T39" fmla="*/ 786 h 2261"/>
              <a:gd name="T40" fmla="*/ 2903 w 2903"/>
              <a:gd name="T41" fmla="*/ 720 h 2261"/>
              <a:gd name="T42" fmla="*/ 2836 w 2903"/>
              <a:gd name="T43" fmla="*/ 653 h 2261"/>
              <a:gd name="T44" fmla="*/ 2720 w 2903"/>
              <a:gd name="T45" fmla="*/ 653 h 2261"/>
              <a:gd name="T46" fmla="*/ 2455 w 2903"/>
              <a:gd name="T47" fmla="*/ 653 h 2261"/>
              <a:gd name="T48" fmla="*/ 1005 w 2903"/>
              <a:gd name="T49" fmla="*/ 653 h 2261"/>
              <a:gd name="T50" fmla="*/ 668 w 2903"/>
              <a:gd name="T51" fmla="*/ 991 h 2261"/>
              <a:gd name="T52" fmla="*/ 1005 w 2903"/>
              <a:gd name="T53" fmla="*/ 1328 h 2261"/>
              <a:gd name="T54" fmla="*/ 2455 w 2903"/>
              <a:gd name="T55" fmla="*/ 1328 h 2261"/>
              <a:gd name="T56" fmla="*/ 2720 w 2903"/>
              <a:gd name="T57" fmla="*/ 1328 h 2261"/>
              <a:gd name="T58" fmla="*/ 2836 w 2903"/>
              <a:gd name="T59" fmla="*/ 1328 h 2261"/>
              <a:gd name="T60" fmla="*/ 2903 w 2903"/>
              <a:gd name="T61" fmla="*/ 1262 h 2261"/>
              <a:gd name="T62" fmla="*/ 2836 w 2903"/>
              <a:gd name="T63" fmla="*/ 1195 h 2261"/>
              <a:gd name="T64" fmla="*/ 226 w 2903"/>
              <a:gd name="T65" fmla="*/ 405 h 2261"/>
              <a:gd name="T66" fmla="*/ 159 w 2903"/>
              <a:gd name="T67" fmla="*/ 472 h 2261"/>
              <a:gd name="T68" fmla="*/ 226 w 2903"/>
              <a:gd name="T69" fmla="*/ 539 h 2261"/>
              <a:gd name="T70" fmla="*/ 323 w 2903"/>
              <a:gd name="T71" fmla="*/ 539 h 2261"/>
              <a:gd name="T72" fmla="*/ 671 w 2903"/>
              <a:gd name="T73" fmla="*/ 539 h 2261"/>
              <a:gd name="T74" fmla="*/ 2248 w 2903"/>
              <a:gd name="T75" fmla="*/ 539 h 2261"/>
              <a:gd name="T76" fmla="*/ 2517 w 2903"/>
              <a:gd name="T77" fmla="*/ 269 h 2261"/>
              <a:gd name="T78" fmla="*/ 2248 w 2903"/>
              <a:gd name="T79" fmla="*/ 0 h 2261"/>
              <a:gd name="T80" fmla="*/ 671 w 2903"/>
              <a:gd name="T81" fmla="*/ 0 h 2261"/>
              <a:gd name="T82" fmla="*/ 323 w 2903"/>
              <a:gd name="T83" fmla="*/ 0 h 2261"/>
              <a:gd name="T84" fmla="*/ 226 w 2903"/>
              <a:gd name="T85" fmla="*/ 0 h 2261"/>
              <a:gd name="T86" fmla="*/ 159 w 2903"/>
              <a:gd name="T87" fmla="*/ 66 h 2261"/>
              <a:gd name="T88" fmla="*/ 226 w 2903"/>
              <a:gd name="T89" fmla="*/ 133 h 2261"/>
              <a:gd name="T90" fmla="*/ 257 w 2903"/>
              <a:gd name="T91" fmla="*/ 133 h 2261"/>
              <a:gd name="T92" fmla="*/ 257 w 2903"/>
              <a:gd name="T93" fmla="*/ 405 h 2261"/>
              <a:gd name="T94" fmla="*/ 226 w 2903"/>
              <a:gd name="T95" fmla="*/ 405 h 2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3" h="2261">
                <a:moveTo>
                  <a:pt x="2471" y="1598"/>
                </a:moveTo>
                <a:lnTo>
                  <a:pt x="2471" y="2127"/>
                </a:lnTo>
                <a:lnTo>
                  <a:pt x="2505" y="2127"/>
                </a:lnTo>
                <a:cubicBezTo>
                  <a:pt x="2542" y="2127"/>
                  <a:pt x="2572" y="2157"/>
                  <a:pt x="2572" y="2194"/>
                </a:cubicBezTo>
                <a:cubicBezTo>
                  <a:pt x="2572" y="2231"/>
                  <a:pt x="2542" y="2261"/>
                  <a:pt x="2505" y="2261"/>
                </a:cubicBezTo>
                <a:lnTo>
                  <a:pt x="2405" y="2261"/>
                </a:lnTo>
                <a:lnTo>
                  <a:pt x="2124" y="2261"/>
                </a:lnTo>
                <a:lnTo>
                  <a:pt x="398" y="2261"/>
                </a:lnTo>
                <a:cubicBezTo>
                  <a:pt x="178" y="2261"/>
                  <a:pt x="0" y="2082"/>
                  <a:pt x="0" y="1863"/>
                </a:cubicBezTo>
                <a:cubicBezTo>
                  <a:pt x="0" y="1643"/>
                  <a:pt x="178" y="1465"/>
                  <a:pt x="398" y="1465"/>
                </a:cubicBezTo>
                <a:lnTo>
                  <a:pt x="2124" y="1465"/>
                </a:lnTo>
                <a:lnTo>
                  <a:pt x="2405" y="1465"/>
                </a:lnTo>
                <a:lnTo>
                  <a:pt x="2505" y="1465"/>
                </a:lnTo>
                <a:cubicBezTo>
                  <a:pt x="2542" y="1465"/>
                  <a:pt x="2572" y="1495"/>
                  <a:pt x="2572" y="1532"/>
                </a:cubicBezTo>
                <a:cubicBezTo>
                  <a:pt x="2572" y="1568"/>
                  <a:pt x="2542" y="1598"/>
                  <a:pt x="2505" y="1598"/>
                </a:cubicBezTo>
                <a:lnTo>
                  <a:pt x="2471" y="1598"/>
                </a:lnTo>
                <a:close/>
                <a:moveTo>
                  <a:pt x="2836" y="1195"/>
                </a:moveTo>
                <a:lnTo>
                  <a:pt x="2786" y="1195"/>
                </a:lnTo>
                <a:lnTo>
                  <a:pt x="2786" y="786"/>
                </a:lnTo>
                <a:lnTo>
                  <a:pt x="2836" y="786"/>
                </a:lnTo>
                <a:cubicBezTo>
                  <a:pt x="2873" y="786"/>
                  <a:pt x="2903" y="757"/>
                  <a:pt x="2903" y="720"/>
                </a:cubicBezTo>
                <a:cubicBezTo>
                  <a:pt x="2903" y="683"/>
                  <a:pt x="2873" y="653"/>
                  <a:pt x="2836" y="653"/>
                </a:cubicBezTo>
                <a:lnTo>
                  <a:pt x="2720" y="653"/>
                </a:lnTo>
                <a:lnTo>
                  <a:pt x="2455" y="653"/>
                </a:lnTo>
                <a:lnTo>
                  <a:pt x="1005" y="653"/>
                </a:lnTo>
                <a:cubicBezTo>
                  <a:pt x="819" y="653"/>
                  <a:pt x="668" y="805"/>
                  <a:pt x="668" y="991"/>
                </a:cubicBezTo>
                <a:cubicBezTo>
                  <a:pt x="668" y="1177"/>
                  <a:pt x="819" y="1328"/>
                  <a:pt x="1005" y="1328"/>
                </a:cubicBezTo>
                <a:lnTo>
                  <a:pt x="2455" y="1328"/>
                </a:lnTo>
                <a:lnTo>
                  <a:pt x="2720" y="1328"/>
                </a:lnTo>
                <a:lnTo>
                  <a:pt x="2836" y="1328"/>
                </a:lnTo>
                <a:cubicBezTo>
                  <a:pt x="2873" y="1328"/>
                  <a:pt x="2903" y="1299"/>
                  <a:pt x="2903" y="1262"/>
                </a:cubicBezTo>
                <a:cubicBezTo>
                  <a:pt x="2903" y="1225"/>
                  <a:pt x="2873" y="1195"/>
                  <a:pt x="2836" y="1195"/>
                </a:cubicBezTo>
                <a:close/>
                <a:moveTo>
                  <a:pt x="226" y="405"/>
                </a:moveTo>
                <a:cubicBezTo>
                  <a:pt x="189" y="405"/>
                  <a:pt x="159" y="435"/>
                  <a:pt x="159" y="472"/>
                </a:cubicBezTo>
                <a:cubicBezTo>
                  <a:pt x="159" y="509"/>
                  <a:pt x="189" y="539"/>
                  <a:pt x="226" y="539"/>
                </a:cubicBezTo>
                <a:lnTo>
                  <a:pt x="323" y="539"/>
                </a:lnTo>
                <a:lnTo>
                  <a:pt x="671" y="539"/>
                </a:lnTo>
                <a:lnTo>
                  <a:pt x="2248" y="539"/>
                </a:lnTo>
                <a:cubicBezTo>
                  <a:pt x="2396" y="539"/>
                  <a:pt x="2517" y="418"/>
                  <a:pt x="2517" y="269"/>
                </a:cubicBezTo>
                <a:cubicBezTo>
                  <a:pt x="2517" y="121"/>
                  <a:pt x="2396" y="0"/>
                  <a:pt x="2248" y="0"/>
                </a:cubicBezTo>
                <a:lnTo>
                  <a:pt x="671" y="0"/>
                </a:lnTo>
                <a:lnTo>
                  <a:pt x="323" y="0"/>
                </a:lnTo>
                <a:lnTo>
                  <a:pt x="226" y="0"/>
                </a:lnTo>
                <a:cubicBezTo>
                  <a:pt x="189" y="0"/>
                  <a:pt x="159" y="30"/>
                  <a:pt x="159" y="66"/>
                </a:cubicBezTo>
                <a:cubicBezTo>
                  <a:pt x="159" y="103"/>
                  <a:pt x="189" y="133"/>
                  <a:pt x="226" y="133"/>
                </a:cubicBezTo>
                <a:lnTo>
                  <a:pt x="257" y="133"/>
                </a:lnTo>
                <a:lnTo>
                  <a:pt x="257" y="405"/>
                </a:lnTo>
                <a:lnTo>
                  <a:pt x="226" y="405"/>
                </a:lnTo>
                <a:close/>
              </a:path>
            </a:pathLst>
          </a:custGeom>
          <a:solidFill>
            <a:schemeClr val="accent1"/>
          </a:solidFill>
          <a:ln>
            <a:noFill/>
          </a:ln>
        </p:spPr>
      </p:sp>
      <p:sp>
        <p:nvSpPr>
          <p:cNvPr id="163" name="computer-tool-for-education_43418">
            <a:extLst>
              <a:ext uri="{FF2B5EF4-FFF2-40B4-BE49-F238E27FC236}">
                <a16:creationId xmlns="" xmlns:a16="http://schemas.microsoft.com/office/drawing/2014/main" id="{652D02B4-B3E7-41B2-8657-02846A5422B5}"/>
              </a:ext>
            </a:extLst>
          </p:cNvPr>
          <p:cNvSpPr>
            <a:spLocks noChangeAspect="1"/>
          </p:cNvSpPr>
          <p:nvPr/>
        </p:nvSpPr>
        <p:spPr bwMode="auto">
          <a:xfrm>
            <a:off x="5235042" y="4727274"/>
            <a:ext cx="368754" cy="346226"/>
          </a:xfrm>
          <a:custGeom>
            <a:avLst/>
            <a:gdLst>
              <a:gd name="connsiteX0" fmla="*/ 168003 w 600029"/>
              <a:gd name="connsiteY0" fmla="*/ 464603 h 563372"/>
              <a:gd name="connsiteX1" fmla="*/ 136424 w 600029"/>
              <a:gd name="connsiteY1" fmla="*/ 467470 h 563372"/>
              <a:gd name="connsiteX2" fmla="*/ 201017 w 600029"/>
              <a:gd name="connsiteY2" fmla="*/ 491842 h 563372"/>
              <a:gd name="connsiteX3" fmla="*/ 239773 w 600029"/>
              <a:gd name="connsiteY3" fmla="*/ 487541 h 563372"/>
              <a:gd name="connsiteX4" fmla="*/ 313001 w 600029"/>
              <a:gd name="connsiteY4" fmla="*/ 374264 h 563372"/>
              <a:gd name="connsiteX5" fmla="*/ 313001 w 600029"/>
              <a:gd name="connsiteY5" fmla="*/ 385720 h 563372"/>
              <a:gd name="connsiteX6" fmla="*/ 324463 w 600029"/>
              <a:gd name="connsiteY6" fmla="*/ 385720 h 563372"/>
              <a:gd name="connsiteX7" fmla="*/ 327329 w 600029"/>
              <a:gd name="connsiteY7" fmla="*/ 385720 h 563372"/>
              <a:gd name="connsiteX8" fmla="*/ 330195 w 600029"/>
              <a:gd name="connsiteY8" fmla="*/ 384288 h 563372"/>
              <a:gd name="connsiteX9" fmla="*/ 331627 w 600029"/>
              <a:gd name="connsiteY9" fmla="*/ 382856 h 563372"/>
              <a:gd name="connsiteX10" fmla="*/ 333060 w 600029"/>
              <a:gd name="connsiteY10" fmla="*/ 379992 h 563372"/>
              <a:gd name="connsiteX11" fmla="*/ 325896 w 600029"/>
              <a:gd name="connsiteY11" fmla="*/ 374264 h 563372"/>
              <a:gd name="connsiteX12" fmla="*/ 313001 w 600029"/>
              <a:gd name="connsiteY12" fmla="*/ 351351 h 563372"/>
              <a:gd name="connsiteX13" fmla="*/ 313001 w 600029"/>
              <a:gd name="connsiteY13" fmla="*/ 361375 h 563372"/>
              <a:gd name="connsiteX14" fmla="*/ 323030 w 600029"/>
              <a:gd name="connsiteY14" fmla="*/ 361375 h 563372"/>
              <a:gd name="connsiteX15" fmla="*/ 328762 w 600029"/>
              <a:gd name="connsiteY15" fmla="*/ 359943 h 563372"/>
              <a:gd name="connsiteX16" fmla="*/ 330195 w 600029"/>
              <a:gd name="connsiteY16" fmla="*/ 355647 h 563372"/>
              <a:gd name="connsiteX17" fmla="*/ 328762 w 600029"/>
              <a:gd name="connsiteY17" fmla="*/ 351351 h 563372"/>
              <a:gd name="connsiteX18" fmla="*/ 323030 w 600029"/>
              <a:gd name="connsiteY18" fmla="*/ 351351 h 563372"/>
              <a:gd name="connsiteX19" fmla="*/ 291508 w 600029"/>
              <a:gd name="connsiteY19" fmla="*/ 334166 h 563372"/>
              <a:gd name="connsiteX20" fmla="*/ 328762 w 600029"/>
              <a:gd name="connsiteY20" fmla="*/ 334166 h 563372"/>
              <a:gd name="connsiteX21" fmla="*/ 338792 w 600029"/>
              <a:gd name="connsiteY21" fmla="*/ 335598 h 563372"/>
              <a:gd name="connsiteX22" fmla="*/ 345956 w 600029"/>
              <a:gd name="connsiteY22" fmla="*/ 339894 h 563372"/>
              <a:gd name="connsiteX23" fmla="*/ 348821 w 600029"/>
              <a:gd name="connsiteY23" fmla="*/ 345623 h 563372"/>
              <a:gd name="connsiteX24" fmla="*/ 350254 w 600029"/>
              <a:gd name="connsiteY24" fmla="*/ 351351 h 563372"/>
              <a:gd name="connsiteX25" fmla="*/ 347389 w 600029"/>
              <a:gd name="connsiteY25" fmla="*/ 359943 h 563372"/>
              <a:gd name="connsiteX26" fmla="*/ 341657 w 600029"/>
              <a:gd name="connsiteY26" fmla="*/ 364239 h 563372"/>
              <a:gd name="connsiteX27" fmla="*/ 345956 w 600029"/>
              <a:gd name="connsiteY27" fmla="*/ 367103 h 563372"/>
              <a:gd name="connsiteX28" fmla="*/ 350254 w 600029"/>
              <a:gd name="connsiteY28" fmla="*/ 369968 h 563372"/>
              <a:gd name="connsiteX29" fmla="*/ 353120 w 600029"/>
              <a:gd name="connsiteY29" fmla="*/ 375696 h 563372"/>
              <a:gd name="connsiteX30" fmla="*/ 353120 w 600029"/>
              <a:gd name="connsiteY30" fmla="*/ 381424 h 563372"/>
              <a:gd name="connsiteX31" fmla="*/ 351687 w 600029"/>
              <a:gd name="connsiteY31" fmla="*/ 390016 h 563372"/>
              <a:gd name="connsiteX32" fmla="*/ 345956 w 600029"/>
              <a:gd name="connsiteY32" fmla="*/ 397177 h 563372"/>
              <a:gd name="connsiteX33" fmla="*/ 338792 w 600029"/>
              <a:gd name="connsiteY33" fmla="*/ 401473 h 563372"/>
              <a:gd name="connsiteX34" fmla="*/ 330195 w 600029"/>
              <a:gd name="connsiteY34" fmla="*/ 402905 h 563372"/>
              <a:gd name="connsiteX35" fmla="*/ 291508 w 600029"/>
              <a:gd name="connsiteY35" fmla="*/ 402905 h 563372"/>
              <a:gd name="connsiteX36" fmla="*/ 84660 w 600029"/>
              <a:gd name="connsiteY36" fmla="*/ 295393 h 563372"/>
              <a:gd name="connsiteX37" fmla="*/ 63132 w 600029"/>
              <a:gd name="connsiteY37" fmla="*/ 329830 h 563372"/>
              <a:gd name="connsiteX38" fmla="*/ 97577 w 600029"/>
              <a:gd name="connsiteY38" fmla="*/ 351353 h 563372"/>
              <a:gd name="connsiteX39" fmla="*/ 119104 w 600029"/>
              <a:gd name="connsiteY39" fmla="*/ 316916 h 563372"/>
              <a:gd name="connsiteX40" fmla="*/ 84660 w 600029"/>
              <a:gd name="connsiteY40" fmla="*/ 295393 h 563372"/>
              <a:gd name="connsiteX41" fmla="*/ 98832 w 600029"/>
              <a:gd name="connsiteY41" fmla="*/ 274878 h 563372"/>
              <a:gd name="connsiteX42" fmla="*/ 139197 w 600029"/>
              <a:gd name="connsiteY42" fmla="*/ 312611 h 563372"/>
              <a:gd name="connsiteX43" fmla="*/ 137761 w 600029"/>
              <a:gd name="connsiteY43" fmla="*/ 337004 h 563372"/>
              <a:gd name="connsiteX44" fmla="*/ 146372 w 600029"/>
              <a:gd name="connsiteY44" fmla="*/ 342744 h 563372"/>
              <a:gd name="connsiteX45" fmla="*/ 142067 w 600029"/>
              <a:gd name="connsiteY45" fmla="*/ 348483 h 563372"/>
              <a:gd name="connsiteX46" fmla="*/ 183687 w 600029"/>
              <a:gd name="connsiteY46" fmla="*/ 378615 h 563372"/>
              <a:gd name="connsiteX47" fmla="*/ 172206 w 600029"/>
              <a:gd name="connsiteY47" fmla="*/ 394399 h 563372"/>
              <a:gd name="connsiteX48" fmla="*/ 130586 w 600029"/>
              <a:gd name="connsiteY48" fmla="*/ 364267 h 563372"/>
              <a:gd name="connsiteX49" fmla="*/ 126280 w 600029"/>
              <a:gd name="connsiteY49" fmla="*/ 371441 h 563372"/>
              <a:gd name="connsiteX50" fmla="*/ 117669 w 600029"/>
              <a:gd name="connsiteY50" fmla="*/ 364267 h 563372"/>
              <a:gd name="connsiteX51" fmla="*/ 101882 w 600029"/>
              <a:gd name="connsiteY51" fmla="*/ 371441 h 563372"/>
              <a:gd name="connsiteX52" fmla="*/ 43040 w 600029"/>
              <a:gd name="connsiteY52" fmla="*/ 335569 h 563372"/>
              <a:gd name="connsiteX53" fmla="*/ 78919 w 600029"/>
              <a:gd name="connsiteY53" fmla="*/ 275304 h 563372"/>
              <a:gd name="connsiteX54" fmla="*/ 98832 w 600029"/>
              <a:gd name="connsiteY54" fmla="*/ 274878 h 563372"/>
              <a:gd name="connsiteX55" fmla="*/ 427677 w 600029"/>
              <a:gd name="connsiteY55" fmla="*/ 272441 h 563372"/>
              <a:gd name="connsiteX56" fmla="*/ 430547 w 600029"/>
              <a:gd name="connsiteY56" fmla="*/ 288214 h 563372"/>
              <a:gd name="connsiteX57" fmla="*/ 454944 w 600029"/>
              <a:gd name="connsiteY57" fmla="*/ 275309 h 563372"/>
              <a:gd name="connsiteX58" fmla="*/ 390364 w 600029"/>
              <a:gd name="connsiteY58" fmla="*/ 245196 h 563372"/>
              <a:gd name="connsiteX59" fmla="*/ 479341 w 600029"/>
              <a:gd name="connsiteY59" fmla="*/ 256667 h 563372"/>
              <a:gd name="connsiteX60" fmla="*/ 485081 w 600029"/>
              <a:gd name="connsiteY60" fmla="*/ 282478 h 563372"/>
              <a:gd name="connsiteX61" fmla="*/ 409020 w 600029"/>
              <a:gd name="connsiteY61" fmla="*/ 329798 h 563372"/>
              <a:gd name="connsiteX62" fmla="*/ 403280 w 600029"/>
              <a:gd name="connsiteY62" fmla="*/ 303987 h 563372"/>
              <a:gd name="connsiteX63" fmla="*/ 414761 w 600029"/>
              <a:gd name="connsiteY63" fmla="*/ 298251 h 563372"/>
              <a:gd name="connsiteX64" fmla="*/ 409020 w 600029"/>
              <a:gd name="connsiteY64" fmla="*/ 271007 h 563372"/>
              <a:gd name="connsiteX65" fmla="*/ 396104 w 600029"/>
              <a:gd name="connsiteY65" fmla="*/ 269573 h 563372"/>
              <a:gd name="connsiteX66" fmla="*/ 584239 w 600029"/>
              <a:gd name="connsiteY66" fmla="*/ 203584 h 563372"/>
              <a:gd name="connsiteX67" fmla="*/ 600029 w 600029"/>
              <a:gd name="connsiteY67" fmla="*/ 215051 h 563372"/>
              <a:gd name="connsiteX68" fmla="*/ 526820 w 600029"/>
              <a:gd name="connsiteY68" fmla="*/ 521803 h 563372"/>
              <a:gd name="connsiteX69" fmla="*/ 262692 w 600029"/>
              <a:gd name="connsiteY69" fmla="*/ 563372 h 563372"/>
              <a:gd name="connsiteX70" fmla="*/ 0 w 600029"/>
              <a:gd name="connsiteY70" fmla="*/ 463033 h 563372"/>
              <a:gd name="connsiteX71" fmla="*/ 0 w 600029"/>
              <a:gd name="connsiteY71" fmla="*/ 447265 h 563372"/>
              <a:gd name="connsiteX72" fmla="*/ 264128 w 600029"/>
              <a:gd name="connsiteY72" fmla="*/ 544738 h 563372"/>
              <a:gd name="connsiteX73" fmla="*/ 513900 w 600029"/>
              <a:gd name="connsiteY73" fmla="*/ 508902 h 563372"/>
              <a:gd name="connsiteX74" fmla="*/ 344556 w 600029"/>
              <a:gd name="connsiteY74" fmla="*/ 195071 h 563372"/>
              <a:gd name="connsiteX75" fmla="*/ 312978 w 600029"/>
              <a:gd name="connsiteY75" fmla="*/ 240949 h 563372"/>
              <a:gd name="connsiteX76" fmla="*/ 242643 w 600029"/>
              <a:gd name="connsiteY76" fmla="*/ 269622 h 563372"/>
              <a:gd name="connsiteX77" fmla="*/ 218242 w 600029"/>
              <a:gd name="connsiteY77" fmla="*/ 400087 h 563372"/>
              <a:gd name="connsiteX78" fmla="*/ 476612 w 600029"/>
              <a:gd name="connsiteY78" fmla="*/ 471771 h 563372"/>
              <a:gd name="connsiteX79" fmla="*/ 536899 w 600029"/>
              <a:gd name="connsiteY79" fmla="*/ 218010 h 563372"/>
              <a:gd name="connsiteX80" fmla="*/ 546913 w 600029"/>
              <a:gd name="connsiteY80" fmla="*/ 110459 h 563372"/>
              <a:gd name="connsiteX81" fmla="*/ 496667 w 600029"/>
              <a:gd name="connsiteY81" fmla="*/ 130560 h 563372"/>
              <a:gd name="connsiteX82" fmla="*/ 490925 w 600029"/>
              <a:gd name="connsiteY82" fmla="*/ 142046 h 563372"/>
              <a:gd name="connsiteX83" fmla="*/ 478005 w 600029"/>
              <a:gd name="connsiteY83" fmla="*/ 146354 h 563372"/>
              <a:gd name="connsiteX84" fmla="*/ 482312 w 600029"/>
              <a:gd name="connsiteY84" fmla="*/ 157840 h 563372"/>
              <a:gd name="connsiteX85" fmla="*/ 495232 w 600029"/>
              <a:gd name="connsiteY85" fmla="*/ 152097 h 563372"/>
              <a:gd name="connsiteX86" fmla="*/ 506716 w 600029"/>
              <a:gd name="connsiteY86" fmla="*/ 156404 h 563372"/>
              <a:gd name="connsiteX87" fmla="*/ 556962 w 600029"/>
              <a:gd name="connsiteY87" fmla="*/ 134868 h 563372"/>
              <a:gd name="connsiteX88" fmla="*/ 91962 w 600029"/>
              <a:gd name="connsiteY88" fmla="*/ 93234 h 563372"/>
              <a:gd name="connsiteX89" fmla="*/ 116357 w 600029"/>
              <a:gd name="connsiteY89" fmla="*/ 104707 h 563372"/>
              <a:gd name="connsiteX90" fmla="*/ 97702 w 600029"/>
              <a:gd name="connsiteY90" fmla="*/ 121916 h 563372"/>
              <a:gd name="connsiteX91" fmla="*/ 94832 w 600029"/>
              <a:gd name="connsiteY91" fmla="*/ 119048 h 563372"/>
              <a:gd name="connsiteX92" fmla="*/ 90527 w 600029"/>
              <a:gd name="connsiteY92" fmla="*/ 117614 h 563372"/>
              <a:gd name="connsiteX93" fmla="*/ 84787 w 600029"/>
              <a:gd name="connsiteY93" fmla="*/ 117614 h 563372"/>
              <a:gd name="connsiteX94" fmla="*/ 79047 w 600029"/>
              <a:gd name="connsiteY94" fmla="*/ 121916 h 563372"/>
              <a:gd name="connsiteX95" fmla="*/ 74742 w 600029"/>
              <a:gd name="connsiteY95" fmla="*/ 127653 h 563372"/>
              <a:gd name="connsiteX96" fmla="*/ 74742 w 600029"/>
              <a:gd name="connsiteY96" fmla="*/ 134823 h 563372"/>
              <a:gd name="connsiteX97" fmla="*/ 77612 w 600029"/>
              <a:gd name="connsiteY97" fmla="*/ 141994 h 563372"/>
              <a:gd name="connsiteX98" fmla="*/ 81917 w 600029"/>
              <a:gd name="connsiteY98" fmla="*/ 149164 h 563372"/>
              <a:gd name="connsiteX99" fmla="*/ 89092 w 600029"/>
              <a:gd name="connsiteY99" fmla="*/ 154901 h 563372"/>
              <a:gd name="connsiteX100" fmla="*/ 94832 w 600029"/>
              <a:gd name="connsiteY100" fmla="*/ 159203 h 563372"/>
              <a:gd name="connsiteX101" fmla="*/ 102007 w 600029"/>
              <a:gd name="connsiteY101" fmla="*/ 159203 h 563372"/>
              <a:gd name="connsiteX102" fmla="*/ 109182 w 600029"/>
              <a:gd name="connsiteY102" fmla="*/ 156335 h 563372"/>
              <a:gd name="connsiteX103" fmla="*/ 113487 w 600029"/>
              <a:gd name="connsiteY103" fmla="*/ 152033 h 563372"/>
              <a:gd name="connsiteX104" fmla="*/ 114922 w 600029"/>
              <a:gd name="connsiteY104" fmla="*/ 146296 h 563372"/>
              <a:gd name="connsiteX105" fmla="*/ 113487 w 600029"/>
              <a:gd name="connsiteY105" fmla="*/ 141994 h 563372"/>
              <a:gd name="connsiteX106" fmla="*/ 110617 w 600029"/>
              <a:gd name="connsiteY106" fmla="*/ 136257 h 563372"/>
              <a:gd name="connsiteX107" fmla="*/ 129272 w 600029"/>
              <a:gd name="connsiteY107" fmla="*/ 119048 h 563372"/>
              <a:gd name="connsiteX108" fmla="*/ 136447 w 600029"/>
              <a:gd name="connsiteY108" fmla="*/ 130521 h 563372"/>
              <a:gd name="connsiteX109" fmla="*/ 137882 w 600029"/>
              <a:gd name="connsiteY109" fmla="*/ 143428 h 563372"/>
              <a:gd name="connsiteX110" fmla="*/ 135012 w 600029"/>
              <a:gd name="connsiteY110" fmla="*/ 157769 h 563372"/>
              <a:gd name="connsiteX111" fmla="*/ 124967 w 600029"/>
              <a:gd name="connsiteY111" fmla="*/ 172110 h 563372"/>
              <a:gd name="connsiteX112" fmla="*/ 107747 w 600029"/>
              <a:gd name="connsiteY112" fmla="*/ 180715 h 563372"/>
              <a:gd name="connsiteX113" fmla="*/ 91962 w 600029"/>
              <a:gd name="connsiteY113" fmla="*/ 183583 h 563372"/>
              <a:gd name="connsiteX114" fmla="*/ 76177 w 600029"/>
              <a:gd name="connsiteY114" fmla="*/ 177847 h 563372"/>
              <a:gd name="connsiteX115" fmla="*/ 63262 w 600029"/>
              <a:gd name="connsiteY115" fmla="*/ 166374 h 563372"/>
              <a:gd name="connsiteX116" fmla="*/ 53217 w 600029"/>
              <a:gd name="connsiteY116" fmla="*/ 150598 h 563372"/>
              <a:gd name="connsiteX117" fmla="*/ 50347 w 600029"/>
              <a:gd name="connsiteY117" fmla="*/ 134823 h 563372"/>
              <a:gd name="connsiteX118" fmla="*/ 54652 w 600029"/>
              <a:gd name="connsiteY118" fmla="*/ 119048 h 563372"/>
              <a:gd name="connsiteX119" fmla="*/ 66132 w 600029"/>
              <a:gd name="connsiteY119" fmla="*/ 104707 h 563372"/>
              <a:gd name="connsiteX120" fmla="*/ 91962 w 600029"/>
              <a:gd name="connsiteY120" fmla="*/ 93234 h 563372"/>
              <a:gd name="connsiteX121" fmla="*/ 556962 w 600029"/>
              <a:gd name="connsiteY121" fmla="*/ 87487 h 563372"/>
              <a:gd name="connsiteX122" fmla="*/ 561268 w 600029"/>
              <a:gd name="connsiteY122" fmla="*/ 100409 h 563372"/>
              <a:gd name="connsiteX123" fmla="*/ 587109 w 600029"/>
              <a:gd name="connsiteY123" fmla="*/ 90359 h 563372"/>
              <a:gd name="connsiteX124" fmla="*/ 600029 w 600029"/>
              <a:gd name="connsiteY124" fmla="*/ 123381 h 563372"/>
              <a:gd name="connsiteX125" fmla="*/ 575624 w 600029"/>
              <a:gd name="connsiteY125" fmla="*/ 133432 h 563372"/>
              <a:gd name="connsiteX126" fmla="*/ 579931 w 600029"/>
              <a:gd name="connsiteY126" fmla="*/ 144918 h 563372"/>
              <a:gd name="connsiteX127" fmla="*/ 564140 w 600029"/>
              <a:gd name="connsiteY127" fmla="*/ 152097 h 563372"/>
              <a:gd name="connsiteX128" fmla="*/ 559833 w 600029"/>
              <a:gd name="connsiteY128" fmla="*/ 139175 h 563372"/>
              <a:gd name="connsiteX129" fmla="*/ 506716 w 600029"/>
              <a:gd name="connsiteY129" fmla="*/ 160711 h 563372"/>
              <a:gd name="connsiteX130" fmla="*/ 495232 w 600029"/>
              <a:gd name="connsiteY130" fmla="*/ 157840 h 563372"/>
              <a:gd name="connsiteX131" fmla="*/ 479440 w 600029"/>
              <a:gd name="connsiteY131" fmla="*/ 163583 h 563372"/>
              <a:gd name="connsiteX132" fmla="*/ 470827 w 600029"/>
              <a:gd name="connsiteY132" fmla="*/ 143482 h 563372"/>
              <a:gd name="connsiteX133" fmla="*/ 486618 w 600029"/>
              <a:gd name="connsiteY133" fmla="*/ 137739 h 563372"/>
              <a:gd name="connsiteX134" fmla="*/ 493796 w 600029"/>
              <a:gd name="connsiteY134" fmla="*/ 127689 h 563372"/>
              <a:gd name="connsiteX135" fmla="*/ 545477 w 600029"/>
              <a:gd name="connsiteY135" fmla="*/ 106152 h 563372"/>
              <a:gd name="connsiteX136" fmla="*/ 541170 w 600029"/>
              <a:gd name="connsiteY136" fmla="*/ 93230 h 563372"/>
              <a:gd name="connsiteX137" fmla="*/ 476474 w 600029"/>
              <a:gd name="connsiteY137" fmla="*/ 63291 h 563372"/>
              <a:gd name="connsiteX138" fmla="*/ 467859 w 600029"/>
              <a:gd name="connsiteY138" fmla="*/ 79051 h 563372"/>
              <a:gd name="connsiteX139" fmla="*/ 483653 w 600029"/>
              <a:gd name="connsiteY139" fmla="*/ 67589 h 563372"/>
              <a:gd name="connsiteX140" fmla="*/ 476474 w 600029"/>
              <a:gd name="connsiteY140" fmla="*/ 63291 h 563372"/>
              <a:gd name="connsiteX141" fmla="*/ 434835 w 600029"/>
              <a:gd name="connsiteY141" fmla="*/ 63291 h 563372"/>
              <a:gd name="connsiteX142" fmla="*/ 427656 w 600029"/>
              <a:gd name="connsiteY142" fmla="*/ 67589 h 563372"/>
              <a:gd name="connsiteX143" fmla="*/ 443450 w 600029"/>
              <a:gd name="connsiteY143" fmla="*/ 79051 h 563372"/>
              <a:gd name="connsiteX144" fmla="*/ 434835 w 600029"/>
              <a:gd name="connsiteY144" fmla="*/ 63291 h 563372"/>
              <a:gd name="connsiteX145" fmla="*/ 353169 w 600029"/>
              <a:gd name="connsiteY145" fmla="*/ 61739 h 563372"/>
              <a:gd name="connsiteX146" fmla="*/ 366087 w 600029"/>
              <a:gd name="connsiteY146" fmla="*/ 77509 h 563372"/>
              <a:gd name="connsiteX147" fmla="*/ 356039 w 600029"/>
              <a:gd name="connsiteY147" fmla="*/ 84678 h 563372"/>
              <a:gd name="connsiteX148" fmla="*/ 384747 w 600029"/>
              <a:gd name="connsiteY148" fmla="*/ 120520 h 563372"/>
              <a:gd name="connsiteX149" fmla="*/ 390489 w 600029"/>
              <a:gd name="connsiteY149" fmla="*/ 116219 h 563372"/>
              <a:gd name="connsiteX150" fmla="*/ 414890 w 600029"/>
              <a:gd name="connsiteY150" fmla="*/ 146326 h 563372"/>
              <a:gd name="connsiteX151" fmla="*/ 389053 w 600029"/>
              <a:gd name="connsiteY151" fmla="*/ 167831 h 563372"/>
              <a:gd name="connsiteX152" fmla="*/ 364652 w 600029"/>
              <a:gd name="connsiteY152" fmla="*/ 137724 h 563372"/>
              <a:gd name="connsiteX153" fmla="*/ 373264 w 600029"/>
              <a:gd name="connsiteY153" fmla="*/ 130556 h 563372"/>
              <a:gd name="connsiteX154" fmla="*/ 344556 w 600029"/>
              <a:gd name="connsiteY154" fmla="*/ 94714 h 563372"/>
              <a:gd name="connsiteX155" fmla="*/ 327332 w 600029"/>
              <a:gd name="connsiteY155" fmla="*/ 107617 h 563372"/>
              <a:gd name="connsiteX156" fmla="*/ 368958 w 600029"/>
              <a:gd name="connsiteY156" fmla="*/ 159229 h 563372"/>
              <a:gd name="connsiteX157" fmla="*/ 357475 w 600029"/>
              <a:gd name="connsiteY157" fmla="*/ 175000 h 563372"/>
              <a:gd name="connsiteX158" fmla="*/ 569913 w 600029"/>
              <a:gd name="connsiteY158" fmla="*/ 195071 h 563372"/>
              <a:gd name="connsiteX159" fmla="*/ 498143 w 600029"/>
              <a:gd name="connsiteY159" fmla="*/ 497577 h 563372"/>
              <a:gd name="connsiteX160" fmla="*/ 265610 w 600029"/>
              <a:gd name="connsiteY160" fmla="*/ 529118 h 563372"/>
              <a:gd name="connsiteX161" fmla="*/ 4368 w 600029"/>
              <a:gd name="connsiteY161" fmla="*/ 435929 h 563372"/>
              <a:gd name="connsiteX162" fmla="*/ 199582 w 600029"/>
              <a:gd name="connsiteY162" fmla="*/ 405822 h 563372"/>
              <a:gd name="connsiteX163" fmla="*/ 199582 w 600029"/>
              <a:gd name="connsiteY163" fmla="*/ 407255 h 563372"/>
              <a:gd name="connsiteX164" fmla="*/ 223983 w 600029"/>
              <a:gd name="connsiteY164" fmla="*/ 278224 h 563372"/>
              <a:gd name="connsiteX165" fmla="*/ 216806 w 600029"/>
              <a:gd name="connsiteY165" fmla="*/ 281092 h 563372"/>
              <a:gd name="connsiteX166" fmla="*/ 176615 w 600029"/>
              <a:gd name="connsiteY166" fmla="*/ 230913 h 563372"/>
              <a:gd name="connsiteX167" fmla="*/ 142166 w 600029"/>
              <a:gd name="connsiteY167" fmla="*/ 258153 h 563372"/>
              <a:gd name="connsiteX168" fmla="*/ 129247 w 600029"/>
              <a:gd name="connsiteY168" fmla="*/ 242382 h 563372"/>
              <a:gd name="connsiteX169" fmla="*/ 457808 w 600029"/>
              <a:gd name="connsiteY169" fmla="*/ 60425 h 563372"/>
              <a:gd name="connsiteX170" fmla="*/ 457808 w 600029"/>
              <a:gd name="connsiteY170" fmla="*/ 80483 h 563372"/>
              <a:gd name="connsiteX171" fmla="*/ 473603 w 600029"/>
              <a:gd name="connsiteY171" fmla="*/ 61858 h 563372"/>
              <a:gd name="connsiteX172" fmla="*/ 457808 w 600029"/>
              <a:gd name="connsiteY172" fmla="*/ 60425 h 563372"/>
              <a:gd name="connsiteX173" fmla="*/ 453501 w 600029"/>
              <a:gd name="connsiteY173" fmla="*/ 60425 h 563372"/>
              <a:gd name="connsiteX174" fmla="*/ 437706 w 600029"/>
              <a:gd name="connsiteY174" fmla="*/ 61858 h 563372"/>
              <a:gd name="connsiteX175" fmla="*/ 453501 w 600029"/>
              <a:gd name="connsiteY175" fmla="*/ 80483 h 563372"/>
              <a:gd name="connsiteX176" fmla="*/ 239720 w 600029"/>
              <a:gd name="connsiteY176" fmla="*/ 53217 h 563372"/>
              <a:gd name="connsiteX177" fmla="*/ 232517 w 600029"/>
              <a:gd name="connsiteY177" fmla="*/ 64696 h 563372"/>
              <a:gd name="connsiteX178" fmla="*/ 242602 w 600029"/>
              <a:gd name="connsiteY178" fmla="*/ 71870 h 563372"/>
              <a:gd name="connsiteX179" fmla="*/ 249805 w 600029"/>
              <a:gd name="connsiteY179" fmla="*/ 61826 h 563372"/>
              <a:gd name="connsiteX180" fmla="*/ 239720 w 600029"/>
              <a:gd name="connsiteY180" fmla="*/ 53217 h 563372"/>
              <a:gd name="connsiteX181" fmla="*/ 479346 w 600029"/>
              <a:gd name="connsiteY181" fmla="*/ 46097 h 563372"/>
              <a:gd name="connsiteX182" fmla="*/ 477910 w 600029"/>
              <a:gd name="connsiteY182" fmla="*/ 60425 h 563372"/>
              <a:gd name="connsiteX183" fmla="*/ 486525 w 600029"/>
              <a:gd name="connsiteY183" fmla="*/ 64723 h 563372"/>
              <a:gd name="connsiteX184" fmla="*/ 492268 w 600029"/>
              <a:gd name="connsiteY184" fmla="*/ 46097 h 563372"/>
              <a:gd name="connsiteX185" fmla="*/ 457808 w 600029"/>
              <a:gd name="connsiteY185" fmla="*/ 46097 h 563372"/>
              <a:gd name="connsiteX186" fmla="*/ 457808 w 600029"/>
              <a:gd name="connsiteY186" fmla="*/ 56127 h 563372"/>
              <a:gd name="connsiteX187" fmla="*/ 473603 w 600029"/>
              <a:gd name="connsiteY187" fmla="*/ 58992 h 563372"/>
              <a:gd name="connsiteX188" fmla="*/ 476474 w 600029"/>
              <a:gd name="connsiteY188" fmla="*/ 46097 h 563372"/>
              <a:gd name="connsiteX189" fmla="*/ 434835 w 600029"/>
              <a:gd name="connsiteY189" fmla="*/ 46097 h 563372"/>
              <a:gd name="connsiteX190" fmla="*/ 436271 w 600029"/>
              <a:gd name="connsiteY190" fmla="*/ 58992 h 563372"/>
              <a:gd name="connsiteX191" fmla="*/ 453501 w 600029"/>
              <a:gd name="connsiteY191" fmla="*/ 56127 h 563372"/>
              <a:gd name="connsiteX192" fmla="*/ 453501 w 600029"/>
              <a:gd name="connsiteY192" fmla="*/ 46097 h 563372"/>
              <a:gd name="connsiteX193" fmla="*/ 419041 w 600029"/>
              <a:gd name="connsiteY193" fmla="*/ 46097 h 563372"/>
              <a:gd name="connsiteX194" fmla="*/ 424784 w 600029"/>
              <a:gd name="connsiteY194" fmla="*/ 64723 h 563372"/>
              <a:gd name="connsiteX195" fmla="*/ 433399 w 600029"/>
              <a:gd name="connsiteY195" fmla="*/ 60425 h 563372"/>
              <a:gd name="connsiteX196" fmla="*/ 431963 w 600029"/>
              <a:gd name="connsiteY196" fmla="*/ 46097 h 563372"/>
              <a:gd name="connsiteX197" fmla="*/ 238280 w 600029"/>
              <a:gd name="connsiteY197" fmla="*/ 43173 h 563372"/>
              <a:gd name="connsiteX198" fmla="*/ 259890 w 600029"/>
              <a:gd name="connsiteY198" fmla="*/ 58956 h 563372"/>
              <a:gd name="connsiteX199" fmla="*/ 244042 w 600029"/>
              <a:gd name="connsiteY199" fmla="*/ 81914 h 563372"/>
              <a:gd name="connsiteX200" fmla="*/ 222432 w 600029"/>
              <a:gd name="connsiteY200" fmla="*/ 66131 h 563372"/>
              <a:gd name="connsiteX201" fmla="*/ 238280 w 600029"/>
              <a:gd name="connsiteY201" fmla="*/ 43173 h 563372"/>
              <a:gd name="connsiteX202" fmla="*/ 210983 w 600029"/>
              <a:gd name="connsiteY202" fmla="*/ 38785 h 563372"/>
              <a:gd name="connsiteX203" fmla="*/ 208119 w 600029"/>
              <a:gd name="connsiteY203" fmla="*/ 44514 h 563372"/>
              <a:gd name="connsiteX204" fmla="*/ 212414 w 600029"/>
              <a:gd name="connsiteY204" fmla="*/ 48812 h 563372"/>
              <a:gd name="connsiteX205" fmla="*/ 216709 w 600029"/>
              <a:gd name="connsiteY205" fmla="*/ 43082 h 563372"/>
              <a:gd name="connsiteX206" fmla="*/ 210983 w 600029"/>
              <a:gd name="connsiteY206" fmla="*/ 38785 h 563372"/>
              <a:gd name="connsiteX207" fmla="*/ 473603 w 600029"/>
              <a:gd name="connsiteY207" fmla="*/ 27472 h 563372"/>
              <a:gd name="connsiteX208" fmla="*/ 457808 w 600029"/>
              <a:gd name="connsiteY208" fmla="*/ 30337 h 563372"/>
              <a:gd name="connsiteX209" fmla="*/ 457808 w 600029"/>
              <a:gd name="connsiteY209" fmla="*/ 43232 h 563372"/>
              <a:gd name="connsiteX210" fmla="*/ 476474 w 600029"/>
              <a:gd name="connsiteY210" fmla="*/ 43232 h 563372"/>
              <a:gd name="connsiteX211" fmla="*/ 473603 w 600029"/>
              <a:gd name="connsiteY211" fmla="*/ 27472 h 563372"/>
              <a:gd name="connsiteX212" fmla="*/ 436271 w 600029"/>
              <a:gd name="connsiteY212" fmla="*/ 27472 h 563372"/>
              <a:gd name="connsiteX213" fmla="*/ 434835 w 600029"/>
              <a:gd name="connsiteY213" fmla="*/ 43232 h 563372"/>
              <a:gd name="connsiteX214" fmla="*/ 453501 w 600029"/>
              <a:gd name="connsiteY214" fmla="*/ 43232 h 563372"/>
              <a:gd name="connsiteX215" fmla="*/ 453501 w 600029"/>
              <a:gd name="connsiteY215" fmla="*/ 30337 h 563372"/>
              <a:gd name="connsiteX216" fmla="*/ 436271 w 600029"/>
              <a:gd name="connsiteY216" fmla="*/ 27472 h 563372"/>
              <a:gd name="connsiteX217" fmla="*/ 486525 w 600029"/>
              <a:gd name="connsiteY217" fmla="*/ 21741 h 563372"/>
              <a:gd name="connsiteX218" fmla="*/ 477910 w 600029"/>
              <a:gd name="connsiteY218" fmla="*/ 26039 h 563372"/>
              <a:gd name="connsiteX219" fmla="*/ 479346 w 600029"/>
              <a:gd name="connsiteY219" fmla="*/ 43232 h 563372"/>
              <a:gd name="connsiteX220" fmla="*/ 493704 w 600029"/>
              <a:gd name="connsiteY220" fmla="*/ 43232 h 563372"/>
              <a:gd name="connsiteX221" fmla="*/ 486525 w 600029"/>
              <a:gd name="connsiteY221" fmla="*/ 21741 h 563372"/>
              <a:gd name="connsiteX222" fmla="*/ 424784 w 600029"/>
              <a:gd name="connsiteY222" fmla="*/ 21741 h 563372"/>
              <a:gd name="connsiteX223" fmla="*/ 417605 w 600029"/>
              <a:gd name="connsiteY223" fmla="*/ 43232 h 563372"/>
              <a:gd name="connsiteX224" fmla="*/ 431963 w 600029"/>
              <a:gd name="connsiteY224" fmla="*/ 43232 h 563372"/>
              <a:gd name="connsiteX225" fmla="*/ 433399 w 600029"/>
              <a:gd name="connsiteY225" fmla="*/ 26039 h 563372"/>
              <a:gd name="connsiteX226" fmla="*/ 424784 w 600029"/>
              <a:gd name="connsiteY226" fmla="*/ 21741 h 563372"/>
              <a:gd name="connsiteX227" fmla="*/ 185213 w 600029"/>
              <a:gd name="connsiteY227" fmla="*/ 13001 h 563372"/>
              <a:gd name="connsiteX228" fmla="*/ 225299 w 600029"/>
              <a:gd name="connsiteY228" fmla="*/ 43082 h 563372"/>
              <a:gd name="connsiteX229" fmla="*/ 196666 w 600029"/>
              <a:gd name="connsiteY229" fmla="*/ 83190 h 563372"/>
              <a:gd name="connsiteX230" fmla="*/ 175192 w 600029"/>
              <a:gd name="connsiteY230" fmla="*/ 87487 h 563372"/>
              <a:gd name="connsiteX231" fmla="*/ 202393 w 600029"/>
              <a:gd name="connsiteY231" fmla="*/ 45947 h 563372"/>
              <a:gd name="connsiteX232" fmla="*/ 162307 w 600029"/>
              <a:gd name="connsiteY232" fmla="*/ 15866 h 563372"/>
              <a:gd name="connsiteX233" fmla="*/ 232512 w 600029"/>
              <a:gd name="connsiteY233" fmla="*/ 10226 h 563372"/>
              <a:gd name="connsiteX234" fmla="*/ 223903 w 600029"/>
              <a:gd name="connsiteY234" fmla="*/ 20270 h 563372"/>
              <a:gd name="connsiteX235" fmla="*/ 235382 w 600029"/>
              <a:gd name="connsiteY235" fmla="*/ 28879 h 563372"/>
              <a:gd name="connsiteX236" fmla="*/ 242556 w 600029"/>
              <a:gd name="connsiteY236" fmla="*/ 17400 h 563372"/>
              <a:gd name="connsiteX237" fmla="*/ 232512 w 600029"/>
              <a:gd name="connsiteY237" fmla="*/ 10226 h 563372"/>
              <a:gd name="connsiteX238" fmla="*/ 467859 w 600029"/>
              <a:gd name="connsiteY238" fmla="*/ 7413 h 563372"/>
              <a:gd name="connsiteX239" fmla="*/ 476474 w 600029"/>
              <a:gd name="connsiteY239" fmla="*/ 23173 h 563372"/>
              <a:gd name="connsiteX240" fmla="*/ 483653 w 600029"/>
              <a:gd name="connsiteY240" fmla="*/ 18875 h 563372"/>
              <a:gd name="connsiteX241" fmla="*/ 467859 w 600029"/>
              <a:gd name="connsiteY241" fmla="*/ 7413 h 563372"/>
              <a:gd name="connsiteX242" fmla="*/ 443450 w 600029"/>
              <a:gd name="connsiteY242" fmla="*/ 7413 h 563372"/>
              <a:gd name="connsiteX243" fmla="*/ 427656 w 600029"/>
              <a:gd name="connsiteY243" fmla="*/ 18875 h 563372"/>
              <a:gd name="connsiteX244" fmla="*/ 434835 w 600029"/>
              <a:gd name="connsiteY244" fmla="*/ 23173 h 563372"/>
              <a:gd name="connsiteX245" fmla="*/ 443450 w 600029"/>
              <a:gd name="connsiteY245" fmla="*/ 7413 h 563372"/>
              <a:gd name="connsiteX246" fmla="*/ 457808 w 600029"/>
              <a:gd name="connsiteY246" fmla="*/ 5981 h 563372"/>
              <a:gd name="connsiteX247" fmla="*/ 457808 w 600029"/>
              <a:gd name="connsiteY247" fmla="*/ 26039 h 563372"/>
              <a:gd name="connsiteX248" fmla="*/ 473603 w 600029"/>
              <a:gd name="connsiteY248" fmla="*/ 24606 h 563372"/>
              <a:gd name="connsiteX249" fmla="*/ 457808 w 600029"/>
              <a:gd name="connsiteY249" fmla="*/ 5981 h 563372"/>
              <a:gd name="connsiteX250" fmla="*/ 453501 w 600029"/>
              <a:gd name="connsiteY250" fmla="*/ 5981 h 563372"/>
              <a:gd name="connsiteX251" fmla="*/ 437706 w 600029"/>
              <a:gd name="connsiteY251" fmla="*/ 24606 h 563372"/>
              <a:gd name="connsiteX252" fmla="*/ 453501 w 600029"/>
              <a:gd name="connsiteY252" fmla="*/ 26039 h 563372"/>
              <a:gd name="connsiteX253" fmla="*/ 454937 w 600029"/>
              <a:gd name="connsiteY253" fmla="*/ 3115 h 563372"/>
              <a:gd name="connsiteX254" fmla="*/ 456372 w 600029"/>
              <a:gd name="connsiteY254" fmla="*/ 3115 h 563372"/>
              <a:gd name="connsiteX255" fmla="*/ 486525 w 600029"/>
              <a:gd name="connsiteY255" fmla="*/ 17443 h 563372"/>
              <a:gd name="connsiteX256" fmla="*/ 489397 w 600029"/>
              <a:gd name="connsiteY256" fmla="*/ 20308 h 563372"/>
              <a:gd name="connsiteX257" fmla="*/ 496576 w 600029"/>
              <a:gd name="connsiteY257" fmla="*/ 43232 h 563372"/>
              <a:gd name="connsiteX258" fmla="*/ 489397 w 600029"/>
              <a:gd name="connsiteY258" fmla="*/ 66156 h 563372"/>
              <a:gd name="connsiteX259" fmla="*/ 486525 w 600029"/>
              <a:gd name="connsiteY259" fmla="*/ 69021 h 563372"/>
              <a:gd name="connsiteX260" fmla="*/ 456372 w 600029"/>
              <a:gd name="connsiteY260" fmla="*/ 83349 h 563372"/>
              <a:gd name="connsiteX261" fmla="*/ 454937 w 600029"/>
              <a:gd name="connsiteY261" fmla="*/ 83349 h 563372"/>
              <a:gd name="connsiteX262" fmla="*/ 424784 w 600029"/>
              <a:gd name="connsiteY262" fmla="*/ 69021 h 563372"/>
              <a:gd name="connsiteX263" fmla="*/ 421912 w 600029"/>
              <a:gd name="connsiteY263" fmla="*/ 66156 h 563372"/>
              <a:gd name="connsiteX264" fmla="*/ 414733 w 600029"/>
              <a:gd name="connsiteY264" fmla="*/ 43232 h 563372"/>
              <a:gd name="connsiteX265" fmla="*/ 421912 w 600029"/>
              <a:gd name="connsiteY265" fmla="*/ 20308 h 563372"/>
              <a:gd name="connsiteX266" fmla="*/ 424784 w 600029"/>
              <a:gd name="connsiteY266" fmla="*/ 17443 h 563372"/>
              <a:gd name="connsiteX267" fmla="*/ 454937 w 600029"/>
              <a:gd name="connsiteY267" fmla="*/ 3115 h 563372"/>
              <a:gd name="connsiteX268" fmla="*/ 231077 w 600029"/>
              <a:gd name="connsiteY268" fmla="*/ 182 h 563372"/>
              <a:gd name="connsiteX269" fmla="*/ 252600 w 600029"/>
              <a:gd name="connsiteY269" fmla="*/ 15965 h 563372"/>
              <a:gd name="connsiteX270" fmla="*/ 236817 w 600029"/>
              <a:gd name="connsiteY270" fmla="*/ 37488 h 563372"/>
              <a:gd name="connsiteX271" fmla="*/ 213859 w 600029"/>
              <a:gd name="connsiteY271" fmla="*/ 21705 h 563372"/>
              <a:gd name="connsiteX272" fmla="*/ 231077 w 600029"/>
              <a:gd name="connsiteY272" fmla="*/ 182 h 56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00029" h="563372">
                <a:moveTo>
                  <a:pt x="168003" y="464603"/>
                </a:moveTo>
                <a:lnTo>
                  <a:pt x="136424" y="467470"/>
                </a:lnTo>
                <a:lnTo>
                  <a:pt x="201017" y="491842"/>
                </a:lnTo>
                <a:lnTo>
                  <a:pt x="239773" y="487541"/>
                </a:lnTo>
                <a:close/>
                <a:moveTo>
                  <a:pt x="313001" y="374264"/>
                </a:moveTo>
                <a:lnTo>
                  <a:pt x="313001" y="385720"/>
                </a:lnTo>
                <a:lnTo>
                  <a:pt x="324463" y="385720"/>
                </a:lnTo>
                <a:cubicBezTo>
                  <a:pt x="325896" y="385720"/>
                  <a:pt x="327329" y="385720"/>
                  <a:pt x="327329" y="385720"/>
                </a:cubicBezTo>
                <a:cubicBezTo>
                  <a:pt x="328762" y="385720"/>
                  <a:pt x="330195" y="385720"/>
                  <a:pt x="330195" y="384288"/>
                </a:cubicBezTo>
                <a:cubicBezTo>
                  <a:pt x="331627" y="384288"/>
                  <a:pt x="331627" y="384288"/>
                  <a:pt x="331627" y="382856"/>
                </a:cubicBezTo>
                <a:cubicBezTo>
                  <a:pt x="333060" y="382856"/>
                  <a:pt x="333060" y="381424"/>
                  <a:pt x="333060" y="379992"/>
                </a:cubicBezTo>
                <a:cubicBezTo>
                  <a:pt x="333060" y="375696"/>
                  <a:pt x="330195" y="374264"/>
                  <a:pt x="325896" y="374264"/>
                </a:cubicBezTo>
                <a:close/>
                <a:moveTo>
                  <a:pt x="313001" y="351351"/>
                </a:moveTo>
                <a:lnTo>
                  <a:pt x="313001" y="361375"/>
                </a:lnTo>
                <a:lnTo>
                  <a:pt x="323030" y="361375"/>
                </a:lnTo>
                <a:cubicBezTo>
                  <a:pt x="325896" y="361375"/>
                  <a:pt x="327329" y="359943"/>
                  <a:pt x="328762" y="359943"/>
                </a:cubicBezTo>
                <a:cubicBezTo>
                  <a:pt x="330195" y="358511"/>
                  <a:pt x="330195" y="357079"/>
                  <a:pt x="330195" y="355647"/>
                </a:cubicBezTo>
                <a:cubicBezTo>
                  <a:pt x="330195" y="354215"/>
                  <a:pt x="330195" y="352783"/>
                  <a:pt x="328762" y="351351"/>
                </a:cubicBezTo>
                <a:cubicBezTo>
                  <a:pt x="327329" y="351351"/>
                  <a:pt x="325896" y="351351"/>
                  <a:pt x="323030" y="351351"/>
                </a:cubicBezTo>
                <a:close/>
                <a:moveTo>
                  <a:pt x="291508" y="334166"/>
                </a:moveTo>
                <a:lnTo>
                  <a:pt x="328762" y="334166"/>
                </a:lnTo>
                <a:cubicBezTo>
                  <a:pt x="333060" y="334166"/>
                  <a:pt x="337359" y="335598"/>
                  <a:pt x="338792" y="335598"/>
                </a:cubicBezTo>
                <a:cubicBezTo>
                  <a:pt x="341657" y="337030"/>
                  <a:pt x="344523" y="338462"/>
                  <a:pt x="345956" y="339894"/>
                </a:cubicBezTo>
                <a:cubicBezTo>
                  <a:pt x="347389" y="342758"/>
                  <a:pt x="348821" y="344190"/>
                  <a:pt x="348821" y="345623"/>
                </a:cubicBezTo>
                <a:cubicBezTo>
                  <a:pt x="350254" y="348487"/>
                  <a:pt x="350254" y="349919"/>
                  <a:pt x="350254" y="351351"/>
                </a:cubicBezTo>
                <a:cubicBezTo>
                  <a:pt x="350254" y="355647"/>
                  <a:pt x="350254" y="357079"/>
                  <a:pt x="347389" y="359943"/>
                </a:cubicBezTo>
                <a:cubicBezTo>
                  <a:pt x="345956" y="361375"/>
                  <a:pt x="344523" y="362807"/>
                  <a:pt x="341657" y="364239"/>
                </a:cubicBezTo>
                <a:cubicBezTo>
                  <a:pt x="343090" y="365671"/>
                  <a:pt x="344523" y="365671"/>
                  <a:pt x="345956" y="367103"/>
                </a:cubicBezTo>
                <a:cubicBezTo>
                  <a:pt x="347389" y="368535"/>
                  <a:pt x="348821" y="368535"/>
                  <a:pt x="350254" y="369968"/>
                </a:cubicBezTo>
                <a:cubicBezTo>
                  <a:pt x="351687" y="371400"/>
                  <a:pt x="351687" y="372832"/>
                  <a:pt x="353120" y="375696"/>
                </a:cubicBezTo>
                <a:cubicBezTo>
                  <a:pt x="353120" y="377128"/>
                  <a:pt x="353120" y="379992"/>
                  <a:pt x="353120" y="381424"/>
                </a:cubicBezTo>
                <a:cubicBezTo>
                  <a:pt x="353120" y="385720"/>
                  <a:pt x="353120" y="388584"/>
                  <a:pt x="351687" y="390016"/>
                </a:cubicBezTo>
                <a:cubicBezTo>
                  <a:pt x="350254" y="392881"/>
                  <a:pt x="348821" y="395745"/>
                  <a:pt x="345956" y="397177"/>
                </a:cubicBezTo>
                <a:cubicBezTo>
                  <a:pt x="344523" y="398609"/>
                  <a:pt x="341657" y="400041"/>
                  <a:pt x="338792" y="401473"/>
                </a:cubicBezTo>
                <a:cubicBezTo>
                  <a:pt x="335926" y="401473"/>
                  <a:pt x="333060" y="402905"/>
                  <a:pt x="330195" y="402905"/>
                </a:cubicBezTo>
                <a:lnTo>
                  <a:pt x="291508" y="402905"/>
                </a:lnTo>
                <a:close/>
                <a:moveTo>
                  <a:pt x="84660" y="295393"/>
                </a:moveTo>
                <a:cubicBezTo>
                  <a:pt x="68873" y="299697"/>
                  <a:pt x="58827" y="315481"/>
                  <a:pt x="63132" y="329830"/>
                </a:cubicBezTo>
                <a:cubicBezTo>
                  <a:pt x="66003" y="345613"/>
                  <a:pt x="81790" y="355657"/>
                  <a:pt x="97577" y="351353"/>
                </a:cubicBezTo>
                <a:cubicBezTo>
                  <a:pt x="113363" y="348483"/>
                  <a:pt x="121974" y="332699"/>
                  <a:pt x="119104" y="316916"/>
                </a:cubicBezTo>
                <a:cubicBezTo>
                  <a:pt x="114799" y="301132"/>
                  <a:pt x="99012" y="292523"/>
                  <a:pt x="84660" y="295393"/>
                </a:cubicBezTo>
                <a:close/>
                <a:moveTo>
                  <a:pt x="98832" y="274878"/>
                </a:moveTo>
                <a:cubicBezTo>
                  <a:pt x="117938" y="278174"/>
                  <a:pt x="133815" y="292165"/>
                  <a:pt x="139197" y="312611"/>
                </a:cubicBezTo>
                <a:cubicBezTo>
                  <a:pt x="140632" y="321220"/>
                  <a:pt x="140632" y="328395"/>
                  <a:pt x="137761" y="337004"/>
                </a:cubicBezTo>
                <a:lnTo>
                  <a:pt x="146372" y="342744"/>
                </a:lnTo>
                <a:lnTo>
                  <a:pt x="142067" y="348483"/>
                </a:lnTo>
                <a:lnTo>
                  <a:pt x="183687" y="378615"/>
                </a:lnTo>
                <a:lnTo>
                  <a:pt x="172206" y="394399"/>
                </a:lnTo>
                <a:lnTo>
                  <a:pt x="130586" y="364267"/>
                </a:lnTo>
                <a:lnTo>
                  <a:pt x="126280" y="371441"/>
                </a:lnTo>
                <a:lnTo>
                  <a:pt x="117669" y="364267"/>
                </a:lnTo>
                <a:cubicBezTo>
                  <a:pt x="113363" y="368571"/>
                  <a:pt x="107623" y="370006"/>
                  <a:pt x="101882" y="371441"/>
                </a:cubicBezTo>
                <a:cubicBezTo>
                  <a:pt x="76049" y="378615"/>
                  <a:pt x="48781" y="361397"/>
                  <a:pt x="43040" y="335569"/>
                </a:cubicBezTo>
                <a:cubicBezTo>
                  <a:pt x="35864" y="308307"/>
                  <a:pt x="53086" y="282479"/>
                  <a:pt x="78919" y="275304"/>
                </a:cubicBezTo>
                <a:cubicBezTo>
                  <a:pt x="85736" y="273869"/>
                  <a:pt x="92464" y="273780"/>
                  <a:pt x="98832" y="274878"/>
                </a:cubicBezTo>
                <a:close/>
                <a:moveTo>
                  <a:pt x="427677" y="272441"/>
                </a:moveTo>
                <a:lnTo>
                  <a:pt x="430547" y="288214"/>
                </a:lnTo>
                <a:lnTo>
                  <a:pt x="454944" y="275309"/>
                </a:lnTo>
                <a:close/>
                <a:moveTo>
                  <a:pt x="390364" y="245196"/>
                </a:moveTo>
                <a:lnTo>
                  <a:pt x="479341" y="256667"/>
                </a:lnTo>
                <a:lnTo>
                  <a:pt x="485081" y="282478"/>
                </a:lnTo>
                <a:lnTo>
                  <a:pt x="409020" y="329798"/>
                </a:lnTo>
                <a:lnTo>
                  <a:pt x="403280" y="303987"/>
                </a:lnTo>
                <a:lnTo>
                  <a:pt x="414761" y="298251"/>
                </a:lnTo>
                <a:lnTo>
                  <a:pt x="409020" y="271007"/>
                </a:lnTo>
                <a:lnTo>
                  <a:pt x="396104" y="269573"/>
                </a:lnTo>
                <a:close/>
                <a:moveTo>
                  <a:pt x="584239" y="203584"/>
                </a:moveTo>
                <a:lnTo>
                  <a:pt x="600029" y="215051"/>
                </a:lnTo>
                <a:lnTo>
                  <a:pt x="526820" y="521803"/>
                </a:lnTo>
                <a:lnTo>
                  <a:pt x="262692" y="563372"/>
                </a:lnTo>
                <a:lnTo>
                  <a:pt x="0" y="463033"/>
                </a:lnTo>
                <a:lnTo>
                  <a:pt x="0" y="447265"/>
                </a:lnTo>
                <a:lnTo>
                  <a:pt x="264128" y="544738"/>
                </a:lnTo>
                <a:lnTo>
                  <a:pt x="513900" y="508902"/>
                </a:lnTo>
                <a:close/>
                <a:moveTo>
                  <a:pt x="344556" y="195071"/>
                </a:moveTo>
                <a:lnTo>
                  <a:pt x="312978" y="240949"/>
                </a:lnTo>
                <a:lnTo>
                  <a:pt x="242643" y="269622"/>
                </a:lnTo>
                <a:lnTo>
                  <a:pt x="218242" y="400087"/>
                </a:lnTo>
                <a:lnTo>
                  <a:pt x="476612" y="471771"/>
                </a:lnTo>
                <a:lnTo>
                  <a:pt x="536899" y="218010"/>
                </a:lnTo>
                <a:close/>
                <a:moveTo>
                  <a:pt x="546913" y="110459"/>
                </a:moveTo>
                <a:lnTo>
                  <a:pt x="496667" y="130560"/>
                </a:lnTo>
                <a:lnTo>
                  <a:pt x="490925" y="142046"/>
                </a:lnTo>
                <a:lnTo>
                  <a:pt x="478005" y="146354"/>
                </a:lnTo>
                <a:lnTo>
                  <a:pt x="482312" y="157840"/>
                </a:lnTo>
                <a:lnTo>
                  <a:pt x="495232" y="152097"/>
                </a:lnTo>
                <a:lnTo>
                  <a:pt x="506716" y="156404"/>
                </a:lnTo>
                <a:lnTo>
                  <a:pt x="556962" y="134868"/>
                </a:lnTo>
                <a:close/>
                <a:moveTo>
                  <a:pt x="91962" y="93234"/>
                </a:moveTo>
                <a:cubicBezTo>
                  <a:pt x="100572" y="93234"/>
                  <a:pt x="109182" y="97536"/>
                  <a:pt x="116357" y="104707"/>
                </a:cubicBezTo>
                <a:lnTo>
                  <a:pt x="97702" y="121916"/>
                </a:lnTo>
                <a:cubicBezTo>
                  <a:pt x="96267" y="120482"/>
                  <a:pt x="96267" y="120482"/>
                  <a:pt x="94832" y="119048"/>
                </a:cubicBezTo>
                <a:cubicBezTo>
                  <a:pt x="93397" y="119048"/>
                  <a:pt x="91962" y="119048"/>
                  <a:pt x="90527" y="117614"/>
                </a:cubicBezTo>
                <a:cubicBezTo>
                  <a:pt x="89092" y="117614"/>
                  <a:pt x="86222" y="117614"/>
                  <a:pt x="84787" y="117614"/>
                </a:cubicBezTo>
                <a:cubicBezTo>
                  <a:pt x="83352" y="119048"/>
                  <a:pt x="80482" y="119048"/>
                  <a:pt x="79047" y="121916"/>
                </a:cubicBezTo>
                <a:cubicBezTo>
                  <a:pt x="76177" y="123350"/>
                  <a:pt x="74742" y="126219"/>
                  <a:pt x="74742" y="127653"/>
                </a:cubicBezTo>
                <a:cubicBezTo>
                  <a:pt x="73307" y="130521"/>
                  <a:pt x="73307" y="133389"/>
                  <a:pt x="74742" y="134823"/>
                </a:cubicBezTo>
                <a:cubicBezTo>
                  <a:pt x="74742" y="137691"/>
                  <a:pt x="76177" y="140560"/>
                  <a:pt x="77612" y="141994"/>
                </a:cubicBezTo>
                <a:cubicBezTo>
                  <a:pt x="79047" y="144862"/>
                  <a:pt x="80482" y="147730"/>
                  <a:pt x="81917" y="149164"/>
                </a:cubicBezTo>
                <a:cubicBezTo>
                  <a:pt x="84787" y="152033"/>
                  <a:pt x="86222" y="153467"/>
                  <a:pt x="89092" y="154901"/>
                </a:cubicBezTo>
                <a:cubicBezTo>
                  <a:pt x="90527" y="156335"/>
                  <a:pt x="93397" y="157769"/>
                  <a:pt x="94832" y="159203"/>
                </a:cubicBezTo>
                <a:cubicBezTo>
                  <a:pt x="97702" y="159203"/>
                  <a:pt x="100572" y="160637"/>
                  <a:pt x="102007" y="159203"/>
                </a:cubicBezTo>
                <a:cubicBezTo>
                  <a:pt x="104877" y="159203"/>
                  <a:pt x="107747" y="157769"/>
                  <a:pt x="109182" y="156335"/>
                </a:cubicBezTo>
                <a:cubicBezTo>
                  <a:pt x="112052" y="154901"/>
                  <a:pt x="112052" y="153467"/>
                  <a:pt x="113487" y="152033"/>
                </a:cubicBezTo>
                <a:cubicBezTo>
                  <a:pt x="113487" y="150598"/>
                  <a:pt x="114922" y="149164"/>
                  <a:pt x="114922" y="146296"/>
                </a:cubicBezTo>
                <a:cubicBezTo>
                  <a:pt x="114922" y="144862"/>
                  <a:pt x="113487" y="143428"/>
                  <a:pt x="113487" y="141994"/>
                </a:cubicBezTo>
                <a:cubicBezTo>
                  <a:pt x="112052" y="140560"/>
                  <a:pt x="112052" y="137691"/>
                  <a:pt x="110617" y="136257"/>
                </a:cubicBezTo>
                <a:lnTo>
                  <a:pt x="129272" y="119048"/>
                </a:lnTo>
                <a:cubicBezTo>
                  <a:pt x="132142" y="123350"/>
                  <a:pt x="135012" y="126219"/>
                  <a:pt x="136447" y="130521"/>
                </a:cubicBezTo>
                <a:cubicBezTo>
                  <a:pt x="137882" y="134823"/>
                  <a:pt x="139317" y="139126"/>
                  <a:pt x="137882" y="143428"/>
                </a:cubicBezTo>
                <a:cubicBezTo>
                  <a:pt x="137882" y="149164"/>
                  <a:pt x="136447" y="153467"/>
                  <a:pt x="135012" y="157769"/>
                </a:cubicBezTo>
                <a:cubicBezTo>
                  <a:pt x="132142" y="163505"/>
                  <a:pt x="129272" y="167808"/>
                  <a:pt x="124967" y="172110"/>
                </a:cubicBezTo>
                <a:cubicBezTo>
                  <a:pt x="119227" y="176412"/>
                  <a:pt x="113487" y="179281"/>
                  <a:pt x="107747" y="180715"/>
                </a:cubicBezTo>
                <a:cubicBezTo>
                  <a:pt x="103442" y="182149"/>
                  <a:pt x="97702" y="183583"/>
                  <a:pt x="91962" y="183583"/>
                </a:cubicBezTo>
                <a:cubicBezTo>
                  <a:pt x="86222" y="182149"/>
                  <a:pt x="81917" y="180715"/>
                  <a:pt x="76177" y="177847"/>
                </a:cubicBezTo>
                <a:cubicBezTo>
                  <a:pt x="71872" y="174978"/>
                  <a:pt x="66132" y="172110"/>
                  <a:pt x="63262" y="166374"/>
                </a:cubicBezTo>
                <a:cubicBezTo>
                  <a:pt x="58957" y="162071"/>
                  <a:pt x="54652" y="156335"/>
                  <a:pt x="53217" y="150598"/>
                </a:cubicBezTo>
                <a:cubicBezTo>
                  <a:pt x="50347" y="146296"/>
                  <a:pt x="50347" y="140560"/>
                  <a:pt x="50347" y="134823"/>
                </a:cubicBezTo>
                <a:cubicBezTo>
                  <a:pt x="50347" y="129087"/>
                  <a:pt x="51782" y="124784"/>
                  <a:pt x="54652" y="119048"/>
                </a:cubicBezTo>
                <a:cubicBezTo>
                  <a:pt x="56087" y="114746"/>
                  <a:pt x="60392" y="109009"/>
                  <a:pt x="66132" y="104707"/>
                </a:cubicBezTo>
                <a:cubicBezTo>
                  <a:pt x="74742" y="97536"/>
                  <a:pt x="83352" y="93234"/>
                  <a:pt x="91962" y="93234"/>
                </a:cubicBezTo>
                <a:close/>
                <a:moveTo>
                  <a:pt x="556962" y="87487"/>
                </a:moveTo>
                <a:lnTo>
                  <a:pt x="561268" y="100409"/>
                </a:lnTo>
                <a:lnTo>
                  <a:pt x="587109" y="90359"/>
                </a:lnTo>
                <a:lnTo>
                  <a:pt x="600029" y="123381"/>
                </a:lnTo>
                <a:lnTo>
                  <a:pt x="575624" y="133432"/>
                </a:lnTo>
                <a:lnTo>
                  <a:pt x="579931" y="144918"/>
                </a:lnTo>
                <a:lnTo>
                  <a:pt x="564140" y="152097"/>
                </a:lnTo>
                <a:lnTo>
                  <a:pt x="559833" y="139175"/>
                </a:lnTo>
                <a:lnTo>
                  <a:pt x="506716" y="160711"/>
                </a:lnTo>
                <a:lnTo>
                  <a:pt x="495232" y="157840"/>
                </a:lnTo>
                <a:lnTo>
                  <a:pt x="479440" y="163583"/>
                </a:lnTo>
                <a:lnTo>
                  <a:pt x="470827" y="143482"/>
                </a:lnTo>
                <a:lnTo>
                  <a:pt x="486618" y="137739"/>
                </a:lnTo>
                <a:lnTo>
                  <a:pt x="493796" y="127689"/>
                </a:lnTo>
                <a:lnTo>
                  <a:pt x="545477" y="106152"/>
                </a:lnTo>
                <a:lnTo>
                  <a:pt x="541170" y="93230"/>
                </a:lnTo>
                <a:close/>
                <a:moveTo>
                  <a:pt x="476474" y="63291"/>
                </a:moveTo>
                <a:cubicBezTo>
                  <a:pt x="473603" y="70454"/>
                  <a:pt x="470731" y="74753"/>
                  <a:pt x="467859" y="79051"/>
                </a:cubicBezTo>
                <a:cubicBezTo>
                  <a:pt x="473603" y="76185"/>
                  <a:pt x="479346" y="71887"/>
                  <a:pt x="483653" y="67589"/>
                </a:cubicBezTo>
                <a:cubicBezTo>
                  <a:pt x="482218" y="66156"/>
                  <a:pt x="479346" y="64723"/>
                  <a:pt x="476474" y="63291"/>
                </a:cubicBezTo>
                <a:close/>
                <a:moveTo>
                  <a:pt x="434835" y="63291"/>
                </a:moveTo>
                <a:cubicBezTo>
                  <a:pt x="431963" y="64723"/>
                  <a:pt x="429091" y="66156"/>
                  <a:pt x="427656" y="67589"/>
                </a:cubicBezTo>
                <a:cubicBezTo>
                  <a:pt x="431963" y="71887"/>
                  <a:pt x="437706" y="76185"/>
                  <a:pt x="443450" y="79051"/>
                </a:cubicBezTo>
                <a:cubicBezTo>
                  <a:pt x="440578" y="74753"/>
                  <a:pt x="436271" y="70454"/>
                  <a:pt x="434835" y="63291"/>
                </a:cubicBezTo>
                <a:close/>
                <a:moveTo>
                  <a:pt x="353169" y="61739"/>
                </a:moveTo>
                <a:lnTo>
                  <a:pt x="366087" y="77509"/>
                </a:lnTo>
                <a:lnTo>
                  <a:pt x="356039" y="84678"/>
                </a:lnTo>
                <a:lnTo>
                  <a:pt x="384747" y="120520"/>
                </a:lnTo>
                <a:lnTo>
                  <a:pt x="390489" y="116219"/>
                </a:lnTo>
                <a:lnTo>
                  <a:pt x="414890" y="146326"/>
                </a:lnTo>
                <a:lnTo>
                  <a:pt x="389053" y="167831"/>
                </a:lnTo>
                <a:lnTo>
                  <a:pt x="364652" y="137724"/>
                </a:lnTo>
                <a:lnTo>
                  <a:pt x="373264" y="130556"/>
                </a:lnTo>
                <a:lnTo>
                  <a:pt x="344556" y="94714"/>
                </a:lnTo>
                <a:lnTo>
                  <a:pt x="327332" y="107617"/>
                </a:lnTo>
                <a:lnTo>
                  <a:pt x="368958" y="159229"/>
                </a:lnTo>
                <a:lnTo>
                  <a:pt x="357475" y="175000"/>
                </a:lnTo>
                <a:lnTo>
                  <a:pt x="569913" y="195071"/>
                </a:lnTo>
                <a:lnTo>
                  <a:pt x="498143" y="497577"/>
                </a:lnTo>
                <a:lnTo>
                  <a:pt x="265610" y="529118"/>
                </a:lnTo>
                <a:lnTo>
                  <a:pt x="4368" y="435929"/>
                </a:lnTo>
                <a:lnTo>
                  <a:pt x="199582" y="405822"/>
                </a:lnTo>
                <a:lnTo>
                  <a:pt x="199582" y="407255"/>
                </a:lnTo>
                <a:lnTo>
                  <a:pt x="223983" y="278224"/>
                </a:lnTo>
                <a:lnTo>
                  <a:pt x="216806" y="281092"/>
                </a:lnTo>
                <a:lnTo>
                  <a:pt x="176615" y="230913"/>
                </a:lnTo>
                <a:lnTo>
                  <a:pt x="142166" y="258153"/>
                </a:lnTo>
                <a:lnTo>
                  <a:pt x="129247" y="242382"/>
                </a:lnTo>
                <a:close/>
                <a:moveTo>
                  <a:pt x="457808" y="60425"/>
                </a:moveTo>
                <a:lnTo>
                  <a:pt x="457808" y="80483"/>
                </a:lnTo>
                <a:cubicBezTo>
                  <a:pt x="463552" y="79051"/>
                  <a:pt x="469295" y="71887"/>
                  <a:pt x="473603" y="61858"/>
                </a:cubicBezTo>
                <a:cubicBezTo>
                  <a:pt x="467859" y="60425"/>
                  <a:pt x="463552" y="60425"/>
                  <a:pt x="457808" y="60425"/>
                </a:cubicBezTo>
                <a:close/>
                <a:moveTo>
                  <a:pt x="453501" y="60425"/>
                </a:moveTo>
                <a:cubicBezTo>
                  <a:pt x="447757" y="60425"/>
                  <a:pt x="442014" y="60425"/>
                  <a:pt x="437706" y="61858"/>
                </a:cubicBezTo>
                <a:cubicBezTo>
                  <a:pt x="440578" y="71887"/>
                  <a:pt x="447757" y="79051"/>
                  <a:pt x="453501" y="80483"/>
                </a:cubicBezTo>
                <a:close/>
                <a:moveTo>
                  <a:pt x="239720" y="53217"/>
                </a:moveTo>
                <a:cubicBezTo>
                  <a:pt x="233958" y="54652"/>
                  <a:pt x="231076" y="58956"/>
                  <a:pt x="232517" y="64696"/>
                </a:cubicBezTo>
                <a:cubicBezTo>
                  <a:pt x="232517" y="69000"/>
                  <a:pt x="236839" y="73305"/>
                  <a:pt x="242602" y="71870"/>
                </a:cubicBezTo>
                <a:cubicBezTo>
                  <a:pt x="248364" y="70435"/>
                  <a:pt x="251246" y="66131"/>
                  <a:pt x="249805" y="61826"/>
                </a:cubicBezTo>
                <a:cubicBezTo>
                  <a:pt x="249805" y="56087"/>
                  <a:pt x="244042" y="53217"/>
                  <a:pt x="239720" y="53217"/>
                </a:cubicBezTo>
                <a:close/>
                <a:moveTo>
                  <a:pt x="479346" y="46097"/>
                </a:moveTo>
                <a:cubicBezTo>
                  <a:pt x="479346" y="51829"/>
                  <a:pt x="477910" y="56127"/>
                  <a:pt x="477910" y="60425"/>
                </a:cubicBezTo>
                <a:cubicBezTo>
                  <a:pt x="480782" y="61858"/>
                  <a:pt x="483653" y="63291"/>
                  <a:pt x="486525" y="64723"/>
                </a:cubicBezTo>
                <a:cubicBezTo>
                  <a:pt x="489397" y="58992"/>
                  <a:pt x="492268" y="53261"/>
                  <a:pt x="492268" y="46097"/>
                </a:cubicBezTo>
                <a:close/>
                <a:moveTo>
                  <a:pt x="457808" y="46097"/>
                </a:moveTo>
                <a:lnTo>
                  <a:pt x="457808" y="56127"/>
                </a:lnTo>
                <a:cubicBezTo>
                  <a:pt x="463552" y="56127"/>
                  <a:pt x="469295" y="57559"/>
                  <a:pt x="473603" y="58992"/>
                </a:cubicBezTo>
                <a:cubicBezTo>
                  <a:pt x="475038" y="54694"/>
                  <a:pt x="476474" y="50396"/>
                  <a:pt x="476474" y="46097"/>
                </a:cubicBezTo>
                <a:close/>
                <a:moveTo>
                  <a:pt x="434835" y="46097"/>
                </a:moveTo>
                <a:cubicBezTo>
                  <a:pt x="434835" y="50396"/>
                  <a:pt x="436271" y="54694"/>
                  <a:pt x="436271" y="58992"/>
                </a:cubicBezTo>
                <a:cubicBezTo>
                  <a:pt x="442014" y="57559"/>
                  <a:pt x="447757" y="56127"/>
                  <a:pt x="453501" y="56127"/>
                </a:cubicBezTo>
                <a:lnTo>
                  <a:pt x="453501" y="46097"/>
                </a:lnTo>
                <a:close/>
                <a:moveTo>
                  <a:pt x="419041" y="46097"/>
                </a:moveTo>
                <a:cubicBezTo>
                  <a:pt x="419041" y="53261"/>
                  <a:pt x="421912" y="58992"/>
                  <a:pt x="424784" y="64723"/>
                </a:cubicBezTo>
                <a:cubicBezTo>
                  <a:pt x="427656" y="63291"/>
                  <a:pt x="430527" y="61858"/>
                  <a:pt x="433399" y="60425"/>
                </a:cubicBezTo>
                <a:cubicBezTo>
                  <a:pt x="431963" y="56127"/>
                  <a:pt x="431963" y="51829"/>
                  <a:pt x="431963" y="46097"/>
                </a:cubicBezTo>
                <a:close/>
                <a:moveTo>
                  <a:pt x="238280" y="43173"/>
                </a:moveTo>
                <a:cubicBezTo>
                  <a:pt x="248364" y="41738"/>
                  <a:pt x="258449" y="48912"/>
                  <a:pt x="259890" y="58956"/>
                </a:cubicBezTo>
                <a:cubicBezTo>
                  <a:pt x="262771" y="70435"/>
                  <a:pt x="255568" y="80479"/>
                  <a:pt x="244042" y="81914"/>
                </a:cubicBezTo>
                <a:cubicBezTo>
                  <a:pt x="233958" y="83349"/>
                  <a:pt x="223873" y="76175"/>
                  <a:pt x="222432" y="66131"/>
                </a:cubicBezTo>
                <a:cubicBezTo>
                  <a:pt x="219551" y="54652"/>
                  <a:pt x="226754" y="44608"/>
                  <a:pt x="238280" y="43173"/>
                </a:cubicBezTo>
                <a:close/>
                <a:moveTo>
                  <a:pt x="210983" y="38785"/>
                </a:moveTo>
                <a:cubicBezTo>
                  <a:pt x="208119" y="40217"/>
                  <a:pt x="206688" y="41649"/>
                  <a:pt x="208119" y="44514"/>
                </a:cubicBezTo>
                <a:cubicBezTo>
                  <a:pt x="208119" y="47379"/>
                  <a:pt x="210983" y="48812"/>
                  <a:pt x="212414" y="48812"/>
                </a:cubicBezTo>
                <a:cubicBezTo>
                  <a:pt x="215278" y="48812"/>
                  <a:pt x="218141" y="45947"/>
                  <a:pt x="216709" y="43082"/>
                </a:cubicBezTo>
                <a:cubicBezTo>
                  <a:pt x="216709" y="40217"/>
                  <a:pt x="213846" y="38785"/>
                  <a:pt x="210983" y="38785"/>
                </a:cubicBezTo>
                <a:close/>
                <a:moveTo>
                  <a:pt x="473603" y="27472"/>
                </a:moveTo>
                <a:cubicBezTo>
                  <a:pt x="469295" y="28905"/>
                  <a:pt x="463552" y="30337"/>
                  <a:pt x="457808" y="30337"/>
                </a:cubicBezTo>
                <a:lnTo>
                  <a:pt x="457808" y="43232"/>
                </a:lnTo>
                <a:lnTo>
                  <a:pt x="476474" y="43232"/>
                </a:lnTo>
                <a:cubicBezTo>
                  <a:pt x="476474" y="37501"/>
                  <a:pt x="475038" y="31770"/>
                  <a:pt x="473603" y="27472"/>
                </a:cubicBezTo>
                <a:close/>
                <a:moveTo>
                  <a:pt x="436271" y="27472"/>
                </a:moveTo>
                <a:cubicBezTo>
                  <a:pt x="436271" y="31770"/>
                  <a:pt x="434835" y="37501"/>
                  <a:pt x="434835" y="43232"/>
                </a:cubicBezTo>
                <a:lnTo>
                  <a:pt x="453501" y="43232"/>
                </a:lnTo>
                <a:lnTo>
                  <a:pt x="453501" y="30337"/>
                </a:lnTo>
                <a:cubicBezTo>
                  <a:pt x="447757" y="30337"/>
                  <a:pt x="442014" y="28905"/>
                  <a:pt x="436271" y="27472"/>
                </a:cubicBezTo>
                <a:close/>
                <a:moveTo>
                  <a:pt x="486525" y="21741"/>
                </a:moveTo>
                <a:cubicBezTo>
                  <a:pt x="483653" y="23173"/>
                  <a:pt x="480782" y="24606"/>
                  <a:pt x="477910" y="26039"/>
                </a:cubicBezTo>
                <a:cubicBezTo>
                  <a:pt x="479346" y="31770"/>
                  <a:pt x="479346" y="37501"/>
                  <a:pt x="479346" y="43232"/>
                </a:cubicBezTo>
                <a:lnTo>
                  <a:pt x="493704" y="43232"/>
                </a:lnTo>
                <a:cubicBezTo>
                  <a:pt x="492268" y="34635"/>
                  <a:pt x="490833" y="27472"/>
                  <a:pt x="486525" y="21741"/>
                </a:cubicBezTo>
                <a:close/>
                <a:moveTo>
                  <a:pt x="424784" y="21741"/>
                </a:moveTo>
                <a:cubicBezTo>
                  <a:pt x="420476" y="27472"/>
                  <a:pt x="419041" y="34635"/>
                  <a:pt x="417605" y="43232"/>
                </a:cubicBezTo>
                <a:lnTo>
                  <a:pt x="431963" y="43232"/>
                </a:lnTo>
                <a:cubicBezTo>
                  <a:pt x="431963" y="37501"/>
                  <a:pt x="431963" y="31770"/>
                  <a:pt x="433399" y="26039"/>
                </a:cubicBezTo>
                <a:cubicBezTo>
                  <a:pt x="430527" y="24606"/>
                  <a:pt x="427656" y="23173"/>
                  <a:pt x="424784" y="21741"/>
                </a:cubicBezTo>
                <a:close/>
                <a:moveTo>
                  <a:pt x="185213" y="13001"/>
                </a:moveTo>
                <a:lnTo>
                  <a:pt x="225299" y="43082"/>
                </a:lnTo>
                <a:lnTo>
                  <a:pt x="196666" y="83190"/>
                </a:lnTo>
                <a:lnTo>
                  <a:pt x="175192" y="87487"/>
                </a:lnTo>
                <a:lnTo>
                  <a:pt x="202393" y="45947"/>
                </a:lnTo>
                <a:lnTo>
                  <a:pt x="162307" y="15866"/>
                </a:lnTo>
                <a:close/>
                <a:moveTo>
                  <a:pt x="232512" y="10226"/>
                </a:moveTo>
                <a:cubicBezTo>
                  <a:pt x="226773" y="10226"/>
                  <a:pt x="223903" y="15965"/>
                  <a:pt x="223903" y="20270"/>
                </a:cubicBezTo>
                <a:cubicBezTo>
                  <a:pt x="225338" y="26009"/>
                  <a:pt x="229642" y="28879"/>
                  <a:pt x="235382" y="28879"/>
                </a:cubicBezTo>
                <a:cubicBezTo>
                  <a:pt x="239686" y="27444"/>
                  <a:pt x="243991" y="23140"/>
                  <a:pt x="242556" y="17400"/>
                </a:cubicBezTo>
                <a:cubicBezTo>
                  <a:pt x="242556" y="13096"/>
                  <a:pt x="236817" y="8791"/>
                  <a:pt x="232512" y="10226"/>
                </a:cubicBezTo>
                <a:close/>
                <a:moveTo>
                  <a:pt x="467859" y="7413"/>
                </a:moveTo>
                <a:cubicBezTo>
                  <a:pt x="470731" y="11711"/>
                  <a:pt x="473603" y="17443"/>
                  <a:pt x="476474" y="23173"/>
                </a:cubicBezTo>
                <a:cubicBezTo>
                  <a:pt x="479346" y="21741"/>
                  <a:pt x="482218" y="20308"/>
                  <a:pt x="483653" y="18875"/>
                </a:cubicBezTo>
                <a:cubicBezTo>
                  <a:pt x="479346" y="14577"/>
                  <a:pt x="473603" y="10279"/>
                  <a:pt x="467859" y="7413"/>
                </a:cubicBezTo>
                <a:close/>
                <a:moveTo>
                  <a:pt x="443450" y="7413"/>
                </a:moveTo>
                <a:cubicBezTo>
                  <a:pt x="437706" y="10279"/>
                  <a:pt x="431963" y="14577"/>
                  <a:pt x="427656" y="18875"/>
                </a:cubicBezTo>
                <a:cubicBezTo>
                  <a:pt x="429091" y="20308"/>
                  <a:pt x="431963" y="21741"/>
                  <a:pt x="434835" y="23173"/>
                </a:cubicBezTo>
                <a:cubicBezTo>
                  <a:pt x="436271" y="17443"/>
                  <a:pt x="440578" y="11711"/>
                  <a:pt x="443450" y="7413"/>
                </a:cubicBezTo>
                <a:close/>
                <a:moveTo>
                  <a:pt x="457808" y="5981"/>
                </a:moveTo>
                <a:lnTo>
                  <a:pt x="457808" y="26039"/>
                </a:lnTo>
                <a:cubicBezTo>
                  <a:pt x="463552" y="26039"/>
                  <a:pt x="467859" y="26039"/>
                  <a:pt x="473603" y="24606"/>
                </a:cubicBezTo>
                <a:cubicBezTo>
                  <a:pt x="469295" y="14577"/>
                  <a:pt x="463552" y="7413"/>
                  <a:pt x="457808" y="5981"/>
                </a:cubicBezTo>
                <a:close/>
                <a:moveTo>
                  <a:pt x="453501" y="5981"/>
                </a:moveTo>
                <a:cubicBezTo>
                  <a:pt x="447757" y="7413"/>
                  <a:pt x="440578" y="14577"/>
                  <a:pt x="437706" y="24606"/>
                </a:cubicBezTo>
                <a:cubicBezTo>
                  <a:pt x="443450" y="26039"/>
                  <a:pt x="447757" y="26039"/>
                  <a:pt x="453501" y="26039"/>
                </a:cubicBezTo>
                <a:close/>
                <a:moveTo>
                  <a:pt x="454937" y="3115"/>
                </a:moveTo>
                <a:lnTo>
                  <a:pt x="456372" y="3115"/>
                </a:lnTo>
                <a:cubicBezTo>
                  <a:pt x="467859" y="3115"/>
                  <a:pt x="479346" y="8846"/>
                  <a:pt x="486525" y="17443"/>
                </a:cubicBezTo>
                <a:cubicBezTo>
                  <a:pt x="487961" y="18875"/>
                  <a:pt x="487961" y="18875"/>
                  <a:pt x="489397" y="20308"/>
                </a:cubicBezTo>
                <a:cubicBezTo>
                  <a:pt x="493704" y="26039"/>
                  <a:pt x="496576" y="34635"/>
                  <a:pt x="496576" y="43232"/>
                </a:cubicBezTo>
                <a:cubicBezTo>
                  <a:pt x="496576" y="51829"/>
                  <a:pt x="493704" y="60425"/>
                  <a:pt x="489397" y="66156"/>
                </a:cubicBezTo>
                <a:cubicBezTo>
                  <a:pt x="487961" y="67589"/>
                  <a:pt x="487961" y="69021"/>
                  <a:pt x="486525" y="69021"/>
                </a:cubicBezTo>
                <a:cubicBezTo>
                  <a:pt x="479346" y="77618"/>
                  <a:pt x="467859" y="83349"/>
                  <a:pt x="456372" y="83349"/>
                </a:cubicBezTo>
                <a:lnTo>
                  <a:pt x="454937" y="83349"/>
                </a:lnTo>
                <a:cubicBezTo>
                  <a:pt x="443450" y="83349"/>
                  <a:pt x="431963" y="77618"/>
                  <a:pt x="424784" y="69021"/>
                </a:cubicBezTo>
                <a:cubicBezTo>
                  <a:pt x="423348" y="69021"/>
                  <a:pt x="423348" y="67589"/>
                  <a:pt x="421912" y="66156"/>
                </a:cubicBezTo>
                <a:cubicBezTo>
                  <a:pt x="417605" y="60425"/>
                  <a:pt x="414733" y="51829"/>
                  <a:pt x="414733" y="43232"/>
                </a:cubicBezTo>
                <a:cubicBezTo>
                  <a:pt x="414733" y="34635"/>
                  <a:pt x="417605" y="26039"/>
                  <a:pt x="421912" y="20308"/>
                </a:cubicBezTo>
                <a:cubicBezTo>
                  <a:pt x="423348" y="18875"/>
                  <a:pt x="423348" y="18875"/>
                  <a:pt x="424784" y="17443"/>
                </a:cubicBezTo>
                <a:cubicBezTo>
                  <a:pt x="431963" y="8846"/>
                  <a:pt x="443450" y="3115"/>
                  <a:pt x="454937" y="3115"/>
                </a:cubicBezTo>
                <a:close/>
                <a:moveTo>
                  <a:pt x="231077" y="182"/>
                </a:moveTo>
                <a:cubicBezTo>
                  <a:pt x="241121" y="-1253"/>
                  <a:pt x="251165" y="5921"/>
                  <a:pt x="252600" y="15965"/>
                </a:cubicBezTo>
                <a:cubicBezTo>
                  <a:pt x="254035" y="26009"/>
                  <a:pt x="246861" y="36053"/>
                  <a:pt x="236817" y="37488"/>
                </a:cubicBezTo>
                <a:cubicBezTo>
                  <a:pt x="226773" y="40358"/>
                  <a:pt x="216729" y="33184"/>
                  <a:pt x="213859" y="21705"/>
                </a:cubicBezTo>
                <a:cubicBezTo>
                  <a:pt x="212424" y="11661"/>
                  <a:pt x="219598" y="1617"/>
                  <a:pt x="231077" y="182"/>
                </a:cubicBezTo>
                <a:close/>
              </a:path>
            </a:pathLst>
          </a:custGeom>
          <a:solidFill>
            <a:schemeClr val="accent1"/>
          </a:solidFill>
          <a:ln>
            <a:noFill/>
          </a:ln>
        </p:spPr>
      </p:sp>
      <p:sp>
        <p:nvSpPr>
          <p:cNvPr id="164" name="graduate-man-hand-drawn-person_57251">
            <a:extLst>
              <a:ext uri="{FF2B5EF4-FFF2-40B4-BE49-F238E27FC236}">
                <a16:creationId xmlns="" xmlns:a16="http://schemas.microsoft.com/office/drawing/2014/main" id="{1D90A1CA-C6DF-4080-9523-FCCF167EF465}"/>
              </a:ext>
            </a:extLst>
          </p:cNvPr>
          <p:cNvSpPr>
            <a:spLocks noChangeAspect="1"/>
          </p:cNvSpPr>
          <p:nvPr/>
        </p:nvSpPr>
        <p:spPr bwMode="auto">
          <a:xfrm>
            <a:off x="5782376" y="4734634"/>
            <a:ext cx="264750" cy="368754"/>
          </a:xfrm>
          <a:custGeom>
            <a:avLst/>
            <a:gdLst>
              <a:gd name="connsiteX0" fmla="*/ 83809 w 434872"/>
              <a:gd name="connsiteY0" fmla="*/ 581569 h 605705"/>
              <a:gd name="connsiteX1" fmla="*/ 82167 w 434872"/>
              <a:gd name="connsiteY1" fmla="*/ 583678 h 605705"/>
              <a:gd name="connsiteX2" fmla="*/ 88503 w 434872"/>
              <a:gd name="connsiteY2" fmla="*/ 584146 h 605705"/>
              <a:gd name="connsiteX3" fmla="*/ 86156 w 434872"/>
              <a:gd name="connsiteY3" fmla="*/ 581569 h 605705"/>
              <a:gd name="connsiteX4" fmla="*/ 83809 w 434872"/>
              <a:gd name="connsiteY4" fmla="*/ 581569 h 605705"/>
              <a:gd name="connsiteX5" fmla="*/ 337748 w 434872"/>
              <a:gd name="connsiteY5" fmla="*/ 504504 h 605705"/>
              <a:gd name="connsiteX6" fmla="*/ 314252 w 434872"/>
              <a:gd name="connsiteY6" fmla="*/ 509630 h 605705"/>
              <a:gd name="connsiteX7" fmla="*/ 290786 w 434872"/>
              <a:gd name="connsiteY7" fmla="*/ 521112 h 605705"/>
              <a:gd name="connsiteX8" fmla="*/ 283746 w 434872"/>
              <a:gd name="connsiteY8" fmla="*/ 528611 h 605705"/>
              <a:gd name="connsiteX9" fmla="*/ 314487 w 434872"/>
              <a:gd name="connsiteY9" fmla="*/ 529783 h 605705"/>
              <a:gd name="connsiteX10" fmla="*/ 359308 w 434872"/>
              <a:gd name="connsiteY10" fmla="*/ 510802 h 605705"/>
              <a:gd name="connsiteX11" fmla="*/ 337748 w 434872"/>
              <a:gd name="connsiteY11" fmla="*/ 504504 h 605705"/>
              <a:gd name="connsiteX12" fmla="*/ 88737 w 434872"/>
              <a:gd name="connsiteY12" fmla="*/ 451049 h 605705"/>
              <a:gd name="connsiteX13" fmla="*/ 70668 w 434872"/>
              <a:gd name="connsiteY13" fmla="*/ 462999 h 605705"/>
              <a:gd name="connsiteX14" fmla="*/ 72076 w 434872"/>
              <a:gd name="connsiteY14" fmla="*/ 462296 h 605705"/>
              <a:gd name="connsiteX15" fmla="*/ 88972 w 434872"/>
              <a:gd name="connsiteY15" fmla="*/ 451517 h 605705"/>
              <a:gd name="connsiteX16" fmla="*/ 88737 w 434872"/>
              <a:gd name="connsiteY16" fmla="*/ 451049 h 605705"/>
              <a:gd name="connsiteX17" fmla="*/ 109153 w 434872"/>
              <a:gd name="connsiteY17" fmla="*/ 408635 h 605705"/>
              <a:gd name="connsiteX18" fmla="*/ 117367 w 434872"/>
              <a:gd name="connsiteY18" fmla="*/ 409104 h 605705"/>
              <a:gd name="connsiteX19" fmla="*/ 195511 w 434872"/>
              <a:gd name="connsiteY19" fmla="*/ 466280 h 605705"/>
              <a:gd name="connsiteX20" fmla="*/ 180023 w 434872"/>
              <a:gd name="connsiteY20" fmla="*/ 430428 h 605705"/>
              <a:gd name="connsiteX21" fmla="*/ 187532 w 434872"/>
              <a:gd name="connsiteY21" fmla="*/ 413556 h 605705"/>
              <a:gd name="connsiteX22" fmla="*/ 191052 w 434872"/>
              <a:gd name="connsiteY22" fmla="*/ 413322 h 605705"/>
              <a:gd name="connsiteX23" fmla="*/ 191521 w 434872"/>
              <a:gd name="connsiteY23" fmla="*/ 412619 h 605705"/>
              <a:gd name="connsiteX24" fmla="*/ 219212 w 434872"/>
              <a:gd name="connsiteY24" fmla="*/ 410510 h 605705"/>
              <a:gd name="connsiteX25" fmla="*/ 244087 w 434872"/>
              <a:gd name="connsiteY25" fmla="*/ 410744 h 605705"/>
              <a:gd name="connsiteX26" fmla="*/ 252535 w 434872"/>
              <a:gd name="connsiteY26" fmla="*/ 421523 h 605705"/>
              <a:gd name="connsiteX27" fmla="*/ 233527 w 434872"/>
              <a:gd name="connsiteY27" fmla="*/ 464405 h 605705"/>
              <a:gd name="connsiteX28" fmla="*/ 295948 w 434872"/>
              <a:gd name="connsiteY28" fmla="*/ 417305 h 605705"/>
              <a:gd name="connsiteX29" fmla="*/ 306508 w 434872"/>
              <a:gd name="connsiteY29" fmla="*/ 412150 h 605705"/>
              <a:gd name="connsiteX30" fmla="*/ 344524 w 434872"/>
              <a:gd name="connsiteY30" fmla="*/ 416837 h 605705"/>
              <a:gd name="connsiteX31" fmla="*/ 412578 w 434872"/>
              <a:gd name="connsiteY31" fmla="*/ 445190 h 605705"/>
              <a:gd name="connsiteX32" fmla="*/ 420556 w 434872"/>
              <a:gd name="connsiteY32" fmla="*/ 591411 h 605705"/>
              <a:gd name="connsiteX33" fmla="*/ 411404 w 434872"/>
              <a:gd name="connsiteY33" fmla="*/ 600549 h 605705"/>
              <a:gd name="connsiteX34" fmla="*/ 7543 w 434872"/>
              <a:gd name="connsiteY34" fmla="*/ 592582 h 605705"/>
              <a:gd name="connsiteX35" fmla="*/ 737 w 434872"/>
              <a:gd name="connsiteY35" fmla="*/ 583678 h 605705"/>
              <a:gd name="connsiteX36" fmla="*/ 10359 w 434872"/>
              <a:gd name="connsiteY36" fmla="*/ 466514 h 605705"/>
              <a:gd name="connsiteX37" fmla="*/ 104929 w 434872"/>
              <a:gd name="connsiteY37" fmla="*/ 409104 h 605705"/>
              <a:gd name="connsiteX38" fmla="*/ 109153 w 434872"/>
              <a:gd name="connsiteY38" fmla="*/ 408635 h 605705"/>
              <a:gd name="connsiteX39" fmla="*/ 303187 w 434872"/>
              <a:gd name="connsiteY39" fmla="*/ 227980 h 605705"/>
              <a:gd name="connsiteX40" fmla="*/ 205113 w 434872"/>
              <a:gd name="connsiteY40" fmla="*/ 235947 h 605705"/>
              <a:gd name="connsiteX41" fmla="*/ 119005 w 434872"/>
              <a:gd name="connsiteY41" fmla="*/ 235244 h 605705"/>
              <a:gd name="connsiteX42" fmla="*/ 125340 w 434872"/>
              <a:gd name="connsiteY42" fmla="*/ 264531 h 605705"/>
              <a:gd name="connsiteX43" fmla="*/ 175785 w 434872"/>
              <a:gd name="connsiteY43" fmla="*/ 353097 h 605705"/>
              <a:gd name="connsiteX44" fmla="*/ 286764 w 434872"/>
              <a:gd name="connsiteY44" fmla="*/ 322872 h 605705"/>
              <a:gd name="connsiteX45" fmla="*/ 301780 w 434872"/>
              <a:gd name="connsiteY45" fmla="*/ 239461 h 605705"/>
              <a:gd name="connsiteX46" fmla="*/ 303187 w 434872"/>
              <a:gd name="connsiteY46" fmla="*/ 227980 h 605705"/>
              <a:gd name="connsiteX47" fmla="*/ 216581 w 434872"/>
              <a:gd name="connsiteY47" fmla="*/ 118943 h 605705"/>
              <a:gd name="connsiteX48" fmla="*/ 347063 w 434872"/>
              <a:gd name="connsiteY48" fmla="*/ 119968 h 605705"/>
              <a:gd name="connsiteX49" fmla="*/ 354336 w 434872"/>
              <a:gd name="connsiteY49" fmla="*/ 134729 h 605705"/>
              <a:gd name="connsiteX50" fmla="*/ 347063 w 434872"/>
              <a:gd name="connsiteY50" fmla="*/ 144335 h 605705"/>
              <a:gd name="connsiteX51" fmla="*/ 346828 w 434872"/>
              <a:gd name="connsiteY51" fmla="*/ 178074 h 605705"/>
              <a:gd name="connsiteX52" fmla="*/ 345420 w 434872"/>
              <a:gd name="connsiteY52" fmla="*/ 197287 h 605705"/>
              <a:gd name="connsiteX53" fmla="*/ 322662 w 434872"/>
              <a:gd name="connsiteY53" fmla="*/ 220014 h 605705"/>
              <a:gd name="connsiteX54" fmla="*/ 320081 w 434872"/>
              <a:gd name="connsiteY54" fmla="*/ 239461 h 605705"/>
              <a:gd name="connsiteX55" fmla="*/ 306003 w 434872"/>
              <a:gd name="connsiteY55" fmla="*/ 326152 h 605705"/>
              <a:gd name="connsiteX56" fmla="*/ 191036 w 434872"/>
              <a:gd name="connsiteY56" fmla="*/ 385196 h 605705"/>
              <a:gd name="connsiteX57" fmla="*/ 118067 w 434872"/>
              <a:gd name="connsiteY57" fmla="*/ 296162 h 605705"/>
              <a:gd name="connsiteX58" fmla="*/ 102816 w 434872"/>
              <a:gd name="connsiteY58" fmla="*/ 230323 h 605705"/>
              <a:gd name="connsiteX59" fmla="*/ 94604 w 434872"/>
              <a:gd name="connsiteY59" fmla="*/ 226106 h 605705"/>
              <a:gd name="connsiteX60" fmla="*/ 76538 w 434872"/>
              <a:gd name="connsiteY60" fmla="*/ 143867 h 605705"/>
              <a:gd name="connsiteX61" fmla="*/ 77241 w 434872"/>
              <a:gd name="connsiteY61" fmla="*/ 134026 h 605705"/>
              <a:gd name="connsiteX62" fmla="*/ 86392 w 434872"/>
              <a:gd name="connsiteY62" fmla="*/ 131683 h 605705"/>
              <a:gd name="connsiteX63" fmla="*/ 86627 w 434872"/>
              <a:gd name="connsiteY63" fmla="*/ 132152 h 605705"/>
              <a:gd name="connsiteX64" fmla="*/ 216581 w 434872"/>
              <a:gd name="connsiteY64" fmla="*/ 118943 h 605705"/>
              <a:gd name="connsiteX65" fmla="*/ 210722 w 434872"/>
              <a:gd name="connsiteY65" fmla="*/ 19876 h 605705"/>
              <a:gd name="connsiteX66" fmla="*/ 201804 w 434872"/>
              <a:gd name="connsiteY66" fmla="*/ 21048 h 605705"/>
              <a:gd name="connsiteX67" fmla="*/ 209783 w 434872"/>
              <a:gd name="connsiteY67" fmla="*/ 22454 h 605705"/>
              <a:gd name="connsiteX68" fmla="*/ 210722 w 434872"/>
              <a:gd name="connsiteY68" fmla="*/ 19876 h 605705"/>
              <a:gd name="connsiteX69" fmla="*/ 197815 w 434872"/>
              <a:gd name="connsiteY69" fmla="*/ 2064 h 605705"/>
              <a:gd name="connsiteX70" fmla="*/ 374759 w 434872"/>
              <a:gd name="connsiteY70" fmla="*/ 90186 h 605705"/>
              <a:gd name="connsiteX71" fmla="*/ 378983 w 434872"/>
              <a:gd name="connsiteY71" fmla="*/ 99795 h 605705"/>
              <a:gd name="connsiteX72" fmla="*/ 394237 w 434872"/>
              <a:gd name="connsiteY72" fmla="*/ 175260 h 605705"/>
              <a:gd name="connsiteX73" fmla="*/ 396819 w 434872"/>
              <a:gd name="connsiteY73" fmla="*/ 213696 h 605705"/>
              <a:gd name="connsiteX74" fmla="*/ 395645 w 434872"/>
              <a:gd name="connsiteY74" fmla="*/ 240648 h 605705"/>
              <a:gd name="connsiteX75" fmla="*/ 400339 w 434872"/>
              <a:gd name="connsiteY75" fmla="*/ 247210 h 605705"/>
              <a:gd name="connsiteX76" fmla="*/ 398696 w 434872"/>
              <a:gd name="connsiteY76" fmla="*/ 256351 h 605705"/>
              <a:gd name="connsiteX77" fmla="*/ 385554 w 434872"/>
              <a:gd name="connsiteY77" fmla="*/ 261741 h 605705"/>
              <a:gd name="connsiteX78" fmla="*/ 378983 w 434872"/>
              <a:gd name="connsiteY78" fmla="*/ 242757 h 605705"/>
              <a:gd name="connsiteX79" fmla="*/ 377575 w 434872"/>
              <a:gd name="connsiteY79" fmla="*/ 194478 h 605705"/>
              <a:gd name="connsiteX80" fmla="*/ 368658 w 434872"/>
              <a:gd name="connsiteY80" fmla="*/ 109638 h 605705"/>
              <a:gd name="connsiteX81" fmla="*/ 359740 w 434872"/>
              <a:gd name="connsiteY81" fmla="*/ 107763 h 605705"/>
              <a:gd name="connsiteX82" fmla="*/ 355751 w 434872"/>
              <a:gd name="connsiteY82" fmla="*/ 106826 h 605705"/>
              <a:gd name="connsiteX83" fmla="*/ 340027 w 434872"/>
              <a:gd name="connsiteY83" fmla="*/ 104482 h 605705"/>
              <a:gd name="connsiteX84" fmla="*/ 312570 w 434872"/>
              <a:gd name="connsiteY84" fmla="*/ 102607 h 605705"/>
              <a:gd name="connsiteX85" fmla="*/ 235128 w 434872"/>
              <a:gd name="connsiteY85" fmla="*/ 99795 h 605705"/>
              <a:gd name="connsiteX86" fmla="*/ 40583 w 434872"/>
              <a:gd name="connsiteY86" fmla="*/ 109404 h 605705"/>
              <a:gd name="connsiteX87" fmla="*/ 33543 w 434872"/>
              <a:gd name="connsiteY87" fmla="*/ 92998 h 605705"/>
              <a:gd name="connsiteX88" fmla="*/ 34012 w 434872"/>
              <a:gd name="connsiteY88" fmla="*/ 90654 h 605705"/>
              <a:gd name="connsiteX89" fmla="*/ 62642 w 434872"/>
              <a:gd name="connsiteY89" fmla="*/ 75421 h 605705"/>
              <a:gd name="connsiteX90" fmla="*/ 109812 w 434872"/>
              <a:gd name="connsiteY90" fmla="*/ 48000 h 605705"/>
              <a:gd name="connsiteX91" fmla="*/ 197815 w 434872"/>
              <a:gd name="connsiteY91" fmla="*/ 2064 h 60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34872" h="605705">
                <a:moveTo>
                  <a:pt x="83809" y="581569"/>
                </a:moveTo>
                <a:cubicBezTo>
                  <a:pt x="83340" y="582272"/>
                  <a:pt x="82871" y="582975"/>
                  <a:pt x="82167" y="583678"/>
                </a:cubicBezTo>
                <a:cubicBezTo>
                  <a:pt x="84279" y="583678"/>
                  <a:pt x="86391" y="583912"/>
                  <a:pt x="88503" y="584146"/>
                </a:cubicBezTo>
                <a:cubicBezTo>
                  <a:pt x="87564" y="583209"/>
                  <a:pt x="86860" y="582506"/>
                  <a:pt x="86156" y="581569"/>
                </a:cubicBezTo>
                <a:cubicBezTo>
                  <a:pt x="85452" y="581569"/>
                  <a:pt x="84748" y="581569"/>
                  <a:pt x="83809" y="581569"/>
                </a:cubicBezTo>
                <a:close/>
                <a:moveTo>
                  <a:pt x="337748" y="504504"/>
                </a:moveTo>
                <a:cubicBezTo>
                  <a:pt x="328860" y="505236"/>
                  <a:pt x="319649" y="507872"/>
                  <a:pt x="314252" y="509630"/>
                </a:cubicBezTo>
                <a:cubicBezTo>
                  <a:pt x="306039" y="512442"/>
                  <a:pt x="297826" y="515723"/>
                  <a:pt x="290786" y="521112"/>
                </a:cubicBezTo>
                <a:cubicBezTo>
                  <a:pt x="287735" y="523221"/>
                  <a:pt x="285623" y="526033"/>
                  <a:pt x="283746" y="528611"/>
                </a:cubicBezTo>
                <a:cubicBezTo>
                  <a:pt x="294071" y="527674"/>
                  <a:pt x="306039" y="529548"/>
                  <a:pt x="314487" y="529783"/>
                </a:cubicBezTo>
                <a:cubicBezTo>
                  <a:pt x="323404" y="530251"/>
                  <a:pt x="374796" y="532829"/>
                  <a:pt x="359308" y="510802"/>
                </a:cubicBezTo>
                <a:cubicBezTo>
                  <a:pt x="355201" y="504944"/>
                  <a:pt x="346636" y="503772"/>
                  <a:pt x="337748" y="504504"/>
                </a:cubicBezTo>
                <a:close/>
                <a:moveTo>
                  <a:pt x="88737" y="451049"/>
                </a:moveTo>
                <a:cubicBezTo>
                  <a:pt x="82167" y="454798"/>
                  <a:pt x="76065" y="458547"/>
                  <a:pt x="70668" y="462999"/>
                </a:cubicBezTo>
                <a:cubicBezTo>
                  <a:pt x="71137" y="462765"/>
                  <a:pt x="71607" y="462531"/>
                  <a:pt x="72076" y="462296"/>
                </a:cubicBezTo>
                <a:cubicBezTo>
                  <a:pt x="77239" y="458313"/>
                  <a:pt x="82871" y="454798"/>
                  <a:pt x="88972" y="451517"/>
                </a:cubicBezTo>
                <a:cubicBezTo>
                  <a:pt x="88737" y="451517"/>
                  <a:pt x="88737" y="451283"/>
                  <a:pt x="88737" y="451049"/>
                </a:cubicBezTo>
                <a:close/>
                <a:moveTo>
                  <a:pt x="109153" y="408635"/>
                </a:moveTo>
                <a:cubicBezTo>
                  <a:pt x="111031" y="406292"/>
                  <a:pt x="114785" y="405589"/>
                  <a:pt x="117367" y="409104"/>
                </a:cubicBezTo>
                <a:cubicBezTo>
                  <a:pt x="137079" y="435583"/>
                  <a:pt x="162657" y="460890"/>
                  <a:pt x="195511" y="466280"/>
                </a:cubicBezTo>
                <a:cubicBezTo>
                  <a:pt x="185185" y="458313"/>
                  <a:pt x="179553" y="444253"/>
                  <a:pt x="180023" y="430428"/>
                </a:cubicBezTo>
                <a:cubicBezTo>
                  <a:pt x="180257" y="424570"/>
                  <a:pt x="180257" y="415431"/>
                  <a:pt x="187532" y="413556"/>
                </a:cubicBezTo>
                <a:cubicBezTo>
                  <a:pt x="188705" y="413322"/>
                  <a:pt x="189879" y="413322"/>
                  <a:pt x="191052" y="413322"/>
                </a:cubicBezTo>
                <a:cubicBezTo>
                  <a:pt x="191287" y="413087"/>
                  <a:pt x="191287" y="412853"/>
                  <a:pt x="191521" y="412619"/>
                </a:cubicBezTo>
                <a:cubicBezTo>
                  <a:pt x="197857" y="407229"/>
                  <a:pt x="211468" y="410510"/>
                  <a:pt x="219212" y="410510"/>
                </a:cubicBezTo>
                <a:cubicBezTo>
                  <a:pt x="227426" y="410510"/>
                  <a:pt x="235874" y="410510"/>
                  <a:pt x="244087" y="410744"/>
                </a:cubicBezTo>
                <a:cubicBezTo>
                  <a:pt x="250188" y="410744"/>
                  <a:pt x="253474" y="416134"/>
                  <a:pt x="252535" y="421523"/>
                </a:cubicBezTo>
                <a:cubicBezTo>
                  <a:pt x="250423" y="434646"/>
                  <a:pt x="244791" y="453626"/>
                  <a:pt x="233527" y="464405"/>
                </a:cubicBezTo>
                <a:cubicBezTo>
                  <a:pt x="260983" y="458313"/>
                  <a:pt x="285388" y="444487"/>
                  <a:pt x="295948" y="417305"/>
                </a:cubicBezTo>
                <a:cubicBezTo>
                  <a:pt x="297591" y="413087"/>
                  <a:pt x="302754" y="410979"/>
                  <a:pt x="306508" y="412150"/>
                </a:cubicBezTo>
                <a:cubicBezTo>
                  <a:pt x="317772" y="407698"/>
                  <a:pt x="335372" y="414025"/>
                  <a:pt x="344524" y="416837"/>
                </a:cubicBezTo>
                <a:cubicBezTo>
                  <a:pt x="367287" y="423632"/>
                  <a:pt x="392866" y="431599"/>
                  <a:pt x="412578" y="445190"/>
                </a:cubicBezTo>
                <a:cubicBezTo>
                  <a:pt x="456695" y="475184"/>
                  <a:pt x="421964" y="549935"/>
                  <a:pt x="420556" y="591411"/>
                </a:cubicBezTo>
                <a:cubicBezTo>
                  <a:pt x="420322" y="596331"/>
                  <a:pt x="416567" y="600549"/>
                  <a:pt x="411404" y="600549"/>
                </a:cubicBezTo>
                <a:cubicBezTo>
                  <a:pt x="276940" y="601018"/>
                  <a:pt x="141068" y="616015"/>
                  <a:pt x="7543" y="592582"/>
                </a:cubicBezTo>
                <a:cubicBezTo>
                  <a:pt x="3553" y="591879"/>
                  <a:pt x="737" y="587427"/>
                  <a:pt x="737" y="583678"/>
                </a:cubicBezTo>
                <a:cubicBezTo>
                  <a:pt x="737" y="546185"/>
                  <a:pt x="-3956" y="502132"/>
                  <a:pt x="10359" y="466514"/>
                </a:cubicBezTo>
                <a:cubicBezTo>
                  <a:pt x="24908" y="430662"/>
                  <a:pt x="77239" y="429490"/>
                  <a:pt x="104929" y="409104"/>
                </a:cubicBezTo>
                <a:cubicBezTo>
                  <a:pt x="106103" y="408167"/>
                  <a:pt x="107745" y="408167"/>
                  <a:pt x="109153" y="408635"/>
                </a:cubicBezTo>
                <a:close/>
                <a:moveTo>
                  <a:pt x="303187" y="227980"/>
                </a:moveTo>
                <a:cubicBezTo>
                  <a:pt x="271982" y="237352"/>
                  <a:pt x="237023" y="235009"/>
                  <a:pt x="205113" y="235947"/>
                </a:cubicBezTo>
                <a:cubicBezTo>
                  <a:pt x="180008" y="236649"/>
                  <a:pt x="146691" y="241101"/>
                  <a:pt x="119005" y="235244"/>
                </a:cubicBezTo>
                <a:cubicBezTo>
                  <a:pt x="119474" y="245319"/>
                  <a:pt x="122055" y="255159"/>
                  <a:pt x="125340" y="264531"/>
                </a:cubicBezTo>
                <a:cubicBezTo>
                  <a:pt x="136133" y="295927"/>
                  <a:pt x="151618" y="329901"/>
                  <a:pt x="175785" y="353097"/>
                </a:cubicBezTo>
                <a:cubicBezTo>
                  <a:pt x="210510" y="386133"/>
                  <a:pt x="265882" y="361297"/>
                  <a:pt x="286764" y="322872"/>
                </a:cubicBezTo>
                <a:cubicBezTo>
                  <a:pt x="301310" y="296396"/>
                  <a:pt x="300841" y="268749"/>
                  <a:pt x="301780" y="239461"/>
                </a:cubicBezTo>
                <a:cubicBezTo>
                  <a:pt x="301780" y="235947"/>
                  <a:pt x="302484" y="231963"/>
                  <a:pt x="303187" y="227980"/>
                </a:cubicBezTo>
                <a:close/>
                <a:moveTo>
                  <a:pt x="216581" y="118943"/>
                </a:moveTo>
                <a:cubicBezTo>
                  <a:pt x="260485" y="117098"/>
                  <a:pt x="304478" y="117625"/>
                  <a:pt x="347063" y="119968"/>
                </a:cubicBezTo>
                <a:cubicBezTo>
                  <a:pt x="355275" y="120437"/>
                  <a:pt x="357621" y="129574"/>
                  <a:pt x="354336" y="134729"/>
                </a:cubicBezTo>
                <a:cubicBezTo>
                  <a:pt x="355275" y="139181"/>
                  <a:pt x="352225" y="144569"/>
                  <a:pt x="347063" y="144335"/>
                </a:cubicBezTo>
                <a:cubicBezTo>
                  <a:pt x="354336" y="144804"/>
                  <a:pt x="346828" y="169405"/>
                  <a:pt x="346828" y="178074"/>
                </a:cubicBezTo>
                <a:cubicBezTo>
                  <a:pt x="346828" y="184635"/>
                  <a:pt x="347063" y="190961"/>
                  <a:pt x="345420" y="197287"/>
                </a:cubicBezTo>
                <a:cubicBezTo>
                  <a:pt x="343074" y="207128"/>
                  <a:pt x="332281" y="214859"/>
                  <a:pt x="322662" y="220014"/>
                </a:cubicBezTo>
                <a:cubicBezTo>
                  <a:pt x="321723" y="227512"/>
                  <a:pt x="320315" y="234775"/>
                  <a:pt x="320081" y="239461"/>
                </a:cubicBezTo>
                <a:cubicBezTo>
                  <a:pt x="320081" y="268280"/>
                  <a:pt x="320315" y="300145"/>
                  <a:pt x="306003" y="326152"/>
                </a:cubicBezTo>
                <a:cubicBezTo>
                  <a:pt x="286998" y="361297"/>
                  <a:pt x="234442" y="403471"/>
                  <a:pt x="191036" y="385196"/>
                </a:cubicBezTo>
                <a:cubicBezTo>
                  <a:pt x="154903" y="370200"/>
                  <a:pt x="133083" y="330369"/>
                  <a:pt x="118067" y="296162"/>
                </a:cubicBezTo>
                <a:cubicBezTo>
                  <a:pt x="110559" y="279058"/>
                  <a:pt x="99062" y="251879"/>
                  <a:pt x="102816" y="230323"/>
                </a:cubicBezTo>
                <a:cubicBezTo>
                  <a:pt x="100000" y="228917"/>
                  <a:pt x="97185" y="227746"/>
                  <a:pt x="94604" y="226106"/>
                </a:cubicBezTo>
                <a:cubicBezTo>
                  <a:pt x="68091" y="210408"/>
                  <a:pt x="74191" y="172451"/>
                  <a:pt x="76538" y="143867"/>
                </a:cubicBezTo>
                <a:cubicBezTo>
                  <a:pt x="73018" y="141289"/>
                  <a:pt x="72549" y="135432"/>
                  <a:pt x="77241" y="134026"/>
                </a:cubicBezTo>
                <a:cubicBezTo>
                  <a:pt x="77476" y="129574"/>
                  <a:pt x="84046" y="126997"/>
                  <a:pt x="86392" y="131683"/>
                </a:cubicBezTo>
                <a:cubicBezTo>
                  <a:pt x="86392" y="131917"/>
                  <a:pt x="86627" y="131917"/>
                  <a:pt x="86627" y="132152"/>
                </a:cubicBezTo>
                <a:cubicBezTo>
                  <a:pt x="128860" y="125006"/>
                  <a:pt x="172676" y="120788"/>
                  <a:pt x="216581" y="118943"/>
                </a:cubicBezTo>
                <a:close/>
                <a:moveTo>
                  <a:pt x="210722" y="19876"/>
                </a:moveTo>
                <a:cubicBezTo>
                  <a:pt x="207671" y="20110"/>
                  <a:pt x="204855" y="20579"/>
                  <a:pt x="201804" y="21048"/>
                </a:cubicBezTo>
                <a:cubicBezTo>
                  <a:pt x="204620" y="21517"/>
                  <a:pt x="207202" y="21985"/>
                  <a:pt x="209783" y="22454"/>
                </a:cubicBezTo>
                <a:cubicBezTo>
                  <a:pt x="210018" y="21517"/>
                  <a:pt x="210252" y="20579"/>
                  <a:pt x="210722" y="19876"/>
                </a:cubicBezTo>
                <a:close/>
                <a:moveTo>
                  <a:pt x="197815" y="2064"/>
                </a:moveTo>
                <a:cubicBezTo>
                  <a:pt x="266809" y="-12935"/>
                  <a:pt x="322427" y="57609"/>
                  <a:pt x="374759" y="90186"/>
                </a:cubicBezTo>
                <a:cubicBezTo>
                  <a:pt x="378749" y="92764"/>
                  <a:pt x="379687" y="96513"/>
                  <a:pt x="378983" y="99795"/>
                </a:cubicBezTo>
                <a:cubicBezTo>
                  <a:pt x="387901" y="123934"/>
                  <a:pt x="392125" y="149714"/>
                  <a:pt x="394237" y="175260"/>
                </a:cubicBezTo>
                <a:cubicBezTo>
                  <a:pt x="395410" y="188150"/>
                  <a:pt x="396349" y="201040"/>
                  <a:pt x="396819" y="213696"/>
                </a:cubicBezTo>
                <a:cubicBezTo>
                  <a:pt x="396819" y="216743"/>
                  <a:pt x="395645" y="231742"/>
                  <a:pt x="395645" y="240648"/>
                </a:cubicBezTo>
                <a:cubicBezTo>
                  <a:pt x="398461" y="241585"/>
                  <a:pt x="400808" y="243695"/>
                  <a:pt x="400339" y="247210"/>
                </a:cubicBezTo>
                <a:cubicBezTo>
                  <a:pt x="400104" y="250491"/>
                  <a:pt x="399635" y="253069"/>
                  <a:pt x="398696" y="256351"/>
                </a:cubicBezTo>
                <a:cubicBezTo>
                  <a:pt x="397288" y="261507"/>
                  <a:pt x="390482" y="265022"/>
                  <a:pt x="385554" y="261741"/>
                </a:cubicBezTo>
                <a:cubicBezTo>
                  <a:pt x="377810" y="256351"/>
                  <a:pt x="378983" y="252132"/>
                  <a:pt x="378983" y="242757"/>
                </a:cubicBezTo>
                <a:cubicBezTo>
                  <a:pt x="378749" y="226586"/>
                  <a:pt x="378514" y="210649"/>
                  <a:pt x="377575" y="194478"/>
                </a:cubicBezTo>
                <a:cubicBezTo>
                  <a:pt x="375933" y="166120"/>
                  <a:pt x="371474" y="137762"/>
                  <a:pt x="368658" y="109638"/>
                </a:cubicBezTo>
                <a:cubicBezTo>
                  <a:pt x="365607" y="111279"/>
                  <a:pt x="361852" y="110341"/>
                  <a:pt x="359740" y="107763"/>
                </a:cubicBezTo>
                <a:cubicBezTo>
                  <a:pt x="359036" y="107529"/>
                  <a:pt x="357863" y="107294"/>
                  <a:pt x="355751" y="106826"/>
                </a:cubicBezTo>
                <a:cubicBezTo>
                  <a:pt x="350588" y="105888"/>
                  <a:pt x="345190" y="104951"/>
                  <a:pt x="340027" y="104482"/>
                </a:cubicBezTo>
                <a:cubicBezTo>
                  <a:pt x="330875" y="103544"/>
                  <a:pt x="321723" y="103076"/>
                  <a:pt x="312570" y="102607"/>
                </a:cubicBezTo>
                <a:cubicBezTo>
                  <a:pt x="286756" y="101670"/>
                  <a:pt x="260942" y="99795"/>
                  <a:pt x="235128" y="99795"/>
                </a:cubicBezTo>
                <a:cubicBezTo>
                  <a:pt x="170592" y="99326"/>
                  <a:pt x="104649" y="97685"/>
                  <a:pt x="40583" y="109404"/>
                </a:cubicBezTo>
                <a:cubicBezTo>
                  <a:pt x="30257" y="111279"/>
                  <a:pt x="25329" y="96982"/>
                  <a:pt x="33543" y="92998"/>
                </a:cubicBezTo>
                <a:cubicBezTo>
                  <a:pt x="33543" y="92061"/>
                  <a:pt x="33543" y="91357"/>
                  <a:pt x="34012" y="90654"/>
                </a:cubicBezTo>
                <a:cubicBezTo>
                  <a:pt x="40583" y="81749"/>
                  <a:pt x="53255" y="80342"/>
                  <a:pt x="62642" y="75421"/>
                </a:cubicBezTo>
                <a:cubicBezTo>
                  <a:pt x="78835" y="66983"/>
                  <a:pt x="94323" y="57375"/>
                  <a:pt x="109812" y="48000"/>
                </a:cubicBezTo>
                <a:cubicBezTo>
                  <a:pt x="136565" y="31594"/>
                  <a:pt x="166603" y="8861"/>
                  <a:pt x="197815" y="2064"/>
                </a:cubicBezTo>
                <a:close/>
              </a:path>
            </a:pathLst>
          </a:custGeom>
          <a:solidFill>
            <a:schemeClr val="accent1"/>
          </a:solidFill>
          <a:ln>
            <a:noFill/>
          </a:ln>
        </p:spPr>
      </p:sp>
      <p:sp>
        <p:nvSpPr>
          <p:cNvPr id="165" name="text-book-opened_21599">
            <a:extLst>
              <a:ext uri="{FF2B5EF4-FFF2-40B4-BE49-F238E27FC236}">
                <a16:creationId xmlns="" xmlns:a16="http://schemas.microsoft.com/office/drawing/2014/main" id="{7DE5F43A-32F8-4180-91A6-6101CF07FF85}"/>
              </a:ext>
            </a:extLst>
          </p:cNvPr>
          <p:cNvSpPr>
            <a:spLocks noChangeAspect="1"/>
          </p:cNvSpPr>
          <p:nvPr/>
        </p:nvSpPr>
        <p:spPr bwMode="auto">
          <a:xfrm>
            <a:off x="6397663" y="4720810"/>
            <a:ext cx="368752" cy="326436"/>
          </a:xfrm>
          <a:custGeom>
            <a:avLst/>
            <a:gdLst>
              <a:gd name="T0" fmla="*/ 450 w 891"/>
              <a:gd name="T1" fmla="*/ 115 h 790"/>
              <a:gd name="T2" fmla="*/ 76 w 891"/>
              <a:gd name="T3" fmla="*/ 2 h 790"/>
              <a:gd name="T4" fmla="*/ 56 w 891"/>
              <a:gd name="T5" fmla="*/ 17 h 790"/>
              <a:gd name="T6" fmla="*/ 16 w 891"/>
              <a:gd name="T7" fmla="*/ 115 h 790"/>
              <a:gd name="T8" fmla="*/ 0 w 891"/>
              <a:gd name="T9" fmla="*/ 681 h 790"/>
              <a:gd name="T10" fmla="*/ 338 w 891"/>
              <a:gd name="T11" fmla="*/ 697 h 790"/>
              <a:gd name="T12" fmla="*/ 279 w 891"/>
              <a:gd name="T13" fmla="*/ 759 h 790"/>
              <a:gd name="T14" fmla="*/ 279 w 891"/>
              <a:gd name="T15" fmla="*/ 790 h 790"/>
              <a:gd name="T16" fmla="*/ 612 w 891"/>
              <a:gd name="T17" fmla="*/ 774 h 790"/>
              <a:gd name="T18" fmla="*/ 553 w 891"/>
              <a:gd name="T19" fmla="*/ 759 h 790"/>
              <a:gd name="T20" fmla="*/ 875 w 891"/>
              <a:gd name="T21" fmla="*/ 697 h 790"/>
              <a:gd name="T22" fmla="*/ 891 w 891"/>
              <a:gd name="T23" fmla="*/ 131 h 790"/>
              <a:gd name="T24" fmla="*/ 87 w 891"/>
              <a:gd name="T25" fmla="*/ 115 h 790"/>
              <a:gd name="T26" fmla="*/ 343 w 891"/>
              <a:gd name="T27" fmla="*/ 115 h 790"/>
              <a:gd name="T28" fmla="*/ 430 w 891"/>
              <a:gd name="T29" fmla="*/ 142 h 790"/>
              <a:gd name="T30" fmla="*/ 430 w 891"/>
              <a:gd name="T31" fmla="*/ 660 h 790"/>
              <a:gd name="T32" fmla="*/ 87 w 891"/>
              <a:gd name="T33" fmla="*/ 147 h 790"/>
              <a:gd name="T34" fmla="*/ 87 w 891"/>
              <a:gd name="T35" fmla="*/ 115 h 790"/>
              <a:gd name="T36" fmla="*/ 461 w 891"/>
              <a:gd name="T37" fmla="*/ 666 h 790"/>
              <a:gd name="T38" fmla="*/ 522 w 891"/>
              <a:gd name="T39" fmla="*/ 147 h 790"/>
              <a:gd name="T40" fmla="*/ 553 w 891"/>
              <a:gd name="T41" fmla="*/ 185 h 790"/>
              <a:gd name="T42" fmla="*/ 583 w 891"/>
              <a:gd name="T43" fmla="*/ 147 h 790"/>
              <a:gd name="T44" fmla="*/ 860 w 891"/>
              <a:gd name="T45" fmla="*/ 666 h 790"/>
              <a:gd name="T46" fmla="*/ 860 w 891"/>
              <a:gd name="T47" fmla="*/ 666 h 790"/>
              <a:gd name="T48" fmla="*/ 256 w 891"/>
              <a:gd name="T49" fmla="*/ 205 h 790"/>
              <a:gd name="T50" fmla="*/ 377 w 891"/>
              <a:gd name="T51" fmla="*/ 221 h 790"/>
              <a:gd name="T52" fmla="*/ 377 w 891"/>
              <a:gd name="T53" fmla="*/ 320 h 790"/>
              <a:gd name="T54" fmla="*/ 256 w 891"/>
              <a:gd name="T55" fmla="*/ 262 h 790"/>
              <a:gd name="T56" fmla="*/ 377 w 891"/>
              <a:gd name="T57" fmla="*/ 320 h 790"/>
              <a:gd name="T58" fmla="*/ 134 w 891"/>
              <a:gd name="T59" fmla="*/ 325 h 790"/>
              <a:gd name="T60" fmla="*/ 377 w 891"/>
              <a:gd name="T61" fmla="*/ 378 h 790"/>
              <a:gd name="T62" fmla="*/ 377 w 891"/>
              <a:gd name="T63" fmla="*/ 477 h 790"/>
              <a:gd name="T64" fmla="*/ 134 w 891"/>
              <a:gd name="T65" fmla="*/ 383 h 790"/>
              <a:gd name="T66" fmla="*/ 377 w 891"/>
              <a:gd name="T67" fmla="*/ 477 h 790"/>
              <a:gd name="T68" fmla="*/ 134 w 891"/>
              <a:gd name="T69" fmla="*/ 482 h 790"/>
              <a:gd name="T70" fmla="*/ 377 w 891"/>
              <a:gd name="T71" fmla="*/ 535 h 790"/>
              <a:gd name="T72" fmla="*/ 155 w 891"/>
              <a:gd name="T73" fmla="*/ 258 h 790"/>
              <a:gd name="T74" fmla="*/ 198 w 891"/>
              <a:gd name="T75" fmla="*/ 249 h 790"/>
              <a:gd name="T76" fmla="*/ 215 w 891"/>
              <a:gd name="T77" fmla="*/ 277 h 790"/>
              <a:gd name="T78" fmla="*/ 192 w 891"/>
              <a:gd name="T79" fmla="*/ 159 h 790"/>
              <a:gd name="T80" fmla="*/ 168 w 891"/>
              <a:gd name="T81" fmla="*/ 152 h 790"/>
              <a:gd name="T82" fmla="*/ 145 w 891"/>
              <a:gd name="T83" fmla="*/ 255 h 790"/>
              <a:gd name="T84" fmla="*/ 180 w 891"/>
              <a:gd name="T85" fmla="*/ 180 h 790"/>
              <a:gd name="T86" fmla="*/ 167 w 891"/>
              <a:gd name="T87" fmla="*/ 220 h 790"/>
              <a:gd name="T88" fmla="*/ 528 w 891"/>
              <a:gd name="T89" fmla="*/ 243 h 790"/>
              <a:gd name="T90" fmla="*/ 810 w 891"/>
              <a:gd name="T91" fmla="*/ 263 h 790"/>
              <a:gd name="T92" fmla="*/ 528 w 891"/>
              <a:gd name="T93" fmla="*/ 243 h 790"/>
              <a:gd name="T94" fmla="*/ 810 w 891"/>
              <a:gd name="T95" fmla="*/ 321 h 790"/>
              <a:gd name="T96" fmla="*/ 528 w 891"/>
              <a:gd name="T97" fmla="*/ 341 h 790"/>
              <a:gd name="T98" fmla="*/ 531 w 891"/>
              <a:gd name="T99" fmla="*/ 400 h 790"/>
              <a:gd name="T100" fmla="*/ 810 w 891"/>
              <a:gd name="T101" fmla="*/ 420 h 790"/>
              <a:gd name="T102" fmla="*/ 531 w 891"/>
              <a:gd name="T103" fmla="*/ 400 h 790"/>
              <a:gd name="T104" fmla="*/ 810 w 891"/>
              <a:gd name="T105" fmla="*/ 478 h 790"/>
              <a:gd name="T106" fmla="*/ 531 w 891"/>
              <a:gd name="T107" fmla="*/ 498 h 790"/>
              <a:gd name="T108" fmla="*/ 531 w 891"/>
              <a:gd name="T109" fmla="*/ 557 h 790"/>
              <a:gd name="T110" fmla="*/ 810 w 891"/>
              <a:gd name="T111" fmla="*/ 577 h 790"/>
              <a:gd name="T112" fmla="*/ 531 w 891"/>
              <a:gd name="T113" fmla="*/ 557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1" h="790">
                <a:moveTo>
                  <a:pt x="875" y="115"/>
                </a:moveTo>
                <a:lnTo>
                  <a:pt x="450" y="115"/>
                </a:lnTo>
                <a:lnTo>
                  <a:pt x="450" y="115"/>
                </a:lnTo>
                <a:lnTo>
                  <a:pt x="76" y="2"/>
                </a:lnTo>
                <a:cubicBezTo>
                  <a:pt x="72" y="0"/>
                  <a:pt x="66" y="1"/>
                  <a:pt x="63" y="4"/>
                </a:cubicBezTo>
                <a:cubicBezTo>
                  <a:pt x="59" y="7"/>
                  <a:pt x="56" y="12"/>
                  <a:pt x="56" y="17"/>
                </a:cubicBezTo>
                <a:lnTo>
                  <a:pt x="56" y="115"/>
                </a:lnTo>
                <a:lnTo>
                  <a:pt x="16" y="115"/>
                </a:lnTo>
                <a:cubicBezTo>
                  <a:pt x="7" y="115"/>
                  <a:pt x="0" y="122"/>
                  <a:pt x="0" y="131"/>
                </a:cubicBezTo>
                <a:lnTo>
                  <a:pt x="0" y="681"/>
                </a:lnTo>
                <a:cubicBezTo>
                  <a:pt x="0" y="690"/>
                  <a:pt x="7" y="697"/>
                  <a:pt x="16" y="697"/>
                </a:cubicBezTo>
                <a:lnTo>
                  <a:pt x="338" y="697"/>
                </a:lnTo>
                <a:lnTo>
                  <a:pt x="338" y="759"/>
                </a:lnTo>
                <a:lnTo>
                  <a:pt x="279" y="759"/>
                </a:lnTo>
                <a:lnTo>
                  <a:pt x="279" y="774"/>
                </a:lnTo>
                <a:lnTo>
                  <a:pt x="279" y="790"/>
                </a:lnTo>
                <a:lnTo>
                  <a:pt x="612" y="790"/>
                </a:lnTo>
                <a:lnTo>
                  <a:pt x="612" y="774"/>
                </a:lnTo>
                <a:lnTo>
                  <a:pt x="612" y="759"/>
                </a:lnTo>
                <a:lnTo>
                  <a:pt x="553" y="759"/>
                </a:lnTo>
                <a:lnTo>
                  <a:pt x="553" y="697"/>
                </a:lnTo>
                <a:lnTo>
                  <a:pt x="875" y="697"/>
                </a:lnTo>
                <a:cubicBezTo>
                  <a:pt x="884" y="697"/>
                  <a:pt x="891" y="690"/>
                  <a:pt x="891" y="681"/>
                </a:cubicBezTo>
                <a:lnTo>
                  <a:pt x="891" y="131"/>
                </a:lnTo>
                <a:cubicBezTo>
                  <a:pt x="891" y="122"/>
                  <a:pt x="884" y="115"/>
                  <a:pt x="875" y="115"/>
                </a:cubicBezTo>
                <a:close/>
                <a:moveTo>
                  <a:pt x="87" y="115"/>
                </a:moveTo>
                <a:lnTo>
                  <a:pt x="87" y="38"/>
                </a:lnTo>
                <a:lnTo>
                  <a:pt x="343" y="115"/>
                </a:lnTo>
                <a:lnTo>
                  <a:pt x="394" y="131"/>
                </a:lnTo>
                <a:lnTo>
                  <a:pt x="430" y="142"/>
                </a:lnTo>
                <a:lnTo>
                  <a:pt x="430" y="147"/>
                </a:lnTo>
                <a:lnTo>
                  <a:pt x="430" y="660"/>
                </a:lnTo>
                <a:lnTo>
                  <a:pt x="87" y="556"/>
                </a:lnTo>
                <a:lnTo>
                  <a:pt x="87" y="147"/>
                </a:lnTo>
                <a:lnTo>
                  <a:pt x="87" y="131"/>
                </a:lnTo>
                <a:lnTo>
                  <a:pt x="87" y="115"/>
                </a:lnTo>
                <a:close/>
                <a:moveTo>
                  <a:pt x="860" y="666"/>
                </a:moveTo>
                <a:lnTo>
                  <a:pt x="461" y="666"/>
                </a:lnTo>
                <a:lnTo>
                  <a:pt x="461" y="147"/>
                </a:lnTo>
                <a:lnTo>
                  <a:pt x="522" y="147"/>
                </a:lnTo>
                <a:lnTo>
                  <a:pt x="522" y="204"/>
                </a:lnTo>
                <a:lnTo>
                  <a:pt x="553" y="185"/>
                </a:lnTo>
                <a:lnTo>
                  <a:pt x="583" y="204"/>
                </a:lnTo>
                <a:lnTo>
                  <a:pt x="583" y="147"/>
                </a:lnTo>
                <a:lnTo>
                  <a:pt x="860" y="147"/>
                </a:lnTo>
                <a:lnTo>
                  <a:pt x="860" y="666"/>
                </a:lnTo>
                <a:lnTo>
                  <a:pt x="860" y="666"/>
                </a:lnTo>
                <a:lnTo>
                  <a:pt x="860" y="666"/>
                </a:lnTo>
                <a:close/>
                <a:moveTo>
                  <a:pt x="377" y="242"/>
                </a:moveTo>
                <a:lnTo>
                  <a:pt x="256" y="205"/>
                </a:lnTo>
                <a:lnTo>
                  <a:pt x="256" y="184"/>
                </a:lnTo>
                <a:lnTo>
                  <a:pt x="377" y="221"/>
                </a:lnTo>
                <a:lnTo>
                  <a:pt x="377" y="242"/>
                </a:lnTo>
                <a:close/>
                <a:moveTo>
                  <a:pt x="377" y="320"/>
                </a:moveTo>
                <a:lnTo>
                  <a:pt x="256" y="283"/>
                </a:lnTo>
                <a:lnTo>
                  <a:pt x="256" y="262"/>
                </a:lnTo>
                <a:lnTo>
                  <a:pt x="377" y="299"/>
                </a:lnTo>
                <a:lnTo>
                  <a:pt x="377" y="320"/>
                </a:lnTo>
                <a:close/>
                <a:moveTo>
                  <a:pt x="377" y="399"/>
                </a:moveTo>
                <a:lnTo>
                  <a:pt x="134" y="325"/>
                </a:lnTo>
                <a:lnTo>
                  <a:pt x="134" y="304"/>
                </a:lnTo>
                <a:lnTo>
                  <a:pt x="377" y="378"/>
                </a:lnTo>
                <a:lnTo>
                  <a:pt x="377" y="399"/>
                </a:lnTo>
                <a:close/>
                <a:moveTo>
                  <a:pt x="377" y="477"/>
                </a:moveTo>
                <a:lnTo>
                  <a:pt x="134" y="403"/>
                </a:lnTo>
                <a:lnTo>
                  <a:pt x="134" y="383"/>
                </a:lnTo>
                <a:lnTo>
                  <a:pt x="377" y="456"/>
                </a:lnTo>
                <a:lnTo>
                  <a:pt x="377" y="477"/>
                </a:lnTo>
                <a:close/>
                <a:moveTo>
                  <a:pt x="377" y="556"/>
                </a:moveTo>
                <a:lnTo>
                  <a:pt x="134" y="482"/>
                </a:lnTo>
                <a:lnTo>
                  <a:pt x="134" y="461"/>
                </a:lnTo>
                <a:lnTo>
                  <a:pt x="377" y="535"/>
                </a:lnTo>
                <a:lnTo>
                  <a:pt x="377" y="556"/>
                </a:lnTo>
                <a:close/>
                <a:moveTo>
                  <a:pt x="155" y="258"/>
                </a:moveTo>
                <a:lnTo>
                  <a:pt x="161" y="238"/>
                </a:lnTo>
                <a:lnTo>
                  <a:pt x="198" y="249"/>
                </a:lnTo>
                <a:lnTo>
                  <a:pt x="205" y="273"/>
                </a:lnTo>
                <a:lnTo>
                  <a:pt x="215" y="277"/>
                </a:lnTo>
                <a:lnTo>
                  <a:pt x="226" y="280"/>
                </a:lnTo>
                <a:lnTo>
                  <a:pt x="192" y="159"/>
                </a:lnTo>
                <a:lnTo>
                  <a:pt x="180" y="155"/>
                </a:lnTo>
                <a:lnTo>
                  <a:pt x="168" y="152"/>
                </a:lnTo>
                <a:lnTo>
                  <a:pt x="134" y="252"/>
                </a:lnTo>
                <a:lnTo>
                  <a:pt x="145" y="255"/>
                </a:lnTo>
                <a:lnTo>
                  <a:pt x="155" y="258"/>
                </a:lnTo>
                <a:close/>
                <a:moveTo>
                  <a:pt x="180" y="180"/>
                </a:moveTo>
                <a:lnTo>
                  <a:pt x="193" y="228"/>
                </a:lnTo>
                <a:lnTo>
                  <a:pt x="167" y="220"/>
                </a:lnTo>
                <a:lnTo>
                  <a:pt x="180" y="180"/>
                </a:lnTo>
                <a:close/>
                <a:moveTo>
                  <a:pt x="528" y="243"/>
                </a:moveTo>
                <a:lnTo>
                  <a:pt x="810" y="243"/>
                </a:lnTo>
                <a:lnTo>
                  <a:pt x="810" y="263"/>
                </a:lnTo>
                <a:lnTo>
                  <a:pt x="528" y="263"/>
                </a:lnTo>
                <a:lnTo>
                  <a:pt x="528" y="243"/>
                </a:lnTo>
                <a:close/>
                <a:moveTo>
                  <a:pt x="528" y="321"/>
                </a:moveTo>
                <a:lnTo>
                  <a:pt x="810" y="321"/>
                </a:lnTo>
                <a:lnTo>
                  <a:pt x="810" y="341"/>
                </a:lnTo>
                <a:lnTo>
                  <a:pt x="528" y="341"/>
                </a:lnTo>
                <a:lnTo>
                  <a:pt x="528" y="321"/>
                </a:lnTo>
                <a:close/>
                <a:moveTo>
                  <a:pt x="531" y="400"/>
                </a:moveTo>
                <a:lnTo>
                  <a:pt x="810" y="400"/>
                </a:lnTo>
                <a:lnTo>
                  <a:pt x="810" y="420"/>
                </a:lnTo>
                <a:lnTo>
                  <a:pt x="531" y="420"/>
                </a:lnTo>
                <a:lnTo>
                  <a:pt x="531" y="400"/>
                </a:lnTo>
                <a:close/>
                <a:moveTo>
                  <a:pt x="531" y="478"/>
                </a:moveTo>
                <a:lnTo>
                  <a:pt x="810" y="478"/>
                </a:lnTo>
                <a:lnTo>
                  <a:pt x="810" y="498"/>
                </a:lnTo>
                <a:lnTo>
                  <a:pt x="531" y="498"/>
                </a:lnTo>
                <a:lnTo>
                  <a:pt x="531" y="478"/>
                </a:lnTo>
                <a:close/>
                <a:moveTo>
                  <a:pt x="531" y="557"/>
                </a:moveTo>
                <a:lnTo>
                  <a:pt x="810" y="557"/>
                </a:lnTo>
                <a:lnTo>
                  <a:pt x="810" y="577"/>
                </a:lnTo>
                <a:lnTo>
                  <a:pt x="531" y="577"/>
                </a:lnTo>
                <a:lnTo>
                  <a:pt x="531" y="557"/>
                </a:lnTo>
                <a:close/>
              </a:path>
            </a:pathLst>
          </a:custGeom>
          <a:solidFill>
            <a:schemeClr val="accent1"/>
          </a:solidFill>
          <a:ln>
            <a:noFill/>
          </a:ln>
        </p:spPr>
      </p:sp>
      <p:sp>
        <p:nvSpPr>
          <p:cNvPr id="166" name="observation-tool_18366">
            <a:extLst>
              <a:ext uri="{FF2B5EF4-FFF2-40B4-BE49-F238E27FC236}">
                <a16:creationId xmlns="" xmlns:a16="http://schemas.microsoft.com/office/drawing/2014/main" id="{A88FC960-8A18-475D-A28D-C53D99ED2378}"/>
              </a:ext>
            </a:extLst>
          </p:cNvPr>
          <p:cNvSpPr>
            <a:spLocks noChangeAspect="1"/>
          </p:cNvSpPr>
          <p:nvPr/>
        </p:nvSpPr>
        <p:spPr bwMode="auto">
          <a:xfrm>
            <a:off x="6978974" y="4734455"/>
            <a:ext cx="368754" cy="368204"/>
          </a:xfrm>
          <a:custGeom>
            <a:avLst/>
            <a:gdLst>
              <a:gd name="T0" fmla="*/ 2078 w 5401"/>
              <a:gd name="T1" fmla="*/ 4156 h 5401"/>
              <a:gd name="T2" fmla="*/ 2959 w 5401"/>
              <a:gd name="T3" fmla="*/ 3957 h 5401"/>
              <a:gd name="T4" fmla="*/ 4127 w 5401"/>
              <a:gd name="T5" fmla="*/ 5126 h 5401"/>
              <a:gd name="T6" fmla="*/ 5125 w 5401"/>
              <a:gd name="T7" fmla="*/ 5126 h 5401"/>
              <a:gd name="T8" fmla="*/ 5125 w 5401"/>
              <a:gd name="T9" fmla="*/ 4127 h 5401"/>
              <a:gd name="T10" fmla="*/ 3958 w 5401"/>
              <a:gd name="T11" fmla="*/ 2959 h 5401"/>
              <a:gd name="T12" fmla="*/ 4156 w 5401"/>
              <a:gd name="T13" fmla="*/ 2078 h 5401"/>
              <a:gd name="T14" fmla="*/ 2078 w 5401"/>
              <a:gd name="T15" fmla="*/ 0 h 5401"/>
              <a:gd name="T16" fmla="*/ 0 w 5401"/>
              <a:gd name="T17" fmla="*/ 2078 h 5401"/>
              <a:gd name="T18" fmla="*/ 2078 w 5401"/>
              <a:gd name="T19" fmla="*/ 4156 h 5401"/>
              <a:gd name="T20" fmla="*/ 2078 w 5401"/>
              <a:gd name="T21" fmla="*/ 606 h 5401"/>
              <a:gd name="T22" fmla="*/ 3551 w 5401"/>
              <a:gd name="T23" fmla="*/ 2078 h 5401"/>
              <a:gd name="T24" fmla="*/ 2078 w 5401"/>
              <a:gd name="T25" fmla="*/ 3551 h 5401"/>
              <a:gd name="T26" fmla="*/ 606 w 5401"/>
              <a:gd name="T27" fmla="*/ 2078 h 5401"/>
              <a:gd name="T28" fmla="*/ 2078 w 5401"/>
              <a:gd name="T29" fmla="*/ 606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01" h="5401">
                <a:moveTo>
                  <a:pt x="2078" y="4156"/>
                </a:moveTo>
                <a:cubicBezTo>
                  <a:pt x="2393" y="4156"/>
                  <a:pt x="2691" y="4084"/>
                  <a:pt x="2959" y="3957"/>
                </a:cubicBezTo>
                <a:lnTo>
                  <a:pt x="4127" y="5126"/>
                </a:lnTo>
                <a:cubicBezTo>
                  <a:pt x="4403" y="5401"/>
                  <a:pt x="4850" y="5401"/>
                  <a:pt x="5125" y="5126"/>
                </a:cubicBezTo>
                <a:cubicBezTo>
                  <a:pt x="5401" y="4850"/>
                  <a:pt x="5401" y="4403"/>
                  <a:pt x="5125" y="4127"/>
                </a:cubicBezTo>
                <a:lnTo>
                  <a:pt x="3958" y="2959"/>
                </a:lnTo>
                <a:cubicBezTo>
                  <a:pt x="4084" y="2691"/>
                  <a:pt x="4156" y="2393"/>
                  <a:pt x="4156" y="2078"/>
                </a:cubicBezTo>
                <a:cubicBezTo>
                  <a:pt x="4156" y="932"/>
                  <a:pt x="3224" y="0"/>
                  <a:pt x="2078" y="0"/>
                </a:cubicBezTo>
                <a:cubicBezTo>
                  <a:pt x="933" y="0"/>
                  <a:pt x="0" y="932"/>
                  <a:pt x="0" y="2078"/>
                </a:cubicBezTo>
                <a:cubicBezTo>
                  <a:pt x="0" y="3224"/>
                  <a:pt x="933" y="4156"/>
                  <a:pt x="2078" y="4156"/>
                </a:cubicBezTo>
                <a:close/>
                <a:moveTo>
                  <a:pt x="2078" y="606"/>
                </a:moveTo>
                <a:cubicBezTo>
                  <a:pt x="2890" y="606"/>
                  <a:pt x="3551" y="1266"/>
                  <a:pt x="3551" y="2078"/>
                </a:cubicBezTo>
                <a:cubicBezTo>
                  <a:pt x="3551" y="2891"/>
                  <a:pt x="2890" y="3551"/>
                  <a:pt x="2078" y="3551"/>
                </a:cubicBezTo>
                <a:cubicBezTo>
                  <a:pt x="1266" y="3551"/>
                  <a:pt x="606" y="2891"/>
                  <a:pt x="606" y="2078"/>
                </a:cubicBezTo>
                <a:cubicBezTo>
                  <a:pt x="606" y="1266"/>
                  <a:pt x="1266" y="606"/>
                  <a:pt x="2078" y="606"/>
                </a:cubicBezTo>
                <a:close/>
              </a:path>
            </a:pathLst>
          </a:custGeom>
          <a:solidFill>
            <a:schemeClr val="accent1"/>
          </a:solidFill>
          <a:ln>
            <a:noFill/>
          </a:ln>
        </p:spPr>
      </p:sp>
      <p:sp>
        <p:nvSpPr>
          <p:cNvPr id="167" name="three-books_73780">
            <a:extLst>
              <a:ext uri="{FF2B5EF4-FFF2-40B4-BE49-F238E27FC236}">
                <a16:creationId xmlns="" xmlns:a16="http://schemas.microsoft.com/office/drawing/2014/main" id="{C6C659AC-1D6B-477B-87A8-AD61CA0A8069}"/>
              </a:ext>
            </a:extLst>
          </p:cNvPr>
          <p:cNvSpPr>
            <a:spLocks noChangeAspect="1"/>
          </p:cNvSpPr>
          <p:nvPr/>
        </p:nvSpPr>
        <p:spPr bwMode="auto">
          <a:xfrm>
            <a:off x="7560285" y="4720044"/>
            <a:ext cx="368754" cy="324092"/>
          </a:xfrm>
          <a:custGeom>
            <a:avLst/>
            <a:gdLst>
              <a:gd name="T0" fmla="*/ 137 w 2619"/>
              <a:gd name="T1" fmla="*/ 0 h 2305"/>
              <a:gd name="T2" fmla="*/ 0 w 2619"/>
              <a:gd name="T3" fmla="*/ 2168 h 2305"/>
              <a:gd name="T4" fmla="*/ 650 w 2619"/>
              <a:gd name="T5" fmla="*/ 2305 h 2305"/>
              <a:gd name="T6" fmla="*/ 787 w 2619"/>
              <a:gd name="T7" fmla="*/ 137 h 2305"/>
              <a:gd name="T8" fmla="*/ 550 w 2619"/>
              <a:gd name="T9" fmla="*/ 2003 h 2305"/>
              <a:gd name="T10" fmla="*/ 164 w 2619"/>
              <a:gd name="T11" fmla="*/ 1936 h 2305"/>
              <a:gd name="T12" fmla="*/ 550 w 2619"/>
              <a:gd name="T13" fmla="*/ 1870 h 2305"/>
              <a:gd name="T14" fmla="*/ 550 w 2619"/>
              <a:gd name="T15" fmla="*/ 2003 h 2305"/>
              <a:gd name="T16" fmla="*/ 230 w 2619"/>
              <a:gd name="T17" fmla="*/ 1074 h 2305"/>
              <a:gd name="T18" fmla="*/ 230 w 2619"/>
              <a:gd name="T19" fmla="*/ 941 h 2305"/>
              <a:gd name="T20" fmla="*/ 616 w 2619"/>
              <a:gd name="T21" fmla="*/ 1008 h 2305"/>
              <a:gd name="T22" fmla="*/ 550 w 2619"/>
              <a:gd name="T23" fmla="*/ 807 h 2305"/>
              <a:gd name="T24" fmla="*/ 164 w 2619"/>
              <a:gd name="T25" fmla="*/ 740 h 2305"/>
              <a:gd name="T26" fmla="*/ 550 w 2619"/>
              <a:gd name="T27" fmla="*/ 674 h 2305"/>
              <a:gd name="T28" fmla="*/ 550 w 2619"/>
              <a:gd name="T29" fmla="*/ 807 h 2305"/>
              <a:gd name="T30" fmla="*/ 230 w 2619"/>
              <a:gd name="T31" fmla="*/ 540 h 2305"/>
              <a:gd name="T32" fmla="*/ 230 w 2619"/>
              <a:gd name="T33" fmla="*/ 407 h 2305"/>
              <a:gd name="T34" fmla="*/ 616 w 2619"/>
              <a:gd name="T35" fmla="*/ 473 h 2305"/>
              <a:gd name="T36" fmla="*/ 1566 w 2619"/>
              <a:gd name="T37" fmla="*/ 0 h 2305"/>
              <a:gd name="T38" fmla="*/ 916 w 2619"/>
              <a:gd name="T39" fmla="*/ 137 h 2305"/>
              <a:gd name="T40" fmla="*/ 1053 w 2619"/>
              <a:gd name="T41" fmla="*/ 2305 h 2305"/>
              <a:gd name="T42" fmla="*/ 1703 w 2619"/>
              <a:gd name="T43" fmla="*/ 2168 h 2305"/>
              <a:gd name="T44" fmla="*/ 1566 w 2619"/>
              <a:gd name="T45" fmla="*/ 0 h 2305"/>
              <a:gd name="T46" fmla="*/ 1146 w 2619"/>
              <a:gd name="T47" fmla="*/ 2003 h 2305"/>
              <a:gd name="T48" fmla="*/ 1146 w 2619"/>
              <a:gd name="T49" fmla="*/ 1870 h 2305"/>
              <a:gd name="T50" fmla="*/ 1532 w 2619"/>
              <a:gd name="T51" fmla="*/ 1936 h 2305"/>
              <a:gd name="T52" fmla="*/ 1465 w 2619"/>
              <a:gd name="T53" fmla="*/ 1074 h 2305"/>
              <a:gd name="T54" fmla="*/ 1079 w 2619"/>
              <a:gd name="T55" fmla="*/ 1008 h 2305"/>
              <a:gd name="T56" fmla="*/ 1465 w 2619"/>
              <a:gd name="T57" fmla="*/ 941 h 2305"/>
              <a:gd name="T58" fmla="*/ 1465 w 2619"/>
              <a:gd name="T59" fmla="*/ 1074 h 2305"/>
              <a:gd name="T60" fmla="*/ 1146 w 2619"/>
              <a:gd name="T61" fmla="*/ 807 h 2305"/>
              <a:gd name="T62" fmla="*/ 1146 w 2619"/>
              <a:gd name="T63" fmla="*/ 674 h 2305"/>
              <a:gd name="T64" fmla="*/ 1532 w 2619"/>
              <a:gd name="T65" fmla="*/ 740 h 2305"/>
              <a:gd name="T66" fmla="*/ 1465 w 2619"/>
              <a:gd name="T67" fmla="*/ 540 h 2305"/>
              <a:gd name="T68" fmla="*/ 1079 w 2619"/>
              <a:gd name="T69" fmla="*/ 473 h 2305"/>
              <a:gd name="T70" fmla="*/ 1465 w 2619"/>
              <a:gd name="T71" fmla="*/ 407 h 2305"/>
              <a:gd name="T72" fmla="*/ 1465 w 2619"/>
              <a:gd name="T73" fmla="*/ 540 h 2305"/>
              <a:gd name="T74" fmla="*/ 1968 w 2619"/>
              <a:gd name="T75" fmla="*/ 0 h 2305"/>
              <a:gd name="T76" fmla="*/ 1831 w 2619"/>
              <a:gd name="T77" fmla="*/ 2168 h 2305"/>
              <a:gd name="T78" fmla="*/ 2481 w 2619"/>
              <a:gd name="T79" fmla="*/ 2305 h 2305"/>
              <a:gd name="T80" fmla="*/ 2619 w 2619"/>
              <a:gd name="T81" fmla="*/ 137 h 2305"/>
              <a:gd name="T82" fmla="*/ 2381 w 2619"/>
              <a:gd name="T83" fmla="*/ 2003 h 2305"/>
              <a:gd name="T84" fmla="*/ 1995 w 2619"/>
              <a:gd name="T85" fmla="*/ 1936 h 2305"/>
              <a:gd name="T86" fmla="*/ 2381 w 2619"/>
              <a:gd name="T87" fmla="*/ 1870 h 2305"/>
              <a:gd name="T88" fmla="*/ 2381 w 2619"/>
              <a:gd name="T89" fmla="*/ 2003 h 2305"/>
              <a:gd name="T90" fmla="*/ 2061 w 2619"/>
              <a:gd name="T91" fmla="*/ 1074 h 2305"/>
              <a:gd name="T92" fmla="*/ 2061 w 2619"/>
              <a:gd name="T93" fmla="*/ 941 h 2305"/>
              <a:gd name="T94" fmla="*/ 2447 w 2619"/>
              <a:gd name="T95" fmla="*/ 1008 h 2305"/>
              <a:gd name="T96" fmla="*/ 2381 w 2619"/>
              <a:gd name="T97" fmla="*/ 807 h 2305"/>
              <a:gd name="T98" fmla="*/ 1995 w 2619"/>
              <a:gd name="T99" fmla="*/ 740 h 2305"/>
              <a:gd name="T100" fmla="*/ 2381 w 2619"/>
              <a:gd name="T101" fmla="*/ 674 h 2305"/>
              <a:gd name="T102" fmla="*/ 2381 w 2619"/>
              <a:gd name="T103" fmla="*/ 807 h 2305"/>
              <a:gd name="T104" fmla="*/ 2061 w 2619"/>
              <a:gd name="T105" fmla="*/ 540 h 2305"/>
              <a:gd name="T106" fmla="*/ 2061 w 2619"/>
              <a:gd name="T107" fmla="*/ 407 h 2305"/>
              <a:gd name="T108" fmla="*/ 2447 w 2619"/>
              <a:gd name="T109" fmla="*/ 473 h 2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9" h="2305">
                <a:moveTo>
                  <a:pt x="650" y="0"/>
                </a:moveTo>
                <a:lnTo>
                  <a:pt x="137" y="0"/>
                </a:lnTo>
                <a:cubicBezTo>
                  <a:pt x="61" y="0"/>
                  <a:pt x="0" y="61"/>
                  <a:pt x="0" y="137"/>
                </a:cubicBezTo>
                <a:lnTo>
                  <a:pt x="0" y="2168"/>
                </a:lnTo>
                <a:cubicBezTo>
                  <a:pt x="0" y="2243"/>
                  <a:pt x="61" y="2305"/>
                  <a:pt x="137" y="2305"/>
                </a:cubicBezTo>
                <a:lnTo>
                  <a:pt x="650" y="2305"/>
                </a:lnTo>
                <a:cubicBezTo>
                  <a:pt x="726" y="2305"/>
                  <a:pt x="787" y="2243"/>
                  <a:pt x="787" y="2168"/>
                </a:cubicBezTo>
                <a:lnTo>
                  <a:pt x="787" y="137"/>
                </a:lnTo>
                <a:cubicBezTo>
                  <a:pt x="787" y="61"/>
                  <a:pt x="726" y="0"/>
                  <a:pt x="650" y="0"/>
                </a:cubicBezTo>
                <a:close/>
                <a:moveTo>
                  <a:pt x="550" y="2003"/>
                </a:moveTo>
                <a:lnTo>
                  <a:pt x="230" y="2003"/>
                </a:lnTo>
                <a:cubicBezTo>
                  <a:pt x="193" y="2003"/>
                  <a:pt x="164" y="1973"/>
                  <a:pt x="164" y="1936"/>
                </a:cubicBezTo>
                <a:cubicBezTo>
                  <a:pt x="164" y="1900"/>
                  <a:pt x="193" y="1870"/>
                  <a:pt x="230" y="1870"/>
                </a:cubicBezTo>
                <a:lnTo>
                  <a:pt x="550" y="1870"/>
                </a:lnTo>
                <a:cubicBezTo>
                  <a:pt x="586" y="1870"/>
                  <a:pt x="616" y="1900"/>
                  <a:pt x="616" y="1936"/>
                </a:cubicBezTo>
                <a:cubicBezTo>
                  <a:pt x="616" y="1973"/>
                  <a:pt x="586" y="2003"/>
                  <a:pt x="550" y="2003"/>
                </a:cubicBezTo>
                <a:close/>
                <a:moveTo>
                  <a:pt x="550" y="1074"/>
                </a:moveTo>
                <a:lnTo>
                  <a:pt x="230" y="1074"/>
                </a:lnTo>
                <a:cubicBezTo>
                  <a:pt x="193" y="1074"/>
                  <a:pt x="164" y="1044"/>
                  <a:pt x="164" y="1008"/>
                </a:cubicBezTo>
                <a:cubicBezTo>
                  <a:pt x="164" y="971"/>
                  <a:pt x="193" y="941"/>
                  <a:pt x="230" y="941"/>
                </a:cubicBezTo>
                <a:lnTo>
                  <a:pt x="550" y="941"/>
                </a:lnTo>
                <a:cubicBezTo>
                  <a:pt x="586" y="941"/>
                  <a:pt x="616" y="971"/>
                  <a:pt x="616" y="1008"/>
                </a:cubicBezTo>
                <a:cubicBezTo>
                  <a:pt x="616" y="1044"/>
                  <a:pt x="586" y="1074"/>
                  <a:pt x="550" y="1074"/>
                </a:cubicBezTo>
                <a:close/>
                <a:moveTo>
                  <a:pt x="550" y="807"/>
                </a:moveTo>
                <a:lnTo>
                  <a:pt x="230" y="807"/>
                </a:lnTo>
                <a:cubicBezTo>
                  <a:pt x="193" y="807"/>
                  <a:pt x="164" y="777"/>
                  <a:pt x="164" y="740"/>
                </a:cubicBezTo>
                <a:cubicBezTo>
                  <a:pt x="164" y="704"/>
                  <a:pt x="193" y="674"/>
                  <a:pt x="230" y="674"/>
                </a:cubicBezTo>
                <a:lnTo>
                  <a:pt x="550" y="674"/>
                </a:lnTo>
                <a:cubicBezTo>
                  <a:pt x="586" y="674"/>
                  <a:pt x="616" y="704"/>
                  <a:pt x="616" y="740"/>
                </a:cubicBezTo>
                <a:cubicBezTo>
                  <a:pt x="616" y="777"/>
                  <a:pt x="586" y="807"/>
                  <a:pt x="550" y="807"/>
                </a:cubicBezTo>
                <a:close/>
                <a:moveTo>
                  <a:pt x="550" y="540"/>
                </a:moveTo>
                <a:lnTo>
                  <a:pt x="230" y="540"/>
                </a:lnTo>
                <a:cubicBezTo>
                  <a:pt x="193" y="540"/>
                  <a:pt x="164" y="510"/>
                  <a:pt x="164" y="473"/>
                </a:cubicBezTo>
                <a:cubicBezTo>
                  <a:pt x="164" y="436"/>
                  <a:pt x="193" y="407"/>
                  <a:pt x="230" y="407"/>
                </a:cubicBezTo>
                <a:lnTo>
                  <a:pt x="550" y="407"/>
                </a:lnTo>
                <a:cubicBezTo>
                  <a:pt x="586" y="407"/>
                  <a:pt x="616" y="436"/>
                  <a:pt x="616" y="473"/>
                </a:cubicBezTo>
                <a:cubicBezTo>
                  <a:pt x="616" y="510"/>
                  <a:pt x="586" y="540"/>
                  <a:pt x="550" y="540"/>
                </a:cubicBezTo>
                <a:close/>
                <a:moveTo>
                  <a:pt x="1566" y="0"/>
                </a:moveTo>
                <a:lnTo>
                  <a:pt x="1053" y="0"/>
                </a:lnTo>
                <a:cubicBezTo>
                  <a:pt x="977" y="0"/>
                  <a:pt x="916" y="61"/>
                  <a:pt x="916" y="137"/>
                </a:cubicBezTo>
                <a:lnTo>
                  <a:pt x="916" y="2168"/>
                </a:lnTo>
                <a:cubicBezTo>
                  <a:pt x="916" y="2243"/>
                  <a:pt x="977" y="2305"/>
                  <a:pt x="1053" y="2305"/>
                </a:cubicBezTo>
                <a:lnTo>
                  <a:pt x="1566" y="2305"/>
                </a:lnTo>
                <a:cubicBezTo>
                  <a:pt x="1641" y="2305"/>
                  <a:pt x="1703" y="2243"/>
                  <a:pt x="1703" y="2168"/>
                </a:cubicBezTo>
                <a:lnTo>
                  <a:pt x="1703" y="137"/>
                </a:lnTo>
                <a:cubicBezTo>
                  <a:pt x="1703" y="61"/>
                  <a:pt x="1641" y="0"/>
                  <a:pt x="1566" y="0"/>
                </a:cubicBezTo>
                <a:close/>
                <a:moveTo>
                  <a:pt x="1465" y="2003"/>
                </a:moveTo>
                <a:lnTo>
                  <a:pt x="1146" y="2003"/>
                </a:lnTo>
                <a:cubicBezTo>
                  <a:pt x="1109" y="2003"/>
                  <a:pt x="1079" y="1973"/>
                  <a:pt x="1079" y="1936"/>
                </a:cubicBezTo>
                <a:cubicBezTo>
                  <a:pt x="1079" y="1900"/>
                  <a:pt x="1109" y="1870"/>
                  <a:pt x="1146" y="1870"/>
                </a:cubicBezTo>
                <a:lnTo>
                  <a:pt x="1465" y="1870"/>
                </a:lnTo>
                <a:cubicBezTo>
                  <a:pt x="1502" y="1870"/>
                  <a:pt x="1532" y="1900"/>
                  <a:pt x="1532" y="1936"/>
                </a:cubicBezTo>
                <a:cubicBezTo>
                  <a:pt x="1532" y="1973"/>
                  <a:pt x="1502" y="2003"/>
                  <a:pt x="1465" y="2003"/>
                </a:cubicBezTo>
                <a:close/>
                <a:moveTo>
                  <a:pt x="1465" y="1074"/>
                </a:moveTo>
                <a:lnTo>
                  <a:pt x="1146" y="1074"/>
                </a:lnTo>
                <a:cubicBezTo>
                  <a:pt x="1109" y="1074"/>
                  <a:pt x="1079" y="1044"/>
                  <a:pt x="1079" y="1008"/>
                </a:cubicBezTo>
                <a:cubicBezTo>
                  <a:pt x="1079" y="971"/>
                  <a:pt x="1109" y="941"/>
                  <a:pt x="1146" y="941"/>
                </a:cubicBezTo>
                <a:lnTo>
                  <a:pt x="1465" y="941"/>
                </a:lnTo>
                <a:cubicBezTo>
                  <a:pt x="1502" y="941"/>
                  <a:pt x="1532" y="971"/>
                  <a:pt x="1532" y="1008"/>
                </a:cubicBezTo>
                <a:cubicBezTo>
                  <a:pt x="1532" y="1044"/>
                  <a:pt x="1502" y="1074"/>
                  <a:pt x="1465" y="1074"/>
                </a:cubicBezTo>
                <a:close/>
                <a:moveTo>
                  <a:pt x="1465" y="807"/>
                </a:moveTo>
                <a:lnTo>
                  <a:pt x="1146" y="807"/>
                </a:lnTo>
                <a:cubicBezTo>
                  <a:pt x="1109" y="807"/>
                  <a:pt x="1079" y="777"/>
                  <a:pt x="1079" y="740"/>
                </a:cubicBezTo>
                <a:cubicBezTo>
                  <a:pt x="1079" y="704"/>
                  <a:pt x="1109" y="674"/>
                  <a:pt x="1146" y="674"/>
                </a:cubicBezTo>
                <a:lnTo>
                  <a:pt x="1465" y="674"/>
                </a:lnTo>
                <a:cubicBezTo>
                  <a:pt x="1502" y="674"/>
                  <a:pt x="1532" y="704"/>
                  <a:pt x="1532" y="740"/>
                </a:cubicBezTo>
                <a:cubicBezTo>
                  <a:pt x="1532" y="777"/>
                  <a:pt x="1502" y="807"/>
                  <a:pt x="1465" y="807"/>
                </a:cubicBezTo>
                <a:close/>
                <a:moveTo>
                  <a:pt x="1465" y="540"/>
                </a:moveTo>
                <a:lnTo>
                  <a:pt x="1146" y="540"/>
                </a:lnTo>
                <a:cubicBezTo>
                  <a:pt x="1109" y="540"/>
                  <a:pt x="1079" y="510"/>
                  <a:pt x="1079" y="473"/>
                </a:cubicBezTo>
                <a:cubicBezTo>
                  <a:pt x="1079" y="436"/>
                  <a:pt x="1109" y="407"/>
                  <a:pt x="1146" y="407"/>
                </a:cubicBezTo>
                <a:lnTo>
                  <a:pt x="1465" y="407"/>
                </a:lnTo>
                <a:cubicBezTo>
                  <a:pt x="1502" y="407"/>
                  <a:pt x="1532" y="436"/>
                  <a:pt x="1532" y="473"/>
                </a:cubicBezTo>
                <a:cubicBezTo>
                  <a:pt x="1532" y="510"/>
                  <a:pt x="1502" y="540"/>
                  <a:pt x="1465" y="540"/>
                </a:cubicBezTo>
                <a:close/>
                <a:moveTo>
                  <a:pt x="2481" y="0"/>
                </a:moveTo>
                <a:lnTo>
                  <a:pt x="1968" y="0"/>
                </a:lnTo>
                <a:cubicBezTo>
                  <a:pt x="1893" y="0"/>
                  <a:pt x="1831" y="61"/>
                  <a:pt x="1831" y="137"/>
                </a:cubicBezTo>
                <a:lnTo>
                  <a:pt x="1831" y="2168"/>
                </a:lnTo>
                <a:cubicBezTo>
                  <a:pt x="1831" y="2243"/>
                  <a:pt x="1893" y="2305"/>
                  <a:pt x="1968" y="2305"/>
                </a:cubicBezTo>
                <a:lnTo>
                  <a:pt x="2481" y="2305"/>
                </a:lnTo>
                <a:cubicBezTo>
                  <a:pt x="2557" y="2305"/>
                  <a:pt x="2619" y="2243"/>
                  <a:pt x="2619" y="2168"/>
                </a:cubicBezTo>
                <a:lnTo>
                  <a:pt x="2619" y="137"/>
                </a:lnTo>
                <a:cubicBezTo>
                  <a:pt x="2619" y="61"/>
                  <a:pt x="2557" y="0"/>
                  <a:pt x="2481" y="0"/>
                </a:cubicBezTo>
                <a:close/>
                <a:moveTo>
                  <a:pt x="2381" y="2003"/>
                </a:moveTo>
                <a:lnTo>
                  <a:pt x="2061" y="2003"/>
                </a:lnTo>
                <a:cubicBezTo>
                  <a:pt x="2025" y="2003"/>
                  <a:pt x="1995" y="1973"/>
                  <a:pt x="1995" y="1936"/>
                </a:cubicBezTo>
                <a:cubicBezTo>
                  <a:pt x="1995" y="1900"/>
                  <a:pt x="2025" y="1870"/>
                  <a:pt x="2061" y="1870"/>
                </a:cubicBezTo>
                <a:lnTo>
                  <a:pt x="2381" y="1870"/>
                </a:lnTo>
                <a:cubicBezTo>
                  <a:pt x="2417" y="1870"/>
                  <a:pt x="2447" y="1900"/>
                  <a:pt x="2447" y="1936"/>
                </a:cubicBezTo>
                <a:cubicBezTo>
                  <a:pt x="2447" y="1973"/>
                  <a:pt x="2417" y="2003"/>
                  <a:pt x="2381" y="2003"/>
                </a:cubicBezTo>
                <a:close/>
                <a:moveTo>
                  <a:pt x="2381" y="1074"/>
                </a:moveTo>
                <a:lnTo>
                  <a:pt x="2061" y="1074"/>
                </a:lnTo>
                <a:cubicBezTo>
                  <a:pt x="2025" y="1074"/>
                  <a:pt x="1995" y="1044"/>
                  <a:pt x="1995" y="1008"/>
                </a:cubicBezTo>
                <a:cubicBezTo>
                  <a:pt x="1995" y="971"/>
                  <a:pt x="2025" y="941"/>
                  <a:pt x="2061" y="941"/>
                </a:cubicBezTo>
                <a:lnTo>
                  <a:pt x="2381" y="941"/>
                </a:lnTo>
                <a:cubicBezTo>
                  <a:pt x="2417" y="941"/>
                  <a:pt x="2447" y="971"/>
                  <a:pt x="2447" y="1008"/>
                </a:cubicBezTo>
                <a:cubicBezTo>
                  <a:pt x="2447" y="1044"/>
                  <a:pt x="2417" y="1074"/>
                  <a:pt x="2381" y="1074"/>
                </a:cubicBezTo>
                <a:close/>
                <a:moveTo>
                  <a:pt x="2381" y="807"/>
                </a:moveTo>
                <a:lnTo>
                  <a:pt x="2061" y="807"/>
                </a:lnTo>
                <a:cubicBezTo>
                  <a:pt x="2025" y="807"/>
                  <a:pt x="1995" y="777"/>
                  <a:pt x="1995" y="740"/>
                </a:cubicBezTo>
                <a:cubicBezTo>
                  <a:pt x="1995" y="704"/>
                  <a:pt x="2025" y="674"/>
                  <a:pt x="2061" y="674"/>
                </a:cubicBezTo>
                <a:lnTo>
                  <a:pt x="2381" y="674"/>
                </a:lnTo>
                <a:cubicBezTo>
                  <a:pt x="2417" y="674"/>
                  <a:pt x="2447" y="704"/>
                  <a:pt x="2447" y="740"/>
                </a:cubicBezTo>
                <a:cubicBezTo>
                  <a:pt x="2447" y="777"/>
                  <a:pt x="2417" y="807"/>
                  <a:pt x="2381" y="807"/>
                </a:cubicBezTo>
                <a:close/>
                <a:moveTo>
                  <a:pt x="2381" y="540"/>
                </a:moveTo>
                <a:lnTo>
                  <a:pt x="2061" y="540"/>
                </a:lnTo>
                <a:cubicBezTo>
                  <a:pt x="2025" y="540"/>
                  <a:pt x="1995" y="510"/>
                  <a:pt x="1995" y="473"/>
                </a:cubicBezTo>
                <a:cubicBezTo>
                  <a:pt x="1995" y="436"/>
                  <a:pt x="2025" y="407"/>
                  <a:pt x="2061" y="407"/>
                </a:cubicBezTo>
                <a:lnTo>
                  <a:pt x="2381" y="407"/>
                </a:lnTo>
                <a:cubicBezTo>
                  <a:pt x="2417" y="407"/>
                  <a:pt x="2447" y="436"/>
                  <a:pt x="2447" y="473"/>
                </a:cubicBezTo>
                <a:cubicBezTo>
                  <a:pt x="2447" y="510"/>
                  <a:pt x="2417" y="540"/>
                  <a:pt x="2381" y="540"/>
                </a:cubicBezTo>
                <a:close/>
              </a:path>
            </a:pathLst>
          </a:custGeom>
          <a:solidFill>
            <a:schemeClr val="accent1"/>
          </a:solidFill>
          <a:ln>
            <a:noFill/>
          </a:ln>
        </p:spPr>
      </p:sp>
      <p:sp>
        <p:nvSpPr>
          <p:cNvPr id="168" name="black-graduation-cap-tool-of-university-student-for-head_43132">
            <a:extLst>
              <a:ext uri="{FF2B5EF4-FFF2-40B4-BE49-F238E27FC236}">
                <a16:creationId xmlns="" xmlns:a16="http://schemas.microsoft.com/office/drawing/2014/main" id="{3DC70D5B-79EC-4A91-BB77-6A6BF0F1C366}"/>
              </a:ext>
            </a:extLst>
          </p:cNvPr>
          <p:cNvSpPr>
            <a:spLocks noChangeAspect="1"/>
          </p:cNvSpPr>
          <p:nvPr/>
        </p:nvSpPr>
        <p:spPr bwMode="auto">
          <a:xfrm>
            <a:off x="8141597" y="4689714"/>
            <a:ext cx="368752" cy="231248"/>
          </a:xfrm>
          <a:custGeom>
            <a:avLst/>
            <a:gdLst>
              <a:gd name="connsiteX0" fmla="*/ 275179 w 551492"/>
              <a:gd name="connsiteY0" fmla="*/ 150972 h 345847"/>
              <a:gd name="connsiteX1" fmla="*/ 432827 w 551492"/>
              <a:gd name="connsiteY1" fmla="*/ 192259 h 345847"/>
              <a:gd name="connsiteX2" fmla="*/ 432827 w 551492"/>
              <a:gd name="connsiteY2" fmla="*/ 279992 h 345847"/>
              <a:gd name="connsiteX3" fmla="*/ 276471 w 551492"/>
              <a:gd name="connsiteY3" fmla="*/ 245157 h 345847"/>
              <a:gd name="connsiteX4" fmla="*/ 120115 w 551492"/>
              <a:gd name="connsiteY4" fmla="*/ 279992 h 345847"/>
              <a:gd name="connsiteX5" fmla="*/ 120115 w 551492"/>
              <a:gd name="connsiteY5" fmla="*/ 193549 h 345847"/>
              <a:gd name="connsiteX6" fmla="*/ 275179 w 551492"/>
              <a:gd name="connsiteY6" fmla="*/ 150972 h 345847"/>
              <a:gd name="connsiteX7" fmla="*/ 501122 w 551492"/>
              <a:gd name="connsiteY7" fmla="*/ 145824 h 345847"/>
              <a:gd name="connsiteX8" fmla="*/ 488206 w 551492"/>
              <a:gd name="connsiteY8" fmla="*/ 158729 h 345847"/>
              <a:gd name="connsiteX9" fmla="*/ 501122 w 551492"/>
              <a:gd name="connsiteY9" fmla="*/ 171633 h 345847"/>
              <a:gd name="connsiteX10" fmla="*/ 514037 w 551492"/>
              <a:gd name="connsiteY10" fmla="*/ 158729 h 345847"/>
              <a:gd name="connsiteX11" fmla="*/ 501122 w 551492"/>
              <a:gd name="connsiteY11" fmla="*/ 145824 h 345847"/>
              <a:gd name="connsiteX12" fmla="*/ 500315 w 551492"/>
              <a:gd name="connsiteY12" fmla="*/ 117917 h 345847"/>
              <a:gd name="connsiteX13" fmla="*/ 489498 w 551492"/>
              <a:gd name="connsiteY13" fmla="*/ 122595 h 345847"/>
              <a:gd name="connsiteX14" fmla="*/ 506288 w 551492"/>
              <a:gd name="connsiteY14" fmla="*/ 131629 h 345847"/>
              <a:gd name="connsiteX15" fmla="*/ 506288 w 551492"/>
              <a:gd name="connsiteY15" fmla="*/ 123886 h 345847"/>
              <a:gd name="connsiteX16" fmla="*/ 500315 w 551492"/>
              <a:gd name="connsiteY16" fmla="*/ 117917 h 345847"/>
              <a:gd name="connsiteX17" fmla="*/ 269934 w 551492"/>
              <a:gd name="connsiteY17" fmla="*/ 0 h 345847"/>
              <a:gd name="connsiteX18" fmla="*/ 473999 w 551492"/>
              <a:gd name="connsiteY18" fmla="*/ 114852 h 345847"/>
              <a:gd name="connsiteX19" fmla="*/ 479165 w 551492"/>
              <a:gd name="connsiteY19" fmla="*/ 109691 h 345847"/>
              <a:gd name="connsiteX20" fmla="*/ 520495 w 551492"/>
              <a:gd name="connsiteY20" fmla="*/ 131629 h 345847"/>
              <a:gd name="connsiteX21" fmla="*/ 520495 w 551492"/>
              <a:gd name="connsiteY21" fmla="*/ 139371 h 345847"/>
              <a:gd name="connsiteX22" fmla="*/ 551492 w 551492"/>
              <a:gd name="connsiteY22" fmla="*/ 156148 h 345847"/>
              <a:gd name="connsiteX23" fmla="*/ 520495 w 551492"/>
              <a:gd name="connsiteY23" fmla="*/ 172924 h 345847"/>
              <a:gd name="connsiteX24" fmla="*/ 520495 w 551492"/>
              <a:gd name="connsiteY24" fmla="*/ 301971 h 345847"/>
              <a:gd name="connsiteX25" fmla="*/ 539868 w 551492"/>
              <a:gd name="connsiteY25" fmla="*/ 301971 h 345847"/>
              <a:gd name="connsiteX26" fmla="*/ 539868 w 551492"/>
              <a:gd name="connsiteY26" fmla="*/ 345847 h 345847"/>
              <a:gd name="connsiteX27" fmla="*/ 512746 w 551492"/>
              <a:gd name="connsiteY27" fmla="*/ 329071 h 345847"/>
              <a:gd name="connsiteX28" fmla="*/ 488206 w 551492"/>
              <a:gd name="connsiteY28" fmla="*/ 345847 h 345847"/>
              <a:gd name="connsiteX29" fmla="*/ 488206 w 551492"/>
              <a:gd name="connsiteY29" fmla="*/ 301971 h 345847"/>
              <a:gd name="connsiteX30" fmla="*/ 506288 w 551492"/>
              <a:gd name="connsiteY30" fmla="*/ 301971 h 345847"/>
              <a:gd name="connsiteX31" fmla="*/ 506288 w 551492"/>
              <a:gd name="connsiteY31" fmla="*/ 180667 h 345847"/>
              <a:gd name="connsiteX32" fmla="*/ 450751 w 551492"/>
              <a:gd name="connsiteY32" fmla="*/ 210347 h 345847"/>
              <a:gd name="connsiteX33" fmla="*/ 450751 w 551492"/>
              <a:gd name="connsiteY33" fmla="*/ 184538 h 345847"/>
              <a:gd name="connsiteX34" fmla="*/ 275100 w 551492"/>
              <a:gd name="connsiteY34" fmla="*/ 138081 h 345847"/>
              <a:gd name="connsiteX35" fmla="*/ 102033 w 551492"/>
              <a:gd name="connsiteY35" fmla="*/ 185828 h 345847"/>
              <a:gd name="connsiteX36" fmla="*/ 102033 w 551492"/>
              <a:gd name="connsiteY36" fmla="*/ 201314 h 345847"/>
              <a:gd name="connsiteX37" fmla="*/ 0 w 551492"/>
              <a:gd name="connsiteY37" fmla="*/ 154857 h 34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51492" h="345847">
                <a:moveTo>
                  <a:pt x="275179" y="150972"/>
                </a:moveTo>
                <a:cubicBezTo>
                  <a:pt x="352711" y="150972"/>
                  <a:pt x="432827" y="192259"/>
                  <a:pt x="432827" y="192259"/>
                </a:cubicBezTo>
                <a:lnTo>
                  <a:pt x="432827" y="279992"/>
                </a:lnTo>
                <a:cubicBezTo>
                  <a:pt x="432827" y="279992"/>
                  <a:pt x="348834" y="245157"/>
                  <a:pt x="276471" y="245157"/>
                </a:cubicBezTo>
                <a:cubicBezTo>
                  <a:pt x="202816" y="245157"/>
                  <a:pt x="120115" y="279992"/>
                  <a:pt x="120115" y="279992"/>
                </a:cubicBezTo>
                <a:lnTo>
                  <a:pt x="120115" y="193549"/>
                </a:lnTo>
                <a:cubicBezTo>
                  <a:pt x="120115" y="193549"/>
                  <a:pt x="196355" y="150972"/>
                  <a:pt x="275179" y="150972"/>
                </a:cubicBezTo>
                <a:close/>
                <a:moveTo>
                  <a:pt x="501122" y="145824"/>
                </a:moveTo>
                <a:cubicBezTo>
                  <a:pt x="493372" y="145824"/>
                  <a:pt x="488206" y="150986"/>
                  <a:pt x="488206" y="158729"/>
                </a:cubicBezTo>
                <a:cubicBezTo>
                  <a:pt x="488206" y="165181"/>
                  <a:pt x="493372" y="171633"/>
                  <a:pt x="501122" y="171633"/>
                </a:cubicBezTo>
                <a:cubicBezTo>
                  <a:pt x="507580" y="171633"/>
                  <a:pt x="514037" y="165181"/>
                  <a:pt x="514037" y="158729"/>
                </a:cubicBezTo>
                <a:cubicBezTo>
                  <a:pt x="514037" y="150986"/>
                  <a:pt x="507580" y="145824"/>
                  <a:pt x="501122" y="145824"/>
                </a:cubicBezTo>
                <a:close/>
                <a:moveTo>
                  <a:pt x="500315" y="117917"/>
                </a:moveTo>
                <a:cubicBezTo>
                  <a:pt x="496924" y="118401"/>
                  <a:pt x="492727" y="120660"/>
                  <a:pt x="489498" y="122595"/>
                </a:cubicBezTo>
                <a:lnTo>
                  <a:pt x="506288" y="131629"/>
                </a:lnTo>
                <a:lnTo>
                  <a:pt x="506288" y="123886"/>
                </a:lnTo>
                <a:cubicBezTo>
                  <a:pt x="506288" y="118724"/>
                  <a:pt x="503705" y="117433"/>
                  <a:pt x="500315" y="117917"/>
                </a:cubicBezTo>
                <a:close/>
                <a:moveTo>
                  <a:pt x="269934" y="0"/>
                </a:moveTo>
                <a:lnTo>
                  <a:pt x="473999" y="114852"/>
                </a:lnTo>
                <a:cubicBezTo>
                  <a:pt x="475291" y="112271"/>
                  <a:pt x="476582" y="110981"/>
                  <a:pt x="479165" y="109691"/>
                </a:cubicBezTo>
                <a:cubicBezTo>
                  <a:pt x="528244" y="86462"/>
                  <a:pt x="520495" y="131629"/>
                  <a:pt x="520495" y="131629"/>
                </a:cubicBezTo>
                <a:lnTo>
                  <a:pt x="520495" y="139371"/>
                </a:lnTo>
                <a:lnTo>
                  <a:pt x="551492" y="156148"/>
                </a:lnTo>
                <a:lnTo>
                  <a:pt x="520495" y="172924"/>
                </a:lnTo>
                <a:lnTo>
                  <a:pt x="520495" y="301971"/>
                </a:lnTo>
                <a:lnTo>
                  <a:pt x="539868" y="301971"/>
                </a:lnTo>
                <a:lnTo>
                  <a:pt x="539868" y="345847"/>
                </a:lnTo>
                <a:lnTo>
                  <a:pt x="512746" y="329071"/>
                </a:lnTo>
                <a:lnTo>
                  <a:pt x="488206" y="345847"/>
                </a:lnTo>
                <a:lnTo>
                  <a:pt x="488206" y="301971"/>
                </a:lnTo>
                <a:lnTo>
                  <a:pt x="506288" y="301971"/>
                </a:lnTo>
                <a:lnTo>
                  <a:pt x="506288" y="180667"/>
                </a:lnTo>
                <a:lnTo>
                  <a:pt x="450751" y="210347"/>
                </a:lnTo>
                <a:lnTo>
                  <a:pt x="450751" y="184538"/>
                </a:lnTo>
                <a:cubicBezTo>
                  <a:pt x="450751" y="184538"/>
                  <a:pt x="361634" y="138081"/>
                  <a:pt x="275100" y="138081"/>
                </a:cubicBezTo>
                <a:cubicBezTo>
                  <a:pt x="187275" y="138081"/>
                  <a:pt x="102033" y="185828"/>
                  <a:pt x="102033" y="185828"/>
                </a:cubicBezTo>
                <a:lnTo>
                  <a:pt x="102033" y="201314"/>
                </a:lnTo>
                <a:lnTo>
                  <a:pt x="0" y="154857"/>
                </a:lnTo>
                <a:close/>
              </a:path>
            </a:pathLst>
          </a:custGeom>
          <a:solidFill>
            <a:schemeClr val="accent1"/>
          </a:solidFill>
          <a:ln>
            <a:noFill/>
          </a:ln>
        </p:spPr>
      </p:sp>
      <p:sp>
        <p:nvSpPr>
          <p:cNvPr id="169" name="reading_65784">
            <a:extLst>
              <a:ext uri="{FF2B5EF4-FFF2-40B4-BE49-F238E27FC236}">
                <a16:creationId xmlns="" xmlns:a16="http://schemas.microsoft.com/office/drawing/2014/main" id="{13BA4971-4A27-4FBD-A173-114A966EAF4D}"/>
              </a:ext>
            </a:extLst>
          </p:cNvPr>
          <p:cNvSpPr>
            <a:spLocks noChangeAspect="1"/>
          </p:cNvSpPr>
          <p:nvPr/>
        </p:nvSpPr>
        <p:spPr bwMode="auto">
          <a:xfrm>
            <a:off x="8720405" y="4734634"/>
            <a:ext cx="361092" cy="368752"/>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chemeClr val="accent1"/>
          </a:solidFill>
          <a:ln>
            <a:noFill/>
          </a:ln>
        </p:spPr>
      </p:sp>
      <p:sp>
        <p:nvSpPr>
          <p:cNvPr id="170" name="text-book-opened-from-top-view_42943">
            <a:extLst>
              <a:ext uri="{FF2B5EF4-FFF2-40B4-BE49-F238E27FC236}">
                <a16:creationId xmlns="" xmlns:a16="http://schemas.microsoft.com/office/drawing/2014/main" id="{0AE3F33A-24A6-4A73-B7EE-936BC0B3D014}"/>
              </a:ext>
            </a:extLst>
          </p:cNvPr>
          <p:cNvSpPr>
            <a:spLocks noChangeAspect="1"/>
          </p:cNvSpPr>
          <p:nvPr/>
        </p:nvSpPr>
        <p:spPr bwMode="auto">
          <a:xfrm>
            <a:off x="9304219" y="4704127"/>
            <a:ext cx="368754" cy="275370"/>
          </a:xfrm>
          <a:custGeom>
            <a:avLst/>
            <a:gdLst>
              <a:gd name="connsiteX0" fmla="*/ 462404 w 602788"/>
              <a:gd name="connsiteY0" fmla="*/ 304765 h 450137"/>
              <a:gd name="connsiteX1" fmla="*/ 531061 w 602788"/>
              <a:gd name="connsiteY1" fmla="*/ 312495 h 450137"/>
              <a:gd name="connsiteX2" fmla="*/ 526755 w 602788"/>
              <a:gd name="connsiteY2" fmla="*/ 325402 h 450137"/>
              <a:gd name="connsiteX3" fmla="*/ 355931 w 602788"/>
              <a:gd name="connsiteY3" fmla="*/ 346914 h 450137"/>
              <a:gd name="connsiteX4" fmla="*/ 348753 w 602788"/>
              <a:gd name="connsiteY4" fmla="*/ 334007 h 450137"/>
              <a:gd name="connsiteX5" fmla="*/ 462404 w 602788"/>
              <a:gd name="connsiteY5" fmla="*/ 304765 h 450137"/>
              <a:gd name="connsiteX6" fmla="*/ 149121 w 602788"/>
              <a:gd name="connsiteY6" fmla="*/ 303385 h 450137"/>
              <a:gd name="connsiteX7" fmla="*/ 262772 w 602788"/>
              <a:gd name="connsiteY7" fmla="*/ 332627 h 450137"/>
              <a:gd name="connsiteX8" fmla="*/ 255595 w 602788"/>
              <a:gd name="connsiteY8" fmla="*/ 345534 h 450137"/>
              <a:gd name="connsiteX9" fmla="*/ 84771 w 602788"/>
              <a:gd name="connsiteY9" fmla="*/ 324022 h 450137"/>
              <a:gd name="connsiteX10" fmla="*/ 80464 w 602788"/>
              <a:gd name="connsiteY10" fmla="*/ 311115 h 450137"/>
              <a:gd name="connsiteX11" fmla="*/ 149121 w 602788"/>
              <a:gd name="connsiteY11" fmla="*/ 303385 h 450137"/>
              <a:gd name="connsiteX12" fmla="*/ 462404 w 602788"/>
              <a:gd name="connsiteY12" fmla="*/ 266142 h 450137"/>
              <a:gd name="connsiteX13" fmla="*/ 531061 w 602788"/>
              <a:gd name="connsiteY13" fmla="*/ 273872 h 450137"/>
              <a:gd name="connsiteX14" fmla="*/ 526755 w 602788"/>
              <a:gd name="connsiteY14" fmla="*/ 286779 h 450137"/>
              <a:gd name="connsiteX15" fmla="*/ 355931 w 602788"/>
              <a:gd name="connsiteY15" fmla="*/ 308291 h 450137"/>
              <a:gd name="connsiteX16" fmla="*/ 348753 w 602788"/>
              <a:gd name="connsiteY16" fmla="*/ 295384 h 450137"/>
              <a:gd name="connsiteX17" fmla="*/ 462404 w 602788"/>
              <a:gd name="connsiteY17" fmla="*/ 266142 h 450137"/>
              <a:gd name="connsiteX18" fmla="*/ 149121 w 602788"/>
              <a:gd name="connsiteY18" fmla="*/ 264763 h 450137"/>
              <a:gd name="connsiteX19" fmla="*/ 262772 w 602788"/>
              <a:gd name="connsiteY19" fmla="*/ 294005 h 450137"/>
              <a:gd name="connsiteX20" fmla="*/ 255595 w 602788"/>
              <a:gd name="connsiteY20" fmla="*/ 306912 h 450137"/>
              <a:gd name="connsiteX21" fmla="*/ 84771 w 602788"/>
              <a:gd name="connsiteY21" fmla="*/ 285400 h 450137"/>
              <a:gd name="connsiteX22" fmla="*/ 80464 w 602788"/>
              <a:gd name="connsiteY22" fmla="*/ 272493 h 450137"/>
              <a:gd name="connsiteX23" fmla="*/ 149121 w 602788"/>
              <a:gd name="connsiteY23" fmla="*/ 264763 h 450137"/>
              <a:gd name="connsiteX24" fmla="*/ 462404 w 602788"/>
              <a:gd name="connsiteY24" fmla="*/ 227520 h 450137"/>
              <a:gd name="connsiteX25" fmla="*/ 531061 w 602788"/>
              <a:gd name="connsiteY25" fmla="*/ 235250 h 450137"/>
              <a:gd name="connsiteX26" fmla="*/ 526755 w 602788"/>
              <a:gd name="connsiteY26" fmla="*/ 248157 h 450137"/>
              <a:gd name="connsiteX27" fmla="*/ 355931 w 602788"/>
              <a:gd name="connsiteY27" fmla="*/ 269669 h 450137"/>
              <a:gd name="connsiteX28" fmla="*/ 348753 w 602788"/>
              <a:gd name="connsiteY28" fmla="*/ 256762 h 450137"/>
              <a:gd name="connsiteX29" fmla="*/ 462404 w 602788"/>
              <a:gd name="connsiteY29" fmla="*/ 227520 h 450137"/>
              <a:gd name="connsiteX30" fmla="*/ 149121 w 602788"/>
              <a:gd name="connsiteY30" fmla="*/ 225910 h 450137"/>
              <a:gd name="connsiteX31" fmla="*/ 262772 w 602788"/>
              <a:gd name="connsiteY31" fmla="*/ 255152 h 450137"/>
              <a:gd name="connsiteX32" fmla="*/ 255595 w 602788"/>
              <a:gd name="connsiteY32" fmla="*/ 268059 h 450137"/>
              <a:gd name="connsiteX33" fmla="*/ 84771 w 602788"/>
              <a:gd name="connsiteY33" fmla="*/ 246547 h 450137"/>
              <a:gd name="connsiteX34" fmla="*/ 80464 w 602788"/>
              <a:gd name="connsiteY34" fmla="*/ 233640 h 450137"/>
              <a:gd name="connsiteX35" fmla="*/ 149121 w 602788"/>
              <a:gd name="connsiteY35" fmla="*/ 225910 h 450137"/>
              <a:gd name="connsiteX36" fmla="*/ 186676 w 602788"/>
              <a:gd name="connsiteY36" fmla="*/ 192193 h 450137"/>
              <a:gd name="connsiteX37" fmla="*/ 262772 w 602788"/>
              <a:gd name="connsiteY37" fmla="*/ 217977 h 450137"/>
              <a:gd name="connsiteX38" fmla="*/ 255593 w 602788"/>
              <a:gd name="connsiteY38" fmla="*/ 229436 h 450137"/>
              <a:gd name="connsiteX39" fmla="*/ 186676 w 602788"/>
              <a:gd name="connsiteY39" fmla="*/ 206517 h 450137"/>
              <a:gd name="connsiteX40" fmla="*/ 462404 w 602788"/>
              <a:gd name="connsiteY40" fmla="*/ 189418 h 450137"/>
              <a:gd name="connsiteX41" fmla="*/ 531061 w 602788"/>
              <a:gd name="connsiteY41" fmla="*/ 196500 h 450137"/>
              <a:gd name="connsiteX42" fmla="*/ 526755 w 602788"/>
              <a:gd name="connsiteY42" fmla="*/ 210798 h 450137"/>
              <a:gd name="connsiteX43" fmla="*/ 355931 w 602788"/>
              <a:gd name="connsiteY43" fmla="*/ 230816 h 450137"/>
              <a:gd name="connsiteX44" fmla="*/ 348753 w 602788"/>
              <a:gd name="connsiteY44" fmla="*/ 219377 h 450137"/>
              <a:gd name="connsiteX45" fmla="*/ 462404 w 602788"/>
              <a:gd name="connsiteY45" fmla="*/ 189418 h 450137"/>
              <a:gd name="connsiteX46" fmla="*/ 186676 w 602788"/>
              <a:gd name="connsiteY46" fmla="*/ 151961 h 450137"/>
              <a:gd name="connsiteX47" fmla="*/ 262772 w 602788"/>
              <a:gd name="connsiteY47" fmla="*/ 177745 h 450137"/>
              <a:gd name="connsiteX48" fmla="*/ 255593 w 602788"/>
              <a:gd name="connsiteY48" fmla="*/ 189204 h 450137"/>
              <a:gd name="connsiteX49" fmla="*/ 186676 w 602788"/>
              <a:gd name="connsiteY49" fmla="*/ 166285 h 450137"/>
              <a:gd name="connsiteX50" fmla="*/ 462404 w 602788"/>
              <a:gd name="connsiteY50" fmla="*/ 148665 h 450137"/>
              <a:gd name="connsiteX51" fmla="*/ 531061 w 602788"/>
              <a:gd name="connsiteY51" fmla="*/ 156395 h 450137"/>
              <a:gd name="connsiteX52" fmla="*/ 526755 w 602788"/>
              <a:gd name="connsiteY52" fmla="*/ 169302 h 450137"/>
              <a:gd name="connsiteX53" fmla="*/ 355931 w 602788"/>
              <a:gd name="connsiteY53" fmla="*/ 190814 h 450137"/>
              <a:gd name="connsiteX54" fmla="*/ 348753 w 602788"/>
              <a:gd name="connsiteY54" fmla="*/ 177907 h 450137"/>
              <a:gd name="connsiteX55" fmla="*/ 462404 w 602788"/>
              <a:gd name="connsiteY55" fmla="*/ 148665 h 450137"/>
              <a:gd name="connsiteX56" fmla="*/ 186676 w 602788"/>
              <a:gd name="connsiteY56" fmla="*/ 114718 h 450137"/>
              <a:gd name="connsiteX57" fmla="*/ 262772 w 602788"/>
              <a:gd name="connsiteY57" fmla="*/ 140502 h 450137"/>
              <a:gd name="connsiteX58" fmla="*/ 255593 w 602788"/>
              <a:gd name="connsiteY58" fmla="*/ 151961 h 450137"/>
              <a:gd name="connsiteX59" fmla="*/ 186676 w 602788"/>
              <a:gd name="connsiteY59" fmla="*/ 129042 h 450137"/>
              <a:gd name="connsiteX60" fmla="*/ 462404 w 602788"/>
              <a:gd name="connsiteY60" fmla="*/ 111422 h 450137"/>
              <a:gd name="connsiteX61" fmla="*/ 531061 w 602788"/>
              <a:gd name="connsiteY61" fmla="*/ 119152 h 450137"/>
              <a:gd name="connsiteX62" fmla="*/ 526755 w 602788"/>
              <a:gd name="connsiteY62" fmla="*/ 132059 h 450137"/>
              <a:gd name="connsiteX63" fmla="*/ 355931 w 602788"/>
              <a:gd name="connsiteY63" fmla="*/ 153571 h 450137"/>
              <a:gd name="connsiteX64" fmla="*/ 348753 w 602788"/>
              <a:gd name="connsiteY64" fmla="*/ 140664 h 450137"/>
              <a:gd name="connsiteX65" fmla="*/ 462404 w 602788"/>
              <a:gd name="connsiteY65" fmla="*/ 111422 h 450137"/>
              <a:gd name="connsiteX66" fmla="*/ 186676 w 602788"/>
              <a:gd name="connsiteY66" fmla="*/ 74716 h 450137"/>
              <a:gd name="connsiteX67" fmla="*/ 262772 w 602788"/>
              <a:gd name="connsiteY67" fmla="*/ 100500 h 450137"/>
              <a:gd name="connsiteX68" fmla="*/ 255593 w 602788"/>
              <a:gd name="connsiteY68" fmla="*/ 111959 h 450137"/>
              <a:gd name="connsiteX69" fmla="*/ 186676 w 602788"/>
              <a:gd name="connsiteY69" fmla="*/ 89040 h 450137"/>
              <a:gd name="connsiteX70" fmla="*/ 462404 w 602788"/>
              <a:gd name="connsiteY70" fmla="*/ 71778 h 450137"/>
              <a:gd name="connsiteX71" fmla="*/ 531061 w 602788"/>
              <a:gd name="connsiteY71" fmla="*/ 78888 h 450137"/>
              <a:gd name="connsiteX72" fmla="*/ 526755 w 602788"/>
              <a:gd name="connsiteY72" fmla="*/ 93242 h 450137"/>
              <a:gd name="connsiteX73" fmla="*/ 355931 w 602788"/>
              <a:gd name="connsiteY73" fmla="*/ 113338 h 450137"/>
              <a:gd name="connsiteX74" fmla="*/ 348753 w 602788"/>
              <a:gd name="connsiteY74" fmla="*/ 101855 h 450137"/>
              <a:gd name="connsiteX75" fmla="*/ 462404 w 602788"/>
              <a:gd name="connsiteY75" fmla="*/ 71778 h 450137"/>
              <a:gd name="connsiteX76" fmla="*/ 126329 w 602788"/>
              <a:gd name="connsiteY76" fmla="*/ 70348 h 450137"/>
              <a:gd name="connsiteX77" fmla="*/ 172193 w 602788"/>
              <a:gd name="connsiteY77" fmla="*/ 73215 h 450137"/>
              <a:gd name="connsiteX78" fmla="*/ 172193 w 602788"/>
              <a:gd name="connsiteY78" fmla="*/ 205082 h 450137"/>
              <a:gd name="connsiteX79" fmla="*/ 123462 w 602788"/>
              <a:gd name="connsiteY79" fmla="*/ 202215 h 450137"/>
              <a:gd name="connsiteX80" fmla="*/ 80464 w 602788"/>
              <a:gd name="connsiteY80" fmla="*/ 210815 h 450137"/>
              <a:gd name="connsiteX81" fmla="*/ 80464 w 602788"/>
              <a:gd name="connsiteY81" fmla="*/ 78948 h 450137"/>
              <a:gd name="connsiteX82" fmla="*/ 126329 w 602788"/>
              <a:gd name="connsiteY82" fmla="*/ 70348 h 450137"/>
              <a:gd name="connsiteX83" fmla="*/ 466443 w 602788"/>
              <a:gd name="connsiteY83" fmla="*/ 17202 h 450137"/>
              <a:gd name="connsiteX84" fmla="*/ 317182 w 602788"/>
              <a:gd name="connsiteY84" fmla="*/ 68811 h 450137"/>
              <a:gd name="connsiteX85" fmla="*/ 317182 w 602788"/>
              <a:gd name="connsiteY85" fmla="*/ 279544 h 450137"/>
              <a:gd name="connsiteX86" fmla="*/ 307135 w 602788"/>
              <a:gd name="connsiteY86" fmla="*/ 268075 h 450137"/>
              <a:gd name="connsiteX87" fmla="*/ 307135 w 602788"/>
              <a:gd name="connsiteY87" fmla="*/ 407131 h 450137"/>
              <a:gd name="connsiteX88" fmla="*/ 477925 w 602788"/>
              <a:gd name="connsiteY88" fmla="*/ 368424 h 450137"/>
              <a:gd name="connsiteX89" fmla="*/ 561167 w 602788"/>
              <a:gd name="connsiteY89" fmla="*/ 382760 h 450137"/>
              <a:gd name="connsiteX90" fmla="*/ 561167 w 602788"/>
              <a:gd name="connsiteY90" fmla="*/ 31538 h 450137"/>
              <a:gd name="connsiteX91" fmla="*/ 466443 w 602788"/>
              <a:gd name="connsiteY91" fmla="*/ 17202 h 450137"/>
              <a:gd name="connsiteX92" fmla="*/ 140651 w 602788"/>
              <a:gd name="connsiteY92" fmla="*/ 17202 h 450137"/>
              <a:gd name="connsiteX93" fmla="*/ 45926 w 602788"/>
              <a:gd name="connsiteY93" fmla="*/ 31538 h 450137"/>
              <a:gd name="connsiteX94" fmla="*/ 45926 w 602788"/>
              <a:gd name="connsiteY94" fmla="*/ 382760 h 450137"/>
              <a:gd name="connsiteX95" fmla="*/ 126299 w 602788"/>
              <a:gd name="connsiteY95" fmla="*/ 369858 h 450137"/>
              <a:gd name="connsiteX96" fmla="*/ 301394 w 602788"/>
              <a:gd name="connsiteY96" fmla="*/ 407131 h 450137"/>
              <a:gd name="connsiteX97" fmla="*/ 301394 w 602788"/>
              <a:gd name="connsiteY97" fmla="*/ 268075 h 450137"/>
              <a:gd name="connsiteX98" fmla="*/ 291348 w 602788"/>
              <a:gd name="connsiteY98" fmla="*/ 279544 h 450137"/>
              <a:gd name="connsiteX99" fmla="*/ 291348 w 602788"/>
              <a:gd name="connsiteY99" fmla="*/ 68811 h 450137"/>
              <a:gd name="connsiteX100" fmla="*/ 140651 w 602788"/>
              <a:gd name="connsiteY100" fmla="*/ 17202 h 450137"/>
              <a:gd name="connsiteX101" fmla="*/ 140651 w 602788"/>
              <a:gd name="connsiteY101" fmla="*/ 0 h 450137"/>
              <a:gd name="connsiteX102" fmla="*/ 304265 w 602788"/>
              <a:gd name="connsiteY102" fmla="*/ 57342 h 450137"/>
              <a:gd name="connsiteX103" fmla="*/ 466443 w 602788"/>
              <a:gd name="connsiteY103" fmla="*/ 0 h 450137"/>
              <a:gd name="connsiteX104" fmla="*/ 572649 w 602788"/>
              <a:gd name="connsiteY104" fmla="*/ 18636 h 450137"/>
              <a:gd name="connsiteX105" fmla="*/ 578390 w 602788"/>
              <a:gd name="connsiteY105" fmla="*/ 20070 h 450137"/>
              <a:gd name="connsiteX106" fmla="*/ 578390 w 602788"/>
              <a:gd name="connsiteY106" fmla="*/ 57342 h 450137"/>
              <a:gd name="connsiteX107" fmla="*/ 602788 w 602788"/>
              <a:gd name="connsiteY107" fmla="*/ 74545 h 450137"/>
              <a:gd name="connsiteX108" fmla="*/ 602788 w 602788"/>
              <a:gd name="connsiteY108" fmla="*/ 435802 h 450137"/>
              <a:gd name="connsiteX109" fmla="*/ 341580 w 602788"/>
              <a:gd name="connsiteY109" fmla="*/ 435802 h 450137"/>
              <a:gd name="connsiteX110" fmla="*/ 304265 w 602788"/>
              <a:gd name="connsiteY110" fmla="*/ 450137 h 450137"/>
              <a:gd name="connsiteX111" fmla="*/ 266949 w 602788"/>
              <a:gd name="connsiteY111" fmla="*/ 435802 h 450137"/>
              <a:gd name="connsiteX112" fmla="*/ 0 w 602788"/>
              <a:gd name="connsiteY112" fmla="*/ 435802 h 450137"/>
              <a:gd name="connsiteX113" fmla="*/ 0 w 602788"/>
              <a:gd name="connsiteY113" fmla="*/ 74545 h 450137"/>
              <a:gd name="connsiteX114" fmla="*/ 28704 w 602788"/>
              <a:gd name="connsiteY114" fmla="*/ 55908 h 450137"/>
              <a:gd name="connsiteX115" fmla="*/ 28704 w 602788"/>
              <a:gd name="connsiteY115" fmla="*/ 20070 h 450137"/>
              <a:gd name="connsiteX116" fmla="*/ 34445 w 602788"/>
              <a:gd name="connsiteY116" fmla="*/ 18636 h 450137"/>
              <a:gd name="connsiteX117" fmla="*/ 140651 w 602788"/>
              <a:gd name="connsiteY117" fmla="*/ 0 h 4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2788" h="450137">
                <a:moveTo>
                  <a:pt x="462404" y="304765"/>
                </a:moveTo>
                <a:cubicBezTo>
                  <a:pt x="483780" y="304070"/>
                  <a:pt x="507017" y="306042"/>
                  <a:pt x="531061" y="312495"/>
                </a:cubicBezTo>
                <a:lnTo>
                  <a:pt x="526755" y="325402"/>
                </a:lnTo>
                <a:cubicBezTo>
                  <a:pt x="437754" y="302457"/>
                  <a:pt x="355931" y="345480"/>
                  <a:pt x="355931" y="346914"/>
                </a:cubicBezTo>
                <a:lnTo>
                  <a:pt x="348753" y="334007"/>
                </a:lnTo>
                <a:cubicBezTo>
                  <a:pt x="350907" y="332932"/>
                  <a:pt x="398278" y="306849"/>
                  <a:pt x="462404" y="304765"/>
                </a:cubicBezTo>
                <a:close/>
                <a:moveTo>
                  <a:pt x="149121" y="303385"/>
                </a:moveTo>
                <a:cubicBezTo>
                  <a:pt x="213248" y="305469"/>
                  <a:pt x="260619" y="331552"/>
                  <a:pt x="262772" y="332627"/>
                </a:cubicBezTo>
                <a:lnTo>
                  <a:pt x="255595" y="345534"/>
                </a:lnTo>
                <a:cubicBezTo>
                  <a:pt x="255595" y="345534"/>
                  <a:pt x="173771" y="301077"/>
                  <a:pt x="84771" y="324022"/>
                </a:cubicBezTo>
                <a:lnTo>
                  <a:pt x="80464" y="311115"/>
                </a:lnTo>
                <a:cubicBezTo>
                  <a:pt x="104509" y="304662"/>
                  <a:pt x="127746" y="302690"/>
                  <a:pt x="149121" y="303385"/>
                </a:cubicBezTo>
                <a:close/>
                <a:moveTo>
                  <a:pt x="462404" y="266142"/>
                </a:moveTo>
                <a:cubicBezTo>
                  <a:pt x="483780" y="265447"/>
                  <a:pt x="507017" y="267419"/>
                  <a:pt x="531061" y="273872"/>
                </a:cubicBezTo>
                <a:lnTo>
                  <a:pt x="526755" y="286779"/>
                </a:lnTo>
                <a:cubicBezTo>
                  <a:pt x="437754" y="262399"/>
                  <a:pt x="355931" y="306857"/>
                  <a:pt x="355931" y="308291"/>
                </a:cubicBezTo>
                <a:lnTo>
                  <a:pt x="348753" y="295384"/>
                </a:lnTo>
                <a:cubicBezTo>
                  <a:pt x="350907" y="294309"/>
                  <a:pt x="398278" y="268226"/>
                  <a:pt x="462404" y="266142"/>
                </a:cubicBezTo>
                <a:close/>
                <a:moveTo>
                  <a:pt x="149121" y="264763"/>
                </a:moveTo>
                <a:cubicBezTo>
                  <a:pt x="213248" y="266847"/>
                  <a:pt x="260619" y="292930"/>
                  <a:pt x="262772" y="294005"/>
                </a:cubicBezTo>
                <a:lnTo>
                  <a:pt x="255595" y="306912"/>
                </a:lnTo>
                <a:cubicBezTo>
                  <a:pt x="255595" y="306912"/>
                  <a:pt x="173771" y="262455"/>
                  <a:pt x="84771" y="285400"/>
                </a:cubicBezTo>
                <a:lnTo>
                  <a:pt x="80464" y="272493"/>
                </a:lnTo>
                <a:cubicBezTo>
                  <a:pt x="104509" y="266040"/>
                  <a:pt x="127746" y="264068"/>
                  <a:pt x="149121" y="264763"/>
                </a:cubicBezTo>
                <a:close/>
                <a:moveTo>
                  <a:pt x="462404" y="227520"/>
                </a:moveTo>
                <a:cubicBezTo>
                  <a:pt x="483780" y="226825"/>
                  <a:pt x="507017" y="228797"/>
                  <a:pt x="531061" y="235250"/>
                </a:cubicBezTo>
                <a:lnTo>
                  <a:pt x="526755" y="248157"/>
                </a:lnTo>
                <a:cubicBezTo>
                  <a:pt x="437754" y="223777"/>
                  <a:pt x="355931" y="268235"/>
                  <a:pt x="355931" y="269669"/>
                </a:cubicBezTo>
                <a:lnTo>
                  <a:pt x="348753" y="256762"/>
                </a:lnTo>
                <a:cubicBezTo>
                  <a:pt x="350907" y="255687"/>
                  <a:pt x="398278" y="229604"/>
                  <a:pt x="462404" y="227520"/>
                </a:cubicBezTo>
                <a:close/>
                <a:moveTo>
                  <a:pt x="149121" y="225910"/>
                </a:moveTo>
                <a:cubicBezTo>
                  <a:pt x="213248" y="227994"/>
                  <a:pt x="260619" y="254077"/>
                  <a:pt x="262772" y="255152"/>
                </a:cubicBezTo>
                <a:lnTo>
                  <a:pt x="255595" y="268059"/>
                </a:lnTo>
                <a:cubicBezTo>
                  <a:pt x="255595" y="266625"/>
                  <a:pt x="173771" y="223602"/>
                  <a:pt x="84771" y="246547"/>
                </a:cubicBezTo>
                <a:lnTo>
                  <a:pt x="80464" y="233640"/>
                </a:lnTo>
                <a:cubicBezTo>
                  <a:pt x="104509" y="227187"/>
                  <a:pt x="127746" y="225215"/>
                  <a:pt x="149121" y="225910"/>
                </a:cubicBezTo>
                <a:close/>
                <a:moveTo>
                  <a:pt x="186676" y="192193"/>
                </a:moveTo>
                <a:cubicBezTo>
                  <a:pt x="231185" y="200788"/>
                  <a:pt x="261336" y="216544"/>
                  <a:pt x="262772" y="217977"/>
                </a:cubicBezTo>
                <a:lnTo>
                  <a:pt x="255593" y="229436"/>
                </a:lnTo>
                <a:cubicBezTo>
                  <a:pt x="255593" y="229436"/>
                  <a:pt x="228314" y="215112"/>
                  <a:pt x="186676" y="206517"/>
                </a:cubicBezTo>
                <a:close/>
                <a:moveTo>
                  <a:pt x="462404" y="189418"/>
                </a:moveTo>
                <a:cubicBezTo>
                  <a:pt x="483780" y="188636"/>
                  <a:pt x="507017" y="190423"/>
                  <a:pt x="531061" y="196500"/>
                </a:cubicBezTo>
                <a:lnTo>
                  <a:pt x="526755" y="210798"/>
                </a:lnTo>
                <a:cubicBezTo>
                  <a:pt x="437754" y="186491"/>
                  <a:pt x="355931" y="230816"/>
                  <a:pt x="355931" y="230816"/>
                </a:cubicBezTo>
                <a:lnTo>
                  <a:pt x="348753" y="219377"/>
                </a:lnTo>
                <a:cubicBezTo>
                  <a:pt x="350907" y="217233"/>
                  <a:pt x="398278" y="191763"/>
                  <a:pt x="462404" y="189418"/>
                </a:cubicBezTo>
                <a:close/>
                <a:moveTo>
                  <a:pt x="186676" y="151961"/>
                </a:moveTo>
                <a:cubicBezTo>
                  <a:pt x="231185" y="159123"/>
                  <a:pt x="261336" y="176312"/>
                  <a:pt x="262772" y="177745"/>
                </a:cubicBezTo>
                <a:lnTo>
                  <a:pt x="255593" y="189204"/>
                </a:lnTo>
                <a:cubicBezTo>
                  <a:pt x="255593" y="189204"/>
                  <a:pt x="228314" y="173448"/>
                  <a:pt x="186676" y="166285"/>
                </a:cubicBezTo>
                <a:close/>
                <a:moveTo>
                  <a:pt x="462404" y="148665"/>
                </a:moveTo>
                <a:cubicBezTo>
                  <a:pt x="483780" y="147970"/>
                  <a:pt x="507017" y="149942"/>
                  <a:pt x="531061" y="156395"/>
                </a:cubicBezTo>
                <a:lnTo>
                  <a:pt x="526755" y="169302"/>
                </a:lnTo>
                <a:cubicBezTo>
                  <a:pt x="437754" y="146357"/>
                  <a:pt x="355931" y="189380"/>
                  <a:pt x="355931" y="190814"/>
                </a:cubicBezTo>
                <a:lnTo>
                  <a:pt x="348753" y="177907"/>
                </a:lnTo>
                <a:cubicBezTo>
                  <a:pt x="350907" y="176832"/>
                  <a:pt x="398278" y="150749"/>
                  <a:pt x="462404" y="148665"/>
                </a:cubicBezTo>
                <a:close/>
                <a:moveTo>
                  <a:pt x="186676" y="114718"/>
                </a:moveTo>
                <a:cubicBezTo>
                  <a:pt x="231185" y="121880"/>
                  <a:pt x="261336" y="139069"/>
                  <a:pt x="262772" y="140502"/>
                </a:cubicBezTo>
                <a:lnTo>
                  <a:pt x="255593" y="151961"/>
                </a:lnTo>
                <a:cubicBezTo>
                  <a:pt x="255593" y="151961"/>
                  <a:pt x="228314" y="136205"/>
                  <a:pt x="186676" y="129042"/>
                </a:cubicBezTo>
                <a:close/>
                <a:moveTo>
                  <a:pt x="462404" y="111422"/>
                </a:moveTo>
                <a:cubicBezTo>
                  <a:pt x="483780" y="110727"/>
                  <a:pt x="507017" y="112699"/>
                  <a:pt x="531061" y="119152"/>
                </a:cubicBezTo>
                <a:lnTo>
                  <a:pt x="526755" y="132059"/>
                </a:lnTo>
                <a:cubicBezTo>
                  <a:pt x="437754" y="109114"/>
                  <a:pt x="355931" y="153571"/>
                  <a:pt x="355931" y="153571"/>
                </a:cubicBezTo>
                <a:lnTo>
                  <a:pt x="348753" y="140664"/>
                </a:lnTo>
                <a:cubicBezTo>
                  <a:pt x="350907" y="139589"/>
                  <a:pt x="398278" y="113506"/>
                  <a:pt x="462404" y="111422"/>
                </a:cubicBezTo>
                <a:close/>
                <a:moveTo>
                  <a:pt x="186676" y="74716"/>
                </a:moveTo>
                <a:cubicBezTo>
                  <a:pt x="231185" y="83311"/>
                  <a:pt x="261336" y="99067"/>
                  <a:pt x="262772" y="100500"/>
                </a:cubicBezTo>
                <a:lnTo>
                  <a:pt x="255593" y="111959"/>
                </a:lnTo>
                <a:cubicBezTo>
                  <a:pt x="255593" y="111959"/>
                  <a:pt x="228314" y="97635"/>
                  <a:pt x="186676" y="89040"/>
                </a:cubicBezTo>
                <a:close/>
                <a:moveTo>
                  <a:pt x="462404" y="71778"/>
                </a:moveTo>
                <a:cubicBezTo>
                  <a:pt x="483780" y="70993"/>
                  <a:pt x="507017" y="72787"/>
                  <a:pt x="531061" y="78888"/>
                </a:cubicBezTo>
                <a:lnTo>
                  <a:pt x="526755" y="93242"/>
                </a:lnTo>
                <a:cubicBezTo>
                  <a:pt x="437754" y="68839"/>
                  <a:pt x="355931" y="113338"/>
                  <a:pt x="355931" y="113338"/>
                </a:cubicBezTo>
                <a:lnTo>
                  <a:pt x="348753" y="101855"/>
                </a:lnTo>
                <a:cubicBezTo>
                  <a:pt x="350907" y="99702"/>
                  <a:pt x="398278" y="74133"/>
                  <a:pt x="462404" y="71778"/>
                </a:cubicBezTo>
                <a:close/>
                <a:moveTo>
                  <a:pt x="126329" y="70348"/>
                </a:moveTo>
                <a:cubicBezTo>
                  <a:pt x="149261" y="70348"/>
                  <a:pt x="172193" y="73215"/>
                  <a:pt x="172193" y="73215"/>
                </a:cubicBezTo>
                <a:lnTo>
                  <a:pt x="172193" y="205082"/>
                </a:lnTo>
                <a:cubicBezTo>
                  <a:pt x="172193" y="205082"/>
                  <a:pt x="147828" y="200782"/>
                  <a:pt x="123462" y="202215"/>
                </a:cubicBezTo>
                <a:cubicBezTo>
                  <a:pt x="99097" y="205082"/>
                  <a:pt x="80464" y="210815"/>
                  <a:pt x="80464" y="210815"/>
                </a:cubicBezTo>
                <a:lnTo>
                  <a:pt x="80464" y="78948"/>
                </a:lnTo>
                <a:cubicBezTo>
                  <a:pt x="80464" y="78948"/>
                  <a:pt x="103396" y="71782"/>
                  <a:pt x="126329" y="70348"/>
                </a:cubicBezTo>
                <a:close/>
                <a:moveTo>
                  <a:pt x="466443" y="17202"/>
                </a:moveTo>
                <a:cubicBezTo>
                  <a:pt x="407600" y="17202"/>
                  <a:pt x="357367" y="34405"/>
                  <a:pt x="317182" y="68811"/>
                </a:cubicBezTo>
                <a:lnTo>
                  <a:pt x="317182" y="279544"/>
                </a:lnTo>
                <a:lnTo>
                  <a:pt x="307135" y="268075"/>
                </a:lnTo>
                <a:lnTo>
                  <a:pt x="307135" y="407131"/>
                </a:lnTo>
                <a:cubicBezTo>
                  <a:pt x="328663" y="397096"/>
                  <a:pt x="400424" y="368424"/>
                  <a:pt x="477925" y="368424"/>
                </a:cubicBezTo>
                <a:cubicBezTo>
                  <a:pt x="508064" y="368424"/>
                  <a:pt x="536769" y="374159"/>
                  <a:pt x="561167" y="382760"/>
                </a:cubicBezTo>
                <a:lnTo>
                  <a:pt x="561167" y="31538"/>
                </a:lnTo>
                <a:cubicBezTo>
                  <a:pt x="548250" y="27237"/>
                  <a:pt x="510935" y="17202"/>
                  <a:pt x="466443" y="17202"/>
                </a:cubicBezTo>
                <a:close/>
                <a:moveTo>
                  <a:pt x="140651" y="17202"/>
                </a:moveTo>
                <a:cubicBezTo>
                  <a:pt x="96159" y="17202"/>
                  <a:pt x="60279" y="27237"/>
                  <a:pt x="45926" y="31538"/>
                </a:cubicBezTo>
                <a:lnTo>
                  <a:pt x="45926" y="382760"/>
                </a:lnTo>
                <a:cubicBezTo>
                  <a:pt x="68890" y="374159"/>
                  <a:pt x="96159" y="369858"/>
                  <a:pt x="126299" y="369858"/>
                </a:cubicBezTo>
                <a:cubicBezTo>
                  <a:pt x="202365" y="369858"/>
                  <a:pt x="278431" y="398529"/>
                  <a:pt x="301394" y="407131"/>
                </a:cubicBezTo>
                <a:lnTo>
                  <a:pt x="301394" y="268075"/>
                </a:lnTo>
                <a:lnTo>
                  <a:pt x="291348" y="279544"/>
                </a:lnTo>
                <a:lnTo>
                  <a:pt x="291348" y="68811"/>
                </a:lnTo>
                <a:cubicBezTo>
                  <a:pt x="249727" y="34405"/>
                  <a:pt x="199494" y="17202"/>
                  <a:pt x="140651" y="17202"/>
                </a:cubicBezTo>
                <a:close/>
                <a:moveTo>
                  <a:pt x="140651" y="0"/>
                </a:moveTo>
                <a:cubicBezTo>
                  <a:pt x="203800" y="0"/>
                  <a:pt x="259773" y="18636"/>
                  <a:pt x="304265" y="57342"/>
                </a:cubicBezTo>
                <a:cubicBezTo>
                  <a:pt x="348756" y="18636"/>
                  <a:pt x="403294" y="0"/>
                  <a:pt x="466443" y="0"/>
                </a:cubicBezTo>
                <a:cubicBezTo>
                  <a:pt x="526722" y="0"/>
                  <a:pt x="571214" y="17202"/>
                  <a:pt x="572649" y="18636"/>
                </a:cubicBezTo>
                <a:lnTo>
                  <a:pt x="578390" y="20070"/>
                </a:lnTo>
                <a:lnTo>
                  <a:pt x="578390" y="57342"/>
                </a:lnTo>
                <a:cubicBezTo>
                  <a:pt x="592742" y="61643"/>
                  <a:pt x="602788" y="65943"/>
                  <a:pt x="602788" y="74545"/>
                </a:cubicBezTo>
                <a:lnTo>
                  <a:pt x="602788" y="435802"/>
                </a:lnTo>
                <a:lnTo>
                  <a:pt x="341580" y="435802"/>
                </a:lnTo>
                <a:cubicBezTo>
                  <a:pt x="332969" y="444403"/>
                  <a:pt x="320052" y="450137"/>
                  <a:pt x="304265" y="450137"/>
                </a:cubicBezTo>
                <a:cubicBezTo>
                  <a:pt x="289913" y="450137"/>
                  <a:pt x="275560" y="444403"/>
                  <a:pt x="266949" y="435802"/>
                </a:cubicBezTo>
                <a:lnTo>
                  <a:pt x="0" y="435802"/>
                </a:lnTo>
                <a:lnTo>
                  <a:pt x="0" y="74545"/>
                </a:lnTo>
                <a:cubicBezTo>
                  <a:pt x="0" y="64510"/>
                  <a:pt x="11481" y="58776"/>
                  <a:pt x="28704" y="55908"/>
                </a:cubicBezTo>
                <a:lnTo>
                  <a:pt x="28704" y="20070"/>
                </a:lnTo>
                <a:lnTo>
                  <a:pt x="34445" y="18636"/>
                </a:lnTo>
                <a:cubicBezTo>
                  <a:pt x="35880" y="17202"/>
                  <a:pt x="81807" y="0"/>
                  <a:pt x="140651" y="0"/>
                </a:cubicBezTo>
                <a:close/>
              </a:path>
            </a:pathLst>
          </a:custGeom>
          <a:solidFill>
            <a:schemeClr val="accent1"/>
          </a:solidFill>
          <a:ln>
            <a:noFill/>
          </a:ln>
        </p:spPr>
      </p:sp>
      <p:sp>
        <p:nvSpPr>
          <p:cNvPr id="171" name="open-book-top-view_43212">
            <a:extLst>
              <a:ext uri="{FF2B5EF4-FFF2-40B4-BE49-F238E27FC236}">
                <a16:creationId xmlns="" xmlns:a16="http://schemas.microsoft.com/office/drawing/2014/main" id="{B5FC8E37-312E-44E5-84BC-F644B3431896}"/>
              </a:ext>
            </a:extLst>
          </p:cNvPr>
          <p:cNvSpPr>
            <a:spLocks noChangeAspect="1"/>
          </p:cNvSpPr>
          <p:nvPr/>
        </p:nvSpPr>
        <p:spPr bwMode="auto">
          <a:xfrm>
            <a:off x="9885530" y="4704127"/>
            <a:ext cx="368754" cy="275370"/>
          </a:xfrm>
          <a:custGeom>
            <a:avLst/>
            <a:gdLst>
              <a:gd name="connsiteX0" fmla="*/ 462404 w 602788"/>
              <a:gd name="connsiteY0" fmla="*/ 304764 h 450137"/>
              <a:gd name="connsiteX1" fmla="*/ 531061 w 602788"/>
              <a:gd name="connsiteY1" fmla="*/ 312495 h 450137"/>
              <a:gd name="connsiteX2" fmla="*/ 526755 w 602788"/>
              <a:gd name="connsiteY2" fmla="*/ 325402 h 450137"/>
              <a:gd name="connsiteX3" fmla="*/ 355930 w 602788"/>
              <a:gd name="connsiteY3" fmla="*/ 346914 h 450137"/>
              <a:gd name="connsiteX4" fmla="*/ 348753 w 602788"/>
              <a:gd name="connsiteY4" fmla="*/ 334007 h 450137"/>
              <a:gd name="connsiteX5" fmla="*/ 462404 w 602788"/>
              <a:gd name="connsiteY5" fmla="*/ 304764 h 450137"/>
              <a:gd name="connsiteX6" fmla="*/ 149121 w 602788"/>
              <a:gd name="connsiteY6" fmla="*/ 303384 h 450137"/>
              <a:gd name="connsiteX7" fmla="*/ 262772 w 602788"/>
              <a:gd name="connsiteY7" fmla="*/ 332627 h 450137"/>
              <a:gd name="connsiteX8" fmla="*/ 255595 w 602788"/>
              <a:gd name="connsiteY8" fmla="*/ 345534 h 450137"/>
              <a:gd name="connsiteX9" fmla="*/ 84770 w 602788"/>
              <a:gd name="connsiteY9" fmla="*/ 325456 h 450137"/>
              <a:gd name="connsiteX10" fmla="*/ 80464 w 602788"/>
              <a:gd name="connsiteY10" fmla="*/ 311115 h 450137"/>
              <a:gd name="connsiteX11" fmla="*/ 149121 w 602788"/>
              <a:gd name="connsiteY11" fmla="*/ 303384 h 450137"/>
              <a:gd name="connsiteX12" fmla="*/ 462404 w 602788"/>
              <a:gd name="connsiteY12" fmla="*/ 266141 h 450137"/>
              <a:gd name="connsiteX13" fmla="*/ 531061 w 602788"/>
              <a:gd name="connsiteY13" fmla="*/ 273872 h 450137"/>
              <a:gd name="connsiteX14" fmla="*/ 526755 w 602788"/>
              <a:gd name="connsiteY14" fmla="*/ 286779 h 450137"/>
              <a:gd name="connsiteX15" fmla="*/ 355930 w 602788"/>
              <a:gd name="connsiteY15" fmla="*/ 308291 h 450137"/>
              <a:gd name="connsiteX16" fmla="*/ 348753 w 602788"/>
              <a:gd name="connsiteY16" fmla="*/ 295384 h 450137"/>
              <a:gd name="connsiteX17" fmla="*/ 462404 w 602788"/>
              <a:gd name="connsiteY17" fmla="*/ 266141 h 450137"/>
              <a:gd name="connsiteX18" fmla="*/ 149121 w 602788"/>
              <a:gd name="connsiteY18" fmla="*/ 264762 h 450137"/>
              <a:gd name="connsiteX19" fmla="*/ 262772 w 602788"/>
              <a:gd name="connsiteY19" fmla="*/ 294005 h 450137"/>
              <a:gd name="connsiteX20" fmla="*/ 255595 w 602788"/>
              <a:gd name="connsiteY20" fmla="*/ 306912 h 450137"/>
              <a:gd name="connsiteX21" fmla="*/ 84770 w 602788"/>
              <a:gd name="connsiteY21" fmla="*/ 285400 h 450137"/>
              <a:gd name="connsiteX22" fmla="*/ 80464 w 602788"/>
              <a:gd name="connsiteY22" fmla="*/ 272493 h 450137"/>
              <a:gd name="connsiteX23" fmla="*/ 149121 w 602788"/>
              <a:gd name="connsiteY23" fmla="*/ 264762 h 450137"/>
              <a:gd name="connsiteX24" fmla="*/ 462404 w 602788"/>
              <a:gd name="connsiteY24" fmla="*/ 227519 h 450137"/>
              <a:gd name="connsiteX25" fmla="*/ 531061 w 602788"/>
              <a:gd name="connsiteY25" fmla="*/ 235250 h 450137"/>
              <a:gd name="connsiteX26" fmla="*/ 526755 w 602788"/>
              <a:gd name="connsiteY26" fmla="*/ 248157 h 450137"/>
              <a:gd name="connsiteX27" fmla="*/ 355930 w 602788"/>
              <a:gd name="connsiteY27" fmla="*/ 269669 h 450137"/>
              <a:gd name="connsiteX28" fmla="*/ 348753 w 602788"/>
              <a:gd name="connsiteY28" fmla="*/ 256762 h 450137"/>
              <a:gd name="connsiteX29" fmla="*/ 462404 w 602788"/>
              <a:gd name="connsiteY29" fmla="*/ 227519 h 450137"/>
              <a:gd name="connsiteX30" fmla="*/ 149121 w 602788"/>
              <a:gd name="connsiteY30" fmla="*/ 225909 h 450137"/>
              <a:gd name="connsiteX31" fmla="*/ 262772 w 602788"/>
              <a:gd name="connsiteY31" fmla="*/ 255152 h 450137"/>
              <a:gd name="connsiteX32" fmla="*/ 255595 w 602788"/>
              <a:gd name="connsiteY32" fmla="*/ 268059 h 450137"/>
              <a:gd name="connsiteX33" fmla="*/ 84770 w 602788"/>
              <a:gd name="connsiteY33" fmla="*/ 246547 h 450137"/>
              <a:gd name="connsiteX34" fmla="*/ 80464 w 602788"/>
              <a:gd name="connsiteY34" fmla="*/ 233640 h 450137"/>
              <a:gd name="connsiteX35" fmla="*/ 149121 w 602788"/>
              <a:gd name="connsiteY35" fmla="*/ 225909 h 450137"/>
              <a:gd name="connsiteX36" fmla="*/ 462404 w 602788"/>
              <a:gd name="connsiteY36" fmla="*/ 189417 h 450137"/>
              <a:gd name="connsiteX37" fmla="*/ 531061 w 602788"/>
              <a:gd name="connsiteY37" fmla="*/ 196500 h 450137"/>
              <a:gd name="connsiteX38" fmla="*/ 526755 w 602788"/>
              <a:gd name="connsiteY38" fmla="*/ 210798 h 450137"/>
              <a:gd name="connsiteX39" fmla="*/ 355930 w 602788"/>
              <a:gd name="connsiteY39" fmla="*/ 230816 h 450137"/>
              <a:gd name="connsiteX40" fmla="*/ 348753 w 602788"/>
              <a:gd name="connsiteY40" fmla="*/ 219377 h 450137"/>
              <a:gd name="connsiteX41" fmla="*/ 462404 w 602788"/>
              <a:gd name="connsiteY41" fmla="*/ 189417 h 450137"/>
              <a:gd name="connsiteX42" fmla="*/ 149121 w 602788"/>
              <a:gd name="connsiteY42" fmla="*/ 188683 h 450137"/>
              <a:gd name="connsiteX43" fmla="*/ 262772 w 602788"/>
              <a:gd name="connsiteY43" fmla="*/ 217952 h 450137"/>
              <a:gd name="connsiteX44" fmla="*/ 255595 w 602788"/>
              <a:gd name="connsiteY44" fmla="*/ 229436 h 450137"/>
              <a:gd name="connsiteX45" fmla="*/ 84770 w 602788"/>
              <a:gd name="connsiteY45" fmla="*/ 209340 h 450137"/>
              <a:gd name="connsiteX46" fmla="*/ 80464 w 602788"/>
              <a:gd name="connsiteY46" fmla="*/ 196421 h 450137"/>
              <a:gd name="connsiteX47" fmla="*/ 149121 w 602788"/>
              <a:gd name="connsiteY47" fmla="*/ 188683 h 450137"/>
              <a:gd name="connsiteX48" fmla="*/ 462404 w 602788"/>
              <a:gd name="connsiteY48" fmla="*/ 148664 h 450137"/>
              <a:gd name="connsiteX49" fmla="*/ 531061 w 602788"/>
              <a:gd name="connsiteY49" fmla="*/ 156395 h 450137"/>
              <a:gd name="connsiteX50" fmla="*/ 526755 w 602788"/>
              <a:gd name="connsiteY50" fmla="*/ 169302 h 450137"/>
              <a:gd name="connsiteX51" fmla="*/ 355930 w 602788"/>
              <a:gd name="connsiteY51" fmla="*/ 190814 h 450137"/>
              <a:gd name="connsiteX52" fmla="*/ 348753 w 602788"/>
              <a:gd name="connsiteY52" fmla="*/ 177907 h 450137"/>
              <a:gd name="connsiteX53" fmla="*/ 462404 w 602788"/>
              <a:gd name="connsiteY53" fmla="*/ 148664 h 450137"/>
              <a:gd name="connsiteX54" fmla="*/ 149121 w 602788"/>
              <a:gd name="connsiteY54" fmla="*/ 147806 h 450137"/>
              <a:gd name="connsiteX55" fmla="*/ 262772 w 602788"/>
              <a:gd name="connsiteY55" fmla="*/ 177766 h 450137"/>
              <a:gd name="connsiteX56" fmla="*/ 255595 w 602788"/>
              <a:gd name="connsiteY56" fmla="*/ 189205 h 450137"/>
              <a:gd name="connsiteX57" fmla="*/ 84770 w 602788"/>
              <a:gd name="connsiteY57" fmla="*/ 169187 h 450137"/>
              <a:gd name="connsiteX58" fmla="*/ 80464 w 602788"/>
              <a:gd name="connsiteY58" fmla="*/ 154889 h 450137"/>
              <a:gd name="connsiteX59" fmla="*/ 149121 w 602788"/>
              <a:gd name="connsiteY59" fmla="*/ 147806 h 450137"/>
              <a:gd name="connsiteX60" fmla="*/ 462404 w 602788"/>
              <a:gd name="connsiteY60" fmla="*/ 111421 h 450137"/>
              <a:gd name="connsiteX61" fmla="*/ 531061 w 602788"/>
              <a:gd name="connsiteY61" fmla="*/ 119152 h 450137"/>
              <a:gd name="connsiteX62" fmla="*/ 526755 w 602788"/>
              <a:gd name="connsiteY62" fmla="*/ 132059 h 450137"/>
              <a:gd name="connsiteX63" fmla="*/ 355930 w 602788"/>
              <a:gd name="connsiteY63" fmla="*/ 153571 h 450137"/>
              <a:gd name="connsiteX64" fmla="*/ 348753 w 602788"/>
              <a:gd name="connsiteY64" fmla="*/ 140664 h 450137"/>
              <a:gd name="connsiteX65" fmla="*/ 462404 w 602788"/>
              <a:gd name="connsiteY65" fmla="*/ 111421 h 450137"/>
              <a:gd name="connsiteX66" fmla="*/ 149121 w 602788"/>
              <a:gd name="connsiteY66" fmla="*/ 110563 h 450137"/>
              <a:gd name="connsiteX67" fmla="*/ 262772 w 602788"/>
              <a:gd name="connsiteY67" fmla="*/ 140523 h 450137"/>
              <a:gd name="connsiteX68" fmla="*/ 255595 w 602788"/>
              <a:gd name="connsiteY68" fmla="*/ 151962 h 450137"/>
              <a:gd name="connsiteX69" fmla="*/ 84770 w 602788"/>
              <a:gd name="connsiteY69" fmla="*/ 131944 h 450137"/>
              <a:gd name="connsiteX70" fmla="*/ 80464 w 602788"/>
              <a:gd name="connsiteY70" fmla="*/ 117646 h 450137"/>
              <a:gd name="connsiteX71" fmla="*/ 149121 w 602788"/>
              <a:gd name="connsiteY71" fmla="*/ 110563 h 450137"/>
              <a:gd name="connsiteX72" fmla="*/ 462404 w 602788"/>
              <a:gd name="connsiteY72" fmla="*/ 71777 h 450137"/>
              <a:gd name="connsiteX73" fmla="*/ 531061 w 602788"/>
              <a:gd name="connsiteY73" fmla="*/ 78887 h 450137"/>
              <a:gd name="connsiteX74" fmla="*/ 526755 w 602788"/>
              <a:gd name="connsiteY74" fmla="*/ 93242 h 450137"/>
              <a:gd name="connsiteX75" fmla="*/ 355930 w 602788"/>
              <a:gd name="connsiteY75" fmla="*/ 113338 h 450137"/>
              <a:gd name="connsiteX76" fmla="*/ 348753 w 602788"/>
              <a:gd name="connsiteY76" fmla="*/ 101854 h 450137"/>
              <a:gd name="connsiteX77" fmla="*/ 462404 w 602788"/>
              <a:gd name="connsiteY77" fmla="*/ 71777 h 450137"/>
              <a:gd name="connsiteX78" fmla="*/ 149121 w 602788"/>
              <a:gd name="connsiteY78" fmla="*/ 71189 h 450137"/>
              <a:gd name="connsiteX79" fmla="*/ 262772 w 602788"/>
              <a:gd name="connsiteY79" fmla="*/ 100432 h 450137"/>
              <a:gd name="connsiteX80" fmla="*/ 255595 w 602788"/>
              <a:gd name="connsiteY80" fmla="*/ 113339 h 450137"/>
              <a:gd name="connsiteX81" fmla="*/ 84770 w 602788"/>
              <a:gd name="connsiteY81" fmla="*/ 91827 h 450137"/>
              <a:gd name="connsiteX82" fmla="*/ 80464 w 602788"/>
              <a:gd name="connsiteY82" fmla="*/ 78920 h 450137"/>
              <a:gd name="connsiteX83" fmla="*/ 149121 w 602788"/>
              <a:gd name="connsiteY83" fmla="*/ 71189 h 450137"/>
              <a:gd name="connsiteX84" fmla="*/ 466443 w 602788"/>
              <a:gd name="connsiteY84" fmla="*/ 17203 h 450137"/>
              <a:gd name="connsiteX85" fmla="*/ 317181 w 602788"/>
              <a:gd name="connsiteY85" fmla="*/ 68811 h 450137"/>
              <a:gd name="connsiteX86" fmla="*/ 317181 w 602788"/>
              <a:gd name="connsiteY86" fmla="*/ 279544 h 450137"/>
              <a:gd name="connsiteX87" fmla="*/ 307135 w 602788"/>
              <a:gd name="connsiteY87" fmla="*/ 268075 h 450137"/>
              <a:gd name="connsiteX88" fmla="*/ 307135 w 602788"/>
              <a:gd name="connsiteY88" fmla="*/ 407130 h 450137"/>
              <a:gd name="connsiteX89" fmla="*/ 477925 w 602788"/>
              <a:gd name="connsiteY89" fmla="*/ 368424 h 450137"/>
              <a:gd name="connsiteX90" fmla="*/ 561167 w 602788"/>
              <a:gd name="connsiteY90" fmla="*/ 382760 h 450137"/>
              <a:gd name="connsiteX91" fmla="*/ 561167 w 602788"/>
              <a:gd name="connsiteY91" fmla="*/ 31538 h 450137"/>
              <a:gd name="connsiteX92" fmla="*/ 466443 w 602788"/>
              <a:gd name="connsiteY92" fmla="*/ 17203 h 450137"/>
              <a:gd name="connsiteX93" fmla="*/ 140651 w 602788"/>
              <a:gd name="connsiteY93" fmla="*/ 17203 h 450137"/>
              <a:gd name="connsiteX94" fmla="*/ 45927 w 602788"/>
              <a:gd name="connsiteY94" fmla="*/ 31538 h 450137"/>
              <a:gd name="connsiteX95" fmla="*/ 45927 w 602788"/>
              <a:gd name="connsiteY95" fmla="*/ 382760 h 450137"/>
              <a:gd name="connsiteX96" fmla="*/ 126298 w 602788"/>
              <a:gd name="connsiteY96" fmla="*/ 369858 h 450137"/>
              <a:gd name="connsiteX97" fmla="*/ 301394 w 602788"/>
              <a:gd name="connsiteY97" fmla="*/ 407130 h 450137"/>
              <a:gd name="connsiteX98" fmla="*/ 301394 w 602788"/>
              <a:gd name="connsiteY98" fmla="*/ 268075 h 450137"/>
              <a:gd name="connsiteX99" fmla="*/ 291348 w 602788"/>
              <a:gd name="connsiteY99" fmla="*/ 279544 h 450137"/>
              <a:gd name="connsiteX100" fmla="*/ 291348 w 602788"/>
              <a:gd name="connsiteY100" fmla="*/ 68811 h 450137"/>
              <a:gd name="connsiteX101" fmla="*/ 140651 w 602788"/>
              <a:gd name="connsiteY101" fmla="*/ 17203 h 450137"/>
              <a:gd name="connsiteX102" fmla="*/ 140651 w 602788"/>
              <a:gd name="connsiteY102" fmla="*/ 0 h 450137"/>
              <a:gd name="connsiteX103" fmla="*/ 304264 w 602788"/>
              <a:gd name="connsiteY103" fmla="*/ 57342 h 450137"/>
              <a:gd name="connsiteX104" fmla="*/ 466443 w 602788"/>
              <a:gd name="connsiteY104" fmla="*/ 0 h 450137"/>
              <a:gd name="connsiteX105" fmla="*/ 572649 w 602788"/>
              <a:gd name="connsiteY105" fmla="*/ 18636 h 450137"/>
              <a:gd name="connsiteX106" fmla="*/ 578389 w 602788"/>
              <a:gd name="connsiteY106" fmla="*/ 20070 h 450137"/>
              <a:gd name="connsiteX107" fmla="*/ 578389 w 602788"/>
              <a:gd name="connsiteY107" fmla="*/ 57342 h 450137"/>
              <a:gd name="connsiteX108" fmla="*/ 602788 w 602788"/>
              <a:gd name="connsiteY108" fmla="*/ 74545 h 450137"/>
              <a:gd name="connsiteX109" fmla="*/ 602788 w 602788"/>
              <a:gd name="connsiteY109" fmla="*/ 435801 h 450137"/>
              <a:gd name="connsiteX110" fmla="*/ 341580 w 602788"/>
              <a:gd name="connsiteY110" fmla="*/ 435801 h 450137"/>
              <a:gd name="connsiteX111" fmla="*/ 304264 w 602788"/>
              <a:gd name="connsiteY111" fmla="*/ 450137 h 450137"/>
              <a:gd name="connsiteX112" fmla="*/ 266949 w 602788"/>
              <a:gd name="connsiteY112" fmla="*/ 435801 h 450137"/>
              <a:gd name="connsiteX113" fmla="*/ 0 w 602788"/>
              <a:gd name="connsiteY113" fmla="*/ 435801 h 450137"/>
              <a:gd name="connsiteX114" fmla="*/ 0 w 602788"/>
              <a:gd name="connsiteY114" fmla="*/ 74545 h 450137"/>
              <a:gd name="connsiteX115" fmla="*/ 28704 w 602788"/>
              <a:gd name="connsiteY115" fmla="*/ 55909 h 450137"/>
              <a:gd name="connsiteX116" fmla="*/ 28704 w 602788"/>
              <a:gd name="connsiteY116" fmla="*/ 20070 h 450137"/>
              <a:gd name="connsiteX117" fmla="*/ 34445 w 602788"/>
              <a:gd name="connsiteY117" fmla="*/ 18636 h 450137"/>
              <a:gd name="connsiteX118" fmla="*/ 140651 w 602788"/>
              <a:gd name="connsiteY118" fmla="*/ 0 h 4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2788" h="450137">
                <a:moveTo>
                  <a:pt x="462404" y="304764"/>
                </a:moveTo>
                <a:cubicBezTo>
                  <a:pt x="483779" y="304070"/>
                  <a:pt x="507017" y="306042"/>
                  <a:pt x="531061" y="312495"/>
                </a:cubicBezTo>
                <a:lnTo>
                  <a:pt x="526755" y="325402"/>
                </a:lnTo>
                <a:cubicBezTo>
                  <a:pt x="437754" y="302456"/>
                  <a:pt x="355930" y="345480"/>
                  <a:pt x="355930" y="346914"/>
                </a:cubicBezTo>
                <a:lnTo>
                  <a:pt x="348753" y="334007"/>
                </a:lnTo>
                <a:cubicBezTo>
                  <a:pt x="350906" y="332931"/>
                  <a:pt x="398278" y="306848"/>
                  <a:pt x="462404" y="304764"/>
                </a:cubicBezTo>
                <a:close/>
                <a:moveTo>
                  <a:pt x="149121" y="303384"/>
                </a:moveTo>
                <a:cubicBezTo>
                  <a:pt x="213247" y="305468"/>
                  <a:pt x="260619" y="331551"/>
                  <a:pt x="262772" y="332627"/>
                </a:cubicBezTo>
                <a:lnTo>
                  <a:pt x="255595" y="345534"/>
                </a:lnTo>
                <a:cubicBezTo>
                  <a:pt x="255595" y="345534"/>
                  <a:pt x="173771" y="301076"/>
                  <a:pt x="84770" y="325456"/>
                </a:cubicBezTo>
                <a:lnTo>
                  <a:pt x="80464" y="311115"/>
                </a:lnTo>
                <a:cubicBezTo>
                  <a:pt x="104509" y="304662"/>
                  <a:pt x="127746" y="302690"/>
                  <a:pt x="149121" y="303384"/>
                </a:cubicBezTo>
                <a:close/>
                <a:moveTo>
                  <a:pt x="462404" y="266141"/>
                </a:moveTo>
                <a:cubicBezTo>
                  <a:pt x="483779" y="265447"/>
                  <a:pt x="507017" y="267419"/>
                  <a:pt x="531061" y="273872"/>
                </a:cubicBezTo>
                <a:lnTo>
                  <a:pt x="526755" y="286779"/>
                </a:lnTo>
                <a:cubicBezTo>
                  <a:pt x="437754" y="262399"/>
                  <a:pt x="355930" y="306857"/>
                  <a:pt x="355930" y="308291"/>
                </a:cubicBezTo>
                <a:lnTo>
                  <a:pt x="348753" y="295384"/>
                </a:lnTo>
                <a:cubicBezTo>
                  <a:pt x="350906" y="294309"/>
                  <a:pt x="398278" y="268225"/>
                  <a:pt x="462404" y="266141"/>
                </a:cubicBezTo>
                <a:close/>
                <a:moveTo>
                  <a:pt x="149121" y="264762"/>
                </a:moveTo>
                <a:cubicBezTo>
                  <a:pt x="213247" y="266846"/>
                  <a:pt x="260619" y="292929"/>
                  <a:pt x="262772" y="294005"/>
                </a:cubicBezTo>
                <a:lnTo>
                  <a:pt x="255595" y="306912"/>
                </a:lnTo>
                <a:cubicBezTo>
                  <a:pt x="255595" y="306912"/>
                  <a:pt x="173771" y="262454"/>
                  <a:pt x="84770" y="285400"/>
                </a:cubicBezTo>
                <a:lnTo>
                  <a:pt x="80464" y="272493"/>
                </a:lnTo>
                <a:cubicBezTo>
                  <a:pt x="104509" y="266040"/>
                  <a:pt x="127746" y="264068"/>
                  <a:pt x="149121" y="264762"/>
                </a:cubicBezTo>
                <a:close/>
                <a:moveTo>
                  <a:pt x="462404" y="227519"/>
                </a:moveTo>
                <a:cubicBezTo>
                  <a:pt x="483779" y="226825"/>
                  <a:pt x="507017" y="228797"/>
                  <a:pt x="531061" y="235250"/>
                </a:cubicBezTo>
                <a:lnTo>
                  <a:pt x="526755" y="248157"/>
                </a:lnTo>
                <a:cubicBezTo>
                  <a:pt x="437754" y="223777"/>
                  <a:pt x="355930" y="268235"/>
                  <a:pt x="355930" y="269669"/>
                </a:cubicBezTo>
                <a:lnTo>
                  <a:pt x="348753" y="256762"/>
                </a:lnTo>
                <a:cubicBezTo>
                  <a:pt x="350906" y="255687"/>
                  <a:pt x="398278" y="229603"/>
                  <a:pt x="462404" y="227519"/>
                </a:cubicBezTo>
                <a:close/>
                <a:moveTo>
                  <a:pt x="149121" y="225909"/>
                </a:moveTo>
                <a:cubicBezTo>
                  <a:pt x="213247" y="227993"/>
                  <a:pt x="260619" y="254077"/>
                  <a:pt x="262772" y="255152"/>
                </a:cubicBezTo>
                <a:lnTo>
                  <a:pt x="255595" y="268059"/>
                </a:lnTo>
                <a:cubicBezTo>
                  <a:pt x="255595" y="266625"/>
                  <a:pt x="173771" y="223601"/>
                  <a:pt x="84770" y="246547"/>
                </a:cubicBezTo>
                <a:lnTo>
                  <a:pt x="80464" y="233640"/>
                </a:lnTo>
                <a:cubicBezTo>
                  <a:pt x="104509" y="227186"/>
                  <a:pt x="127746" y="225215"/>
                  <a:pt x="149121" y="225909"/>
                </a:cubicBezTo>
                <a:close/>
                <a:moveTo>
                  <a:pt x="462404" y="189417"/>
                </a:moveTo>
                <a:cubicBezTo>
                  <a:pt x="483779" y="188636"/>
                  <a:pt x="507017" y="190423"/>
                  <a:pt x="531061" y="196500"/>
                </a:cubicBezTo>
                <a:lnTo>
                  <a:pt x="526755" y="210798"/>
                </a:lnTo>
                <a:cubicBezTo>
                  <a:pt x="437754" y="186491"/>
                  <a:pt x="355930" y="230816"/>
                  <a:pt x="355930" y="230816"/>
                </a:cubicBezTo>
                <a:lnTo>
                  <a:pt x="348753" y="219377"/>
                </a:lnTo>
                <a:cubicBezTo>
                  <a:pt x="350906" y="217232"/>
                  <a:pt x="398278" y="191763"/>
                  <a:pt x="462404" y="189417"/>
                </a:cubicBezTo>
                <a:close/>
                <a:moveTo>
                  <a:pt x="149121" y="188683"/>
                </a:moveTo>
                <a:cubicBezTo>
                  <a:pt x="213247" y="190769"/>
                  <a:pt x="260619" y="216876"/>
                  <a:pt x="262772" y="217952"/>
                </a:cubicBezTo>
                <a:lnTo>
                  <a:pt x="255595" y="229436"/>
                </a:lnTo>
                <a:cubicBezTo>
                  <a:pt x="255595" y="229436"/>
                  <a:pt x="173771" y="184937"/>
                  <a:pt x="84770" y="209340"/>
                </a:cubicBezTo>
                <a:lnTo>
                  <a:pt x="80464" y="196421"/>
                </a:lnTo>
                <a:cubicBezTo>
                  <a:pt x="104509" y="189962"/>
                  <a:pt x="127746" y="187988"/>
                  <a:pt x="149121" y="188683"/>
                </a:cubicBezTo>
                <a:close/>
                <a:moveTo>
                  <a:pt x="462404" y="148664"/>
                </a:moveTo>
                <a:cubicBezTo>
                  <a:pt x="483779" y="147970"/>
                  <a:pt x="507017" y="149942"/>
                  <a:pt x="531061" y="156395"/>
                </a:cubicBezTo>
                <a:lnTo>
                  <a:pt x="526755" y="169302"/>
                </a:lnTo>
                <a:cubicBezTo>
                  <a:pt x="437754" y="146356"/>
                  <a:pt x="355930" y="189380"/>
                  <a:pt x="355930" y="190814"/>
                </a:cubicBezTo>
                <a:lnTo>
                  <a:pt x="348753" y="177907"/>
                </a:lnTo>
                <a:cubicBezTo>
                  <a:pt x="350906" y="176832"/>
                  <a:pt x="398278" y="150748"/>
                  <a:pt x="462404" y="148664"/>
                </a:cubicBezTo>
                <a:close/>
                <a:moveTo>
                  <a:pt x="149121" y="147806"/>
                </a:moveTo>
                <a:cubicBezTo>
                  <a:pt x="213247" y="150152"/>
                  <a:pt x="260619" y="175621"/>
                  <a:pt x="262772" y="177766"/>
                </a:cubicBezTo>
                <a:lnTo>
                  <a:pt x="255595" y="189205"/>
                </a:lnTo>
                <a:cubicBezTo>
                  <a:pt x="255595" y="189205"/>
                  <a:pt x="173771" y="144880"/>
                  <a:pt x="84770" y="169187"/>
                </a:cubicBezTo>
                <a:lnTo>
                  <a:pt x="80464" y="154889"/>
                </a:lnTo>
                <a:cubicBezTo>
                  <a:pt x="104509" y="148812"/>
                  <a:pt x="127746" y="147025"/>
                  <a:pt x="149121" y="147806"/>
                </a:cubicBezTo>
                <a:close/>
                <a:moveTo>
                  <a:pt x="462404" y="111421"/>
                </a:moveTo>
                <a:cubicBezTo>
                  <a:pt x="483779" y="110727"/>
                  <a:pt x="507017" y="112699"/>
                  <a:pt x="531061" y="119152"/>
                </a:cubicBezTo>
                <a:lnTo>
                  <a:pt x="526755" y="132059"/>
                </a:lnTo>
                <a:cubicBezTo>
                  <a:pt x="437754" y="109113"/>
                  <a:pt x="355930" y="153571"/>
                  <a:pt x="355930" y="153571"/>
                </a:cubicBezTo>
                <a:lnTo>
                  <a:pt x="348753" y="140664"/>
                </a:lnTo>
                <a:cubicBezTo>
                  <a:pt x="350906" y="139589"/>
                  <a:pt x="398278" y="113505"/>
                  <a:pt x="462404" y="111421"/>
                </a:cubicBezTo>
                <a:close/>
                <a:moveTo>
                  <a:pt x="149121" y="110563"/>
                </a:moveTo>
                <a:cubicBezTo>
                  <a:pt x="213247" y="112909"/>
                  <a:pt x="260619" y="138378"/>
                  <a:pt x="262772" y="140523"/>
                </a:cubicBezTo>
                <a:lnTo>
                  <a:pt x="255595" y="151962"/>
                </a:lnTo>
                <a:cubicBezTo>
                  <a:pt x="255595" y="151962"/>
                  <a:pt x="173771" y="107637"/>
                  <a:pt x="84770" y="131944"/>
                </a:cubicBezTo>
                <a:lnTo>
                  <a:pt x="80464" y="117646"/>
                </a:lnTo>
                <a:cubicBezTo>
                  <a:pt x="104509" y="111569"/>
                  <a:pt x="127746" y="109782"/>
                  <a:pt x="149121" y="110563"/>
                </a:cubicBezTo>
                <a:close/>
                <a:moveTo>
                  <a:pt x="462404" y="71777"/>
                </a:moveTo>
                <a:cubicBezTo>
                  <a:pt x="483779" y="70992"/>
                  <a:pt x="507017" y="72787"/>
                  <a:pt x="531061" y="78887"/>
                </a:cubicBezTo>
                <a:lnTo>
                  <a:pt x="526755" y="93242"/>
                </a:lnTo>
                <a:cubicBezTo>
                  <a:pt x="437754" y="68839"/>
                  <a:pt x="355930" y="113338"/>
                  <a:pt x="355930" y="113338"/>
                </a:cubicBezTo>
                <a:lnTo>
                  <a:pt x="348753" y="101854"/>
                </a:lnTo>
                <a:cubicBezTo>
                  <a:pt x="350906" y="99702"/>
                  <a:pt x="398278" y="74133"/>
                  <a:pt x="462404" y="71777"/>
                </a:cubicBezTo>
                <a:close/>
                <a:moveTo>
                  <a:pt x="149121" y="71189"/>
                </a:moveTo>
                <a:cubicBezTo>
                  <a:pt x="213247" y="73273"/>
                  <a:pt x="260619" y="99357"/>
                  <a:pt x="262772" y="100432"/>
                </a:cubicBezTo>
                <a:lnTo>
                  <a:pt x="255595" y="113339"/>
                </a:lnTo>
                <a:cubicBezTo>
                  <a:pt x="255595" y="111905"/>
                  <a:pt x="173771" y="67447"/>
                  <a:pt x="84770" y="91827"/>
                </a:cubicBezTo>
                <a:lnTo>
                  <a:pt x="80464" y="78920"/>
                </a:lnTo>
                <a:cubicBezTo>
                  <a:pt x="104509" y="72467"/>
                  <a:pt x="127746" y="70495"/>
                  <a:pt x="149121" y="71189"/>
                </a:cubicBezTo>
                <a:close/>
                <a:moveTo>
                  <a:pt x="466443" y="17203"/>
                </a:moveTo>
                <a:cubicBezTo>
                  <a:pt x="407599" y="17203"/>
                  <a:pt x="357367" y="34405"/>
                  <a:pt x="317181" y="68811"/>
                </a:cubicBezTo>
                <a:lnTo>
                  <a:pt x="317181" y="279544"/>
                </a:lnTo>
                <a:lnTo>
                  <a:pt x="307135" y="268075"/>
                </a:lnTo>
                <a:lnTo>
                  <a:pt x="307135" y="407130"/>
                </a:lnTo>
                <a:cubicBezTo>
                  <a:pt x="328663" y="397095"/>
                  <a:pt x="400423" y="368424"/>
                  <a:pt x="477925" y="368424"/>
                </a:cubicBezTo>
                <a:cubicBezTo>
                  <a:pt x="508064" y="368424"/>
                  <a:pt x="536768" y="374158"/>
                  <a:pt x="561167" y="382760"/>
                </a:cubicBezTo>
                <a:lnTo>
                  <a:pt x="561167" y="31538"/>
                </a:lnTo>
                <a:cubicBezTo>
                  <a:pt x="548250" y="27238"/>
                  <a:pt x="510935" y="17203"/>
                  <a:pt x="466443" y="17203"/>
                </a:cubicBezTo>
                <a:close/>
                <a:moveTo>
                  <a:pt x="140651" y="17203"/>
                </a:moveTo>
                <a:cubicBezTo>
                  <a:pt x="96159" y="17203"/>
                  <a:pt x="60279" y="27238"/>
                  <a:pt x="45927" y="31538"/>
                </a:cubicBezTo>
                <a:lnTo>
                  <a:pt x="45927" y="382760"/>
                </a:lnTo>
                <a:cubicBezTo>
                  <a:pt x="68890" y="374158"/>
                  <a:pt x="96159" y="369858"/>
                  <a:pt x="126298" y="369858"/>
                </a:cubicBezTo>
                <a:cubicBezTo>
                  <a:pt x="202365" y="369858"/>
                  <a:pt x="278431" y="398529"/>
                  <a:pt x="301394" y="407130"/>
                </a:cubicBezTo>
                <a:lnTo>
                  <a:pt x="301394" y="268075"/>
                </a:lnTo>
                <a:lnTo>
                  <a:pt x="291348" y="279544"/>
                </a:lnTo>
                <a:lnTo>
                  <a:pt x="291348" y="68811"/>
                </a:lnTo>
                <a:cubicBezTo>
                  <a:pt x="249726" y="34405"/>
                  <a:pt x="199494" y="17203"/>
                  <a:pt x="140651" y="17203"/>
                </a:cubicBezTo>
                <a:close/>
                <a:moveTo>
                  <a:pt x="140651" y="0"/>
                </a:moveTo>
                <a:cubicBezTo>
                  <a:pt x="203800" y="0"/>
                  <a:pt x="259773" y="20070"/>
                  <a:pt x="304264" y="57342"/>
                </a:cubicBezTo>
                <a:cubicBezTo>
                  <a:pt x="348756" y="20070"/>
                  <a:pt x="403294" y="0"/>
                  <a:pt x="466443" y="0"/>
                </a:cubicBezTo>
                <a:cubicBezTo>
                  <a:pt x="526722" y="0"/>
                  <a:pt x="571213" y="17203"/>
                  <a:pt x="572649" y="18636"/>
                </a:cubicBezTo>
                <a:lnTo>
                  <a:pt x="578389" y="20070"/>
                </a:lnTo>
                <a:lnTo>
                  <a:pt x="578389" y="57342"/>
                </a:lnTo>
                <a:cubicBezTo>
                  <a:pt x="592742" y="61643"/>
                  <a:pt x="602788" y="65944"/>
                  <a:pt x="602788" y="74545"/>
                </a:cubicBezTo>
                <a:lnTo>
                  <a:pt x="602788" y="435801"/>
                </a:lnTo>
                <a:lnTo>
                  <a:pt x="341580" y="435801"/>
                </a:lnTo>
                <a:cubicBezTo>
                  <a:pt x="332969" y="444403"/>
                  <a:pt x="320052" y="450137"/>
                  <a:pt x="304264" y="450137"/>
                </a:cubicBezTo>
                <a:cubicBezTo>
                  <a:pt x="289912" y="450137"/>
                  <a:pt x="275560" y="444403"/>
                  <a:pt x="266949" y="435801"/>
                </a:cubicBezTo>
                <a:lnTo>
                  <a:pt x="0" y="435801"/>
                </a:lnTo>
                <a:lnTo>
                  <a:pt x="0" y="74545"/>
                </a:lnTo>
                <a:cubicBezTo>
                  <a:pt x="0" y="64510"/>
                  <a:pt x="11482" y="58776"/>
                  <a:pt x="28704" y="55909"/>
                </a:cubicBezTo>
                <a:lnTo>
                  <a:pt x="28704" y="20070"/>
                </a:lnTo>
                <a:lnTo>
                  <a:pt x="34445" y="18636"/>
                </a:lnTo>
                <a:cubicBezTo>
                  <a:pt x="35880" y="17203"/>
                  <a:pt x="81807" y="0"/>
                  <a:pt x="140651" y="0"/>
                </a:cubicBezTo>
                <a:close/>
              </a:path>
            </a:pathLst>
          </a:custGeom>
          <a:solidFill>
            <a:schemeClr val="accent1"/>
          </a:solidFill>
          <a:ln>
            <a:noFill/>
          </a:ln>
        </p:spPr>
      </p:sp>
      <p:sp>
        <p:nvSpPr>
          <p:cNvPr id="172" name="book-opened-on-a-stand_21552">
            <a:extLst>
              <a:ext uri="{FF2B5EF4-FFF2-40B4-BE49-F238E27FC236}">
                <a16:creationId xmlns="" xmlns:a16="http://schemas.microsoft.com/office/drawing/2014/main" id="{1D6C9721-80DD-48A8-AE62-66B518E40169}"/>
              </a:ext>
            </a:extLst>
          </p:cNvPr>
          <p:cNvSpPr>
            <a:spLocks noChangeAspect="1"/>
          </p:cNvSpPr>
          <p:nvPr/>
        </p:nvSpPr>
        <p:spPr bwMode="auto">
          <a:xfrm>
            <a:off x="10466842" y="4713003"/>
            <a:ext cx="368752" cy="302538"/>
          </a:xfrm>
          <a:custGeom>
            <a:avLst/>
            <a:gdLst>
              <a:gd name="T0" fmla="*/ 751 w 751"/>
              <a:gd name="T1" fmla="*/ 72 h 617"/>
              <a:gd name="T2" fmla="*/ 708 w 751"/>
              <a:gd name="T3" fmla="*/ 0 h 617"/>
              <a:gd name="T4" fmla="*/ 43 w 751"/>
              <a:gd name="T5" fmla="*/ 0 h 617"/>
              <a:gd name="T6" fmla="*/ 0 w 751"/>
              <a:gd name="T7" fmla="*/ 72 h 617"/>
              <a:gd name="T8" fmla="*/ 313 w 751"/>
              <a:gd name="T9" fmla="*/ 539 h 617"/>
              <a:gd name="T10" fmla="*/ 251 w 751"/>
              <a:gd name="T11" fmla="*/ 586 h 617"/>
              <a:gd name="T12" fmla="*/ 500 w 751"/>
              <a:gd name="T13" fmla="*/ 617 h 617"/>
              <a:gd name="T14" fmla="*/ 438 w 751"/>
              <a:gd name="T15" fmla="*/ 586 h 617"/>
              <a:gd name="T16" fmla="*/ 751 w 751"/>
              <a:gd name="T17" fmla="*/ 539 h 617"/>
              <a:gd name="T18" fmla="*/ 74 w 751"/>
              <a:gd name="T19" fmla="*/ 39 h 617"/>
              <a:gd name="T20" fmla="*/ 360 w 751"/>
              <a:gd name="T21" fmla="*/ 100 h 617"/>
              <a:gd name="T22" fmla="*/ 360 w 751"/>
              <a:gd name="T23" fmla="*/ 504 h 617"/>
              <a:gd name="T24" fmla="*/ 74 w 751"/>
              <a:gd name="T25" fmla="*/ 103 h 617"/>
              <a:gd name="T26" fmla="*/ 74 w 751"/>
              <a:gd name="T27" fmla="*/ 72 h 617"/>
              <a:gd name="T28" fmla="*/ 677 w 751"/>
              <a:gd name="T29" fmla="*/ 72 h 617"/>
              <a:gd name="T30" fmla="*/ 677 w 751"/>
              <a:gd name="T31" fmla="*/ 443 h 617"/>
              <a:gd name="T32" fmla="*/ 391 w 751"/>
              <a:gd name="T33" fmla="*/ 103 h 617"/>
              <a:gd name="T34" fmla="*/ 523 w 751"/>
              <a:gd name="T35" fmla="*/ 72 h 617"/>
              <a:gd name="T36" fmla="*/ 439 w 751"/>
              <a:gd name="T37" fmla="*/ 200 h 617"/>
              <a:gd name="T38" fmla="*/ 634 w 751"/>
              <a:gd name="T39" fmla="*/ 103 h 617"/>
              <a:gd name="T40" fmla="*/ 439 w 751"/>
              <a:gd name="T41" fmla="*/ 200 h 617"/>
              <a:gd name="T42" fmla="*/ 429 w 751"/>
              <a:gd name="T43" fmla="*/ 254 h 617"/>
              <a:gd name="T44" fmla="*/ 644 w 751"/>
              <a:gd name="T45" fmla="*/ 216 h 617"/>
              <a:gd name="T46" fmla="*/ 439 w 751"/>
              <a:gd name="T47" fmla="*/ 367 h 617"/>
              <a:gd name="T48" fmla="*/ 634 w 751"/>
              <a:gd name="T49" fmla="*/ 270 h 617"/>
              <a:gd name="T50" fmla="*/ 439 w 751"/>
              <a:gd name="T51" fmla="*/ 367 h 617"/>
              <a:gd name="T52" fmla="*/ 429 w 751"/>
              <a:gd name="T53" fmla="*/ 421 h 617"/>
              <a:gd name="T54" fmla="*/ 644 w 751"/>
              <a:gd name="T55" fmla="*/ 383 h 617"/>
              <a:gd name="T56" fmla="*/ 313 w 751"/>
              <a:gd name="T57" fmla="*/ 200 h 617"/>
              <a:gd name="T58" fmla="*/ 117 w 751"/>
              <a:gd name="T59" fmla="*/ 103 h 617"/>
              <a:gd name="T60" fmla="*/ 313 w 751"/>
              <a:gd name="T61" fmla="*/ 200 h 617"/>
              <a:gd name="T62" fmla="*/ 108 w 751"/>
              <a:gd name="T63" fmla="*/ 216 h 617"/>
              <a:gd name="T64" fmla="*/ 323 w 751"/>
              <a:gd name="T65" fmla="*/ 254 h 617"/>
              <a:gd name="T66" fmla="*/ 118 w 751"/>
              <a:gd name="T67" fmla="*/ 270 h 617"/>
              <a:gd name="T68" fmla="*/ 313 w 751"/>
              <a:gd name="T69" fmla="*/ 368 h 617"/>
              <a:gd name="T70" fmla="*/ 118 w 751"/>
              <a:gd name="T71" fmla="*/ 270 h 617"/>
              <a:gd name="T72" fmla="*/ 323 w 751"/>
              <a:gd name="T73" fmla="*/ 421 h 617"/>
              <a:gd name="T74" fmla="*/ 108 w 751"/>
              <a:gd name="T75" fmla="*/ 383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1" h="617">
                <a:moveTo>
                  <a:pt x="751" y="539"/>
                </a:moveTo>
                <a:lnTo>
                  <a:pt x="751" y="72"/>
                </a:lnTo>
                <a:lnTo>
                  <a:pt x="708" y="72"/>
                </a:lnTo>
                <a:lnTo>
                  <a:pt x="708" y="0"/>
                </a:lnTo>
                <a:lnTo>
                  <a:pt x="376" y="72"/>
                </a:lnTo>
                <a:lnTo>
                  <a:pt x="43" y="0"/>
                </a:lnTo>
                <a:lnTo>
                  <a:pt x="43" y="72"/>
                </a:lnTo>
                <a:lnTo>
                  <a:pt x="0" y="72"/>
                </a:lnTo>
                <a:lnTo>
                  <a:pt x="0" y="539"/>
                </a:lnTo>
                <a:lnTo>
                  <a:pt x="313" y="539"/>
                </a:lnTo>
                <a:lnTo>
                  <a:pt x="313" y="586"/>
                </a:lnTo>
                <a:lnTo>
                  <a:pt x="251" y="586"/>
                </a:lnTo>
                <a:lnTo>
                  <a:pt x="251" y="617"/>
                </a:lnTo>
                <a:lnTo>
                  <a:pt x="500" y="617"/>
                </a:lnTo>
                <a:lnTo>
                  <a:pt x="500" y="586"/>
                </a:lnTo>
                <a:lnTo>
                  <a:pt x="438" y="586"/>
                </a:lnTo>
                <a:lnTo>
                  <a:pt x="438" y="539"/>
                </a:lnTo>
                <a:lnTo>
                  <a:pt x="751" y="539"/>
                </a:lnTo>
                <a:close/>
                <a:moveTo>
                  <a:pt x="74" y="72"/>
                </a:moveTo>
                <a:lnTo>
                  <a:pt x="74" y="39"/>
                </a:lnTo>
                <a:lnTo>
                  <a:pt x="228" y="72"/>
                </a:lnTo>
                <a:lnTo>
                  <a:pt x="360" y="100"/>
                </a:lnTo>
                <a:lnTo>
                  <a:pt x="360" y="103"/>
                </a:lnTo>
                <a:lnTo>
                  <a:pt x="360" y="504"/>
                </a:lnTo>
                <a:lnTo>
                  <a:pt x="74" y="443"/>
                </a:lnTo>
                <a:lnTo>
                  <a:pt x="74" y="103"/>
                </a:lnTo>
                <a:lnTo>
                  <a:pt x="74" y="72"/>
                </a:lnTo>
                <a:lnTo>
                  <a:pt x="74" y="72"/>
                </a:lnTo>
                <a:close/>
                <a:moveTo>
                  <a:pt x="677" y="39"/>
                </a:moveTo>
                <a:lnTo>
                  <a:pt x="677" y="72"/>
                </a:lnTo>
                <a:lnTo>
                  <a:pt x="677" y="103"/>
                </a:lnTo>
                <a:lnTo>
                  <a:pt x="677" y="443"/>
                </a:lnTo>
                <a:lnTo>
                  <a:pt x="391" y="504"/>
                </a:lnTo>
                <a:lnTo>
                  <a:pt x="391" y="103"/>
                </a:lnTo>
                <a:lnTo>
                  <a:pt x="391" y="100"/>
                </a:lnTo>
                <a:lnTo>
                  <a:pt x="523" y="72"/>
                </a:lnTo>
                <a:lnTo>
                  <a:pt x="677" y="39"/>
                </a:lnTo>
                <a:close/>
                <a:moveTo>
                  <a:pt x="439" y="200"/>
                </a:moveTo>
                <a:lnTo>
                  <a:pt x="429" y="171"/>
                </a:lnTo>
                <a:lnTo>
                  <a:pt x="634" y="103"/>
                </a:lnTo>
                <a:lnTo>
                  <a:pt x="644" y="133"/>
                </a:lnTo>
                <a:lnTo>
                  <a:pt x="439" y="200"/>
                </a:lnTo>
                <a:close/>
                <a:moveTo>
                  <a:pt x="439" y="284"/>
                </a:moveTo>
                <a:lnTo>
                  <a:pt x="429" y="254"/>
                </a:lnTo>
                <a:lnTo>
                  <a:pt x="634" y="187"/>
                </a:lnTo>
                <a:lnTo>
                  <a:pt x="644" y="216"/>
                </a:lnTo>
                <a:lnTo>
                  <a:pt x="439" y="284"/>
                </a:lnTo>
                <a:close/>
                <a:moveTo>
                  <a:pt x="439" y="367"/>
                </a:moveTo>
                <a:lnTo>
                  <a:pt x="429" y="338"/>
                </a:lnTo>
                <a:lnTo>
                  <a:pt x="634" y="270"/>
                </a:lnTo>
                <a:lnTo>
                  <a:pt x="644" y="300"/>
                </a:lnTo>
                <a:lnTo>
                  <a:pt x="439" y="367"/>
                </a:lnTo>
                <a:close/>
                <a:moveTo>
                  <a:pt x="439" y="451"/>
                </a:moveTo>
                <a:lnTo>
                  <a:pt x="429" y="421"/>
                </a:lnTo>
                <a:lnTo>
                  <a:pt x="634" y="354"/>
                </a:lnTo>
                <a:lnTo>
                  <a:pt x="644" y="383"/>
                </a:lnTo>
                <a:lnTo>
                  <a:pt x="439" y="451"/>
                </a:lnTo>
                <a:close/>
                <a:moveTo>
                  <a:pt x="313" y="200"/>
                </a:moveTo>
                <a:lnTo>
                  <a:pt x="108" y="133"/>
                </a:lnTo>
                <a:lnTo>
                  <a:pt x="117" y="103"/>
                </a:lnTo>
                <a:lnTo>
                  <a:pt x="323" y="171"/>
                </a:lnTo>
                <a:lnTo>
                  <a:pt x="313" y="200"/>
                </a:lnTo>
                <a:close/>
                <a:moveTo>
                  <a:pt x="313" y="284"/>
                </a:moveTo>
                <a:lnTo>
                  <a:pt x="108" y="216"/>
                </a:lnTo>
                <a:lnTo>
                  <a:pt x="117" y="187"/>
                </a:lnTo>
                <a:lnTo>
                  <a:pt x="323" y="254"/>
                </a:lnTo>
                <a:lnTo>
                  <a:pt x="313" y="284"/>
                </a:lnTo>
                <a:close/>
                <a:moveTo>
                  <a:pt x="118" y="270"/>
                </a:moveTo>
                <a:lnTo>
                  <a:pt x="323" y="338"/>
                </a:lnTo>
                <a:lnTo>
                  <a:pt x="313" y="368"/>
                </a:lnTo>
                <a:lnTo>
                  <a:pt x="108" y="300"/>
                </a:lnTo>
                <a:lnTo>
                  <a:pt x="118" y="270"/>
                </a:lnTo>
                <a:close/>
                <a:moveTo>
                  <a:pt x="118" y="354"/>
                </a:moveTo>
                <a:lnTo>
                  <a:pt x="323" y="421"/>
                </a:lnTo>
                <a:lnTo>
                  <a:pt x="313" y="451"/>
                </a:lnTo>
                <a:lnTo>
                  <a:pt x="108" y="383"/>
                </a:lnTo>
                <a:lnTo>
                  <a:pt x="118" y="354"/>
                </a:lnTo>
                <a:close/>
              </a:path>
            </a:pathLst>
          </a:custGeom>
          <a:solidFill>
            <a:schemeClr val="accent1"/>
          </a:solidFill>
          <a:ln>
            <a:noFill/>
          </a:ln>
        </p:spPr>
      </p:sp>
      <p:sp>
        <p:nvSpPr>
          <p:cNvPr id="173" name="microscope_67951">
            <a:extLst>
              <a:ext uri="{FF2B5EF4-FFF2-40B4-BE49-F238E27FC236}">
                <a16:creationId xmlns="" xmlns:a16="http://schemas.microsoft.com/office/drawing/2014/main" id="{E16F472A-B99D-460E-9488-0B238C53E279}"/>
              </a:ext>
            </a:extLst>
          </p:cNvPr>
          <p:cNvSpPr>
            <a:spLocks noChangeAspect="1"/>
          </p:cNvSpPr>
          <p:nvPr/>
        </p:nvSpPr>
        <p:spPr bwMode="auto">
          <a:xfrm>
            <a:off x="11036926" y="4734634"/>
            <a:ext cx="334392" cy="368752"/>
          </a:xfrm>
          <a:custGeom>
            <a:avLst/>
            <a:gdLst>
              <a:gd name="T0" fmla="*/ 4729 w 4950"/>
              <a:gd name="T1" fmla="*/ 4345 h 5467"/>
              <a:gd name="T2" fmla="*/ 4092 w 4950"/>
              <a:gd name="T3" fmla="*/ 1833 h 5467"/>
              <a:gd name="T4" fmla="*/ 4377 w 4950"/>
              <a:gd name="T5" fmla="*/ 1164 h 5467"/>
              <a:gd name="T6" fmla="*/ 4712 w 4950"/>
              <a:gd name="T7" fmla="*/ 540 h 5467"/>
              <a:gd name="T8" fmla="*/ 4087 w 4950"/>
              <a:gd name="T9" fmla="*/ 0 h 5467"/>
              <a:gd name="T10" fmla="*/ 3608 w 4950"/>
              <a:gd name="T11" fmla="*/ 394 h 5467"/>
              <a:gd name="T12" fmla="*/ 3448 w 4950"/>
              <a:gd name="T13" fmla="*/ 367 h 5467"/>
              <a:gd name="T14" fmla="*/ 1554 w 4950"/>
              <a:gd name="T15" fmla="*/ 2064 h 5467"/>
              <a:gd name="T16" fmla="*/ 1300 w 4950"/>
              <a:gd name="T17" fmla="*/ 2702 h 5467"/>
              <a:gd name="T18" fmla="*/ 1300 w 4950"/>
              <a:gd name="T19" fmla="*/ 3375 h 5467"/>
              <a:gd name="T20" fmla="*/ 1733 w 4950"/>
              <a:gd name="T21" fmla="*/ 3611 h 5467"/>
              <a:gd name="T22" fmla="*/ 2211 w 4950"/>
              <a:gd name="T23" fmla="*/ 3329 h 5467"/>
              <a:gd name="T24" fmla="*/ 2708 w 4950"/>
              <a:gd name="T25" fmla="*/ 3218 h 5467"/>
              <a:gd name="T26" fmla="*/ 3134 w 4950"/>
              <a:gd name="T27" fmla="*/ 2918 h 5467"/>
              <a:gd name="T28" fmla="*/ 2626 w 4950"/>
              <a:gd name="T29" fmla="*/ 4345 h 5467"/>
              <a:gd name="T30" fmla="*/ 719 w 4950"/>
              <a:gd name="T31" fmla="*/ 4156 h 5467"/>
              <a:gd name="T32" fmla="*/ 2578 w 4950"/>
              <a:gd name="T33" fmla="*/ 3952 h 5467"/>
              <a:gd name="T34" fmla="*/ 220 w 4950"/>
              <a:gd name="T35" fmla="*/ 3748 h 5467"/>
              <a:gd name="T36" fmla="*/ 77 w 4950"/>
              <a:gd name="T37" fmla="*/ 4097 h 5467"/>
              <a:gd name="T38" fmla="*/ 647 w 4950"/>
              <a:gd name="T39" fmla="*/ 5263 h 5467"/>
              <a:gd name="T40" fmla="*/ 4746 w 4950"/>
              <a:gd name="T41" fmla="*/ 5467 h 5467"/>
              <a:gd name="T42" fmla="*/ 4950 w 4950"/>
              <a:gd name="T43" fmla="*/ 4549 h 5467"/>
              <a:gd name="T44" fmla="*/ 1639 w 4950"/>
              <a:gd name="T45" fmla="*/ 5059 h 5467"/>
              <a:gd name="T46" fmla="*/ 2956 w 4950"/>
              <a:gd name="T47" fmla="*/ 4753 h 5467"/>
              <a:gd name="T48" fmla="*/ 1639 w 4950"/>
              <a:gd name="T49" fmla="*/ 5059 h 5467"/>
              <a:gd name="T50" fmla="*/ 1781 w 4950"/>
              <a:gd name="T51" fmla="*/ 3183 h 5467"/>
              <a:gd name="T52" fmla="*/ 1685 w 4950"/>
              <a:gd name="T53" fmla="*/ 3183 h 5467"/>
              <a:gd name="T54" fmla="*/ 1568 w 4950"/>
              <a:gd name="T55" fmla="*/ 3039 h 5467"/>
              <a:gd name="T56" fmla="*/ 1698 w 4950"/>
              <a:gd name="T57" fmla="*/ 2881 h 5467"/>
              <a:gd name="T58" fmla="*/ 1781 w 4950"/>
              <a:gd name="T59" fmla="*/ 3183 h 5467"/>
              <a:gd name="T60" fmla="*/ 2801 w 4950"/>
              <a:gd name="T61" fmla="*/ 2547 h 5467"/>
              <a:gd name="T62" fmla="*/ 2371 w 4950"/>
              <a:gd name="T63" fmla="*/ 2949 h 5467"/>
              <a:gd name="T64" fmla="*/ 1842 w 4950"/>
              <a:gd name="T65" fmla="*/ 2448 h 5467"/>
              <a:gd name="T66" fmla="*/ 3400 w 4950"/>
              <a:gd name="T67" fmla="*/ 794 h 5467"/>
              <a:gd name="T68" fmla="*/ 3496 w 4950"/>
              <a:gd name="T69" fmla="*/ 794 h 5467"/>
              <a:gd name="T70" fmla="*/ 3664 w 4950"/>
              <a:gd name="T71" fmla="*/ 963 h 5467"/>
              <a:gd name="T72" fmla="*/ 3785 w 4950"/>
              <a:gd name="T73" fmla="*/ 1083 h 5467"/>
              <a:gd name="T74" fmla="*/ 3855 w 4950"/>
              <a:gd name="T75" fmla="*/ 1153 h 5467"/>
              <a:gd name="T76" fmla="*/ 3977 w 4950"/>
              <a:gd name="T77" fmla="*/ 1371 h 5467"/>
              <a:gd name="T78" fmla="*/ 3487 w 4950"/>
              <a:gd name="T79" fmla="*/ 1522 h 5467"/>
              <a:gd name="T80" fmla="*/ 3722 w 4950"/>
              <a:gd name="T81" fmla="*/ 4929 h 5467"/>
              <a:gd name="T82" fmla="*/ 3722 w 4950"/>
              <a:gd name="T83" fmla="*/ 4155 h 5467"/>
              <a:gd name="T84" fmla="*/ 3722 w 4950"/>
              <a:gd name="T85" fmla="*/ 4929 h 5467"/>
              <a:gd name="T86" fmla="*/ 4325 w 4950"/>
              <a:gd name="T87" fmla="*/ 5059 h 5467"/>
              <a:gd name="T88" fmla="*/ 4542 w 4950"/>
              <a:gd name="T89" fmla="*/ 4753 h 5467"/>
              <a:gd name="T90" fmla="*/ 4542 w 4950"/>
              <a:gd name="T91" fmla="*/ 5059 h 5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50" h="5467">
                <a:moveTo>
                  <a:pt x="4746" y="4345"/>
                </a:moveTo>
                <a:lnTo>
                  <a:pt x="4729" y="4345"/>
                </a:lnTo>
                <a:cubicBezTo>
                  <a:pt x="4871" y="3179"/>
                  <a:pt x="4492" y="2471"/>
                  <a:pt x="4216" y="2124"/>
                </a:cubicBezTo>
                <a:cubicBezTo>
                  <a:pt x="4196" y="2016"/>
                  <a:pt x="4153" y="1918"/>
                  <a:pt x="4092" y="1833"/>
                </a:cubicBezTo>
                <a:lnTo>
                  <a:pt x="4265" y="1660"/>
                </a:lnTo>
                <a:cubicBezTo>
                  <a:pt x="4399" y="1526"/>
                  <a:pt x="4437" y="1331"/>
                  <a:pt x="4377" y="1164"/>
                </a:cubicBezTo>
                <a:lnTo>
                  <a:pt x="4712" y="829"/>
                </a:lnTo>
                <a:cubicBezTo>
                  <a:pt x="4791" y="749"/>
                  <a:pt x="4791" y="620"/>
                  <a:pt x="4712" y="540"/>
                </a:cubicBezTo>
                <a:lnTo>
                  <a:pt x="4231" y="60"/>
                </a:lnTo>
                <a:cubicBezTo>
                  <a:pt x="4193" y="21"/>
                  <a:pt x="4141" y="0"/>
                  <a:pt x="4087" y="0"/>
                </a:cubicBezTo>
                <a:cubicBezTo>
                  <a:pt x="4033" y="0"/>
                  <a:pt x="3981" y="21"/>
                  <a:pt x="3942" y="60"/>
                </a:cubicBezTo>
                <a:lnTo>
                  <a:pt x="3608" y="394"/>
                </a:lnTo>
                <a:cubicBezTo>
                  <a:pt x="3557" y="376"/>
                  <a:pt x="3503" y="367"/>
                  <a:pt x="3448" y="367"/>
                </a:cubicBezTo>
                <a:lnTo>
                  <a:pt x="3448" y="367"/>
                </a:lnTo>
                <a:cubicBezTo>
                  <a:pt x="3321" y="367"/>
                  <a:pt x="3201" y="416"/>
                  <a:pt x="3112" y="506"/>
                </a:cubicBezTo>
                <a:lnTo>
                  <a:pt x="1554" y="2064"/>
                </a:lnTo>
                <a:cubicBezTo>
                  <a:pt x="1420" y="2198"/>
                  <a:pt x="1383" y="2392"/>
                  <a:pt x="1442" y="2560"/>
                </a:cubicBezTo>
                <a:lnTo>
                  <a:pt x="1300" y="2702"/>
                </a:lnTo>
                <a:cubicBezTo>
                  <a:pt x="1210" y="2792"/>
                  <a:pt x="1161" y="2912"/>
                  <a:pt x="1161" y="3039"/>
                </a:cubicBezTo>
                <a:cubicBezTo>
                  <a:pt x="1161" y="3166"/>
                  <a:pt x="1210" y="3285"/>
                  <a:pt x="1300" y="3375"/>
                </a:cubicBezTo>
                <a:lnTo>
                  <a:pt x="1396" y="3471"/>
                </a:lnTo>
                <a:cubicBezTo>
                  <a:pt x="1486" y="3561"/>
                  <a:pt x="1605" y="3611"/>
                  <a:pt x="1733" y="3611"/>
                </a:cubicBezTo>
                <a:cubicBezTo>
                  <a:pt x="1860" y="3611"/>
                  <a:pt x="1979" y="3561"/>
                  <a:pt x="2069" y="3471"/>
                </a:cubicBezTo>
                <a:lnTo>
                  <a:pt x="2211" y="3329"/>
                </a:lnTo>
                <a:cubicBezTo>
                  <a:pt x="2262" y="3348"/>
                  <a:pt x="2316" y="3357"/>
                  <a:pt x="2371" y="3357"/>
                </a:cubicBezTo>
                <a:cubicBezTo>
                  <a:pt x="2498" y="3357"/>
                  <a:pt x="2618" y="3307"/>
                  <a:pt x="2708" y="3218"/>
                </a:cubicBezTo>
                <a:lnTo>
                  <a:pt x="3056" y="2869"/>
                </a:lnTo>
                <a:cubicBezTo>
                  <a:pt x="3081" y="2887"/>
                  <a:pt x="3107" y="2903"/>
                  <a:pt x="3134" y="2918"/>
                </a:cubicBezTo>
                <a:cubicBezTo>
                  <a:pt x="3219" y="3256"/>
                  <a:pt x="3161" y="3596"/>
                  <a:pt x="2961" y="3930"/>
                </a:cubicBezTo>
                <a:cubicBezTo>
                  <a:pt x="2841" y="4131"/>
                  <a:pt x="2700" y="4276"/>
                  <a:pt x="2626" y="4345"/>
                </a:cubicBezTo>
                <a:lnTo>
                  <a:pt x="912" y="4345"/>
                </a:lnTo>
                <a:lnTo>
                  <a:pt x="719" y="4156"/>
                </a:lnTo>
                <a:lnTo>
                  <a:pt x="2374" y="4156"/>
                </a:lnTo>
                <a:cubicBezTo>
                  <a:pt x="2487" y="4156"/>
                  <a:pt x="2578" y="4064"/>
                  <a:pt x="2578" y="3952"/>
                </a:cubicBezTo>
                <a:cubicBezTo>
                  <a:pt x="2578" y="3839"/>
                  <a:pt x="2487" y="3748"/>
                  <a:pt x="2374" y="3748"/>
                </a:cubicBezTo>
                <a:lnTo>
                  <a:pt x="220" y="3748"/>
                </a:lnTo>
                <a:cubicBezTo>
                  <a:pt x="137" y="3748"/>
                  <a:pt x="63" y="3798"/>
                  <a:pt x="32" y="3874"/>
                </a:cubicBezTo>
                <a:cubicBezTo>
                  <a:pt x="0" y="3951"/>
                  <a:pt x="18" y="4039"/>
                  <a:pt x="77" y="4097"/>
                </a:cubicBezTo>
                <a:lnTo>
                  <a:pt x="647" y="4656"/>
                </a:lnTo>
                <a:lnTo>
                  <a:pt x="647" y="5263"/>
                </a:lnTo>
                <a:cubicBezTo>
                  <a:pt x="647" y="5375"/>
                  <a:pt x="738" y="5467"/>
                  <a:pt x="851" y="5467"/>
                </a:cubicBezTo>
                <a:lnTo>
                  <a:pt x="4746" y="5467"/>
                </a:lnTo>
                <a:cubicBezTo>
                  <a:pt x="4859" y="5467"/>
                  <a:pt x="4950" y="5375"/>
                  <a:pt x="4950" y="5263"/>
                </a:cubicBezTo>
                <a:lnTo>
                  <a:pt x="4950" y="4549"/>
                </a:lnTo>
                <a:cubicBezTo>
                  <a:pt x="4950" y="4436"/>
                  <a:pt x="4859" y="4345"/>
                  <a:pt x="4746" y="4345"/>
                </a:cubicBezTo>
                <a:close/>
                <a:moveTo>
                  <a:pt x="1639" y="5059"/>
                </a:moveTo>
                <a:lnTo>
                  <a:pt x="1327" y="4753"/>
                </a:lnTo>
                <a:lnTo>
                  <a:pt x="2956" y="4753"/>
                </a:lnTo>
                <a:cubicBezTo>
                  <a:pt x="2987" y="4867"/>
                  <a:pt x="3043" y="4971"/>
                  <a:pt x="3118" y="5059"/>
                </a:cubicBezTo>
                <a:lnTo>
                  <a:pt x="1639" y="5059"/>
                </a:lnTo>
                <a:lnTo>
                  <a:pt x="1639" y="5059"/>
                </a:lnTo>
                <a:close/>
                <a:moveTo>
                  <a:pt x="1781" y="3183"/>
                </a:moveTo>
                <a:cubicBezTo>
                  <a:pt x="1763" y="3200"/>
                  <a:pt x="1743" y="3203"/>
                  <a:pt x="1733" y="3203"/>
                </a:cubicBezTo>
                <a:cubicBezTo>
                  <a:pt x="1722" y="3203"/>
                  <a:pt x="1702" y="3200"/>
                  <a:pt x="1685" y="3183"/>
                </a:cubicBezTo>
                <a:lnTo>
                  <a:pt x="1588" y="3087"/>
                </a:lnTo>
                <a:cubicBezTo>
                  <a:pt x="1571" y="3070"/>
                  <a:pt x="1568" y="3049"/>
                  <a:pt x="1568" y="3039"/>
                </a:cubicBezTo>
                <a:cubicBezTo>
                  <a:pt x="1568" y="3028"/>
                  <a:pt x="1571" y="3008"/>
                  <a:pt x="1588" y="2991"/>
                </a:cubicBezTo>
                <a:lnTo>
                  <a:pt x="1698" y="2881"/>
                </a:lnTo>
                <a:lnTo>
                  <a:pt x="1890" y="3073"/>
                </a:lnTo>
                <a:lnTo>
                  <a:pt x="1781" y="3183"/>
                </a:lnTo>
                <a:close/>
                <a:moveTo>
                  <a:pt x="2745" y="2264"/>
                </a:moveTo>
                <a:cubicBezTo>
                  <a:pt x="2745" y="2363"/>
                  <a:pt x="2765" y="2459"/>
                  <a:pt x="2801" y="2547"/>
                </a:cubicBezTo>
                <a:lnTo>
                  <a:pt x="2419" y="2929"/>
                </a:lnTo>
                <a:cubicBezTo>
                  <a:pt x="2402" y="2946"/>
                  <a:pt x="2382" y="2949"/>
                  <a:pt x="2371" y="2949"/>
                </a:cubicBezTo>
                <a:cubicBezTo>
                  <a:pt x="2361" y="2949"/>
                  <a:pt x="2340" y="2946"/>
                  <a:pt x="2323" y="2929"/>
                </a:cubicBezTo>
                <a:lnTo>
                  <a:pt x="1842" y="2448"/>
                </a:lnTo>
                <a:cubicBezTo>
                  <a:pt x="1816" y="2422"/>
                  <a:pt x="1816" y="2379"/>
                  <a:pt x="1842" y="2352"/>
                </a:cubicBezTo>
                <a:lnTo>
                  <a:pt x="3400" y="794"/>
                </a:lnTo>
                <a:cubicBezTo>
                  <a:pt x="3417" y="777"/>
                  <a:pt x="3438" y="775"/>
                  <a:pt x="3448" y="775"/>
                </a:cubicBezTo>
                <a:cubicBezTo>
                  <a:pt x="3459" y="775"/>
                  <a:pt x="3479" y="777"/>
                  <a:pt x="3496" y="794"/>
                </a:cubicBezTo>
                <a:lnTo>
                  <a:pt x="3618" y="917"/>
                </a:lnTo>
                <a:cubicBezTo>
                  <a:pt x="3634" y="933"/>
                  <a:pt x="3649" y="948"/>
                  <a:pt x="3664" y="963"/>
                </a:cubicBezTo>
                <a:cubicBezTo>
                  <a:pt x="3671" y="970"/>
                  <a:pt x="3679" y="977"/>
                  <a:pt x="3687" y="985"/>
                </a:cubicBezTo>
                <a:lnTo>
                  <a:pt x="3785" y="1083"/>
                </a:lnTo>
                <a:cubicBezTo>
                  <a:pt x="3793" y="1091"/>
                  <a:pt x="3801" y="1099"/>
                  <a:pt x="3809" y="1107"/>
                </a:cubicBezTo>
                <a:cubicBezTo>
                  <a:pt x="3823" y="1122"/>
                  <a:pt x="3839" y="1138"/>
                  <a:pt x="3855" y="1153"/>
                </a:cubicBezTo>
                <a:lnTo>
                  <a:pt x="3977" y="1275"/>
                </a:lnTo>
                <a:cubicBezTo>
                  <a:pt x="4003" y="1302"/>
                  <a:pt x="4003" y="1345"/>
                  <a:pt x="3977" y="1371"/>
                </a:cubicBezTo>
                <a:lnTo>
                  <a:pt x="3771" y="1578"/>
                </a:lnTo>
                <a:cubicBezTo>
                  <a:pt x="3683" y="1542"/>
                  <a:pt x="3587" y="1522"/>
                  <a:pt x="3487" y="1522"/>
                </a:cubicBezTo>
                <a:cubicBezTo>
                  <a:pt x="3078" y="1522"/>
                  <a:pt x="2745" y="1855"/>
                  <a:pt x="2745" y="2264"/>
                </a:cubicBezTo>
                <a:close/>
                <a:moveTo>
                  <a:pt x="3722" y="4929"/>
                </a:moveTo>
                <a:cubicBezTo>
                  <a:pt x="3508" y="4929"/>
                  <a:pt x="3335" y="4756"/>
                  <a:pt x="3335" y="4542"/>
                </a:cubicBezTo>
                <a:cubicBezTo>
                  <a:pt x="3335" y="4329"/>
                  <a:pt x="3508" y="4155"/>
                  <a:pt x="3722" y="4155"/>
                </a:cubicBezTo>
                <a:cubicBezTo>
                  <a:pt x="3935" y="4155"/>
                  <a:pt x="4109" y="4329"/>
                  <a:pt x="4109" y="4542"/>
                </a:cubicBezTo>
                <a:cubicBezTo>
                  <a:pt x="4109" y="4756"/>
                  <a:pt x="3935" y="4929"/>
                  <a:pt x="3722" y="4929"/>
                </a:cubicBezTo>
                <a:close/>
                <a:moveTo>
                  <a:pt x="4542" y="5059"/>
                </a:moveTo>
                <a:lnTo>
                  <a:pt x="4325" y="5059"/>
                </a:lnTo>
                <a:cubicBezTo>
                  <a:pt x="4400" y="4971"/>
                  <a:pt x="4457" y="4867"/>
                  <a:pt x="4488" y="4753"/>
                </a:cubicBezTo>
                <a:lnTo>
                  <a:pt x="4542" y="4753"/>
                </a:lnTo>
                <a:lnTo>
                  <a:pt x="4542" y="5059"/>
                </a:lnTo>
                <a:lnTo>
                  <a:pt x="4542" y="5059"/>
                </a:lnTo>
                <a:close/>
              </a:path>
            </a:pathLst>
          </a:custGeom>
          <a:solidFill>
            <a:schemeClr val="accent1"/>
          </a:solidFill>
          <a:ln>
            <a:noFill/>
          </a:ln>
        </p:spPr>
      </p:sp>
      <p:sp>
        <p:nvSpPr>
          <p:cNvPr id="174" name="magnifier_67918">
            <a:extLst>
              <a:ext uri="{FF2B5EF4-FFF2-40B4-BE49-F238E27FC236}">
                <a16:creationId xmlns="" xmlns:a16="http://schemas.microsoft.com/office/drawing/2014/main" id="{3193E503-C1C7-41A1-881A-A37B5C52AD02}"/>
              </a:ext>
            </a:extLst>
          </p:cNvPr>
          <p:cNvSpPr>
            <a:spLocks noChangeAspect="1"/>
          </p:cNvSpPr>
          <p:nvPr/>
        </p:nvSpPr>
        <p:spPr bwMode="auto">
          <a:xfrm>
            <a:off x="584554" y="5344144"/>
            <a:ext cx="368754" cy="368220"/>
          </a:xfrm>
          <a:custGeom>
            <a:avLst/>
            <a:gdLst>
              <a:gd name="T0" fmla="*/ 5248 w 5443"/>
              <a:gd name="T1" fmla="*/ 4539 h 5443"/>
              <a:gd name="T2" fmla="*/ 3723 w 5443"/>
              <a:gd name="T3" fmla="*/ 3014 h 5443"/>
              <a:gd name="T4" fmla="*/ 3416 w 5443"/>
              <a:gd name="T5" fmla="*/ 739 h 5443"/>
              <a:gd name="T6" fmla="*/ 739 w 5443"/>
              <a:gd name="T7" fmla="*/ 739 h 5443"/>
              <a:gd name="T8" fmla="*/ 739 w 5443"/>
              <a:gd name="T9" fmla="*/ 3416 h 5443"/>
              <a:gd name="T10" fmla="*/ 3014 w 5443"/>
              <a:gd name="T11" fmla="*/ 3723 h 5443"/>
              <a:gd name="T12" fmla="*/ 4539 w 5443"/>
              <a:gd name="T13" fmla="*/ 5248 h 5443"/>
              <a:gd name="T14" fmla="*/ 5248 w 5443"/>
              <a:gd name="T15" fmla="*/ 5248 h 5443"/>
              <a:gd name="T16" fmla="*/ 5248 w 5443"/>
              <a:gd name="T17" fmla="*/ 4539 h 5443"/>
              <a:gd name="T18" fmla="*/ 3039 w 5443"/>
              <a:gd name="T19" fmla="*/ 3039 h 5443"/>
              <a:gd name="T20" fmla="*/ 1116 w 5443"/>
              <a:gd name="T21" fmla="*/ 3039 h 5443"/>
              <a:gd name="T22" fmla="*/ 1116 w 5443"/>
              <a:gd name="T23" fmla="*/ 1116 h 5443"/>
              <a:gd name="T24" fmla="*/ 3039 w 5443"/>
              <a:gd name="T25" fmla="*/ 1116 h 5443"/>
              <a:gd name="T26" fmla="*/ 3039 w 5443"/>
              <a:gd name="T27" fmla="*/ 3039 h 5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43" h="5443">
                <a:moveTo>
                  <a:pt x="5248" y="4539"/>
                </a:moveTo>
                <a:lnTo>
                  <a:pt x="3723" y="3014"/>
                </a:lnTo>
                <a:cubicBezTo>
                  <a:pt x="4134" y="2292"/>
                  <a:pt x="4032" y="1354"/>
                  <a:pt x="3416" y="739"/>
                </a:cubicBezTo>
                <a:cubicBezTo>
                  <a:pt x="2678" y="0"/>
                  <a:pt x="1477" y="0"/>
                  <a:pt x="739" y="739"/>
                </a:cubicBezTo>
                <a:cubicBezTo>
                  <a:pt x="0" y="1477"/>
                  <a:pt x="0" y="2678"/>
                  <a:pt x="739" y="3416"/>
                </a:cubicBezTo>
                <a:cubicBezTo>
                  <a:pt x="1354" y="4032"/>
                  <a:pt x="2292" y="4134"/>
                  <a:pt x="3014" y="3723"/>
                </a:cubicBezTo>
                <a:lnTo>
                  <a:pt x="4539" y="5248"/>
                </a:lnTo>
                <a:cubicBezTo>
                  <a:pt x="4734" y="5443"/>
                  <a:pt x="5052" y="5443"/>
                  <a:pt x="5248" y="5248"/>
                </a:cubicBezTo>
                <a:cubicBezTo>
                  <a:pt x="5443" y="5052"/>
                  <a:pt x="5443" y="4734"/>
                  <a:pt x="5248" y="4539"/>
                </a:cubicBezTo>
                <a:close/>
                <a:moveTo>
                  <a:pt x="3039" y="3039"/>
                </a:moveTo>
                <a:cubicBezTo>
                  <a:pt x="2509" y="3569"/>
                  <a:pt x="1646" y="3569"/>
                  <a:pt x="1116" y="3039"/>
                </a:cubicBezTo>
                <a:cubicBezTo>
                  <a:pt x="585" y="2509"/>
                  <a:pt x="585" y="1646"/>
                  <a:pt x="1116" y="1116"/>
                </a:cubicBezTo>
                <a:cubicBezTo>
                  <a:pt x="1646" y="586"/>
                  <a:pt x="2509" y="586"/>
                  <a:pt x="3039" y="1116"/>
                </a:cubicBezTo>
                <a:cubicBezTo>
                  <a:pt x="3569" y="1646"/>
                  <a:pt x="3569" y="2509"/>
                  <a:pt x="3039" y="3039"/>
                </a:cubicBezTo>
                <a:close/>
              </a:path>
            </a:pathLst>
          </a:custGeom>
          <a:solidFill>
            <a:schemeClr val="accent1"/>
          </a:solidFill>
          <a:ln>
            <a:noFill/>
          </a:ln>
        </p:spPr>
      </p:sp>
      <p:sp>
        <p:nvSpPr>
          <p:cNvPr id="175" name="writing-with-a-feather-on-a-book_43883">
            <a:extLst>
              <a:ext uri="{FF2B5EF4-FFF2-40B4-BE49-F238E27FC236}">
                <a16:creationId xmlns="" xmlns:a16="http://schemas.microsoft.com/office/drawing/2014/main" id="{85454179-EB6F-4A1C-B083-A325E2003DCF}"/>
              </a:ext>
            </a:extLst>
          </p:cNvPr>
          <p:cNvSpPr>
            <a:spLocks noChangeAspect="1"/>
          </p:cNvSpPr>
          <p:nvPr/>
        </p:nvSpPr>
        <p:spPr bwMode="auto">
          <a:xfrm>
            <a:off x="1165865" y="5334648"/>
            <a:ext cx="368754" cy="339152"/>
          </a:xfrm>
          <a:custGeom>
            <a:avLst/>
            <a:gdLst>
              <a:gd name="connsiteX0" fmla="*/ 116720 w 601409"/>
              <a:gd name="connsiteY0" fmla="*/ 443443 h 553130"/>
              <a:gd name="connsiteX1" fmla="*/ 211045 w 601409"/>
              <a:gd name="connsiteY1" fmla="*/ 467230 h 553130"/>
              <a:gd name="connsiteX2" fmla="*/ 206736 w 601409"/>
              <a:gd name="connsiteY2" fmla="*/ 477264 h 553130"/>
              <a:gd name="connsiteX3" fmla="*/ 63106 w 601409"/>
              <a:gd name="connsiteY3" fmla="*/ 460062 h 553130"/>
              <a:gd name="connsiteX4" fmla="*/ 60233 w 601409"/>
              <a:gd name="connsiteY4" fmla="*/ 450028 h 553130"/>
              <a:gd name="connsiteX5" fmla="*/ 116720 w 601409"/>
              <a:gd name="connsiteY5" fmla="*/ 443443 h 553130"/>
              <a:gd name="connsiteX6" fmla="*/ 116720 w 601409"/>
              <a:gd name="connsiteY6" fmla="*/ 410776 h 553130"/>
              <a:gd name="connsiteX7" fmla="*/ 211045 w 601409"/>
              <a:gd name="connsiteY7" fmla="*/ 435745 h 553130"/>
              <a:gd name="connsiteX8" fmla="*/ 206736 w 601409"/>
              <a:gd name="connsiteY8" fmla="*/ 445768 h 553130"/>
              <a:gd name="connsiteX9" fmla="*/ 63106 w 601409"/>
              <a:gd name="connsiteY9" fmla="*/ 428585 h 553130"/>
              <a:gd name="connsiteX10" fmla="*/ 60233 w 601409"/>
              <a:gd name="connsiteY10" fmla="*/ 417130 h 553130"/>
              <a:gd name="connsiteX11" fmla="*/ 116720 w 601409"/>
              <a:gd name="connsiteY11" fmla="*/ 410776 h 553130"/>
              <a:gd name="connsiteX12" fmla="*/ 116720 w 601409"/>
              <a:gd name="connsiteY12" fmla="*/ 378843 h 553130"/>
              <a:gd name="connsiteX13" fmla="*/ 211045 w 601409"/>
              <a:gd name="connsiteY13" fmla="*/ 402630 h 553130"/>
              <a:gd name="connsiteX14" fmla="*/ 206736 w 601409"/>
              <a:gd name="connsiteY14" fmla="*/ 412664 h 553130"/>
              <a:gd name="connsiteX15" fmla="*/ 63106 w 601409"/>
              <a:gd name="connsiteY15" fmla="*/ 395462 h 553130"/>
              <a:gd name="connsiteX16" fmla="*/ 60233 w 601409"/>
              <a:gd name="connsiteY16" fmla="*/ 385428 h 553130"/>
              <a:gd name="connsiteX17" fmla="*/ 116720 w 601409"/>
              <a:gd name="connsiteY17" fmla="*/ 378843 h 553130"/>
              <a:gd name="connsiteX18" fmla="*/ 116720 w 601409"/>
              <a:gd name="connsiteY18" fmla="*/ 347347 h 553130"/>
              <a:gd name="connsiteX19" fmla="*/ 211045 w 601409"/>
              <a:gd name="connsiteY19" fmla="*/ 371134 h 553130"/>
              <a:gd name="connsiteX20" fmla="*/ 206736 w 601409"/>
              <a:gd name="connsiteY20" fmla="*/ 381168 h 553130"/>
              <a:gd name="connsiteX21" fmla="*/ 63106 w 601409"/>
              <a:gd name="connsiteY21" fmla="*/ 363966 h 553130"/>
              <a:gd name="connsiteX22" fmla="*/ 60233 w 601409"/>
              <a:gd name="connsiteY22" fmla="*/ 353932 h 553130"/>
              <a:gd name="connsiteX23" fmla="*/ 116720 w 601409"/>
              <a:gd name="connsiteY23" fmla="*/ 347347 h 553130"/>
              <a:gd name="connsiteX24" fmla="*/ 329548 w 601409"/>
              <a:gd name="connsiteY24" fmla="*/ 314250 h 553130"/>
              <a:gd name="connsiteX25" fmla="*/ 355892 w 601409"/>
              <a:gd name="connsiteY25" fmla="*/ 315317 h 553130"/>
              <a:gd name="connsiteX26" fmla="*/ 361627 w 601409"/>
              <a:gd name="connsiteY26" fmla="*/ 316739 h 553130"/>
              <a:gd name="connsiteX27" fmla="*/ 361627 w 601409"/>
              <a:gd name="connsiteY27" fmla="*/ 328119 h 553130"/>
              <a:gd name="connsiteX28" fmla="*/ 354458 w 601409"/>
              <a:gd name="connsiteY28" fmla="*/ 326697 h 553130"/>
              <a:gd name="connsiteX29" fmla="*/ 285640 w 601409"/>
              <a:gd name="connsiteY29" fmla="*/ 333809 h 553130"/>
              <a:gd name="connsiteX30" fmla="*/ 282773 w 601409"/>
              <a:gd name="connsiteY30" fmla="*/ 323851 h 553130"/>
              <a:gd name="connsiteX31" fmla="*/ 329548 w 601409"/>
              <a:gd name="connsiteY31" fmla="*/ 314250 h 553130"/>
              <a:gd name="connsiteX32" fmla="*/ 116720 w 601409"/>
              <a:gd name="connsiteY32" fmla="*/ 313300 h 553130"/>
              <a:gd name="connsiteX33" fmla="*/ 211045 w 601409"/>
              <a:gd name="connsiteY33" fmla="*/ 338269 h 553130"/>
              <a:gd name="connsiteX34" fmla="*/ 206736 w 601409"/>
              <a:gd name="connsiteY34" fmla="*/ 348292 h 553130"/>
              <a:gd name="connsiteX35" fmla="*/ 63106 w 601409"/>
              <a:gd name="connsiteY35" fmla="*/ 331109 h 553130"/>
              <a:gd name="connsiteX36" fmla="*/ 60233 w 601409"/>
              <a:gd name="connsiteY36" fmla="*/ 319654 h 553130"/>
              <a:gd name="connsiteX37" fmla="*/ 116720 w 601409"/>
              <a:gd name="connsiteY37" fmla="*/ 313300 h 553130"/>
              <a:gd name="connsiteX38" fmla="*/ 333569 w 601409"/>
              <a:gd name="connsiteY38" fmla="*/ 286264 h 553130"/>
              <a:gd name="connsiteX39" fmla="*/ 366056 w 601409"/>
              <a:gd name="connsiteY39" fmla="*/ 288059 h 553130"/>
              <a:gd name="connsiteX40" fmla="*/ 370364 w 601409"/>
              <a:gd name="connsiteY40" fmla="*/ 288059 h 553130"/>
              <a:gd name="connsiteX41" fmla="*/ 370364 w 601409"/>
              <a:gd name="connsiteY41" fmla="*/ 299555 h 553130"/>
              <a:gd name="connsiteX42" fmla="*/ 364620 w 601409"/>
              <a:gd name="connsiteY42" fmla="*/ 299555 h 553130"/>
              <a:gd name="connsiteX43" fmla="*/ 285645 w 601409"/>
              <a:gd name="connsiteY43" fmla="*/ 305302 h 553130"/>
              <a:gd name="connsiteX44" fmla="*/ 282773 w 601409"/>
              <a:gd name="connsiteY44" fmla="*/ 295244 h 553130"/>
              <a:gd name="connsiteX45" fmla="*/ 333569 w 601409"/>
              <a:gd name="connsiteY45" fmla="*/ 286264 h 553130"/>
              <a:gd name="connsiteX46" fmla="*/ 116720 w 601409"/>
              <a:gd name="connsiteY46" fmla="*/ 282976 h 553130"/>
              <a:gd name="connsiteX47" fmla="*/ 211045 w 601409"/>
              <a:gd name="connsiteY47" fmla="*/ 306763 h 553130"/>
              <a:gd name="connsiteX48" fmla="*/ 206736 w 601409"/>
              <a:gd name="connsiteY48" fmla="*/ 316797 h 553130"/>
              <a:gd name="connsiteX49" fmla="*/ 63106 w 601409"/>
              <a:gd name="connsiteY49" fmla="*/ 299595 h 553130"/>
              <a:gd name="connsiteX50" fmla="*/ 60233 w 601409"/>
              <a:gd name="connsiteY50" fmla="*/ 289561 h 553130"/>
              <a:gd name="connsiteX51" fmla="*/ 116720 w 601409"/>
              <a:gd name="connsiteY51" fmla="*/ 282976 h 553130"/>
              <a:gd name="connsiteX52" fmla="*/ 333536 w 601409"/>
              <a:gd name="connsiteY52" fmla="*/ 256138 h 553130"/>
              <a:gd name="connsiteX53" fmla="*/ 366003 w 601409"/>
              <a:gd name="connsiteY53" fmla="*/ 257930 h 553130"/>
              <a:gd name="connsiteX54" fmla="*/ 371743 w 601409"/>
              <a:gd name="connsiteY54" fmla="*/ 259363 h 553130"/>
              <a:gd name="connsiteX55" fmla="*/ 370308 w 601409"/>
              <a:gd name="connsiteY55" fmla="*/ 270831 h 553130"/>
              <a:gd name="connsiteX56" fmla="*/ 364568 w 601409"/>
              <a:gd name="connsiteY56" fmla="*/ 269398 h 553130"/>
              <a:gd name="connsiteX57" fmla="*/ 285643 w 601409"/>
              <a:gd name="connsiteY57" fmla="*/ 276565 h 553130"/>
              <a:gd name="connsiteX58" fmla="*/ 282773 w 601409"/>
              <a:gd name="connsiteY58" fmla="*/ 265097 h 553130"/>
              <a:gd name="connsiteX59" fmla="*/ 333536 w 601409"/>
              <a:gd name="connsiteY59" fmla="*/ 256138 h 553130"/>
              <a:gd name="connsiteX60" fmla="*/ 116720 w 601409"/>
              <a:gd name="connsiteY60" fmla="*/ 249871 h 553130"/>
              <a:gd name="connsiteX61" fmla="*/ 211045 w 601409"/>
              <a:gd name="connsiteY61" fmla="*/ 273658 h 553130"/>
              <a:gd name="connsiteX62" fmla="*/ 206736 w 601409"/>
              <a:gd name="connsiteY62" fmla="*/ 283692 h 553130"/>
              <a:gd name="connsiteX63" fmla="*/ 63106 w 601409"/>
              <a:gd name="connsiteY63" fmla="*/ 266490 h 553130"/>
              <a:gd name="connsiteX64" fmla="*/ 60233 w 601409"/>
              <a:gd name="connsiteY64" fmla="*/ 256456 h 553130"/>
              <a:gd name="connsiteX65" fmla="*/ 116720 w 601409"/>
              <a:gd name="connsiteY65" fmla="*/ 249871 h 553130"/>
              <a:gd name="connsiteX66" fmla="*/ 114841 w 601409"/>
              <a:gd name="connsiteY66" fmla="*/ 199115 h 553130"/>
              <a:gd name="connsiteX67" fmla="*/ 38759 w 601409"/>
              <a:gd name="connsiteY67" fmla="*/ 212015 h 553130"/>
              <a:gd name="connsiteX68" fmla="*/ 38759 w 601409"/>
              <a:gd name="connsiteY68" fmla="*/ 500099 h 553130"/>
              <a:gd name="connsiteX69" fmla="*/ 103357 w 601409"/>
              <a:gd name="connsiteY69" fmla="*/ 488633 h 553130"/>
              <a:gd name="connsiteX70" fmla="*/ 246908 w 601409"/>
              <a:gd name="connsiteY70" fmla="*/ 518732 h 553130"/>
              <a:gd name="connsiteX71" fmla="*/ 246908 w 601409"/>
              <a:gd name="connsiteY71" fmla="*/ 405504 h 553130"/>
              <a:gd name="connsiteX72" fmla="*/ 238295 w 601409"/>
              <a:gd name="connsiteY72" fmla="*/ 414104 h 553130"/>
              <a:gd name="connsiteX73" fmla="*/ 238295 w 601409"/>
              <a:gd name="connsiteY73" fmla="*/ 242113 h 553130"/>
              <a:gd name="connsiteX74" fmla="*/ 114841 w 601409"/>
              <a:gd name="connsiteY74" fmla="*/ 199115 h 553130"/>
              <a:gd name="connsiteX75" fmla="*/ 114841 w 601409"/>
              <a:gd name="connsiteY75" fmla="*/ 186216 h 553130"/>
              <a:gd name="connsiteX76" fmla="*/ 248344 w 601409"/>
              <a:gd name="connsiteY76" fmla="*/ 232080 h 553130"/>
              <a:gd name="connsiteX77" fmla="*/ 381847 w 601409"/>
              <a:gd name="connsiteY77" fmla="*/ 186216 h 553130"/>
              <a:gd name="connsiteX78" fmla="*/ 404815 w 601409"/>
              <a:gd name="connsiteY78" fmla="*/ 186216 h 553130"/>
              <a:gd name="connsiteX79" fmla="*/ 394766 w 601409"/>
              <a:gd name="connsiteY79" fmla="*/ 200549 h 553130"/>
              <a:gd name="connsiteX80" fmla="*/ 381847 w 601409"/>
              <a:gd name="connsiteY80" fmla="*/ 199115 h 553130"/>
              <a:gd name="connsiteX81" fmla="*/ 259828 w 601409"/>
              <a:gd name="connsiteY81" fmla="*/ 242113 h 553130"/>
              <a:gd name="connsiteX82" fmla="*/ 259828 w 601409"/>
              <a:gd name="connsiteY82" fmla="*/ 414104 h 553130"/>
              <a:gd name="connsiteX83" fmla="*/ 251215 w 601409"/>
              <a:gd name="connsiteY83" fmla="*/ 405504 h 553130"/>
              <a:gd name="connsiteX84" fmla="*/ 251215 w 601409"/>
              <a:gd name="connsiteY84" fmla="*/ 518732 h 553130"/>
              <a:gd name="connsiteX85" fmla="*/ 390460 w 601409"/>
              <a:gd name="connsiteY85" fmla="*/ 487200 h 553130"/>
              <a:gd name="connsiteX86" fmla="*/ 459365 w 601409"/>
              <a:gd name="connsiteY86" fmla="*/ 500099 h 553130"/>
              <a:gd name="connsiteX87" fmla="*/ 459365 w 601409"/>
              <a:gd name="connsiteY87" fmla="*/ 302310 h 553130"/>
              <a:gd name="connsiteX88" fmla="*/ 493817 w 601409"/>
              <a:gd name="connsiteY88" fmla="*/ 289411 h 553130"/>
              <a:gd name="connsiteX89" fmla="*/ 493817 w 601409"/>
              <a:gd name="connsiteY89" fmla="*/ 543097 h 553130"/>
              <a:gd name="connsiteX90" fmla="*/ 279925 w 601409"/>
              <a:gd name="connsiteY90" fmla="*/ 543097 h 553130"/>
              <a:gd name="connsiteX91" fmla="*/ 249780 w 601409"/>
              <a:gd name="connsiteY91" fmla="*/ 553130 h 553130"/>
              <a:gd name="connsiteX92" fmla="*/ 218198 w 601409"/>
              <a:gd name="connsiteY92" fmla="*/ 543097 h 553130"/>
              <a:gd name="connsiteX93" fmla="*/ 0 w 601409"/>
              <a:gd name="connsiteY93" fmla="*/ 543097 h 553130"/>
              <a:gd name="connsiteX94" fmla="*/ 0 w 601409"/>
              <a:gd name="connsiteY94" fmla="*/ 246413 h 553130"/>
              <a:gd name="connsiteX95" fmla="*/ 24404 w 601409"/>
              <a:gd name="connsiteY95" fmla="*/ 230647 h 553130"/>
              <a:gd name="connsiteX96" fmla="*/ 24404 w 601409"/>
              <a:gd name="connsiteY96" fmla="*/ 201982 h 553130"/>
              <a:gd name="connsiteX97" fmla="*/ 28710 w 601409"/>
              <a:gd name="connsiteY97" fmla="*/ 200549 h 553130"/>
              <a:gd name="connsiteX98" fmla="*/ 114841 w 601409"/>
              <a:gd name="connsiteY98" fmla="*/ 186216 h 553130"/>
              <a:gd name="connsiteX99" fmla="*/ 542564 w 601409"/>
              <a:gd name="connsiteY99" fmla="*/ 65942 h 553130"/>
              <a:gd name="connsiteX100" fmla="*/ 436357 w 601409"/>
              <a:gd name="connsiteY100" fmla="*/ 176323 h 553130"/>
              <a:gd name="connsiteX101" fmla="*/ 453580 w 601409"/>
              <a:gd name="connsiteY101" fmla="*/ 199259 h 553130"/>
              <a:gd name="connsiteX102" fmla="*/ 423440 w 601409"/>
              <a:gd name="connsiteY102" fmla="*/ 199259 h 553130"/>
              <a:gd name="connsiteX103" fmla="*/ 404782 w 601409"/>
              <a:gd name="connsiteY103" fmla="*/ 243699 h 553130"/>
              <a:gd name="connsiteX104" fmla="*/ 416264 w 601409"/>
              <a:gd name="connsiteY104" fmla="*/ 270935 h 553130"/>
              <a:gd name="connsiteX105" fmla="*/ 419135 w 601409"/>
              <a:gd name="connsiteY105" fmla="*/ 272369 h 553130"/>
              <a:gd name="connsiteX106" fmla="*/ 420570 w 601409"/>
              <a:gd name="connsiteY106" fmla="*/ 270935 h 553130"/>
              <a:gd name="connsiteX107" fmla="*/ 510989 w 601409"/>
              <a:gd name="connsiteY107" fmla="*/ 146219 h 553130"/>
              <a:gd name="connsiteX108" fmla="*/ 513860 w 601409"/>
              <a:gd name="connsiteY108" fmla="*/ 147653 h 553130"/>
              <a:gd name="connsiteX109" fmla="*/ 430616 w 601409"/>
              <a:gd name="connsiteY109" fmla="*/ 276670 h 553130"/>
              <a:gd name="connsiteX110" fmla="*/ 429181 w 601409"/>
              <a:gd name="connsiteY110" fmla="*/ 278103 h 553130"/>
              <a:gd name="connsiteX111" fmla="*/ 450710 w 601409"/>
              <a:gd name="connsiteY111" fmla="*/ 278103 h 553130"/>
              <a:gd name="connsiteX112" fmla="*/ 492331 w 601409"/>
              <a:gd name="connsiteY112" fmla="*/ 256600 h 553130"/>
              <a:gd name="connsiteX113" fmla="*/ 486590 w 601409"/>
              <a:gd name="connsiteY113" fmla="*/ 230797 h 553130"/>
              <a:gd name="connsiteX114" fmla="*/ 509554 w 601409"/>
              <a:gd name="connsiteY114" fmla="*/ 237965 h 553130"/>
              <a:gd name="connsiteX115" fmla="*/ 564093 w 601409"/>
              <a:gd name="connsiteY115" fmla="*/ 83144 h 553130"/>
              <a:gd name="connsiteX116" fmla="*/ 546870 w 601409"/>
              <a:gd name="connsiteY116" fmla="*/ 88878 h 553130"/>
              <a:gd name="connsiteX117" fmla="*/ 579881 w 601409"/>
              <a:gd name="connsiteY117" fmla="*/ 32971 h 553130"/>
              <a:gd name="connsiteX118" fmla="*/ 548305 w 601409"/>
              <a:gd name="connsiteY118" fmla="*/ 60208 h 553130"/>
              <a:gd name="connsiteX119" fmla="*/ 552611 w 601409"/>
              <a:gd name="connsiteY119" fmla="*/ 78844 h 553130"/>
              <a:gd name="connsiteX120" fmla="*/ 566963 w 601409"/>
              <a:gd name="connsiteY120" fmla="*/ 74543 h 553130"/>
              <a:gd name="connsiteX121" fmla="*/ 579881 w 601409"/>
              <a:gd name="connsiteY121" fmla="*/ 32971 h 553130"/>
              <a:gd name="connsiteX122" fmla="*/ 601409 w 601409"/>
              <a:gd name="connsiteY122" fmla="*/ 0 h 553130"/>
              <a:gd name="connsiteX123" fmla="*/ 595668 w 601409"/>
              <a:gd name="connsiteY123" fmla="*/ 18636 h 553130"/>
              <a:gd name="connsiteX124" fmla="*/ 561223 w 601409"/>
              <a:gd name="connsiteY124" fmla="*/ 130450 h 553130"/>
              <a:gd name="connsiteX125" fmla="*/ 510989 w 601409"/>
              <a:gd name="connsiteY125" fmla="*/ 249433 h 553130"/>
              <a:gd name="connsiteX126" fmla="*/ 508119 w 601409"/>
              <a:gd name="connsiteY126" fmla="*/ 249433 h 553130"/>
              <a:gd name="connsiteX127" fmla="*/ 502378 w 601409"/>
              <a:gd name="connsiteY127" fmla="*/ 247999 h 553130"/>
              <a:gd name="connsiteX128" fmla="*/ 503813 w 601409"/>
              <a:gd name="connsiteY128" fmla="*/ 253733 h 553130"/>
              <a:gd name="connsiteX129" fmla="*/ 503813 w 601409"/>
              <a:gd name="connsiteY129" fmla="*/ 259467 h 553130"/>
              <a:gd name="connsiteX130" fmla="*/ 453580 w 601409"/>
              <a:gd name="connsiteY130" fmla="*/ 289571 h 553130"/>
              <a:gd name="connsiteX131" fmla="*/ 423440 w 601409"/>
              <a:gd name="connsiteY131" fmla="*/ 286704 h 553130"/>
              <a:gd name="connsiteX132" fmla="*/ 414829 w 601409"/>
              <a:gd name="connsiteY132" fmla="*/ 298172 h 553130"/>
              <a:gd name="connsiteX133" fmla="*/ 423440 w 601409"/>
              <a:gd name="connsiteY133" fmla="*/ 303907 h 553130"/>
              <a:gd name="connsiteX134" fmla="*/ 419135 w 601409"/>
              <a:gd name="connsiteY134" fmla="*/ 311074 h 553130"/>
              <a:gd name="connsiteX135" fmla="*/ 410523 w 601409"/>
              <a:gd name="connsiteY135" fmla="*/ 305340 h 553130"/>
              <a:gd name="connsiteX136" fmla="*/ 371772 w 601409"/>
              <a:gd name="connsiteY136" fmla="*/ 356947 h 553130"/>
              <a:gd name="connsiteX137" fmla="*/ 347373 w 601409"/>
              <a:gd name="connsiteY137" fmla="*/ 371282 h 553130"/>
              <a:gd name="connsiteX138" fmla="*/ 400477 w 601409"/>
              <a:gd name="connsiteY138" fmla="*/ 298172 h 553130"/>
              <a:gd name="connsiteX139" fmla="*/ 388995 w 601409"/>
              <a:gd name="connsiteY139" fmla="*/ 291005 h 553130"/>
              <a:gd name="connsiteX140" fmla="*/ 394736 w 601409"/>
              <a:gd name="connsiteY140" fmla="*/ 283837 h 553130"/>
              <a:gd name="connsiteX141" fmla="*/ 406217 w 601409"/>
              <a:gd name="connsiteY141" fmla="*/ 291005 h 553130"/>
              <a:gd name="connsiteX142" fmla="*/ 413394 w 601409"/>
              <a:gd name="connsiteY142" fmla="*/ 282404 h 553130"/>
              <a:gd name="connsiteX143" fmla="*/ 410523 w 601409"/>
              <a:gd name="connsiteY143" fmla="*/ 279537 h 553130"/>
              <a:gd name="connsiteX144" fmla="*/ 394736 w 601409"/>
              <a:gd name="connsiteY144" fmla="*/ 230797 h 553130"/>
              <a:gd name="connsiteX145" fmla="*/ 422005 w 601409"/>
              <a:gd name="connsiteY145" fmla="*/ 187791 h 553130"/>
              <a:gd name="connsiteX146" fmla="*/ 423440 w 601409"/>
              <a:gd name="connsiteY146" fmla="*/ 187791 h 553130"/>
              <a:gd name="connsiteX147" fmla="*/ 432052 w 601409"/>
              <a:gd name="connsiteY147" fmla="*/ 187791 h 553130"/>
              <a:gd name="connsiteX148" fmla="*/ 426311 w 601409"/>
              <a:gd name="connsiteY148" fmla="*/ 180624 h 553130"/>
              <a:gd name="connsiteX149" fmla="*/ 426311 w 601409"/>
              <a:gd name="connsiteY149" fmla="*/ 179190 h 553130"/>
              <a:gd name="connsiteX150" fmla="*/ 587057 w 601409"/>
              <a:gd name="connsiteY150" fmla="*/ 12902 h 55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01409" h="553130">
                <a:moveTo>
                  <a:pt x="116720" y="443443"/>
                </a:moveTo>
                <a:cubicBezTo>
                  <a:pt x="169572" y="444921"/>
                  <a:pt x="208890" y="466155"/>
                  <a:pt x="211045" y="467230"/>
                </a:cubicBezTo>
                <a:lnTo>
                  <a:pt x="206736" y="477264"/>
                </a:lnTo>
                <a:cubicBezTo>
                  <a:pt x="205300" y="477264"/>
                  <a:pt x="137793" y="441427"/>
                  <a:pt x="63106" y="460062"/>
                </a:cubicBezTo>
                <a:lnTo>
                  <a:pt x="60233" y="450028"/>
                </a:lnTo>
                <a:cubicBezTo>
                  <a:pt x="79982" y="444652"/>
                  <a:pt x="99103" y="442950"/>
                  <a:pt x="116720" y="443443"/>
                </a:cubicBezTo>
                <a:close/>
                <a:moveTo>
                  <a:pt x="116720" y="410776"/>
                </a:moveTo>
                <a:cubicBezTo>
                  <a:pt x="169572" y="412655"/>
                  <a:pt x="208890" y="434671"/>
                  <a:pt x="211045" y="435745"/>
                </a:cubicBezTo>
                <a:lnTo>
                  <a:pt x="206736" y="445768"/>
                </a:lnTo>
                <a:cubicBezTo>
                  <a:pt x="205300" y="445768"/>
                  <a:pt x="137793" y="408538"/>
                  <a:pt x="63106" y="428585"/>
                </a:cubicBezTo>
                <a:lnTo>
                  <a:pt x="60233" y="417130"/>
                </a:lnTo>
                <a:cubicBezTo>
                  <a:pt x="79982" y="411760"/>
                  <a:pt x="99103" y="410149"/>
                  <a:pt x="116720" y="410776"/>
                </a:cubicBezTo>
                <a:close/>
                <a:moveTo>
                  <a:pt x="116720" y="378843"/>
                </a:moveTo>
                <a:cubicBezTo>
                  <a:pt x="169572" y="380321"/>
                  <a:pt x="208890" y="401555"/>
                  <a:pt x="211045" y="402630"/>
                </a:cubicBezTo>
                <a:lnTo>
                  <a:pt x="206736" y="412664"/>
                </a:lnTo>
                <a:cubicBezTo>
                  <a:pt x="205300" y="412664"/>
                  <a:pt x="137793" y="376827"/>
                  <a:pt x="63106" y="395462"/>
                </a:cubicBezTo>
                <a:lnTo>
                  <a:pt x="60233" y="385428"/>
                </a:lnTo>
                <a:cubicBezTo>
                  <a:pt x="79982" y="380053"/>
                  <a:pt x="99103" y="378350"/>
                  <a:pt x="116720" y="378843"/>
                </a:cubicBezTo>
                <a:close/>
                <a:moveTo>
                  <a:pt x="116720" y="347347"/>
                </a:moveTo>
                <a:cubicBezTo>
                  <a:pt x="169572" y="348825"/>
                  <a:pt x="208890" y="370059"/>
                  <a:pt x="211045" y="371134"/>
                </a:cubicBezTo>
                <a:lnTo>
                  <a:pt x="206736" y="381168"/>
                </a:lnTo>
                <a:cubicBezTo>
                  <a:pt x="205300" y="381168"/>
                  <a:pt x="137793" y="345331"/>
                  <a:pt x="63106" y="363966"/>
                </a:cubicBezTo>
                <a:lnTo>
                  <a:pt x="60233" y="353932"/>
                </a:lnTo>
                <a:cubicBezTo>
                  <a:pt x="79982" y="348557"/>
                  <a:pt x="99103" y="346854"/>
                  <a:pt x="116720" y="347347"/>
                </a:cubicBezTo>
                <a:close/>
                <a:moveTo>
                  <a:pt x="329548" y="314250"/>
                </a:moveTo>
                <a:cubicBezTo>
                  <a:pt x="341555" y="313539"/>
                  <a:pt x="350157" y="314606"/>
                  <a:pt x="355892" y="315317"/>
                </a:cubicBezTo>
                <a:cubicBezTo>
                  <a:pt x="358760" y="315317"/>
                  <a:pt x="360193" y="315317"/>
                  <a:pt x="361627" y="316739"/>
                </a:cubicBezTo>
                <a:lnTo>
                  <a:pt x="361627" y="328119"/>
                </a:lnTo>
                <a:cubicBezTo>
                  <a:pt x="360193" y="328119"/>
                  <a:pt x="357326" y="326697"/>
                  <a:pt x="354458" y="326697"/>
                </a:cubicBezTo>
                <a:cubicBezTo>
                  <a:pt x="344422" y="325274"/>
                  <a:pt x="322917" y="322429"/>
                  <a:pt x="285640" y="333809"/>
                </a:cubicBezTo>
                <a:lnTo>
                  <a:pt x="282773" y="323851"/>
                </a:lnTo>
                <a:cubicBezTo>
                  <a:pt x="302128" y="317450"/>
                  <a:pt x="317540" y="314961"/>
                  <a:pt x="329548" y="314250"/>
                </a:cubicBezTo>
                <a:close/>
                <a:moveTo>
                  <a:pt x="116720" y="313300"/>
                </a:moveTo>
                <a:cubicBezTo>
                  <a:pt x="169572" y="315179"/>
                  <a:pt x="208890" y="337195"/>
                  <a:pt x="211045" y="338269"/>
                </a:cubicBezTo>
                <a:lnTo>
                  <a:pt x="206736" y="348292"/>
                </a:lnTo>
                <a:cubicBezTo>
                  <a:pt x="205300" y="348292"/>
                  <a:pt x="137793" y="311062"/>
                  <a:pt x="63106" y="331109"/>
                </a:cubicBezTo>
                <a:lnTo>
                  <a:pt x="60233" y="319654"/>
                </a:lnTo>
                <a:cubicBezTo>
                  <a:pt x="79982" y="314284"/>
                  <a:pt x="99103" y="312673"/>
                  <a:pt x="116720" y="313300"/>
                </a:cubicBezTo>
                <a:close/>
                <a:moveTo>
                  <a:pt x="333569" y="286264"/>
                </a:moveTo>
                <a:cubicBezTo>
                  <a:pt x="347748" y="285904"/>
                  <a:pt x="358877" y="287341"/>
                  <a:pt x="366056" y="288059"/>
                </a:cubicBezTo>
                <a:cubicBezTo>
                  <a:pt x="367492" y="288059"/>
                  <a:pt x="370364" y="288059"/>
                  <a:pt x="370364" y="288059"/>
                </a:cubicBezTo>
                <a:lnTo>
                  <a:pt x="370364" y="299555"/>
                </a:lnTo>
                <a:cubicBezTo>
                  <a:pt x="368928" y="299555"/>
                  <a:pt x="367492" y="299555"/>
                  <a:pt x="364620" y="299555"/>
                </a:cubicBezTo>
                <a:cubicBezTo>
                  <a:pt x="350261" y="298118"/>
                  <a:pt x="322979" y="293807"/>
                  <a:pt x="285645" y="305302"/>
                </a:cubicBezTo>
                <a:lnTo>
                  <a:pt x="282773" y="295244"/>
                </a:lnTo>
                <a:cubicBezTo>
                  <a:pt x="302158" y="288778"/>
                  <a:pt x="319389" y="286623"/>
                  <a:pt x="333569" y="286264"/>
                </a:cubicBezTo>
                <a:close/>
                <a:moveTo>
                  <a:pt x="116720" y="282976"/>
                </a:moveTo>
                <a:cubicBezTo>
                  <a:pt x="169572" y="284454"/>
                  <a:pt x="208890" y="305688"/>
                  <a:pt x="211045" y="306763"/>
                </a:cubicBezTo>
                <a:lnTo>
                  <a:pt x="206736" y="316797"/>
                </a:lnTo>
                <a:cubicBezTo>
                  <a:pt x="205300" y="316797"/>
                  <a:pt x="137793" y="280960"/>
                  <a:pt x="63106" y="299595"/>
                </a:cubicBezTo>
                <a:lnTo>
                  <a:pt x="60233" y="289561"/>
                </a:lnTo>
                <a:cubicBezTo>
                  <a:pt x="79982" y="284186"/>
                  <a:pt x="99103" y="282483"/>
                  <a:pt x="116720" y="282976"/>
                </a:cubicBezTo>
                <a:close/>
                <a:moveTo>
                  <a:pt x="333536" y="256138"/>
                </a:moveTo>
                <a:cubicBezTo>
                  <a:pt x="347707" y="255780"/>
                  <a:pt x="358828" y="257213"/>
                  <a:pt x="366003" y="257930"/>
                </a:cubicBezTo>
                <a:cubicBezTo>
                  <a:pt x="367438" y="257930"/>
                  <a:pt x="370308" y="257930"/>
                  <a:pt x="371743" y="259363"/>
                </a:cubicBezTo>
                <a:lnTo>
                  <a:pt x="370308" y="270831"/>
                </a:lnTo>
                <a:cubicBezTo>
                  <a:pt x="368873" y="270831"/>
                  <a:pt x="367438" y="269398"/>
                  <a:pt x="364568" y="269398"/>
                </a:cubicBezTo>
                <a:cubicBezTo>
                  <a:pt x="350218" y="267964"/>
                  <a:pt x="322953" y="265097"/>
                  <a:pt x="285643" y="276565"/>
                </a:cubicBezTo>
                <a:lnTo>
                  <a:pt x="282773" y="265097"/>
                </a:lnTo>
                <a:cubicBezTo>
                  <a:pt x="302146" y="258647"/>
                  <a:pt x="319366" y="256496"/>
                  <a:pt x="333536" y="256138"/>
                </a:cubicBezTo>
                <a:close/>
                <a:moveTo>
                  <a:pt x="116720" y="249871"/>
                </a:moveTo>
                <a:cubicBezTo>
                  <a:pt x="169572" y="251349"/>
                  <a:pt x="208890" y="272583"/>
                  <a:pt x="211045" y="273658"/>
                </a:cubicBezTo>
                <a:lnTo>
                  <a:pt x="206736" y="283692"/>
                </a:lnTo>
                <a:cubicBezTo>
                  <a:pt x="205300" y="283692"/>
                  <a:pt x="137793" y="247855"/>
                  <a:pt x="63106" y="266490"/>
                </a:cubicBezTo>
                <a:lnTo>
                  <a:pt x="60233" y="256456"/>
                </a:lnTo>
                <a:cubicBezTo>
                  <a:pt x="79982" y="251081"/>
                  <a:pt x="99103" y="249378"/>
                  <a:pt x="116720" y="249871"/>
                </a:cubicBezTo>
                <a:close/>
                <a:moveTo>
                  <a:pt x="114841" y="199115"/>
                </a:moveTo>
                <a:cubicBezTo>
                  <a:pt x="78953" y="199115"/>
                  <a:pt x="48807" y="207715"/>
                  <a:pt x="38759" y="212015"/>
                </a:cubicBezTo>
                <a:lnTo>
                  <a:pt x="38759" y="500099"/>
                </a:lnTo>
                <a:cubicBezTo>
                  <a:pt x="57421" y="491500"/>
                  <a:pt x="78953" y="488633"/>
                  <a:pt x="103357" y="488633"/>
                </a:cubicBezTo>
                <a:cubicBezTo>
                  <a:pt x="166520" y="488633"/>
                  <a:pt x="228247" y="511566"/>
                  <a:pt x="246908" y="518732"/>
                </a:cubicBezTo>
                <a:lnTo>
                  <a:pt x="246908" y="405504"/>
                </a:lnTo>
                <a:lnTo>
                  <a:pt x="238295" y="414104"/>
                </a:lnTo>
                <a:lnTo>
                  <a:pt x="238295" y="242113"/>
                </a:lnTo>
                <a:cubicBezTo>
                  <a:pt x="203843" y="214881"/>
                  <a:pt x="163649" y="199115"/>
                  <a:pt x="114841" y="199115"/>
                </a:cubicBezTo>
                <a:close/>
                <a:moveTo>
                  <a:pt x="114841" y="186216"/>
                </a:moveTo>
                <a:cubicBezTo>
                  <a:pt x="167955" y="186216"/>
                  <a:pt x="212456" y="201982"/>
                  <a:pt x="248344" y="232080"/>
                </a:cubicBezTo>
                <a:cubicBezTo>
                  <a:pt x="285667" y="201982"/>
                  <a:pt x="330168" y="186216"/>
                  <a:pt x="381847" y="186216"/>
                </a:cubicBezTo>
                <a:cubicBezTo>
                  <a:pt x="390460" y="186216"/>
                  <a:pt x="397638" y="186216"/>
                  <a:pt x="404815" y="186216"/>
                </a:cubicBezTo>
                <a:lnTo>
                  <a:pt x="394766" y="200549"/>
                </a:lnTo>
                <a:cubicBezTo>
                  <a:pt x="390460" y="200549"/>
                  <a:pt x="386153" y="199115"/>
                  <a:pt x="381847" y="199115"/>
                </a:cubicBezTo>
                <a:cubicBezTo>
                  <a:pt x="334475" y="199115"/>
                  <a:pt x="292845" y="214881"/>
                  <a:pt x="259828" y="242113"/>
                </a:cubicBezTo>
                <a:lnTo>
                  <a:pt x="259828" y="414104"/>
                </a:lnTo>
                <a:lnTo>
                  <a:pt x="251215" y="405504"/>
                </a:lnTo>
                <a:lnTo>
                  <a:pt x="251215" y="518732"/>
                </a:lnTo>
                <a:cubicBezTo>
                  <a:pt x="268441" y="511566"/>
                  <a:pt x="328733" y="487200"/>
                  <a:pt x="390460" y="487200"/>
                </a:cubicBezTo>
                <a:cubicBezTo>
                  <a:pt x="416299" y="487200"/>
                  <a:pt x="439267" y="491500"/>
                  <a:pt x="459365" y="500099"/>
                </a:cubicBezTo>
                <a:lnTo>
                  <a:pt x="459365" y="302310"/>
                </a:lnTo>
                <a:cubicBezTo>
                  <a:pt x="459365" y="302310"/>
                  <a:pt x="480897" y="298010"/>
                  <a:pt x="493817" y="289411"/>
                </a:cubicBezTo>
                <a:lnTo>
                  <a:pt x="493817" y="543097"/>
                </a:lnTo>
                <a:lnTo>
                  <a:pt x="279925" y="543097"/>
                </a:lnTo>
                <a:cubicBezTo>
                  <a:pt x="272748" y="548830"/>
                  <a:pt x="261264" y="553130"/>
                  <a:pt x="249780" y="553130"/>
                </a:cubicBezTo>
                <a:cubicBezTo>
                  <a:pt x="236860" y="553130"/>
                  <a:pt x="225376" y="548830"/>
                  <a:pt x="218198" y="543097"/>
                </a:cubicBezTo>
                <a:lnTo>
                  <a:pt x="0" y="543097"/>
                </a:lnTo>
                <a:lnTo>
                  <a:pt x="0" y="246413"/>
                </a:lnTo>
                <a:cubicBezTo>
                  <a:pt x="0" y="239247"/>
                  <a:pt x="8613" y="233514"/>
                  <a:pt x="24404" y="230647"/>
                </a:cubicBezTo>
                <a:lnTo>
                  <a:pt x="24404" y="201982"/>
                </a:lnTo>
                <a:lnTo>
                  <a:pt x="28710" y="200549"/>
                </a:lnTo>
                <a:cubicBezTo>
                  <a:pt x="30146" y="199115"/>
                  <a:pt x="66034" y="186216"/>
                  <a:pt x="114841" y="186216"/>
                </a:cubicBezTo>
                <a:close/>
                <a:moveTo>
                  <a:pt x="542564" y="65942"/>
                </a:moveTo>
                <a:cubicBezTo>
                  <a:pt x="486590" y="116115"/>
                  <a:pt x="439228" y="163421"/>
                  <a:pt x="436357" y="176323"/>
                </a:cubicBezTo>
                <a:lnTo>
                  <a:pt x="453580" y="199259"/>
                </a:lnTo>
                <a:lnTo>
                  <a:pt x="423440" y="199259"/>
                </a:lnTo>
                <a:cubicBezTo>
                  <a:pt x="419135" y="202127"/>
                  <a:pt x="404782" y="223629"/>
                  <a:pt x="404782" y="243699"/>
                </a:cubicBezTo>
                <a:cubicBezTo>
                  <a:pt x="403347" y="255167"/>
                  <a:pt x="407653" y="265201"/>
                  <a:pt x="416264" y="270935"/>
                </a:cubicBezTo>
                <a:cubicBezTo>
                  <a:pt x="417699" y="272369"/>
                  <a:pt x="419135" y="272369"/>
                  <a:pt x="419135" y="272369"/>
                </a:cubicBezTo>
                <a:lnTo>
                  <a:pt x="420570" y="270935"/>
                </a:lnTo>
                <a:lnTo>
                  <a:pt x="510989" y="146219"/>
                </a:lnTo>
                <a:lnTo>
                  <a:pt x="513860" y="147653"/>
                </a:lnTo>
                <a:lnTo>
                  <a:pt x="430616" y="276670"/>
                </a:lnTo>
                <a:lnTo>
                  <a:pt x="429181" y="278103"/>
                </a:lnTo>
                <a:cubicBezTo>
                  <a:pt x="436357" y="279537"/>
                  <a:pt x="443534" y="279537"/>
                  <a:pt x="450710" y="278103"/>
                </a:cubicBezTo>
                <a:cubicBezTo>
                  <a:pt x="472238" y="275236"/>
                  <a:pt x="489461" y="260901"/>
                  <a:pt x="492331" y="256600"/>
                </a:cubicBezTo>
                <a:lnTo>
                  <a:pt x="486590" y="230797"/>
                </a:lnTo>
                <a:lnTo>
                  <a:pt x="509554" y="237965"/>
                </a:lnTo>
                <a:cubicBezTo>
                  <a:pt x="518166" y="227930"/>
                  <a:pt x="541129" y="159121"/>
                  <a:pt x="564093" y="83144"/>
                </a:cubicBezTo>
                <a:lnTo>
                  <a:pt x="546870" y="88878"/>
                </a:lnTo>
                <a:close/>
                <a:moveTo>
                  <a:pt x="579881" y="32971"/>
                </a:moveTo>
                <a:cubicBezTo>
                  <a:pt x="569834" y="41572"/>
                  <a:pt x="558352" y="51607"/>
                  <a:pt x="548305" y="60208"/>
                </a:cubicBezTo>
                <a:lnTo>
                  <a:pt x="552611" y="78844"/>
                </a:lnTo>
                <a:lnTo>
                  <a:pt x="566963" y="74543"/>
                </a:lnTo>
                <a:cubicBezTo>
                  <a:pt x="571269" y="60208"/>
                  <a:pt x="575575" y="47306"/>
                  <a:pt x="579881" y="32971"/>
                </a:cubicBezTo>
                <a:close/>
                <a:moveTo>
                  <a:pt x="601409" y="0"/>
                </a:moveTo>
                <a:lnTo>
                  <a:pt x="595668" y="18636"/>
                </a:lnTo>
                <a:cubicBezTo>
                  <a:pt x="595668" y="18636"/>
                  <a:pt x="578445" y="74543"/>
                  <a:pt x="561223" y="130450"/>
                </a:cubicBezTo>
                <a:cubicBezTo>
                  <a:pt x="523906" y="247999"/>
                  <a:pt x="516730" y="249433"/>
                  <a:pt x="510989" y="249433"/>
                </a:cubicBezTo>
                <a:lnTo>
                  <a:pt x="508119" y="249433"/>
                </a:lnTo>
                <a:lnTo>
                  <a:pt x="502378" y="247999"/>
                </a:lnTo>
                <a:lnTo>
                  <a:pt x="503813" y="253733"/>
                </a:lnTo>
                <a:cubicBezTo>
                  <a:pt x="503813" y="255167"/>
                  <a:pt x="505248" y="258034"/>
                  <a:pt x="503813" y="259467"/>
                </a:cubicBezTo>
                <a:cubicBezTo>
                  <a:pt x="499508" y="269502"/>
                  <a:pt x="476544" y="285271"/>
                  <a:pt x="453580" y="289571"/>
                </a:cubicBezTo>
                <a:cubicBezTo>
                  <a:pt x="442098" y="291005"/>
                  <a:pt x="432052" y="289571"/>
                  <a:pt x="423440" y="286704"/>
                </a:cubicBezTo>
                <a:lnTo>
                  <a:pt x="414829" y="298172"/>
                </a:lnTo>
                <a:lnTo>
                  <a:pt x="423440" y="303907"/>
                </a:lnTo>
                <a:lnTo>
                  <a:pt x="419135" y="311074"/>
                </a:lnTo>
                <a:lnTo>
                  <a:pt x="410523" y="305340"/>
                </a:lnTo>
                <a:lnTo>
                  <a:pt x="371772" y="356947"/>
                </a:lnTo>
                <a:lnTo>
                  <a:pt x="347373" y="371282"/>
                </a:lnTo>
                <a:lnTo>
                  <a:pt x="400477" y="298172"/>
                </a:lnTo>
                <a:lnTo>
                  <a:pt x="388995" y="291005"/>
                </a:lnTo>
                <a:lnTo>
                  <a:pt x="394736" y="283837"/>
                </a:lnTo>
                <a:lnTo>
                  <a:pt x="406217" y="291005"/>
                </a:lnTo>
                <a:lnTo>
                  <a:pt x="413394" y="282404"/>
                </a:lnTo>
                <a:cubicBezTo>
                  <a:pt x="411958" y="280970"/>
                  <a:pt x="410523" y="280970"/>
                  <a:pt x="410523" y="279537"/>
                </a:cubicBezTo>
                <a:cubicBezTo>
                  <a:pt x="394736" y="269502"/>
                  <a:pt x="390430" y="252300"/>
                  <a:pt x="394736" y="230797"/>
                </a:cubicBezTo>
                <a:cubicBezTo>
                  <a:pt x="400477" y="212161"/>
                  <a:pt x="413394" y="189225"/>
                  <a:pt x="422005" y="187791"/>
                </a:cubicBezTo>
                <a:lnTo>
                  <a:pt x="423440" y="187791"/>
                </a:lnTo>
                <a:lnTo>
                  <a:pt x="432052" y="187791"/>
                </a:lnTo>
                <a:lnTo>
                  <a:pt x="426311" y="180624"/>
                </a:lnTo>
                <a:lnTo>
                  <a:pt x="426311" y="179190"/>
                </a:lnTo>
                <a:cubicBezTo>
                  <a:pt x="423440" y="154820"/>
                  <a:pt x="548305" y="45873"/>
                  <a:pt x="587057" y="12902"/>
                </a:cubicBezTo>
                <a:close/>
              </a:path>
            </a:pathLst>
          </a:custGeom>
          <a:solidFill>
            <a:schemeClr val="accent1"/>
          </a:solidFill>
          <a:ln>
            <a:noFill/>
          </a:ln>
        </p:spPr>
      </p:sp>
      <p:sp>
        <p:nvSpPr>
          <p:cNvPr id="176" name="dna-scheme_72281">
            <a:extLst>
              <a:ext uri="{FF2B5EF4-FFF2-40B4-BE49-F238E27FC236}">
                <a16:creationId xmlns="" xmlns:a16="http://schemas.microsoft.com/office/drawing/2014/main" id="{3F31538D-91A3-44D0-BD92-C9F2EB4764A0}"/>
              </a:ext>
            </a:extLst>
          </p:cNvPr>
          <p:cNvSpPr>
            <a:spLocks noChangeAspect="1"/>
          </p:cNvSpPr>
          <p:nvPr/>
        </p:nvSpPr>
        <p:spPr bwMode="auto">
          <a:xfrm>
            <a:off x="1747176" y="5343545"/>
            <a:ext cx="368754" cy="366384"/>
          </a:xfrm>
          <a:custGeom>
            <a:avLst/>
            <a:gdLst>
              <a:gd name="T0" fmla="*/ 8079 w 8242"/>
              <a:gd name="T1" fmla="*/ 2177 h 8201"/>
              <a:gd name="T2" fmla="*/ 7493 w 8242"/>
              <a:gd name="T3" fmla="*/ 2177 h 8201"/>
              <a:gd name="T4" fmla="*/ 7402 w 8242"/>
              <a:gd name="T5" fmla="*/ 2260 h 8201"/>
              <a:gd name="T6" fmla="*/ 5982 w 8242"/>
              <a:gd name="T7" fmla="*/ 840 h 8201"/>
              <a:gd name="T8" fmla="*/ 6065 w 8242"/>
              <a:gd name="T9" fmla="*/ 749 h 8201"/>
              <a:gd name="T10" fmla="*/ 6065 w 8242"/>
              <a:gd name="T11" fmla="*/ 163 h 8201"/>
              <a:gd name="T12" fmla="*/ 5478 w 8242"/>
              <a:gd name="T13" fmla="*/ 163 h 8201"/>
              <a:gd name="T14" fmla="*/ 4914 w 8242"/>
              <a:gd name="T15" fmla="*/ 2319 h 8201"/>
              <a:gd name="T16" fmla="*/ 2903 w 8242"/>
              <a:gd name="T17" fmla="*/ 2903 h 8201"/>
              <a:gd name="T18" fmla="*/ 2319 w 8242"/>
              <a:gd name="T19" fmla="*/ 4914 h 8201"/>
              <a:gd name="T20" fmla="*/ 163 w 8242"/>
              <a:gd name="T21" fmla="*/ 5478 h 8201"/>
              <a:gd name="T22" fmla="*/ 163 w 8242"/>
              <a:gd name="T23" fmla="*/ 6065 h 8201"/>
              <a:gd name="T24" fmla="*/ 456 w 8242"/>
              <a:gd name="T25" fmla="*/ 6187 h 8201"/>
              <a:gd name="T26" fmla="*/ 749 w 8242"/>
              <a:gd name="T27" fmla="*/ 6065 h 8201"/>
              <a:gd name="T28" fmla="*/ 840 w 8242"/>
              <a:gd name="T29" fmla="*/ 5982 h 8201"/>
              <a:gd name="T30" fmla="*/ 2260 w 8242"/>
              <a:gd name="T31" fmla="*/ 7402 h 8201"/>
              <a:gd name="T32" fmla="*/ 2177 w 8242"/>
              <a:gd name="T33" fmla="*/ 7493 h 8201"/>
              <a:gd name="T34" fmla="*/ 2177 w 8242"/>
              <a:gd name="T35" fmla="*/ 8079 h 8201"/>
              <a:gd name="T36" fmla="*/ 2470 w 8242"/>
              <a:gd name="T37" fmla="*/ 8201 h 8201"/>
              <a:gd name="T38" fmla="*/ 2764 w 8242"/>
              <a:gd name="T39" fmla="*/ 8079 h 8201"/>
              <a:gd name="T40" fmla="*/ 3328 w 8242"/>
              <a:gd name="T41" fmla="*/ 5923 h 8201"/>
              <a:gd name="T42" fmla="*/ 5339 w 8242"/>
              <a:gd name="T43" fmla="*/ 5339 h 8201"/>
              <a:gd name="T44" fmla="*/ 5923 w 8242"/>
              <a:gd name="T45" fmla="*/ 3328 h 8201"/>
              <a:gd name="T46" fmla="*/ 8079 w 8242"/>
              <a:gd name="T47" fmla="*/ 2764 h 8201"/>
              <a:gd name="T48" fmla="*/ 8079 w 8242"/>
              <a:gd name="T49" fmla="*/ 2177 h 8201"/>
              <a:gd name="T50" fmla="*/ 5062 w 8242"/>
              <a:gd name="T51" fmla="*/ 3179 h 8201"/>
              <a:gd name="T52" fmla="*/ 4951 w 8242"/>
              <a:gd name="T53" fmla="*/ 4499 h 8201"/>
              <a:gd name="T54" fmla="*/ 3743 w 8242"/>
              <a:gd name="T55" fmla="*/ 3291 h 8201"/>
              <a:gd name="T56" fmla="*/ 5062 w 8242"/>
              <a:gd name="T57" fmla="*/ 3179 h 8201"/>
              <a:gd name="T58" fmla="*/ 1470 w 8242"/>
              <a:gd name="T59" fmla="*/ 5708 h 8201"/>
              <a:gd name="T60" fmla="*/ 2464 w 8242"/>
              <a:gd name="T61" fmla="*/ 5778 h 8201"/>
              <a:gd name="T62" fmla="*/ 2534 w 8242"/>
              <a:gd name="T63" fmla="*/ 6772 h 8201"/>
              <a:gd name="T64" fmla="*/ 1470 w 8242"/>
              <a:gd name="T65" fmla="*/ 5708 h 8201"/>
              <a:gd name="T66" fmla="*/ 3179 w 8242"/>
              <a:gd name="T67" fmla="*/ 5063 h 8201"/>
              <a:gd name="T68" fmla="*/ 3291 w 8242"/>
              <a:gd name="T69" fmla="*/ 3743 h 8201"/>
              <a:gd name="T70" fmla="*/ 4499 w 8242"/>
              <a:gd name="T71" fmla="*/ 4951 h 8201"/>
              <a:gd name="T72" fmla="*/ 3179 w 8242"/>
              <a:gd name="T73" fmla="*/ 5063 h 8201"/>
              <a:gd name="T74" fmla="*/ 5778 w 8242"/>
              <a:gd name="T75" fmla="*/ 2464 h 8201"/>
              <a:gd name="T76" fmla="*/ 5708 w 8242"/>
              <a:gd name="T77" fmla="*/ 1470 h 8201"/>
              <a:gd name="T78" fmla="*/ 6772 w 8242"/>
              <a:gd name="T79" fmla="*/ 2534 h 8201"/>
              <a:gd name="T80" fmla="*/ 5778 w 8242"/>
              <a:gd name="T81" fmla="*/ 2464 h 8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42" h="8201">
                <a:moveTo>
                  <a:pt x="8079" y="2177"/>
                </a:moveTo>
                <a:cubicBezTo>
                  <a:pt x="7917" y="2015"/>
                  <a:pt x="7655" y="2015"/>
                  <a:pt x="7493" y="2177"/>
                </a:cubicBezTo>
                <a:cubicBezTo>
                  <a:pt x="7463" y="2207"/>
                  <a:pt x="7433" y="2234"/>
                  <a:pt x="7402" y="2260"/>
                </a:cubicBezTo>
                <a:lnTo>
                  <a:pt x="5982" y="840"/>
                </a:lnTo>
                <a:cubicBezTo>
                  <a:pt x="6008" y="809"/>
                  <a:pt x="6035" y="779"/>
                  <a:pt x="6065" y="749"/>
                </a:cubicBezTo>
                <a:cubicBezTo>
                  <a:pt x="6227" y="587"/>
                  <a:pt x="6227" y="325"/>
                  <a:pt x="6065" y="163"/>
                </a:cubicBezTo>
                <a:cubicBezTo>
                  <a:pt x="5903" y="0"/>
                  <a:pt x="5640" y="0"/>
                  <a:pt x="5478" y="163"/>
                </a:cubicBezTo>
                <a:cubicBezTo>
                  <a:pt x="4816" y="825"/>
                  <a:pt x="4808" y="1592"/>
                  <a:pt x="4914" y="2319"/>
                </a:cubicBezTo>
                <a:cubicBezTo>
                  <a:pt x="4231" y="2237"/>
                  <a:pt x="3521" y="2285"/>
                  <a:pt x="2903" y="2903"/>
                </a:cubicBezTo>
                <a:cubicBezTo>
                  <a:pt x="2285" y="3521"/>
                  <a:pt x="2237" y="4231"/>
                  <a:pt x="2319" y="4914"/>
                </a:cubicBezTo>
                <a:cubicBezTo>
                  <a:pt x="1592" y="4808"/>
                  <a:pt x="825" y="4816"/>
                  <a:pt x="163" y="5478"/>
                </a:cubicBezTo>
                <a:cubicBezTo>
                  <a:pt x="0" y="5640"/>
                  <a:pt x="0" y="5903"/>
                  <a:pt x="163" y="6065"/>
                </a:cubicBezTo>
                <a:cubicBezTo>
                  <a:pt x="244" y="6146"/>
                  <a:pt x="350" y="6187"/>
                  <a:pt x="456" y="6187"/>
                </a:cubicBezTo>
                <a:cubicBezTo>
                  <a:pt x="562" y="6187"/>
                  <a:pt x="668" y="6146"/>
                  <a:pt x="749" y="6065"/>
                </a:cubicBezTo>
                <a:cubicBezTo>
                  <a:pt x="779" y="6035"/>
                  <a:pt x="809" y="6008"/>
                  <a:pt x="840" y="5982"/>
                </a:cubicBezTo>
                <a:lnTo>
                  <a:pt x="2260" y="7402"/>
                </a:lnTo>
                <a:cubicBezTo>
                  <a:pt x="2234" y="7433"/>
                  <a:pt x="2207" y="7463"/>
                  <a:pt x="2177" y="7493"/>
                </a:cubicBezTo>
                <a:cubicBezTo>
                  <a:pt x="2015" y="7655"/>
                  <a:pt x="2015" y="7917"/>
                  <a:pt x="2177" y="8079"/>
                </a:cubicBezTo>
                <a:cubicBezTo>
                  <a:pt x="2258" y="8160"/>
                  <a:pt x="2364" y="8201"/>
                  <a:pt x="2470" y="8201"/>
                </a:cubicBezTo>
                <a:cubicBezTo>
                  <a:pt x="2576" y="8201"/>
                  <a:pt x="2683" y="8160"/>
                  <a:pt x="2764" y="8079"/>
                </a:cubicBezTo>
                <a:cubicBezTo>
                  <a:pt x="3426" y="7417"/>
                  <a:pt x="3434" y="6650"/>
                  <a:pt x="3328" y="5923"/>
                </a:cubicBezTo>
                <a:cubicBezTo>
                  <a:pt x="4011" y="6005"/>
                  <a:pt x="4721" y="5957"/>
                  <a:pt x="5339" y="5339"/>
                </a:cubicBezTo>
                <a:cubicBezTo>
                  <a:pt x="5957" y="4721"/>
                  <a:pt x="6005" y="4011"/>
                  <a:pt x="5923" y="3328"/>
                </a:cubicBezTo>
                <a:cubicBezTo>
                  <a:pt x="6650" y="3434"/>
                  <a:pt x="7417" y="3426"/>
                  <a:pt x="8079" y="2764"/>
                </a:cubicBezTo>
                <a:cubicBezTo>
                  <a:pt x="8242" y="2602"/>
                  <a:pt x="8242" y="2339"/>
                  <a:pt x="8079" y="2177"/>
                </a:cubicBezTo>
                <a:close/>
                <a:moveTo>
                  <a:pt x="5062" y="3179"/>
                </a:moveTo>
                <a:cubicBezTo>
                  <a:pt x="5151" y="3727"/>
                  <a:pt x="5166" y="4141"/>
                  <a:pt x="4951" y="4499"/>
                </a:cubicBezTo>
                <a:lnTo>
                  <a:pt x="3743" y="3291"/>
                </a:lnTo>
                <a:cubicBezTo>
                  <a:pt x="4101" y="3076"/>
                  <a:pt x="4515" y="3091"/>
                  <a:pt x="5062" y="3179"/>
                </a:cubicBezTo>
                <a:close/>
                <a:moveTo>
                  <a:pt x="1470" y="5708"/>
                </a:moveTo>
                <a:cubicBezTo>
                  <a:pt x="1753" y="5671"/>
                  <a:pt x="2076" y="5711"/>
                  <a:pt x="2464" y="5778"/>
                </a:cubicBezTo>
                <a:cubicBezTo>
                  <a:pt x="2531" y="6166"/>
                  <a:pt x="2571" y="6489"/>
                  <a:pt x="2534" y="6772"/>
                </a:cubicBezTo>
                <a:lnTo>
                  <a:pt x="1470" y="5708"/>
                </a:lnTo>
                <a:close/>
                <a:moveTo>
                  <a:pt x="3179" y="5063"/>
                </a:moveTo>
                <a:cubicBezTo>
                  <a:pt x="3091" y="4515"/>
                  <a:pt x="3076" y="4101"/>
                  <a:pt x="3291" y="3743"/>
                </a:cubicBezTo>
                <a:lnTo>
                  <a:pt x="4499" y="4951"/>
                </a:lnTo>
                <a:cubicBezTo>
                  <a:pt x="4141" y="5166"/>
                  <a:pt x="3727" y="5151"/>
                  <a:pt x="3179" y="5063"/>
                </a:cubicBezTo>
                <a:close/>
                <a:moveTo>
                  <a:pt x="5778" y="2464"/>
                </a:moveTo>
                <a:cubicBezTo>
                  <a:pt x="5711" y="2076"/>
                  <a:pt x="5671" y="1753"/>
                  <a:pt x="5708" y="1470"/>
                </a:cubicBezTo>
                <a:lnTo>
                  <a:pt x="6772" y="2534"/>
                </a:lnTo>
                <a:cubicBezTo>
                  <a:pt x="6489" y="2571"/>
                  <a:pt x="6166" y="2531"/>
                  <a:pt x="5778" y="2464"/>
                </a:cubicBezTo>
                <a:close/>
              </a:path>
            </a:pathLst>
          </a:custGeom>
          <a:solidFill>
            <a:schemeClr val="accent1"/>
          </a:solidFill>
          <a:ln>
            <a:noFill/>
          </a:ln>
        </p:spPr>
      </p:sp>
      <p:sp>
        <p:nvSpPr>
          <p:cNvPr id="177" name="book-of-black-cover-opened-back-view_30189">
            <a:extLst>
              <a:ext uri="{FF2B5EF4-FFF2-40B4-BE49-F238E27FC236}">
                <a16:creationId xmlns="" xmlns:a16="http://schemas.microsoft.com/office/drawing/2014/main" id="{B7C2E797-1351-4551-A177-2B00644263CF}"/>
              </a:ext>
            </a:extLst>
          </p:cNvPr>
          <p:cNvSpPr>
            <a:spLocks noChangeAspect="1"/>
          </p:cNvSpPr>
          <p:nvPr/>
        </p:nvSpPr>
        <p:spPr bwMode="auto">
          <a:xfrm>
            <a:off x="2328487" y="5328179"/>
            <a:ext cx="368754" cy="319348"/>
          </a:xfrm>
          <a:custGeom>
            <a:avLst/>
            <a:gdLst>
              <a:gd name="connsiteX0" fmla="*/ 249942 w 604110"/>
              <a:gd name="connsiteY0" fmla="*/ 145082 h 523172"/>
              <a:gd name="connsiteX1" fmla="*/ 353179 w 604110"/>
              <a:gd name="connsiteY1" fmla="*/ 145082 h 523172"/>
              <a:gd name="connsiteX2" fmla="*/ 353179 w 604110"/>
              <a:gd name="connsiteY2" fmla="*/ 523172 h 523172"/>
              <a:gd name="connsiteX3" fmla="*/ 249942 w 604110"/>
              <a:gd name="connsiteY3" fmla="*/ 523172 h 523172"/>
              <a:gd name="connsiteX4" fmla="*/ 0 w 604110"/>
              <a:gd name="connsiteY4" fmla="*/ 53700 h 523172"/>
              <a:gd name="connsiteX5" fmla="*/ 227220 w 604110"/>
              <a:gd name="connsiteY5" fmla="*/ 145141 h 523172"/>
              <a:gd name="connsiteX6" fmla="*/ 227220 w 604110"/>
              <a:gd name="connsiteY6" fmla="*/ 523172 h 523172"/>
              <a:gd name="connsiteX7" fmla="*/ 0 w 604110"/>
              <a:gd name="connsiteY7" fmla="*/ 414508 h 523172"/>
              <a:gd name="connsiteX8" fmla="*/ 604110 w 604110"/>
              <a:gd name="connsiteY8" fmla="*/ 49819 h 523172"/>
              <a:gd name="connsiteX9" fmla="*/ 604110 w 604110"/>
              <a:gd name="connsiteY9" fmla="*/ 410805 h 523172"/>
              <a:gd name="connsiteX10" fmla="*/ 376890 w 604110"/>
              <a:gd name="connsiteY10" fmla="*/ 519361 h 523172"/>
              <a:gd name="connsiteX11" fmla="*/ 376890 w 604110"/>
              <a:gd name="connsiteY11" fmla="*/ 141274 h 523172"/>
              <a:gd name="connsiteX12" fmla="*/ 604110 w 604110"/>
              <a:gd name="connsiteY12" fmla="*/ 49819 h 523172"/>
              <a:gd name="connsiteX13" fmla="*/ 76296 w 604110"/>
              <a:gd name="connsiteY13" fmla="*/ 0 h 523172"/>
              <a:gd name="connsiteX14" fmla="*/ 299911 w 604110"/>
              <a:gd name="connsiteY14" fmla="*/ 70898 h 523172"/>
              <a:gd name="connsiteX15" fmla="*/ 523650 w 604110"/>
              <a:gd name="connsiteY15" fmla="*/ 0 h 523172"/>
              <a:gd name="connsiteX16" fmla="*/ 563111 w 604110"/>
              <a:gd name="connsiteY16" fmla="*/ 29376 h 523172"/>
              <a:gd name="connsiteX17" fmla="*/ 353147 w 604110"/>
              <a:gd name="connsiteY17" fmla="*/ 119114 h 523172"/>
              <a:gd name="connsiteX18" fmla="*/ 301524 w 604110"/>
              <a:gd name="connsiteY18" fmla="*/ 119114 h 523172"/>
              <a:gd name="connsiteX19" fmla="*/ 298422 w 604110"/>
              <a:gd name="connsiteY19" fmla="*/ 119114 h 523172"/>
              <a:gd name="connsiteX20" fmla="*/ 246675 w 604110"/>
              <a:gd name="connsiteY20" fmla="*/ 119114 h 523172"/>
              <a:gd name="connsiteX21" fmla="*/ 36835 w 604110"/>
              <a:gd name="connsiteY21" fmla="*/ 29376 h 52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4110" h="523172">
                <a:moveTo>
                  <a:pt x="249942" y="145082"/>
                </a:moveTo>
                <a:lnTo>
                  <a:pt x="353179" y="145082"/>
                </a:lnTo>
                <a:lnTo>
                  <a:pt x="353179" y="523172"/>
                </a:lnTo>
                <a:lnTo>
                  <a:pt x="249942" y="523172"/>
                </a:lnTo>
                <a:close/>
                <a:moveTo>
                  <a:pt x="0" y="53700"/>
                </a:moveTo>
                <a:cubicBezTo>
                  <a:pt x="0" y="53700"/>
                  <a:pt x="167282" y="63241"/>
                  <a:pt x="227220" y="145141"/>
                </a:cubicBezTo>
                <a:lnTo>
                  <a:pt x="227220" y="523172"/>
                </a:lnTo>
                <a:cubicBezTo>
                  <a:pt x="227220" y="523172"/>
                  <a:pt x="206496" y="414508"/>
                  <a:pt x="0" y="414508"/>
                </a:cubicBezTo>
                <a:close/>
                <a:moveTo>
                  <a:pt x="604110" y="49819"/>
                </a:moveTo>
                <a:lnTo>
                  <a:pt x="604110" y="410805"/>
                </a:lnTo>
                <a:cubicBezTo>
                  <a:pt x="397614" y="410805"/>
                  <a:pt x="376890" y="519361"/>
                  <a:pt x="376890" y="519361"/>
                </a:cubicBezTo>
                <a:lnTo>
                  <a:pt x="376890" y="141274"/>
                </a:lnTo>
                <a:cubicBezTo>
                  <a:pt x="436828" y="59485"/>
                  <a:pt x="604110" y="49819"/>
                  <a:pt x="604110" y="49819"/>
                </a:cubicBezTo>
                <a:close/>
                <a:moveTo>
                  <a:pt x="76296" y="0"/>
                </a:moveTo>
                <a:cubicBezTo>
                  <a:pt x="76296" y="0"/>
                  <a:pt x="263304" y="27145"/>
                  <a:pt x="299911" y="70898"/>
                </a:cubicBezTo>
                <a:cubicBezTo>
                  <a:pt x="336642" y="27145"/>
                  <a:pt x="523650" y="0"/>
                  <a:pt x="523650" y="0"/>
                </a:cubicBezTo>
                <a:lnTo>
                  <a:pt x="563111" y="29376"/>
                </a:lnTo>
                <a:cubicBezTo>
                  <a:pt x="341110" y="82054"/>
                  <a:pt x="353147" y="119114"/>
                  <a:pt x="353147" y="119114"/>
                </a:cubicBezTo>
                <a:lnTo>
                  <a:pt x="301524" y="119114"/>
                </a:lnTo>
                <a:lnTo>
                  <a:pt x="298422" y="119114"/>
                </a:lnTo>
                <a:lnTo>
                  <a:pt x="246675" y="119114"/>
                </a:lnTo>
                <a:cubicBezTo>
                  <a:pt x="246675" y="119114"/>
                  <a:pt x="258712" y="82054"/>
                  <a:pt x="36835" y="29376"/>
                </a:cubicBezTo>
                <a:close/>
              </a:path>
            </a:pathLst>
          </a:custGeom>
          <a:solidFill>
            <a:schemeClr val="accent1"/>
          </a:solidFill>
          <a:ln>
            <a:noFill/>
          </a:ln>
        </p:spPr>
      </p:sp>
      <p:sp>
        <p:nvSpPr>
          <p:cNvPr id="178" name="college-studying_73531">
            <a:extLst>
              <a:ext uri="{FF2B5EF4-FFF2-40B4-BE49-F238E27FC236}">
                <a16:creationId xmlns="" xmlns:a16="http://schemas.microsoft.com/office/drawing/2014/main" id="{4A753866-79B1-4477-AFFF-C127A5432FCD}"/>
              </a:ext>
            </a:extLst>
          </p:cNvPr>
          <p:cNvSpPr>
            <a:spLocks noChangeAspect="1"/>
          </p:cNvSpPr>
          <p:nvPr/>
        </p:nvSpPr>
        <p:spPr bwMode="auto">
          <a:xfrm>
            <a:off x="2909798" y="5318586"/>
            <a:ext cx="368752" cy="289982"/>
          </a:xfrm>
          <a:custGeom>
            <a:avLst/>
            <a:gdLst>
              <a:gd name="T0" fmla="*/ 2297 w 2795"/>
              <a:gd name="T1" fmla="*/ 2201 h 2201"/>
              <a:gd name="T2" fmla="*/ 1968 w 2795"/>
              <a:gd name="T3" fmla="*/ 2201 h 2201"/>
              <a:gd name="T4" fmla="*/ 124 w 2795"/>
              <a:gd name="T5" fmla="*/ 1973 h 2201"/>
              <a:gd name="T6" fmla="*/ 352 w 2795"/>
              <a:gd name="T7" fmla="*/ 1495 h 2201"/>
              <a:gd name="T8" fmla="*/ 2190 w 2795"/>
              <a:gd name="T9" fmla="*/ 1495 h 2201"/>
              <a:gd name="T10" fmla="*/ 2364 w 2795"/>
              <a:gd name="T11" fmla="*/ 1562 h 2201"/>
              <a:gd name="T12" fmla="*/ 2257 w 2795"/>
              <a:gd name="T13" fmla="*/ 1628 h 2201"/>
              <a:gd name="T14" fmla="*/ 2297 w 2795"/>
              <a:gd name="T15" fmla="*/ 2067 h 2201"/>
              <a:gd name="T16" fmla="*/ 2649 w 2795"/>
              <a:gd name="T17" fmla="*/ 1342 h 2201"/>
              <a:gd name="T18" fmla="*/ 2483 w 2795"/>
              <a:gd name="T19" fmla="*/ 1409 h 2201"/>
              <a:gd name="T20" fmla="*/ 913 w 2795"/>
              <a:gd name="T21" fmla="*/ 1409 h 2201"/>
              <a:gd name="T22" fmla="*/ 701 w 2795"/>
              <a:gd name="T23" fmla="*/ 1019 h 2201"/>
              <a:gd name="T24" fmla="*/ 2253 w 2795"/>
              <a:gd name="T25" fmla="*/ 807 h 2201"/>
              <a:gd name="T26" fmla="*/ 2583 w 2795"/>
              <a:gd name="T27" fmla="*/ 807 h 2201"/>
              <a:gd name="T28" fmla="*/ 2583 w 2795"/>
              <a:gd name="T29" fmla="*/ 940 h 2201"/>
              <a:gd name="T30" fmla="*/ 2549 w 2795"/>
              <a:gd name="T31" fmla="*/ 1275 h 2201"/>
              <a:gd name="T32" fmla="*/ 2649 w 2795"/>
              <a:gd name="T33" fmla="*/ 1342 h 2201"/>
              <a:gd name="T34" fmla="*/ 2253 w 2795"/>
              <a:gd name="T35" fmla="*/ 1275 h 2201"/>
              <a:gd name="T36" fmla="*/ 2416 w 2795"/>
              <a:gd name="T37" fmla="*/ 940 h 2201"/>
              <a:gd name="T38" fmla="*/ 913 w 2795"/>
              <a:gd name="T39" fmla="*/ 940 h 2201"/>
              <a:gd name="T40" fmla="*/ 834 w 2795"/>
              <a:gd name="T41" fmla="*/ 1197 h 2201"/>
              <a:gd name="T42" fmla="*/ 2728 w 2795"/>
              <a:gd name="T43" fmla="*/ 0 h 2201"/>
              <a:gd name="T44" fmla="*/ 638 w 2795"/>
              <a:gd name="T45" fmla="*/ 0 h 2201"/>
              <a:gd name="T46" fmla="*/ 0 w 2795"/>
              <a:gd name="T47" fmla="*/ 67 h 2201"/>
              <a:gd name="T48" fmla="*/ 124 w 2795"/>
              <a:gd name="T49" fmla="*/ 134 h 2201"/>
              <a:gd name="T50" fmla="*/ 73 w 2795"/>
              <a:gd name="T51" fmla="*/ 800 h 2201"/>
              <a:gd name="T52" fmla="*/ 308 w 2795"/>
              <a:gd name="T53" fmla="*/ 800 h 2201"/>
              <a:gd name="T54" fmla="*/ 257 w 2795"/>
              <a:gd name="T55" fmla="*/ 134 h 2201"/>
              <a:gd name="T56" fmla="*/ 571 w 2795"/>
              <a:gd name="T57" fmla="*/ 659 h 2201"/>
              <a:gd name="T58" fmla="*/ 2157 w 2795"/>
              <a:gd name="T59" fmla="*/ 726 h 2201"/>
              <a:gd name="T60" fmla="*/ 2224 w 2795"/>
              <a:gd name="T61" fmla="*/ 134 h 2201"/>
              <a:gd name="T62" fmla="*/ 2795 w 2795"/>
              <a:gd name="T63" fmla="*/ 67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5" h="2201">
                <a:moveTo>
                  <a:pt x="2364" y="2134"/>
                </a:moveTo>
                <a:cubicBezTo>
                  <a:pt x="2364" y="2171"/>
                  <a:pt x="2334" y="2201"/>
                  <a:pt x="2297" y="2201"/>
                </a:cubicBezTo>
                <a:lnTo>
                  <a:pt x="2190" y="2201"/>
                </a:lnTo>
                <a:lnTo>
                  <a:pt x="1968" y="2201"/>
                </a:lnTo>
                <a:lnTo>
                  <a:pt x="352" y="2201"/>
                </a:lnTo>
                <a:cubicBezTo>
                  <a:pt x="226" y="2201"/>
                  <a:pt x="124" y="2098"/>
                  <a:pt x="124" y="1973"/>
                </a:cubicBezTo>
                <a:lnTo>
                  <a:pt x="124" y="1723"/>
                </a:lnTo>
                <a:cubicBezTo>
                  <a:pt x="124" y="1597"/>
                  <a:pt x="226" y="1495"/>
                  <a:pt x="352" y="1495"/>
                </a:cubicBezTo>
                <a:lnTo>
                  <a:pt x="1968" y="1495"/>
                </a:lnTo>
                <a:lnTo>
                  <a:pt x="2190" y="1495"/>
                </a:lnTo>
                <a:lnTo>
                  <a:pt x="2297" y="1495"/>
                </a:lnTo>
                <a:cubicBezTo>
                  <a:pt x="2334" y="1495"/>
                  <a:pt x="2364" y="1525"/>
                  <a:pt x="2364" y="1562"/>
                </a:cubicBezTo>
                <a:cubicBezTo>
                  <a:pt x="2364" y="1599"/>
                  <a:pt x="2334" y="1628"/>
                  <a:pt x="2297" y="1628"/>
                </a:cubicBezTo>
                <a:lnTo>
                  <a:pt x="2257" y="1628"/>
                </a:lnTo>
                <a:lnTo>
                  <a:pt x="2257" y="2067"/>
                </a:lnTo>
                <a:lnTo>
                  <a:pt x="2297" y="2067"/>
                </a:lnTo>
                <a:cubicBezTo>
                  <a:pt x="2334" y="2067"/>
                  <a:pt x="2364" y="2097"/>
                  <a:pt x="2364" y="2134"/>
                </a:cubicBezTo>
                <a:close/>
                <a:moveTo>
                  <a:pt x="2649" y="1342"/>
                </a:moveTo>
                <a:cubicBezTo>
                  <a:pt x="2649" y="1379"/>
                  <a:pt x="2620" y="1409"/>
                  <a:pt x="2583" y="1409"/>
                </a:cubicBezTo>
                <a:lnTo>
                  <a:pt x="2483" y="1409"/>
                </a:lnTo>
                <a:lnTo>
                  <a:pt x="2254" y="1409"/>
                </a:lnTo>
                <a:lnTo>
                  <a:pt x="913" y="1409"/>
                </a:lnTo>
                <a:cubicBezTo>
                  <a:pt x="796" y="1409"/>
                  <a:pt x="701" y="1314"/>
                  <a:pt x="701" y="1197"/>
                </a:cubicBezTo>
                <a:lnTo>
                  <a:pt x="701" y="1019"/>
                </a:lnTo>
                <a:cubicBezTo>
                  <a:pt x="701" y="902"/>
                  <a:pt x="796" y="807"/>
                  <a:pt x="913" y="807"/>
                </a:cubicBezTo>
                <a:lnTo>
                  <a:pt x="2253" y="807"/>
                </a:lnTo>
                <a:lnTo>
                  <a:pt x="2483" y="807"/>
                </a:lnTo>
                <a:lnTo>
                  <a:pt x="2583" y="807"/>
                </a:lnTo>
                <a:cubicBezTo>
                  <a:pt x="2620" y="807"/>
                  <a:pt x="2649" y="837"/>
                  <a:pt x="2649" y="874"/>
                </a:cubicBezTo>
                <a:cubicBezTo>
                  <a:pt x="2649" y="911"/>
                  <a:pt x="2620" y="940"/>
                  <a:pt x="2583" y="940"/>
                </a:cubicBezTo>
                <a:lnTo>
                  <a:pt x="2549" y="940"/>
                </a:lnTo>
                <a:lnTo>
                  <a:pt x="2549" y="1275"/>
                </a:lnTo>
                <a:lnTo>
                  <a:pt x="2583" y="1275"/>
                </a:lnTo>
                <a:cubicBezTo>
                  <a:pt x="2620" y="1275"/>
                  <a:pt x="2649" y="1305"/>
                  <a:pt x="2649" y="1342"/>
                </a:cubicBezTo>
                <a:close/>
                <a:moveTo>
                  <a:pt x="913" y="1275"/>
                </a:moveTo>
                <a:lnTo>
                  <a:pt x="2253" y="1275"/>
                </a:lnTo>
                <a:lnTo>
                  <a:pt x="2416" y="1275"/>
                </a:lnTo>
                <a:lnTo>
                  <a:pt x="2416" y="940"/>
                </a:lnTo>
                <a:lnTo>
                  <a:pt x="2253" y="940"/>
                </a:lnTo>
                <a:lnTo>
                  <a:pt x="913" y="940"/>
                </a:lnTo>
                <a:cubicBezTo>
                  <a:pt x="869" y="940"/>
                  <a:pt x="834" y="976"/>
                  <a:pt x="834" y="1019"/>
                </a:cubicBezTo>
                <a:lnTo>
                  <a:pt x="834" y="1197"/>
                </a:lnTo>
                <a:cubicBezTo>
                  <a:pt x="834" y="1240"/>
                  <a:pt x="869" y="1275"/>
                  <a:pt x="913" y="1275"/>
                </a:cubicBezTo>
                <a:close/>
                <a:moveTo>
                  <a:pt x="2728" y="0"/>
                </a:moveTo>
                <a:lnTo>
                  <a:pt x="2157" y="0"/>
                </a:lnTo>
                <a:lnTo>
                  <a:pt x="638" y="0"/>
                </a:lnTo>
                <a:lnTo>
                  <a:pt x="67" y="0"/>
                </a:lnTo>
                <a:cubicBezTo>
                  <a:pt x="30" y="0"/>
                  <a:pt x="0" y="30"/>
                  <a:pt x="0" y="67"/>
                </a:cubicBezTo>
                <a:cubicBezTo>
                  <a:pt x="0" y="104"/>
                  <a:pt x="30" y="134"/>
                  <a:pt x="67" y="134"/>
                </a:cubicBezTo>
                <a:lnTo>
                  <a:pt x="124" y="134"/>
                </a:lnTo>
                <a:lnTo>
                  <a:pt x="124" y="704"/>
                </a:lnTo>
                <a:cubicBezTo>
                  <a:pt x="93" y="725"/>
                  <a:pt x="73" y="760"/>
                  <a:pt x="73" y="800"/>
                </a:cubicBezTo>
                <a:cubicBezTo>
                  <a:pt x="73" y="865"/>
                  <a:pt x="126" y="917"/>
                  <a:pt x="191" y="917"/>
                </a:cubicBezTo>
                <a:cubicBezTo>
                  <a:pt x="255" y="917"/>
                  <a:pt x="308" y="865"/>
                  <a:pt x="308" y="800"/>
                </a:cubicBezTo>
                <a:cubicBezTo>
                  <a:pt x="308" y="760"/>
                  <a:pt x="288" y="725"/>
                  <a:pt x="257" y="704"/>
                </a:cubicBezTo>
                <a:lnTo>
                  <a:pt x="257" y="134"/>
                </a:lnTo>
                <a:lnTo>
                  <a:pt x="571" y="134"/>
                </a:lnTo>
                <a:lnTo>
                  <a:pt x="571" y="659"/>
                </a:lnTo>
                <a:cubicBezTo>
                  <a:pt x="571" y="696"/>
                  <a:pt x="601" y="726"/>
                  <a:pt x="638" y="726"/>
                </a:cubicBezTo>
                <a:lnTo>
                  <a:pt x="2157" y="726"/>
                </a:lnTo>
                <a:cubicBezTo>
                  <a:pt x="2194" y="726"/>
                  <a:pt x="2224" y="696"/>
                  <a:pt x="2224" y="659"/>
                </a:cubicBezTo>
                <a:lnTo>
                  <a:pt x="2224" y="134"/>
                </a:lnTo>
                <a:lnTo>
                  <a:pt x="2728" y="134"/>
                </a:lnTo>
                <a:cubicBezTo>
                  <a:pt x="2765" y="134"/>
                  <a:pt x="2795" y="104"/>
                  <a:pt x="2795" y="67"/>
                </a:cubicBezTo>
                <a:cubicBezTo>
                  <a:pt x="2795" y="30"/>
                  <a:pt x="2765" y="0"/>
                  <a:pt x="2728" y="0"/>
                </a:cubicBezTo>
                <a:close/>
              </a:path>
            </a:pathLst>
          </a:custGeom>
          <a:solidFill>
            <a:schemeClr val="accent1"/>
          </a:solidFill>
          <a:ln>
            <a:noFill/>
          </a:ln>
        </p:spPr>
      </p:sp>
      <p:sp>
        <p:nvSpPr>
          <p:cNvPr id="179" name="school-pencil_63724">
            <a:extLst>
              <a:ext uri="{FF2B5EF4-FFF2-40B4-BE49-F238E27FC236}">
                <a16:creationId xmlns="" xmlns:a16="http://schemas.microsoft.com/office/drawing/2014/main" id="{1F4D867D-B7F6-4F59-9297-2D278D70D0EB}"/>
              </a:ext>
            </a:extLst>
          </p:cNvPr>
          <p:cNvSpPr>
            <a:spLocks noChangeAspect="1"/>
          </p:cNvSpPr>
          <p:nvPr/>
        </p:nvSpPr>
        <p:spPr bwMode="auto">
          <a:xfrm>
            <a:off x="3491109" y="5341673"/>
            <a:ext cx="368754" cy="360656"/>
          </a:xfrm>
          <a:custGeom>
            <a:avLst/>
            <a:gdLst>
              <a:gd name="T0" fmla="*/ 2327 w 2573"/>
              <a:gd name="T1" fmla="*/ 1909 h 2521"/>
              <a:gd name="T2" fmla="*/ 2285 w 2573"/>
              <a:gd name="T3" fmla="*/ 1893 h 2521"/>
              <a:gd name="T4" fmla="*/ 1162 w 2573"/>
              <a:gd name="T5" fmla="*/ 628 h 2521"/>
              <a:gd name="T6" fmla="*/ 423 w 2573"/>
              <a:gd name="T7" fmla="*/ 25 h 2521"/>
              <a:gd name="T8" fmla="*/ 398 w 2573"/>
              <a:gd name="T9" fmla="*/ 18 h 2521"/>
              <a:gd name="T10" fmla="*/ 472 w 2573"/>
              <a:gd name="T11" fmla="*/ 687 h 2521"/>
              <a:gd name="T12" fmla="*/ 1834 w 2573"/>
              <a:gd name="T13" fmla="*/ 2183 h 2521"/>
              <a:gd name="T14" fmla="*/ 1868 w 2573"/>
              <a:gd name="T15" fmla="*/ 2194 h 2521"/>
              <a:gd name="T16" fmla="*/ 2508 w 2573"/>
              <a:gd name="T17" fmla="*/ 2515 h 2521"/>
              <a:gd name="T18" fmla="*/ 2560 w 2573"/>
              <a:gd name="T19" fmla="*/ 2475 h 2521"/>
              <a:gd name="T20" fmla="*/ 2327 w 2573"/>
              <a:gd name="T21" fmla="*/ 1909 h 2521"/>
              <a:gd name="T22" fmla="*/ 413 w 2573"/>
              <a:gd name="T23" fmla="*/ 70 h 2521"/>
              <a:gd name="T24" fmla="*/ 424 w 2573"/>
              <a:gd name="T25" fmla="*/ 64 h 2521"/>
              <a:gd name="T26" fmla="*/ 631 w 2573"/>
              <a:gd name="T27" fmla="*/ 134 h 2521"/>
              <a:gd name="T28" fmla="*/ 475 w 2573"/>
              <a:gd name="T29" fmla="*/ 221 h 2521"/>
              <a:gd name="T30" fmla="*/ 343 w 2573"/>
              <a:gd name="T31" fmla="*/ 386 h 2521"/>
              <a:gd name="T32" fmla="*/ 413 w 2573"/>
              <a:gd name="T33" fmla="*/ 70 h 2521"/>
              <a:gd name="T34" fmla="*/ 369 w 2573"/>
              <a:gd name="T35" fmla="*/ 430 h 2521"/>
              <a:gd name="T36" fmla="*/ 381 w 2573"/>
              <a:gd name="T37" fmla="*/ 419 h 2521"/>
              <a:gd name="T38" fmla="*/ 536 w 2573"/>
              <a:gd name="T39" fmla="*/ 268 h 2521"/>
              <a:gd name="T40" fmla="*/ 678 w 2573"/>
              <a:gd name="T41" fmla="*/ 171 h 2521"/>
              <a:gd name="T42" fmla="*/ 679 w 2573"/>
              <a:gd name="T43" fmla="*/ 167 h 2521"/>
              <a:gd name="T44" fmla="*/ 718 w 2573"/>
              <a:gd name="T45" fmla="*/ 199 h 2521"/>
              <a:gd name="T46" fmla="*/ 510 w 2573"/>
              <a:gd name="T47" fmla="*/ 358 h 2521"/>
              <a:gd name="T48" fmla="*/ 402 w 2573"/>
              <a:gd name="T49" fmla="*/ 478 h 2521"/>
              <a:gd name="T50" fmla="*/ 369 w 2573"/>
              <a:gd name="T51" fmla="*/ 430 h 2521"/>
              <a:gd name="T52" fmla="*/ 778 w 2573"/>
              <a:gd name="T53" fmla="*/ 450 h 2521"/>
              <a:gd name="T54" fmla="*/ 766 w 2573"/>
              <a:gd name="T55" fmla="*/ 442 h 2521"/>
              <a:gd name="T56" fmla="*/ 760 w 2573"/>
              <a:gd name="T57" fmla="*/ 440 h 2521"/>
              <a:gd name="T58" fmla="*/ 761 w 2573"/>
              <a:gd name="T59" fmla="*/ 435 h 2521"/>
              <a:gd name="T60" fmla="*/ 789 w 2573"/>
              <a:gd name="T61" fmla="*/ 410 h 2521"/>
              <a:gd name="T62" fmla="*/ 792 w 2573"/>
              <a:gd name="T63" fmla="*/ 424 h 2521"/>
              <a:gd name="T64" fmla="*/ 778 w 2573"/>
              <a:gd name="T65" fmla="*/ 450 h 2521"/>
              <a:gd name="T66" fmla="*/ 477 w 2573"/>
              <a:gd name="T67" fmla="*/ 577 h 2521"/>
              <a:gd name="T68" fmla="*/ 417 w 2573"/>
              <a:gd name="T69" fmla="*/ 499 h 2521"/>
              <a:gd name="T70" fmla="*/ 452 w 2573"/>
              <a:gd name="T71" fmla="*/ 482 h 2521"/>
              <a:gd name="T72" fmla="*/ 552 w 2573"/>
              <a:gd name="T73" fmla="*/ 400 h 2521"/>
              <a:gd name="T74" fmla="*/ 764 w 2573"/>
              <a:gd name="T75" fmla="*/ 242 h 2521"/>
              <a:gd name="T76" fmla="*/ 832 w 2573"/>
              <a:gd name="T77" fmla="*/ 317 h 2521"/>
              <a:gd name="T78" fmla="*/ 477 w 2573"/>
              <a:gd name="T79" fmla="*/ 577 h 2521"/>
              <a:gd name="T80" fmla="*/ 1897 w 2573"/>
              <a:gd name="T81" fmla="*/ 2165 h 2521"/>
              <a:gd name="T82" fmla="*/ 1894 w 2573"/>
              <a:gd name="T83" fmla="*/ 2164 h 2521"/>
              <a:gd name="T84" fmla="*/ 1895 w 2573"/>
              <a:gd name="T85" fmla="*/ 2154 h 2521"/>
              <a:gd name="T86" fmla="*/ 1921 w 2573"/>
              <a:gd name="T87" fmla="*/ 2153 h 2521"/>
              <a:gd name="T88" fmla="*/ 1929 w 2573"/>
              <a:gd name="T89" fmla="*/ 2186 h 2521"/>
              <a:gd name="T90" fmla="*/ 1931 w 2573"/>
              <a:gd name="T91" fmla="*/ 2192 h 2521"/>
              <a:gd name="T92" fmla="*/ 1897 w 2573"/>
              <a:gd name="T93" fmla="*/ 2165 h 2521"/>
              <a:gd name="T94" fmla="*/ 2290 w 2573"/>
              <a:gd name="T95" fmla="*/ 2113 h 2521"/>
              <a:gd name="T96" fmla="*/ 2194 w 2573"/>
              <a:gd name="T97" fmla="*/ 2209 h 2521"/>
              <a:gd name="T98" fmla="*/ 2182 w 2573"/>
              <a:gd name="T99" fmla="*/ 2268 h 2521"/>
              <a:gd name="T100" fmla="*/ 2197 w 2573"/>
              <a:gd name="T101" fmla="*/ 2335 h 2521"/>
              <a:gd name="T102" fmla="*/ 1944 w 2573"/>
              <a:gd name="T103" fmla="*/ 2202 h 2521"/>
              <a:gd name="T104" fmla="*/ 1973 w 2573"/>
              <a:gd name="T105" fmla="*/ 2180 h 2521"/>
              <a:gd name="T106" fmla="*/ 1975 w 2573"/>
              <a:gd name="T107" fmla="*/ 2139 h 2521"/>
              <a:gd name="T108" fmla="*/ 2087 w 2573"/>
              <a:gd name="T109" fmla="*/ 2147 h 2521"/>
              <a:gd name="T110" fmla="*/ 2121 w 2573"/>
              <a:gd name="T111" fmla="*/ 2102 h 2521"/>
              <a:gd name="T112" fmla="*/ 2119 w 2573"/>
              <a:gd name="T113" fmla="*/ 1966 h 2521"/>
              <a:gd name="T114" fmla="*/ 2246 w 2573"/>
              <a:gd name="T115" fmla="*/ 1958 h 2521"/>
              <a:gd name="T116" fmla="*/ 2247 w 2573"/>
              <a:gd name="T117" fmla="*/ 1958 h 2521"/>
              <a:gd name="T118" fmla="*/ 2268 w 2573"/>
              <a:gd name="T119" fmla="*/ 1967 h 2521"/>
              <a:gd name="T120" fmla="*/ 2354 w 2573"/>
              <a:gd name="T121" fmla="*/ 2093 h 2521"/>
              <a:gd name="T122" fmla="*/ 2290 w 2573"/>
              <a:gd name="T123" fmla="*/ 2113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3" h="2521">
                <a:moveTo>
                  <a:pt x="2327" y="1909"/>
                </a:moveTo>
                <a:cubicBezTo>
                  <a:pt x="2316" y="1894"/>
                  <a:pt x="2299" y="1890"/>
                  <a:pt x="2285" y="1893"/>
                </a:cubicBezTo>
                <a:cubicBezTo>
                  <a:pt x="1908" y="1473"/>
                  <a:pt x="1548" y="1038"/>
                  <a:pt x="1162" y="628"/>
                </a:cubicBezTo>
                <a:cubicBezTo>
                  <a:pt x="937" y="389"/>
                  <a:pt x="811" y="0"/>
                  <a:pt x="423" y="25"/>
                </a:cubicBezTo>
                <a:cubicBezTo>
                  <a:pt x="417" y="19"/>
                  <a:pt x="409" y="16"/>
                  <a:pt x="398" y="18"/>
                </a:cubicBezTo>
                <a:cubicBezTo>
                  <a:pt x="0" y="96"/>
                  <a:pt x="329" y="518"/>
                  <a:pt x="472" y="687"/>
                </a:cubicBezTo>
                <a:cubicBezTo>
                  <a:pt x="907" y="1203"/>
                  <a:pt x="1396" y="1670"/>
                  <a:pt x="1834" y="2183"/>
                </a:cubicBezTo>
                <a:cubicBezTo>
                  <a:pt x="1844" y="2195"/>
                  <a:pt x="1856" y="2197"/>
                  <a:pt x="1868" y="2194"/>
                </a:cubicBezTo>
                <a:cubicBezTo>
                  <a:pt x="2006" y="2381"/>
                  <a:pt x="2294" y="2459"/>
                  <a:pt x="2508" y="2515"/>
                </a:cubicBezTo>
                <a:cubicBezTo>
                  <a:pt x="2535" y="2521"/>
                  <a:pt x="2558" y="2502"/>
                  <a:pt x="2560" y="2475"/>
                </a:cubicBezTo>
                <a:cubicBezTo>
                  <a:pt x="2573" y="2256"/>
                  <a:pt x="2449" y="2080"/>
                  <a:pt x="2327" y="1909"/>
                </a:cubicBezTo>
                <a:close/>
                <a:moveTo>
                  <a:pt x="413" y="70"/>
                </a:moveTo>
                <a:cubicBezTo>
                  <a:pt x="417" y="69"/>
                  <a:pt x="421" y="66"/>
                  <a:pt x="424" y="64"/>
                </a:cubicBezTo>
                <a:cubicBezTo>
                  <a:pt x="503" y="73"/>
                  <a:pt x="571" y="98"/>
                  <a:pt x="631" y="134"/>
                </a:cubicBezTo>
                <a:cubicBezTo>
                  <a:pt x="576" y="147"/>
                  <a:pt x="519" y="192"/>
                  <a:pt x="475" y="221"/>
                </a:cubicBezTo>
                <a:cubicBezTo>
                  <a:pt x="416" y="261"/>
                  <a:pt x="368" y="319"/>
                  <a:pt x="343" y="386"/>
                </a:cubicBezTo>
                <a:cubicBezTo>
                  <a:pt x="265" y="247"/>
                  <a:pt x="251" y="121"/>
                  <a:pt x="413" y="70"/>
                </a:cubicBezTo>
                <a:close/>
                <a:moveTo>
                  <a:pt x="369" y="430"/>
                </a:moveTo>
                <a:cubicBezTo>
                  <a:pt x="374" y="429"/>
                  <a:pt x="378" y="425"/>
                  <a:pt x="381" y="419"/>
                </a:cubicBezTo>
                <a:cubicBezTo>
                  <a:pt x="412" y="348"/>
                  <a:pt x="472" y="308"/>
                  <a:pt x="536" y="268"/>
                </a:cubicBezTo>
                <a:cubicBezTo>
                  <a:pt x="581" y="239"/>
                  <a:pt x="653" y="220"/>
                  <a:pt x="678" y="171"/>
                </a:cubicBezTo>
                <a:cubicBezTo>
                  <a:pt x="679" y="169"/>
                  <a:pt x="679" y="168"/>
                  <a:pt x="679" y="167"/>
                </a:cubicBezTo>
                <a:cubicBezTo>
                  <a:pt x="693" y="176"/>
                  <a:pt x="705" y="188"/>
                  <a:pt x="718" y="199"/>
                </a:cubicBezTo>
                <a:cubicBezTo>
                  <a:pt x="642" y="240"/>
                  <a:pt x="574" y="304"/>
                  <a:pt x="510" y="358"/>
                </a:cubicBezTo>
                <a:cubicBezTo>
                  <a:pt x="469" y="393"/>
                  <a:pt x="418" y="435"/>
                  <a:pt x="402" y="478"/>
                </a:cubicBezTo>
                <a:cubicBezTo>
                  <a:pt x="390" y="462"/>
                  <a:pt x="379" y="446"/>
                  <a:pt x="369" y="430"/>
                </a:cubicBezTo>
                <a:close/>
                <a:moveTo>
                  <a:pt x="778" y="450"/>
                </a:moveTo>
                <a:cubicBezTo>
                  <a:pt x="774" y="448"/>
                  <a:pt x="770" y="445"/>
                  <a:pt x="766" y="442"/>
                </a:cubicBezTo>
                <a:cubicBezTo>
                  <a:pt x="764" y="441"/>
                  <a:pt x="762" y="440"/>
                  <a:pt x="760" y="440"/>
                </a:cubicBezTo>
                <a:cubicBezTo>
                  <a:pt x="760" y="438"/>
                  <a:pt x="760" y="436"/>
                  <a:pt x="761" y="435"/>
                </a:cubicBezTo>
                <a:cubicBezTo>
                  <a:pt x="770" y="426"/>
                  <a:pt x="779" y="418"/>
                  <a:pt x="789" y="410"/>
                </a:cubicBezTo>
                <a:cubicBezTo>
                  <a:pt x="789" y="415"/>
                  <a:pt x="790" y="419"/>
                  <a:pt x="792" y="424"/>
                </a:cubicBezTo>
                <a:cubicBezTo>
                  <a:pt x="784" y="430"/>
                  <a:pt x="779" y="440"/>
                  <a:pt x="778" y="450"/>
                </a:cubicBezTo>
                <a:close/>
                <a:moveTo>
                  <a:pt x="477" y="577"/>
                </a:moveTo>
                <a:cubicBezTo>
                  <a:pt x="456" y="551"/>
                  <a:pt x="436" y="525"/>
                  <a:pt x="417" y="499"/>
                </a:cubicBezTo>
                <a:cubicBezTo>
                  <a:pt x="422" y="493"/>
                  <a:pt x="440" y="491"/>
                  <a:pt x="452" y="482"/>
                </a:cubicBezTo>
                <a:cubicBezTo>
                  <a:pt x="485" y="454"/>
                  <a:pt x="519" y="427"/>
                  <a:pt x="552" y="400"/>
                </a:cubicBezTo>
                <a:cubicBezTo>
                  <a:pt x="621" y="345"/>
                  <a:pt x="696" y="297"/>
                  <a:pt x="764" y="242"/>
                </a:cubicBezTo>
                <a:cubicBezTo>
                  <a:pt x="787" y="265"/>
                  <a:pt x="810" y="291"/>
                  <a:pt x="832" y="317"/>
                </a:cubicBezTo>
                <a:cubicBezTo>
                  <a:pt x="688" y="369"/>
                  <a:pt x="564" y="447"/>
                  <a:pt x="477" y="577"/>
                </a:cubicBezTo>
                <a:close/>
                <a:moveTo>
                  <a:pt x="1897" y="2165"/>
                </a:moveTo>
                <a:cubicBezTo>
                  <a:pt x="1896" y="2164"/>
                  <a:pt x="1895" y="2164"/>
                  <a:pt x="1894" y="2164"/>
                </a:cubicBezTo>
                <a:cubicBezTo>
                  <a:pt x="1895" y="2160"/>
                  <a:pt x="1895" y="2157"/>
                  <a:pt x="1895" y="2154"/>
                </a:cubicBezTo>
                <a:cubicBezTo>
                  <a:pt x="1904" y="2156"/>
                  <a:pt x="1913" y="2156"/>
                  <a:pt x="1921" y="2153"/>
                </a:cubicBezTo>
                <a:cubicBezTo>
                  <a:pt x="1924" y="2164"/>
                  <a:pt x="1927" y="2175"/>
                  <a:pt x="1929" y="2186"/>
                </a:cubicBezTo>
                <a:cubicBezTo>
                  <a:pt x="1930" y="2188"/>
                  <a:pt x="1931" y="2190"/>
                  <a:pt x="1931" y="2192"/>
                </a:cubicBezTo>
                <a:cubicBezTo>
                  <a:pt x="1920" y="2183"/>
                  <a:pt x="1908" y="2175"/>
                  <a:pt x="1897" y="2165"/>
                </a:cubicBezTo>
                <a:close/>
                <a:moveTo>
                  <a:pt x="2290" y="2113"/>
                </a:moveTo>
                <a:cubicBezTo>
                  <a:pt x="2248" y="2130"/>
                  <a:pt x="2212" y="2168"/>
                  <a:pt x="2194" y="2209"/>
                </a:cubicBezTo>
                <a:cubicBezTo>
                  <a:pt x="2186" y="2228"/>
                  <a:pt x="2182" y="2248"/>
                  <a:pt x="2182" y="2268"/>
                </a:cubicBezTo>
                <a:cubicBezTo>
                  <a:pt x="2166" y="2292"/>
                  <a:pt x="2173" y="2320"/>
                  <a:pt x="2197" y="2335"/>
                </a:cubicBezTo>
                <a:cubicBezTo>
                  <a:pt x="2106" y="2300"/>
                  <a:pt x="2020" y="2257"/>
                  <a:pt x="1944" y="2202"/>
                </a:cubicBezTo>
                <a:cubicBezTo>
                  <a:pt x="1957" y="2204"/>
                  <a:pt x="1972" y="2195"/>
                  <a:pt x="1973" y="2180"/>
                </a:cubicBezTo>
                <a:cubicBezTo>
                  <a:pt x="1974" y="2168"/>
                  <a:pt x="1969" y="2150"/>
                  <a:pt x="1975" y="2139"/>
                </a:cubicBezTo>
                <a:cubicBezTo>
                  <a:pt x="1977" y="2133"/>
                  <a:pt x="2072" y="2145"/>
                  <a:pt x="2087" y="2147"/>
                </a:cubicBezTo>
                <a:cubicBezTo>
                  <a:pt x="2109" y="2150"/>
                  <a:pt x="2129" y="2122"/>
                  <a:pt x="2121" y="2102"/>
                </a:cubicBezTo>
                <a:cubicBezTo>
                  <a:pt x="2105" y="2061"/>
                  <a:pt x="2083" y="2003"/>
                  <a:pt x="2119" y="1966"/>
                </a:cubicBezTo>
                <a:cubicBezTo>
                  <a:pt x="2151" y="1933"/>
                  <a:pt x="2208" y="1962"/>
                  <a:pt x="2246" y="1958"/>
                </a:cubicBezTo>
                <a:cubicBezTo>
                  <a:pt x="2246" y="1958"/>
                  <a:pt x="2247" y="1958"/>
                  <a:pt x="2247" y="1958"/>
                </a:cubicBezTo>
                <a:cubicBezTo>
                  <a:pt x="2254" y="1964"/>
                  <a:pt x="2261" y="1967"/>
                  <a:pt x="2268" y="1967"/>
                </a:cubicBezTo>
                <a:cubicBezTo>
                  <a:pt x="2298" y="2008"/>
                  <a:pt x="2327" y="2050"/>
                  <a:pt x="2354" y="2093"/>
                </a:cubicBezTo>
                <a:cubicBezTo>
                  <a:pt x="2331" y="2097"/>
                  <a:pt x="2307" y="2105"/>
                  <a:pt x="2290" y="2113"/>
                </a:cubicBezTo>
                <a:close/>
              </a:path>
            </a:pathLst>
          </a:custGeom>
          <a:solidFill>
            <a:schemeClr val="accent1"/>
          </a:solidFill>
          <a:ln>
            <a:noFill/>
          </a:ln>
        </p:spPr>
      </p:sp>
      <p:sp>
        <p:nvSpPr>
          <p:cNvPr id="180" name="teacher_43663">
            <a:extLst>
              <a:ext uri="{FF2B5EF4-FFF2-40B4-BE49-F238E27FC236}">
                <a16:creationId xmlns="" xmlns:a16="http://schemas.microsoft.com/office/drawing/2014/main" id="{A53EB6C9-C799-4A7C-BEDC-1447D7BAA13E}"/>
              </a:ext>
            </a:extLst>
          </p:cNvPr>
          <p:cNvSpPr>
            <a:spLocks noChangeAspect="1"/>
          </p:cNvSpPr>
          <p:nvPr/>
        </p:nvSpPr>
        <p:spPr bwMode="auto">
          <a:xfrm>
            <a:off x="4055710" y="5344319"/>
            <a:ext cx="317606" cy="368754"/>
          </a:xfrm>
          <a:custGeom>
            <a:avLst/>
            <a:gdLst>
              <a:gd name="connsiteX0" fmla="*/ 166525 w 511059"/>
              <a:gd name="connsiteY0" fmla="*/ 236417 h 593362"/>
              <a:gd name="connsiteX1" fmla="*/ 147863 w 511059"/>
              <a:gd name="connsiteY1" fmla="*/ 300925 h 593362"/>
              <a:gd name="connsiteX2" fmla="*/ 166525 w 511059"/>
              <a:gd name="connsiteY2" fmla="*/ 300925 h 593362"/>
              <a:gd name="connsiteX3" fmla="*/ 338792 w 511059"/>
              <a:gd name="connsiteY3" fmla="*/ 233550 h 593362"/>
              <a:gd name="connsiteX4" fmla="*/ 340227 w 511059"/>
              <a:gd name="connsiteY4" fmla="*/ 300925 h 593362"/>
              <a:gd name="connsiteX5" fmla="*/ 357454 w 511059"/>
              <a:gd name="connsiteY5" fmla="*/ 300925 h 593362"/>
              <a:gd name="connsiteX6" fmla="*/ 225383 w 511059"/>
              <a:gd name="connsiteY6" fmla="*/ 173342 h 593362"/>
              <a:gd name="connsiteX7" fmla="*/ 256965 w 511059"/>
              <a:gd name="connsiteY7" fmla="*/ 209180 h 593362"/>
              <a:gd name="connsiteX8" fmla="*/ 287112 w 511059"/>
              <a:gd name="connsiteY8" fmla="*/ 173342 h 593362"/>
              <a:gd name="connsiteX9" fmla="*/ 374681 w 511059"/>
              <a:gd name="connsiteY9" fmla="*/ 186244 h 593362"/>
              <a:gd name="connsiteX10" fmla="*/ 406263 w 511059"/>
              <a:gd name="connsiteY10" fmla="*/ 300925 h 593362"/>
              <a:gd name="connsiteX11" fmla="*/ 511059 w 511059"/>
              <a:gd name="connsiteY11" fmla="*/ 300925 h 593362"/>
              <a:gd name="connsiteX12" fmla="*/ 511059 w 511059"/>
              <a:gd name="connsiteY12" fmla="*/ 366867 h 593362"/>
              <a:gd name="connsiteX13" fmla="*/ 469428 w 511059"/>
              <a:gd name="connsiteY13" fmla="*/ 366867 h 593362"/>
              <a:gd name="connsiteX14" fmla="*/ 469428 w 511059"/>
              <a:gd name="connsiteY14" fmla="*/ 593362 h 593362"/>
              <a:gd name="connsiteX15" fmla="*/ 41631 w 511059"/>
              <a:gd name="connsiteY15" fmla="*/ 593362 h 593362"/>
              <a:gd name="connsiteX16" fmla="*/ 41631 w 511059"/>
              <a:gd name="connsiteY16" fmla="*/ 366867 h 593362"/>
              <a:gd name="connsiteX17" fmla="*/ 0 w 511059"/>
              <a:gd name="connsiteY17" fmla="*/ 366867 h 593362"/>
              <a:gd name="connsiteX18" fmla="*/ 0 w 511059"/>
              <a:gd name="connsiteY18" fmla="*/ 300925 h 593362"/>
              <a:gd name="connsiteX19" fmla="*/ 101925 w 511059"/>
              <a:gd name="connsiteY19" fmla="*/ 300925 h 593362"/>
              <a:gd name="connsiteX20" fmla="*/ 136378 w 511059"/>
              <a:gd name="connsiteY20" fmla="*/ 184810 h 593362"/>
              <a:gd name="connsiteX21" fmla="*/ 254840 w 511059"/>
              <a:gd name="connsiteY21" fmla="*/ 0 h 593362"/>
              <a:gd name="connsiteX22" fmla="*/ 335879 w 511059"/>
              <a:gd name="connsiteY22" fmla="*/ 81039 h 593362"/>
              <a:gd name="connsiteX23" fmla="*/ 254840 w 511059"/>
              <a:gd name="connsiteY23" fmla="*/ 162078 h 593362"/>
              <a:gd name="connsiteX24" fmla="*/ 173801 w 511059"/>
              <a:gd name="connsiteY24" fmla="*/ 81039 h 593362"/>
              <a:gd name="connsiteX25" fmla="*/ 254840 w 511059"/>
              <a:gd name="connsiteY25" fmla="*/ 0 h 5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11059" h="593362">
                <a:moveTo>
                  <a:pt x="166525" y="236417"/>
                </a:moveTo>
                <a:lnTo>
                  <a:pt x="147863" y="300925"/>
                </a:lnTo>
                <a:lnTo>
                  <a:pt x="166525" y="300925"/>
                </a:lnTo>
                <a:close/>
                <a:moveTo>
                  <a:pt x="338792" y="233550"/>
                </a:moveTo>
                <a:lnTo>
                  <a:pt x="340227" y="300925"/>
                </a:lnTo>
                <a:lnTo>
                  <a:pt x="357454" y="300925"/>
                </a:lnTo>
                <a:close/>
                <a:moveTo>
                  <a:pt x="225383" y="173342"/>
                </a:moveTo>
                <a:lnTo>
                  <a:pt x="256965" y="209180"/>
                </a:lnTo>
                <a:lnTo>
                  <a:pt x="287112" y="173342"/>
                </a:lnTo>
                <a:lnTo>
                  <a:pt x="374681" y="186244"/>
                </a:lnTo>
                <a:lnTo>
                  <a:pt x="406263" y="300925"/>
                </a:lnTo>
                <a:lnTo>
                  <a:pt x="511059" y="300925"/>
                </a:lnTo>
                <a:lnTo>
                  <a:pt x="511059" y="366867"/>
                </a:lnTo>
                <a:lnTo>
                  <a:pt x="469428" y="366867"/>
                </a:lnTo>
                <a:lnTo>
                  <a:pt x="469428" y="593362"/>
                </a:lnTo>
                <a:lnTo>
                  <a:pt x="41631" y="593362"/>
                </a:lnTo>
                <a:lnTo>
                  <a:pt x="41631" y="366867"/>
                </a:lnTo>
                <a:lnTo>
                  <a:pt x="0" y="366867"/>
                </a:lnTo>
                <a:lnTo>
                  <a:pt x="0" y="300925"/>
                </a:lnTo>
                <a:lnTo>
                  <a:pt x="101925" y="300925"/>
                </a:lnTo>
                <a:lnTo>
                  <a:pt x="136378" y="184810"/>
                </a:lnTo>
                <a:close/>
                <a:moveTo>
                  <a:pt x="254840" y="0"/>
                </a:moveTo>
                <a:cubicBezTo>
                  <a:pt x="299597" y="0"/>
                  <a:pt x="335879" y="36282"/>
                  <a:pt x="335879" y="81039"/>
                </a:cubicBezTo>
                <a:cubicBezTo>
                  <a:pt x="335879" y="125796"/>
                  <a:pt x="299597" y="162078"/>
                  <a:pt x="254840" y="162078"/>
                </a:cubicBezTo>
                <a:cubicBezTo>
                  <a:pt x="210083" y="162078"/>
                  <a:pt x="173801" y="125796"/>
                  <a:pt x="173801" y="81039"/>
                </a:cubicBezTo>
                <a:cubicBezTo>
                  <a:pt x="173801" y="36282"/>
                  <a:pt x="210083" y="0"/>
                  <a:pt x="254840" y="0"/>
                </a:cubicBezTo>
                <a:close/>
              </a:path>
            </a:pathLst>
          </a:custGeom>
          <a:solidFill>
            <a:schemeClr val="accent1"/>
          </a:solidFill>
          <a:ln>
            <a:noFill/>
          </a:ln>
        </p:spPr>
      </p:sp>
      <p:sp>
        <p:nvSpPr>
          <p:cNvPr id="181" name="student-woman_56914">
            <a:extLst>
              <a:ext uri="{FF2B5EF4-FFF2-40B4-BE49-F238E27FC236}">
                <a16:creationId xmlns="" xmlns:a16="http://schemas.microsoft.com/office/drawing/2014/main" id="{70459236-B894-4CD1-B3CD-FABE56691DCD}"/>
              </a:ext>
            </a:extLst>
          </p:cNvPr>
          <p:cNvSpPr>
            <a:spLocks noChangeAspect="1"/>
          </p:cNvSpPr>
          <p:nvPr/>
        </p:nvSpPr>
        <p:spPr bwMode="auto">
          <a:xfrm>
            <a:off x="4628027" y="5344319"/>
            <a:ext cx="290070" cy="368754"/>
          </a:xfrm>
          <a:custGeom>
            <a:avLst/>
            <a:gdLst>
              <a:gd name="connsiteX0" fmla="*/ 162072 w 478151"/>
              <a:gd name="connsiteY0" fmla="*/ 401094 h 607851"/>
              <a:gd name="connsiteX1" fmla="*/ 171466 w 478151"/>
              <a:gd name="connsiteY1" fmla="*/ 407064 h 607851"/>
              <a:gd name="connsiteX2" fmla="*/ 239028 w 478151"/>
              <a:gd name="connsiteY2" fmla="*/ 515369 h 607851"/>
              <a:gd name="connsiteX3" fmla="*/ 306685 w 478151"/>
              <a:gd name="connsiteY3" fmla="*/ 407064 h 607851"/>
              <a:gd name="connsiteX4" fmla="*/ 316079 w 478151"/>
              <a:gd name="connsiteY4" fmla="*/ 401094 h 607851"/>
              <a:gd name="connsiteX5" fmla="*/ 321298 w 478151"/>
              <a:gd name="connsiteY5" fmla="*/ 402515 h 607851"/>
              <a:gd name="connsiteX6" fmla="*/ 381648 w 478151"/>
              <a:gd name="connsiteY6" fmla="*/ 433406 h 607851"/>
              <a:gd name="connsiteX7" fmla="*/ 478151 w 478151"/>
              <a:gd name="connsiteY7" fmla="*/ 498598 h 607851"/>
              <a:gd name="connsiteX8" fmla="*/ 478151 w 478151"/>
              <a:gd name="connsiteY8" fmla="*/ 607851 h 607851"/>
              <a:gd name="connsiteX9" fmla="*/ 239028 w 478151"/>
              <a:gd name="connsiteY9" fmla="*/ 607851 h 607851"/>
              <a:gd name="connsiteX10" fmla="*/ 0 w 478151"/>
              <a:gd name="connsiteY10" fmla="*/ 607851 h 607851"/>
              <a:gd name="connsiteX11" fmla="*/ 0 w 478151"/>
              <a:gd name="connsiteY11" fmla="*/ 498598 h 607851"/>
              <a:gd name="connsiteX12" fmla="*/ 96503 w 478151"/>
              <a:gd name="connsiteY12" fmla="*/ 433406 h 607851"/>
              <a:gd name="connsiteX13" fmla="*/ 156853 w 478151"/>
              <a:gd name="connsiteY13" fmla="*/ 402515 h 607851"/>
              <a:gd name="connsiteX14" fmla="*/ 162072 w 478151"/>
              <a:gd name="connsiteY14" fmla="*/ 401094 h 607851"/>
              <a:gd name="connsiteX15" fmla="*/ 239064 w 478151"/>
              <a:gd name="connsiteY15" fmla="*/ 0 h 607851"/>
              <a:gd name="connsiteX16" fmla="*/ 252253 w 478151"/>
              <a:gd name="connsiteY16" fmla="*/ 3980 h 607851"/>
              <a:gd name="connsiteX17" fmla="*/ 439755 w 478151"/>
              <a:gd name="connsiteY17" fmla="*/ 95417 h 607851"/>
              <a:gd name="connsiteX18" fmla="*/ 442032 w 478151"/>
              <a:gd name="connsiteY18" fmla="*/ 113514 h 607851"/>
              <a:gd name="connsiteX19" fmla="*/ 431500 w 478151"/>
              <a:gd name="connsiteY19" fmla="*/ 118915 h 607851"/>
              <a:gd name="connsiteX20" fmla="*/ 431500 w 478151"/>
              <a:gd name="connsiteY20" fmla="*/ 182021 h 607851"/>
              <a:gd name="connsiteX21" fmla="*/ 438711 w 478151"/>
              <a:gd name="connsiteY21" fmla="*/ 194150 h 607851"/>
              <a:gd name="connsiteX22" fmla="*/ 432923 w 478151"/>
              <a:gd name="connsiteY22" fmla="*/ 205330 h 607851"/>
              <a:gd name="connsiteX23" fmla="*/ 440989 w 478151"/>
              <a:gd name="connsiteY23" fmla="*/ 249770 h 607851"/>
              <a:gd name="connsiteX24" fmla="*/ 407777 w 478151"/>
              <a:gd name="connsiteY24" fmla="*/ 249770 h 607851"/>
              <a:gd name="connsiteX25" fmla="*/ 415843 w 478151"/>
              <a:gd name="connsiteY25" fmla="*/ 205330 h 607851"/>
              <a:gd name="connsiteX26" fmla="*/ 410055 w 478151"/>
              <a:gd name="connsiteY26" fmla="*/ 194150 h 607851"/>
              <a:gd name="connsiteX27" fmla="*/ 417266 w 478151"/>
              <a:gd name="connsiteY27" fmla="*/ 182021 h 607851"/>
              <a:gd name="connsiteX28" fmla="*/ 417266 w 478151"/>
              <a:gd name="connsiteY28" fmla="*/ 125927 h 607851"/>
              <a:gd name="connsiteX29" fmla="*/ 359953 w 478151"/>
              <a:gd name="connsiteY29" fmla="*/ 153595 h 607851"/>
              <a:gd name="connsiteX30" fmla="*/ 359953 w 478151"/>
              <a:gd name="connsiteY30" fmla="*/ 202298 h 607851"/>
              <a:gd name="connsiteX31" fmla="*/ 399901 w 478151"/>
              <a:gd name="connsiteY31" fmla="*/ 357978 h 607851"/>
              <a:gd name="connsiteX32" fmla="*/ 306530 w 478151"/>
              <a:gd name="connsiteY32" fmla="*/ 362337 h 607851"/>
              <a:gd name="connsiteX33" fmla="*/ 239064 w 478151"/>
              <a:gd name="connsiteY33" fmla="*/ 381477 h 607851"/>
              <a:gd name="connsiteX34" fmla="*/ 171692 w 478151"/>
              <a:gd name="connsiteY34" fmla="*/ 362337 h 607851"/>
              <a:gd name="connsiteX35" fmla="*/ 78321 w 478151"/>
              <a:gd name="connsiteY35" fmla="*/ 357978 h 607851"/>
              <a:gd name="connsiteX36" fmla="*/ 118269 w 478151"/>
              <a:gd name="connsiteY36" fmla="*/ 202298 h 607851"/>
              <a:gd name="connsiteX37" fmla="*/ 118269 w 478151"/>
              <a:gd name="connsiteY37" fmla="*/ 153595 h 607851"/>
              <a:gd name="connsiteX38" fmla="*/ 36095 w 478151"/>
              <a:gd name="connsiteY38" fmla="*/ 113514 h 607851"/>
              <a:gd name="connsiteX39" fmla="*/ 38467 w 478151"/>
              <a:gd name="connsiteY39" fmla="*/ 95417 h 607851"/>
              <a:gd name="connsiteX40" fmla="*/ 225969 w 478151"/>
              <a:gd name="connsiteY40" fmla="*/ 3980 h 607851"/>
              <a:gd name="connsiteX41" fmla="*/ 239064 w 478151"/>
              <a:gd name="connsiteY41"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78151" h="607851">
                <a:moveTo>
                  <a:pt x="162072" y="401094"/>
                </a:moveTo>
                <a:cubicBezTo>
                  <a:pt x="166247" y="401094"/>
                  <a:pt x="169758" y="403558"/>
                  <a:pt x="171466" y="407064"/>
                </a:cubicBezTo>
                <a:cubicBezTo>
                  <a:pt x="187787" y="434353"/>
                  <a:pt x="217962" y="513380"/>
                  <a:pt x="239028" y="515369"/>
                </a:cubicBezTo>
                <a:cubicBezTo>
                  <a:pt x="260189" y="513380"/>
                  <a:pt x="290364" y="434353"/>
                  <a:pt x="306685" y="407064"/>
                </a:cubicBezTo>
                <a:cubicBezTo>
                  <a:pt x="308393" y="403558"/>
                  <a:pt x="311904" y="401094"/>
                  <a:pt x="316079" y="401094"/>
                </a:cubicBezTo>
                <a:cubicBezTo>
                  <a:pt x="317977" y="401094"/>
                  <a:pt x="319780" y="401663"/>
                  <a:pt x="321298" y="402515"/>
                </a:cubicBezTo>
                <a:cubicBezTo>
                  <a:pt x="327276" y="405737"/>
                  <a:pt x="361816" y="426299"/>
                  <a:pt x="381648" y="433406"/>
                </a:cubicBezTo>
                <a:cubicBezTo>
                  <a:pt x="448261" y="457474"/>
                  <a:pt x="478151" y="481921"/>
                  <a:pt x="478151" y="498598"/>
                </a:cubicBezTo>
                <a:lnTo>
                  <a:pt x="478151" y="607851"/>
                </a:lnTo>
                <a:lnTo>
                  <a:pt x="239028" y="607851"/>
                </a:lnTo>
                <a:lnTo>
                  <a:pt x="0" y="607851"/>
                </a:lnTo>
                <a:lnTo>
                  <a:pt x="0" y="498598"/>
                </a:lnTo>
                <a:cubicBezTo>
                  <a:pt x="0" y="481921"/>
                  <a:pt x="29890" y="457474"/>
                  <a:pt x="96503" y="433406"/>
                </a:cubicBezTo>
                <a:cubicBezTo>
                  <a:pt x="116335" y="426299"/>
                  <a:pt x="150875" y="405737"/>
                  <a:pt x="156853" y="402515"/>
                </a:cubicBezTo>
                <a:cubicBezTo>
                  <a:pt x="158372" y="401663"/>
                  <a:pt x="160174" y="401094"/>
                  <a:pt x="162072" y="401094"/>
                </a:cubicBezTo>
                <a:close/>
                <a:moveTo>
                  <a:pt x="239064" y="0"/>
                </a:moveTo>
                <a:cubicBezTo>
                  <a:pt x="242764" y="379"/>
                  <a:pt x="247129" y="1516"/>
                  <a:pt x="252253" y="3980"/>
                </a:cubicBezTo>
                <a:cubicBezTo>
                  <a:pt x="264684" y="9854"/>
                  <a:pt x="390413" y="71349"/>
                  <a:pt x="439755" y="95417"/>
                </a:cubicBezTo>
                <a:cubicBezTo>
                  <a:pt x="451901" y="101386"/>
                  <a:pt x="450667" y="108682"/>
                  <a:pt x="442032" y="113514"/>
                </a:cubicBezTo>
                <a:cubicBezTo>
                  <a:pt x="440514" y="114367"/>
                  <a:pt x="436719" y="116357"/>
                  <a:pt x="431500" y="118915"/>
                </a:cubicBezTo>
                <a:lnTo>
                  <a:pt x="431500" y="182021"/>
                </a:lnTo>
                <a:cubicBezTo>
                  <a:pt x="435770" y="184485"/>
                  <a:pt x="438711" y="188938"/>
                  <a:pt x="438711" y="194150"/>
                </a:cubicBezTo>
                <a:cubicBezTo>
                  <a:pt x="438711" y="198792"/>
                  <a:pt x="436339" y="202772"/>
                  <a:pt x="432923" y="205330"/>
                </a:cubicBezTo>
                <a:cubicBezTo>
                  <a:pt x="432923" y="205330"/>
                  <a:pt x="439281" y="241716"/>
                  <a:pt x="440989" y="249770"/>
                </a:cubicBezTo>
                <a:cubicBezTo>
                  <a:pt x="442602" y="257824"/>
                  <a:pt x="405785" y="259814"/>
                  <a:pt x="407777" y="249770"/>
                </a:cubicBezTo>
                <a:cubicBezTo>
                  <a:pt x="409770" y="239631"/>
                  <a:pt x="415843" y="205330"/>
                  <a:pt x="415843" y="205330"/>
                </a:cubicBezTo>
                <a:cubicBezTo>
                  <a:pt x="412427" y="202772"/>
                  <a:pt x="410055" y="198792"/>
                  <a:pt x="410055" y="194150"/>
                </a:cubicBezTo>
                <a:cubicBezTo>
                  <a:pt x="410055" y="188938"/>
                  <a:pt x="412996" y="184485"/>
                  <a:pt x="417266" y="182021"/>
                </a:cubicBezTo>
                <a:lnTo>
                  <a:pt x="417266" y="125927"/>
                </a:lnTo>
                <a:cubicBezTo>
                  <a:pt x="392880" y="137771"/>
                  <a:pt x="359953" y="153595"/>
                  <a:pt x="359953" y="153595"/>
                </a:cubicBezTo>
                <a:cubicBezTo>
                  <a:pt x="359953" y="153595"/>
                  <a:pt x="359953" y="191970"/>
                  <a:pt x="359953" y="202298"/>
                </a:cubicBezTo>
                <a:cubicBezTo>
                  <a:pt x="359953" y="335237"/>
                  <a:pt x="414609" y="347650"/>
                  <a:pt x="399901" y="357978"/>
                </a:cubicBezTo>
                <a:cubicBezTo>
                  <a:pt x="396675" y="360252"/>
                  <a:pt x="357011" y="361673"/>
                  <a:pt x="306530" y="362337"/>
                </a:cubicBezTo>
                <a:cubicBezTo>
                  <a:pt x="288691" y="374181"/>
                  <a:pt x="265063" y="381382"/>
                  <a:pt x="239064" y="381477"/>
                </a:cubicBezTo>
                <a:cubicBezTo>
                  <a:pt x="213159" y="381382"/>
                  <a:pt x="189531" y="374181"/>
                  <a:pt x="171692" y="362337"/>
                </a:cubicBezTo>
                <a:cubicBezTo>
                  <a:pt x="121211" y="361673"/>
                  <a:pt x="81547" y="360252"/>
                  <a:pt x="78321" y="357978"/>
                </a:cubicBezTo>
                <a:cubicBezTo>
                  <a:pt x="63613" y="347650"/>
                  <a:pt x="118269" y="335237"/>
                  <a:pt x="118269" y="202298"/>
                </a:cubicBezTo>
                <a:cubicBezTo>
                  <a:pt x="118269" y="191970"/>
                  <a:pt x="118269" y="153595"/>
                  <a:pt x="118269" y="153595"/>
                </a:cubicBezTo>
                <a:cubicBezTo>
                  <a:pt x="118269" y="153595"/>
                  <a:pt x="44730" y="118347"/>
                  <a:pt x="36095" y="113514"/>
                </a:cubicBezTo>
                <a:cubicBezTo>
                  <a:pt x="27555" y="108682"/>
                  <a:pt x="26321" y="101386"/>
                  <a:pt x="38467" y="95417"/>
                </a:cubicBezTo>
                <a:cubicBezTo>
                  <a:pt x="87810" y="71349"/>
                  <a:pt x="213538" y="9854"/>
                  <a:pt x="225969" y="3980"/>
                </a:cubicBezTo>
                <a:cubicBezTo>
                  <a:pt x="231093" y="1516"/>
                  <a:pt x="235458" y="379"/>
                  <a:pt x="239064" y="0"/>
                </a:cubicBezTo>
                <a:close/>
              </a:path>
            </a:pathLst>
          </a:custGeom>
          <a:solidFill>
            <a:schemeClr val="accent1"/>
          </a:solidFill>
          <a:ln>
            <a:noFill/>
          </a:ln>
        </p:spPr>
      </p:sp>
      <p:sp>
        <p:nvSpPr>
          <p:cNvPr id="182" name="ereader_22697">
            <a:extLst>
              <a:ext uri="{FF2B5EF4-FFF2-40B4-BE49-F238E27FC236}">
                <a16:creationId xmlns="" xmlns:a16="http://schemas.microsoft.com/office/drawing/2014/main" id="{56F76925-5010-4BE4-A15B-8DC0EF7872AB}"/>
              </a:ext>
            </a:extLst>
          </p:cNvPr>
          <p:cNvSpPr>
            <a:spLocks noChangeAspect="1"/>
          </p:cNvSpPr>
          <p:nvPr/>
        </p:nvSpPr>
        <p:spPr bwMode="auto">
          <a:xfrm>
            <a:off x="5205832" y="5344319"/>
            <a:ext cx="279342" cy="368754"/>
          </a:xfrm>
          <a:custGeom>
            <a:avLst/>
            <a:gdLst>
              <a:gd name="T0" fmla="*/ 60 w 1087"/>
              <a:gd name="T1" fmla="*/ 0 h 1437"/>
              <a:gd name="T2" fmla="*/ 0 w 1087"/>
              <a:gd name="T3" fmla="*/ 1377 h 1437"/>
              <a:gd name="T4" fmla="*/ 1027 w 1087"/>
              <a:gd name="T5" fmla="*/ 1437 h 1437"/>
              <a:gd name="T6" fmla="*/ 1087 w 1087"/>
              <a:gd name="T7" fmla="*/ 60 h 1437"/>
              <a:gd name="T8" fmla="*/ 543 w 1087"/>
              <a:gd name="T9" fmla="*/ 1420 h 1437"/>
              <a:gd name="T10" fmla="*/ 543 w 1087"/>
              <a:gd name="T11" fmla="*/ 1334 h 1437"/>
              <a:gd name="T12" fmla="*/ 543 w 1087"/>
              <a:gd name="T13" fmla="*/ 1420 h 1437"/>
              <a:gd name="T14" fmla="*/ 120 w 1087"/>
              <a:gd name="T15" fmla="*/ 1317 h 1437"/>
              <a:gd name="T16" fmla="*/ 225 w 1087"/>
              <a:gd name="T17" fmla="*/ 119 h 1437"/>
              <a:gd name="T18" fmla="*/ 271 w 1087"/>
              <a:gd name="T19" fmla="*/ 229 h 1437"/>
              <a:gd name="T20" fmla="*/ 318 w 1087"/>
              <a:gd name="T21" fmla="*/ 119 h 1437"/>
              <a:gd name="T22" fmla="*/ 967 w 1087"/>
              <a:gd name="T23" fmla="*/ 1317 h 1437"/>
              <a:gd name="T24" fmla="*/ 862 w 1087"/>
              <a:gd name="T25" fmla="*/ 391 h 1437"/>
              <a:gd name="T26" fmla="*/ 543 w 1087"/>
              <a:gd name="T27" fmla="*/ 344 h 1437"/>
              <a:gd name="T28" fmla="*/ 862 w 1087"/>
              <a:gd name="T29" fmla="*/ 391 h 1437"/>
              <a:gd name="T30" fmla="*/ 862 w 1087"/>
              <a:gd name="T31" fmla="*/ 569 h 1437"/>
              <a:gd name="T32" fmla="*/ 543 w 1087"/>
              <a:gd name="T33" fmla="*/ 522 h 1437"/>
              <a:gd name="T34" fmla="*/ 862 w 1087"/>
              <a:gd name="T35" fmla="*/ 569 h 1437"/>
              <a:gd name="T36" fmla="*/ 225 w 1087"/>
              <a:gd name="T37" fmla="*/ 702 h 1437"/>
              <a:gd name="T38" fmla="*/ 862 w 1087"/>
              <a:gd name="T39" fmla="*/ 749 h 1437"/>
              <a:gd name="T40" fmla="*/ 225 w 1087"/>
              <a:gd name="T41" fmla="*/ 702 h 1437"/>
              <a:gd name="T42" fmla="*/ 862 w 1087"/>
              <a:gd name="T43" fmla="*/ 880 h 1437"/>
              <a:gd name="T44" fmla="*/ 225 w 1087"/>
              <a:gd name="T45" fmla="*/ 927 h 1437"/>
              <a:gd name="T46" fmla="*/ 225 w 1087"/>
              <a:gd name="T47" fmla="*/ 1060 h 1437"/>
              <a:gd name="T48" fmla="*/ 862 w 1087"/>
              <a:gd name="T49" fmla="*/ 1107 h 1437"/>
              <a:gd name="T50" fmla="*/ 225 w 1087"/>
              <a:gd name="T51" fmla="*/ 1060 h 1437"/>
              <a:gd name="T52" fmla="*/ 225 w 1087"/>
              <a:gd name="T53" fmla="*/ 583 h 1437"/>
              <a:gd name="T54" fmla="*/ 279 w 1087"/>
              <a:gd name="T55" fmla="*/ 583 h 1437"/>
              <a:gd name="T56" fmla="*/ 392 w 1087"/>
              <a:gd name="T57" fmla="*/ 531 h 1437"/>
              <a:gd name="T58" fmla="*/ 437 w 1087"/>
              <a:gd name="T59" fmla="*/ 583 h 1437"/>
              <a:gd name="T60" fmla="*/ 375 w 1087"/>
              <a:gd name="T61" fmla="*/ 330 h 1437"/>
              <a:gd name="T62" fmla="*/ 314 w 1087"/>
              <a:gd name="T63" fmla="*/ 330 h 1437"/>
              <a:gd name="T64" fmla="*/ 310 w 1087"/>
              <a:gd name="T65" fmla="*/ 488 h 1437"/>
              <a:gd name="T66" fmla="*/ 378 w 1087"/>
              <a:gd name="T67" fmla="*/ 48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7" h="1437">
                <a:moveTo>
                  <a:pt x="1027" y="0"/>
                </a:moveTo>
                <a:lnTo>
                  <a:pt x="60" y="0"/>
                </a:lnTo>
                <a:cubicBezTo>
                  <a:pt x="27" y="0"/>
                  <a:pt x="0" y="27"/>
                  <a:pt x="0" y="60"/>
                </a:cubicBezTo>
                <a:lnTo>
                  <a:pt x="0" y="1377"/>
                </a:lnTo>
                <a:cubicBezTo>
                  <a:pt x="0" y="1410"/>
                  <a:pt x="27" y="1437"/>
                  <a:pt x="60" y="1437"/>
                </a:cubicBezTo>
                <a:lnTo>
                  <a:pt x="1027" y="1437"/>
                </a:lnTo>
                <a:cubicBezTo>
                  <a:pt x="1060" y="1437"/>
                  <a:pt x="1087" y="1410"/>
                  <a:pt x="1087" y="1377"/>
                </a:cubicBezTo>
                <a:lnTo>
                  <a:pt x="1087" y="60"/>
                </a:lnTo>
                <a:cubicBezTo>
                  <a:pt x="1087" y="27"/>
                  <a:pt x="1060" y="0"/>
                  <a:pt x="1027" y="0"/>
                </a:cubicBezTo>
                <a:close/>
                <a:moveTo>
                  <a:pt x="543" y="1420"/>
                </a:moveTo>
                <a:cubicBezTo>
                  <a:pt x="520" y="1420"/>
                  <a:pt x="501" y="1401"/>
                  <a:pt x="501" y="1377"/>
                </a:cubicBezTo>
                <a:cubicBezTo>
                  <a:pt x="501" y="1354"/>
                  <a:pt x="520" y="1334"/>
                  <a:pt x="543" y="1334"/>
                </a:cubicBezTo>
                <a:cubicBezTo>
                  <a:pt x="567" y="1334"/>
                  <a:pt x="586" y="1353"/>
                  <a:pt x="586" y="1377"/>
                </a:cubicBezTo>
                <a:cubicBezTo>
                  <a:pt x="586" y="1401"/>
                  <a:pt x="567" y="1420"/>
                  <a:pt x="543" y="1420"/>
                </a:cubicBezTo>
                <a:close/>
                <a:moveTo>
                  <a:pt x="967" y="1317"/>
                </a:moveTo>
                <a:lnTo>
                  <a:pt x="120" y="1317"/>
                </a:lnTo>
                <a:lnTo>
                  <a:pt x="120" y="119"/>
                </a:lnTo>
                <a:lnTo>
                  <a:pt x="225" y="119"/>
                </a:lnTo>
                <a:lnTo>
                  <a:pt x="225" y="268"/>
                </a:lnTo>
                <a:lnTo>
                  <a:pt x="271" y="229"/>
                </a:lnTo>
                <a:lnTo>
                  <a:pt x="318" y="268"/>
                </a:lnTo>
                <a:lnTo>
                  <a:pt x="318" y="119"/>
                </a:lnTo>
                <a:lnTo>
                  <a:pt x="967" y="119"/>
                </a:lnTo>
                <a:lnTo>
                  <a:pt x="967" y="1317"/>
                </a:lnTo>
                <a:lnTo>
                  <a:pt x="967" y="1317"/>
                </a:lnTo>
                <a:close/>
                <a:moveTo>
                  <a:pt x="862" y="391"/>
                </a:moveTo>
                <a:lnTo>
                  <a:pt x="543" y="391"/>
                </a:lnTo>
                <a:lnTo>
                  <a:pt x="543" y="344"/>
                </a:lnTo>
                <a:lnTo>
                  <a:pt x="862" y="344"/>
                </a:lnTo>
                <a:lnTo>
                  <a:pt x="862" y="391"/>
                </a:lnTo>
                <a:lnTo>
                  <a:pt x="862" y="391"/>
                </a:lnTo>
                <a:close/>
                <a:moveTo>
                  <a:pt x="862" y="569"/>
                </a:moveTo>
                <a:lnTo>
                  <a:pt x="543" y="569"/>
                </a:lnTo>
                <a:lnTo>
                  <a:pt x="543" y="522"/>
                </a:lnTo>
                <a:lnTo>
                  <a:pt x="862" y="522"/>
                </a:lnTo>
                <a:lnTo>
                  <a:pt x="862" y="569"/>
                </a:lnTo>
                <a:lnTo>
                  <a:pt x="862" y="569"/>
                </a:lnTo>
                <a:close/>
                <a:moveTo>
                  <a:pt x="225" y="702"/>
                </a:moveTo>
                <a:lnTo>
                  <a:pt x="862" y="702"/>
                </a:lnTo>
                <a:lnTo>
                  <a:pt x="862" y="749"/>
                </a:lnTo>
                <a:lnTo>
                  <a:pt x="225" y="749"/>
                </a:lnTo>
                <a:lnTo>
                  <a:pt x="225" y="702"/>
                </a:lnTo>
                <a:close/>
                <a:moveTo>
                  <a:pt x="225" y="880"/>
                </a:moveTo>
                <a:lnTo>
                  <a:pt x="862" y="880"/>
                </a:lnTo>
                <a:lnTo>
                  <a:pt x="862" y="927"/>
                </a:lnTo>
                <a:lnTo>
                  <a:pt x="225" y="927"/>
                </a:lnTo>
                <a:lnTo>
                  <a:pt x="225" y="880"/>
                </a:lnTo>
                <a:close/>
                <a:moveTo>
                  <a:pt x="225" y="1060"/>
                </a:moveTo>
                <a:lnTo>
                  <a:pt x="862" y="1060"/>
                </a:lnTo>
                <a:lnTo>
                  <a:pt x="862" y="1107"/>
                </a:lnTo>
                <a:lnTo>
                  <a:pt x="225" y="1107"/>
                </a:lnTo>
                <a:lnTo>
                  <a:pt x="225" y="1060"/>
                </a:lnTo>
                <a:close/>
                <a:moveTo>
                  <a:pt x="314" y="330"/>
                </a:moveTo>
                <a:lnTo>
                  <a:pt x="225" y="583"/>
                </a:lnTo>
                <a:lnTo>
                  <a:pt x="252" y="583"/>
                </a:lnTo>
                <a:lnTo>
                  <a:pt x="279" y="583"/>
                </a:lnTo>
                <a:lnTo>
                  <a:pt x="296" y="531"/>
                </a:lnTo>
                <a:lnTo>
                  <a:pt x="392" y="531"/>
                </a:lnTo>
                <a:lnTo>
                  <a:pt x="409" y="583"/>
                </a:lnTo>
                <a:lnTo>
                  <a:pt x="437" y="583"/>
                </a:lnTo>
                <a:lnTo>
                  <a:pt x="465" y="583"/>
                </a:lnTo>
                <a:lnTo>
                  <a:pt x="375" y="330"/>
                </a:lnTo>
                <a:lnTo>
                  <a:pt x="345" y="330"/>
                </a:lnTo>
                <a:lnTo>
                  <a:pt x="314" y="330"/>
                </a:lnTo>
                <a:close/>
                <a:moveTo>
                  <a:pt x="378" y="488"/>
                </a:moveTo>
                <a:lnTo>
                  <a:pt x="310" y="488"/>
                </a:lnTo>
                <a:lnTo>
                  <a:pt x="344" y="386"/>
                </a:lnTo>
                <a:lnTo>
                  <a:pt x="378" y="488"/>
                </a:lnTo>
                <a:close/>
              </a:path>
            </a:pathLst>
          </a:custGeom>
          <a:solidFill>
            <a:schemeClr val="accent1"/>
          </a:solidFill>
          <a:ln>
            <a:noFill/>
          </a:ln>
        </p:spPr>
      </p:sp>
      <p:sp>
        <p:nvSpPr>
          <p:cNvPr id="183" name="video-lecture_67934">
            <a:extLst>
              <a:ext uri="{FF2B5EF4-FFF2-40B4-BE49-F238E27FC236}">
                <a16:creationId xmlns="" xmlns:a16="http://schemas.microsoft.com/office/drawing/2014/main" id="{E8F62A0D-6223-4402-9A20-BC3641B98B60}"/>
              </a:ext>
            </a:extLst>
          </p:cNvPr>
          <p:cNvSpPr>
            <a:spLocks noChangeAspect="1"/>
          </p:cNvSpPr>
          <p:nvPr/>
        </p:nvSpPr>
        <p:spPr bwMode="auto">
          <a:xfrm>
            <a:off x="5816352" y="5327834"/>
            <a:ext cx="368754" cy="318294"/>
          </a:xfrm>
          <a:custGeom>
            <a:avLst/>
            <a:gdLst>
              <a:gd name="connsiteX0" fmla="*/ 222210 w 606439"/>
              <a:gd name="connsiteY0" fmla="*/ 476810 h 523454"/>
              <a:gd name="connsiteX1" fmla="*/ 591037 w 606439"/>
              <a:gd name="connsiteY1" fmla="*/ 476810 h 523454"/>
              <a:gd name="connsiteX2" fmla="*/ 606439 w 606439"/>
              <a:gd name="connsiteY2" fmla="*/ 492071 h 523454"/>
              <a:gd name="connsiteX3" fmla="*/ 591037 w 606439"/>
              <a:gd name="connsiteY3" fmla="*/ 507435 h 523454"/>
              <a:gd name="connsiteX4" fmla="*/ 222210 w 606439"/>
              <a:gd name="connsiteY4" fmla="*/ 507435 h 523454"/>
              <a:gd name="connsiteX5" fmla="*/ 15301 w 606439"/>
              <a:gd name="connsiteY5" fmla="*/ 476810 h 523454"/>
              <a:gd name="connsiteX6" fmla="*/ 163006 w 606439"/>
              <a:gd name="connsiteY6" fmla="*/ 476810 h 523454"/>
              <a:gd name="connsiteX7" fmla="*/ 163006 w 606439"/>
              <a:gd name="connsiteY7" fmla="*/ 507435 h 523454"/>
              <a:gd name="connsiteX8" fmla="*/ 15301 w 606439"/>
              <a:gd name="connsiteY8" fmla="*/ 507435 h 523454"/>
              <a:gd name="connsiteX9" fmla="*/ 0 w 606439"/>
              <a:gd name="connsiteY9" fmla="*/ 492071 h 523454"/>
              <a:gd name="connsiteX10" fmla="*/ 15301 w 606439"/>
              <a:gd name="connsiteY10" fmla="*/ 476810 h 523454"/>
              <a:gd name="connsiteX11" fmla="*/ 192556 w 606439"/>
              <a:gd name="connsiteY11" fmla="*/ 460792 h 523454"/>
              <a:gd name="connsiteX12" fmla="*/ 211061 w 606439"/>
              <a:gd name="connsiteY12" fmla="*/ 479185 h 523454"/>
              <a:gd name="connsiteX13" fmla="*/ 211061 w 606439"/>
              <a:gd name="connsiteY13" fmla="*/ 505061 h 523454"/>
              <a:gd name="connsiteX14" fmla="*/ 192556 w 606439"/>
              <a:gd name="connsiteY14" fmla="*/ 523454 h 523454"/>
              <a:gd name="connsiteX15" fmla="*/ 174155 w 606439"/>
              <a:gd name="connsiteY15" fmla="*/ 505061 h 523454"/>
              <a:gd name="connsiteX16" fmla="*/ 174155 w 606439"/>
              <a:gd name="connsiteY16" fmla="*/ 479185 h 523454"/>
              <a:gd name="connsiteX17" fmla="*/ 192556 w 606439"/>
              <a:gd name="connsiteY17" fmla="*/ 460792 h 523454"/>
              <a:gd name="connsiteX18" fmla="*/ 270917 w 606439"/>
              <a:gd name="connsiteY18" fmla="*/ 230890 h 523454"/>
              <a:gd name="connsiteX19" fmla="*/ 301415 w 606439"/>
              <a:gd name="connsiteY19" fmla="*/ 261132 h 523454"/>
              <a:gd name="connsiteX20" fmla="*/ 288300 w 606439"/>
              <a:gd name="connsiteY20" fmla="*/ 349051 h 523454"/>
              <a:gd name="connsiteX21" fmla="*/ 288508 w 606439"/>
              <a:gd name="connsiteY21" fmla="*/ 349883 h 523454"/>
              <a:gd name="connsiteX22" fmla="*/ 302248 w 606439"/>
              <a:gd name="connsiteY22" fmla="*/ 368693 h 523454"/>
              <a:gd name="connsiteX23" fmla="*/ 303184 w 606439"/>
              <a:gd name="connsiteY23" fmla="*/ 369109 h 523454"/>
              <a:gd name="connsiteX24" fmla="*/ 304121 w 606439"/>
              <a:gd name="connsiteY24" fmla="*/ 368693 h 523454"/>
              <a:gd name="connsiteX25" fmla="*/ 317965 w 606439"/>
              <a:gd name="connsiteY25" fmla="*/ 349883 h 523454"/>
              <a:gd name="connsiteX26" fmla="*/ 318173 w 606439"/>
              <a:gd name="connsiteY26" fmla="*/ 349051 h 523454"/>
              <a:gd name="connsiteX27" fmla="*/ 304954 w 606439"/>
              <a:gd name="connsiteY27" fmla="*/ 261132 h 523454"/>
              <a:gd name="connsiteX28" fmla="*/ 335452 w 606439"/>
              <a:gd name="connsiteY28" fmla="*/ 230890 h 523454"/>
              <a:gd name="connsiteX29" fmla="*/ 354500 w 606439"/>
              <a:gd name="connsiteY29" fmla="*/ 246894 h 523454"/>
              <a:gd name="connsiteX30" fmla="*/ 393950 w 606439"/>
              <a:gd name="connsiteY30" fmla="*/ 265081 h 523454"/>
              <a:gd name="connsiteX31" fmla="*/ 408522 w 606439"/>
              <a:gd name="connsiteY31" fmla="*/ 277344 h 523454"/>
              <a:gd name="connsiteX32" fmla="*/ 428091 w 606439"/>
              <a:gd name="connsiteY32" fmla="*/ 379501 h 523454"/>
              <a:gd name="connsiteX33" fmla="*/ 178278 w 606439"/>
              <a:gd name="connsiteY33" fmla="*/ 379501 h 523454"/>
              <a:gd name="connsiteX34" fmla="*/ 197951 w 606439"/>
              <a:gd name="connsiteY34" fmla="*/ 277344 h 523454"/>
              <a:gd name="connsiteX35" fmla="*/ 212419 w 606439"/>
              <a:gd name="connsiteY35" fmla="*/ 265081 h 523454"/>
              <a:gd name="connsiteX36" fmla="*/ 251973 w 606439"/>
              <a:gd name="connsiteY36" fmla="*/ 246894 h 523454"/>
              <a:gd name="connsiteX37" fmla="*/ 276624 w 606439"/>
              <a:gd name="connsiteY37" fmla="*/ 129744 h 523454"/>
              <a:gd name="connsiteX38" fmla="*/ 249081 w 606439"/>
              <a:gd name="connsiteY38" fmla="*/ 154506 h 523454"/>
              <a:gd name="connsiteX39" fmla="*/ 303203 w 606439"/>
              <a:gd name="connsiteY39" fmla="*/ 223727 h 523454"/>
              <a:gd name="connsiteX40" fmla="*/ 357324 w 606439"/>
              <a:gd name="connsiteY40" fmla="*/ 154506 h 523454"/>
              <a:gd name="connsiteX41" fmla="*/ 288944 w 606439"/>
              <a:gd name="connsiteY41" fmla="*/ 155961 h 523454"/>
              <a:gd name="connsiteX42" fmla="*/ 276624 w 606439"/>
              <a:gd name="connsiteY42" fmla="*/ 129744 h 523454"/>
              <a:gd name="connsiteX43" fmla="*/ 303203 w 606439"/>
              <a:gd name="connsiteY43" fmla="*/ 68448 h 523454"/>
              <a:gd name="connsiteX44" fmla="*/ 374498 w 606439"/>
              <a:gd name="connsiteY44" fmla="*/ 138396 h 523454"/>
              <a:gd name="connsiteX45" fmla="*/ 303203 w 606439"/>
              <a:gd name="connsiteY45" fmla="*/ 239005 h 523454"/>
              <a:gd name="connsiteX46" fmla="*/ 232012 w 606439"/>
              <a:gd name="connsiteY46" fmla="*/ 138396 h 523454"/>
              <a:gd name="connsiteX47" fmla="*/ 303203 w 606439"/>
              <a:gd name="connsiteY47" fmla="*/ 68448 h 523454"/>
              <a:gd name="connsiteX48" fmla="*/ 41630 w 606439"/>
              <a:gd name="connsiteY48" fmla="*/ 41570 h 523454"/>
              <a:gd name="connsiteX49" fmla="*/ 41630 w 606439"/>
              <a:gd name="connsiteY49" fmla="*/ 406450 h 523454"/>
              <a:gd name="connsiteX50" fmla="*/ 564809 w 606439"/>
              <a:gd name="connsiteY50" fmla="*/ 406450 h 523454"/>
              <a:gd name="connsiteX51" fmla="*/ 564809 w 606439"/>
              <a:gd name="connsiteY51" fmla="*/ 41570 h 523454"/>
              <a:gd name="connsiteX52" fmla="*/ 27788 w 606439"/>
              <a:gd name="connsiteY52" fmla="*/ 0 h 523454"/>
              <a:gd name="connsiteX53" fmla="*/ 578651 w 606439"/>
              <a:gd name="connsiteY53" fmla="*/ 0 h 523454"/>
              <a:gd name="connsiteX54" fmla="*/ 606439 w 606439"/>
              <a:gd name="connsiteY54" fmla="*/ 27644 h 523454"/>
              <a:gd name="connsiteX55" fmla="*/ 606439 w 606439"/>
              <a:gd name="connsiteY55" fmla="*/ 420376 h 523454"/>
              <a:gd name="connsiteX56" fmla="*/ 578651 w 606439"/>
              <a:gd name="connsiteY56" fmla="*/ 448020 h 523454"/>
              <a:gd name="connsiteX57" fmla="*/ 27788 w 606439"/>
              <a:gd name="connsiteY57" fmla="*/ 448020 h 523454"/>
              <a:gd name="connsiteX58" fmla="*/ 0 w 606439"/>
              <a:gd name="connsiteY58" fmla="*/ 420376 h 523454"/>
              <a:gd name="connsiteX59" fmla="*/ 0 w 606439"/>
              <a:gd name="connsiteY59" fmla="*/ 27644 h 523454"/>
              <a:gd name="connsiteX60" fmla="*/ 27788 w 606439"/>
              <a:gd name="connsiteY60" fmla="*/ 0 h 52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439" h="523454">
                <a:moveTo>
                  <a:pt x="222210" y="476810"/>
                </a:moveTo>
                <a:lnTo>
                  <a:pt x="591037" y="476810"/>
                </a:lnTo>
                <a:cubicBezTo>
                  <a:pt x="599570" y="476810"/>
                  <a:pt x="606439" y="483662"/>
                  <a:pt x="606439" y="492071"/>
                </a:cubicBezTo>
                <a:cubicBezTo>
                  <a:pt x="606439" y="500583"/>
                  <a:pt x="599570" y="507435"/>
                  <a:pt x="591037" y="507435"/>
                </a:cubicBezTo>
                <a:lnTo>
                  <a:pt x="222210" y="507435"/>
                </a:lnTo>
                <a:close/>
                <a:moveTo>
                  <a:pt x="15301" y="476810"/>
                </a:moveTo>
                <a:lnTo>
                  <a:pt x="163006" y="476810"/>
                </a:lnTo>
                <a:lnTo>
                  <a:pt x="163006" y="507435"/>
                </a:lnTo>
                <a:lnTo>
                  <a:pt x="15301" y="507435"/>
                </a:lnTo>
                <a:cubicBezTo>
                  <a:pt x="6870" y="507435"/>
                  <a:pt x="0" y="500583"/>
                  <a:pt x="0" y="492071"/>
                </a:cubicBezTo>
                <a:cubicBezTo>
                  <a:pt x="0" y="483662"/>
                  <a:pt x="6870" y="476810"/>
                  <a:pt x="15301" y="476810"/>
                </a:cubicBezTo>
                <a:close/>
                <a:moveTo>
                  <a:pt x="192556" y="460792"/>
                </a:moveTo>
                <a:cubicBezTo>
                  <a:pt x="202744" y="460792"/>
                  <a:pt x="211061" y="469001"/>
                  <a:pt x="211061" y="479185"/>
                </a:cubicBezTo>
                <a:lnTo>
                  <a:pt x="211061" y="505061"/>
                </a:lnTo>
                <a:cubicBezTo>
                  <a:pt x="211061" y="515245"/>
                  <a:pt x="202744" y="523454"/>
                  <a:pt x="192556" y="523454"/>
                </a:cubicBezTo>
                <a:cubicBezTo>
                  <a:pt x="182472" y="523454"/>
                  <a:pt x="174155" y="515245"/>
                  <a:pt x="174155" y="505061"/>
                </a:cubicBezTo>
                <a:lnTo>
                  <a:pt x="174155" y="479185"/>
                </a:lnTo>
                <a:cubicBezTo>
                  <a:pt x="174155" y="469001"/>
                  <a:pt x="182472" y="460792"/>
                  <a:pt x="192556" y="460792"/>
                </a:cubicBezTo>
                <a:close/>
                <a:moveTo>
                  <a:pt x="270917" y="230890"/>
                </a:moveTo>
                <a:lnTo>
                  <a:pt x="301415" y="261132"/>
                </a:lnTo>
                <a:lnTo>
                  <a:pt x="288300" y="349051"/>
                </a:lnTo>
                <a:cubicBezTo>
                  <a:pt x="288300" y="349363"/>
                  <a:pt x="288300" y="349675"/>
                  <a:pt x="288508" y="349883"/>
                </a:cubicBezTo>
                <a:lnTo>
                  <a:pt x="302248" y="368693"/>
                </a:lnTo>
                <a:cubicBezTo>
                  <a:pt x="302456" y="369005"/>
                  <a:pt x="302872" y="369109"/>
                  <a:pt x="303184" y="369109"/>
                </a:cubicBezTo>
                <a:cubicBezTo>
                  <a:pt x="303601" y="369109"/>
                  <a:pt x="303913" y="369005"/>
                  <a:pt x="304121" y="368693"/>
                </a:cubicBezTo>
                <a:lnTo>
                  <a:pt x="317965" y="349883"/>
                </a:lnTo>
                <a:cubicBezTo>
                  <a:pt x="318069" y="349675"/>
                  <a:pt x="318173" y="349363"/>
                  <a:pt x="318173" y="349051"/>
                </a:cubicBezTo>
                <a:lnTo>
                  <a:pt x="304954" y="261132"/>
                </a:lnTo>
                <a:lnTo>
                  <a:pt x="335452" y="230890"/>
                </a:lnTo>
                <a:lnTo>
                  <a:pt x="354500" y="246894"/>
                </a:lnTo>
                <a:lnTo>
                  <a:pt x="393950" y="265081"/>
                </a:lnTo>
                <a:cubicBezTo>
                  <a:pt x="399779" y="267471"/>
                  <a:pt x="405920" y="271316"/>
                  <a:pt x="408522" y="277344"/>
                </a:cubicBezTo>
                <a:cubicBezTo>
                  <a:pt x="408522" y="277344"/>
                  <a:pt x="451407" y="379501"/>
                  <a:pt x="428091" y="379501"/>
                </a:cubicBezTo>
                <a:lnTo>
                  <a:pt x="178278" y="379501"/>
                </a:lnTo>
                <a:cubicBezTo>
                  <a:pt x="154962" y="379501"/>
                  <a:pt x="197951" y="277344"/>
                  <a:pt x="197951" y="277344"/>
                </a:cubicBezTo>
                <a:cubicBezTo>
                  <a:pt x="200865" y="271108"/>
                  <a:pt x="206590" y="267471"/>
                  <a:pt x="212419" y="265081"/>
                </a:cubicBezTo>
                <a:lnTo>
                  <a:pt x="251973" y="246894"/>
                </a:lnTo>
                <a:close/>
                <a:moveTo>
                  <a:pt x="276624" y="129744"/>
                </a:moveTo>
                <a:cubicBezTo>
                  <a:pt x="263028" y="128497"/>
                  <a:pt x="246896" y="135746"/>
                  <a:pt x="249081" y="154506"/>
                </a:cubicBezTo>
                <a:cubicBezTo>
                  <a:pt x="253245" y="189116"/>
                  <a:pt x="273644" y="223727"/>
                  <a:pt x="303203" y="223727"/>
                </a:cubicBezTo>
                <a:cubicBezTo>
                  <a:pt x="331409" y="223727"/>
                  <a:pt x="357012" y="182049"/>
                  <a:pt x="357324" y="154506"/>
                </a:cubicBezTo>
                <a:cubicBezTo>
                  <a:pt x="357845" y="108463"/>
                  <a:pt x="325788" y="159911"/>
                  <a:pt x="288944" y="155961"/>
                </a:cubicBezTo>
                <a:cubicBezTo>
                  <a:pt x="301278" y="140735"/>
                  <a:pt x="290219" y="130991"/>
                  <a:pt x="276624" y="129744"/>
                </a:cubicBezTo>
                <a:close/>
                <a:moveTo>
                  <a:pt x="303203" y="68448"/>
                </a:moveTo>
                <a:cubicBezTo>
                  <a:pt x="354098" y="68448"/>
                  <a:pt x="374914" y="94640"/>
                  <a:pt x="374498" y="138396"/>
                </a:cubicBezTo>
                <a:cubicBezTo>
                  <a:pt x="373769" y="201381"/>
                  <a:pt x="333386" y="239005"/>
                  <a:pt x="303203" y="239005"/>
                </a:cubicBezTo>
                <a:cubicBezTo>
                  <a:pt x="268024" y="239005"/>
                  <a:pt x="232637" y="201381"/>
                  <a:pt x="232012" y="138396"/>
                </a:cubicBezTo>
                <a:cubicBezTo>
                  <a:pt x="231596" y="94640"/>
                  <a:pt x="252412" y="68448"/>
                  <a:pt x="303203" y="68448"/>
                </a:cubicBezTo>
                <a:close/>
                <a:moveTo>
                  <a:pt x="41630" y="41570"/>
                </a:moveTo>
                <a:lnTo>
                  <a:pt x="41630" y="406450"/>
                </a:lnTo>
                <a:lnTo>
                  <a:pt x="564809" y="406450"/>
                </a:lnTo>
                <a:lnTo>
                  <a:pt x="564809" y="41570"/>
                </a:lnTo>
                <a:close/>
                <a:moveTo>
                  <a:pt x="27788" y="0"/>
                </a:moveTo>
                <a:lnTo>
                  <a:pt x="578651" y="0"/>
                </a:lnTo>
                <a:cubicBezTo>
                  <a:pt x="593950" y="0"/>
                  <a:pt x="606439" y="12367"/>
                  <a:pt x="606439" y="27644"/>
                </a:cubicBezTo>
                <a:lnTo>
                  <a:pt x="606439" y="420376"/>
                </a:lnTo>
                <a:cubicBezTo>
                  <a:pt x="606439" y="435653"/>
                  <a:pt x="593950" y="448020"/>
                  <a:pt x="578651" y="448020"/>
                </a:cubicBezTo>
                <a:lnTo>
                  <a:pt x="27788" y="448020"/>
                </a:lnTo>
                <a:cubicBezTo>
                  <a:pt x="12385" y="448020"/>
                  <a:pt x="0" y="435653"/>
                  <a:pt x="0" y="420376"/>
                </a:cubicBezTo>
                <a:lnTo>
                  <a:pt x="0" y="27644"/>
                </a:lnTo>
                <a:cubicBezTo>
                  <a:pt x="0" y="12367"/>
                  <a:pt x="12385" y="0"/>
                  <a:pt x="27788" y="0"/>
                </a:cubicBezTo>
                <a:close/>
              </a:path>
            </a:pathLst>
          </a:custGeom>
          <a:solidFill>
            <a:schemeClr val="accent1"/>
          </a:solidFill>
          <a:ln>
            <a:noFill/>
          </a:ln>
        </p:spPr>
      </p:sp>
      <p:sp>
        <p:nvSpPr>
          <p:cNvPr id="184" name="reading_161274">
            <a:extLst>
              <a:ext uri="{FF2B5EF4-FFF2-40B4-BE49-F238E27FC236}">
                <a16:creationId xmlns="" xmlns:a16="http://schemas.microsoft.com/office/drawing/2014/main" id="{E5DCDEDA-56F7-4CAC-80DB-F6CE8029B777}"/>
              </a:ext>
            </a:extLst>
          </p:cNvPr>
          <p:cNvSpPr>
            <a:spLocks noChangeAspect="1"/>
          </p:cNvSpPr>
          <p:nvPr/>
        </p:nvSpPr>
        <p:spPr bwMode="auto">
          <a:xfrm>
            <a:off x="6397663" y="5343646"/>
            <a:ext cx="368754" cy="366694"/>
          </a:xfrm>
          <a:custGeom>
            <a:avLst/>
            <a:gdLst>
              <a:gd name="connsiteX0" fmla="*/ 577225 w 606580"/>
              <a:gd name="connsiteY0" fmla="*/ 290729 h 603193"/>
              <a:gd name="connsiteX1" fmla="*/ 606580 w 606580"/>
              <a:gd name="connsiteY1" fmla="*/ 352792 h 603193"/>
              <a:gd name="connsiteX2" fmla="*/ 577225 w 606580"/>
              <a:gd name="connsiteY2" fmla="*/ 414855 h 603193"/>
              <a:gd name="connsiteX3" fmla="*/ 547870 w 606580"/>
              <a:gd name="connsiteY3" fmla="*/ 352792 h 603193"/>
              <a:gd name="connsiteX4" fmla="*/ 577225 w 606580"/>
              <a:gd name="connsiteY4" fmla="*/ 290729 h 603193"/>
              <a:gd name="connsiteX5" fmla="*/ 29355 w 606580"/>
              <a:gd name="connsiteY5" fmla="*/ 290729 h 603193"/>
              <a:gd name="connsiteX6" fmla="*/ 58710 w 606580"/>
              <a:gd name="connsiteY6" fmla="*/ 352792 h 603193"/>
              <a:gd name="connsiteX7" fmla="*/ 29355 w 606580"/>
              <a:gd name="connsiteY7" fmla="*/ 414855 h 603193"/>
              <a:gd name="connsiteX8" fmla="*/ 0 w 606580"/>
              <a:gd name="connsiteY8" fmla="*/ 352792 h 603193"/>
              <a:gd name="connsiteX9" fmla="*/ 29355 w 606580"/>
              <a:gd name="connsiteY9" fmla="*/ 290729 h 603193"/>
              <a:gd name="connsiteX10" fmla="*/ 577225 w 606580"/>
              <a:gd name="connsiteY10" fmla="*/ 153762 h 603193"/>
              <a:gd name="connsiteX11" fmla="*/ 577225 w 606580"/>
              <a:gd name="connsiteY11" fmla="*/ 266217 h 603193"/>
              <a:gd name="connsiteX12" fmla="*/ 523283 w 606580"/>
              <a:gd name="connsiteY12" fmla="*/ 352806 h 603193"/>
              <a:gd name="connsiteX13" fmla="*/ 577225 w 606580"/>
              <a:gd name="connsiteY13" fmla="*/ 438839 h 603193"/>
              <a:gd name="connsiteX14" fmla="*/ 577225 w 606580"/>
              <a:gd name="connsiteY14" fmla="*/ 545639 h 603193"/>
              <a:gd name="connsiteX15" fmla="*/ 315780 w 606580"/>
              <a:gd name="connsiteY15" fmla="*/ 602840 h 603193"/>
              <a:gd name="connsiteX16" fmla="*/ 315780 w 606580"/>
              <a:gd name="connsiteY16" fmla="*/ 210963 h 603193"/>
              <a:gd name="connsiteX17" fmla="*/ 29355 w 606580"/>
              <a:gd name="connsiteY17" fmla="*/ 153762 h 603193"/>
              <a:gd name="connsiteX18" fmla="*/ 290800 w 606580"/>
              <a:gd name="connsiteY18" fmla="*/ 210961 h 603193"/>
              <a:gd name="connsiteX19" fmla="*/ 290800 w 606580"/>
              <a:gd name="connsiteY19" fmla="*/ 603193 h 603193"/>
              <a:gd name="connsiteX20" fmla="*/ 29355 w 606580"/>
              <a:gd name="connsiteY20" fmla="*/ 545994 h 603193"/>
              <a:gd name="connsiteX21" fmla="*/ 29355 w 606580"/>
              <a:gd name="connsiteY21" fmla="*/ 439292 h 603193"/>
              <a:gd name="connsiteX22" fmla="*/ 83297 w 606580"/>
              <a:gd name="connsiteY22" fmla="*/ 352798 h 603193"/>
              <a:gd name="connsiteX23" fmla="*/ 29355 w 606580"/>
              <a:gd name="connsiteY23" fmla="*/ 266213 h 603193"/>
              <a:gd name="connsiteX24" fmla="*/ 303301 w 606580"/>
              <a:gd name="connsiteY24" fmla="*/ 0 h 603193"/>
              <a:gd name="connsiteX25" fmla="*/ 462062 w 606580"/>
              <a:gd name="connsiteY25" fmla="*/ 147928 h 603193"/>
              <a:gd name="connsiteX26" fmla="*/ 462062 w 606580"/>
              <a:gd name="connsiteY26" fmla="*/ 153767 h 603193"/>
              <a:gd name="connsiteX27" fmla="*/ 303301 w 606580"/>
              <a:gd name="connsiteY27" fmla="*/ 188339 h 603193"/>
              <a:gd name="connsiteX28" fmla="*/ 144447 w 606580"/>
              <a:gd name="connsiteY28" fmla="*/ 153767 h 603193"/>
              <a:gd name="connsiteX29" fmla="*/ 144447 w 606580"/>
              <a:gd name="connsiteY29" fmla="*/ 147928 h 603193"/>
              <a:gd name="connsiteX30" fmla="*/ 303301 w 606580"/>
              <a:gd name="connsiteY30"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580" h="603193">
                <a:moveTo>
                  <a:pt x="577225" y="290729"/>
                </a:moveTo>
                <a:cubicBezTo>
                  <a:pt x="593437" y="290729"/>
                  <a:pt x="606580" y="318516"/>
                  <a:pt x="606580" y="352792"/>
                </a:cubicBezTo>
                <a:cubicBezTo>
                  <a:pt x="606580" y="387068"/>
                  <a:pt x="593437" y="414855"/>
                  <a:pt x="577225" y="414855"/>
                </a:cubicBezTo>
                <a:cubicBezTo>
                  <a:pt x="561013" y="414855"/>
                  <a:pt x="547870" y="387068"/>
                  <a:pt x="547870" y="352792"/>
                </a:cubicBezTo>
                <a:cubicBezTo>
                  <a:pt x="547870" y="318516"/>
                  <a:pt x="561013" y="290729"/>
                  <a:pt x="577225" y="290729"/>
                </a:cubicBezTo>
                <a:close/>
                <a:moveTo>
                  <a:pt x="29355" y="290729"/>
                </a:moveTo>
                <a:cubicBezTo>
                  <a:pt x="45567" y="290729"/>
                  <a:pt x="58710" y="318516"/>
                  <a:pt x="58710" y="352792"/>
                </a:cubicBezTo>
                <a:cubicBezTo>
                  <a:pt x="58710" y="387068"/>
                  <a:pt x="45567" y="414855"/>
                  <a:pt x="29355" y="414855"/>
                </a:cubicBezTo>
                <a:cubicBezTo>
                  <a:pt x="13143" y="414855"/>
                  <a:pt x="0" y="387068"/>
                  <a:pt x="0" y="352792"/>
                </a:cubicBezTo>
                <a:cubicBezTo>
                  <a:pt x="0" y="318516"/>
                  <a:pt x="13143" y="290729"/>
                  <a:pt x="29355" y="290729"/>
                </a:cubicBezTo>
                <a:close/>
                <a:moveTo>
                  <a:pt x="577225" y="153762"/>
                </a:moveTo>
                <a:lnTo>
                  <a:pt x="577225" y="266217"/>
                </a:lnTo>
                <a:cubicBezTo>
                  <a:pt x="545937" y="266217"/>
                  <a:pt x="523283" y="302837"/>
                  <a:pt x="523283" y="352806"/>
                </a:cubicBezTo>
                <a:cubicBezTo>
                  <a:pt x="523283" y="402869"/>
                  <a:pt x="545937" y="438839"/>
                  <a:pt x="577225" y="438839"/>
                </a:cubicBezTo>
                <a:lnTo>
                  <a:pt x="577225" y="545639"/>
                </a:lnTo>
                <a:lnTo>
                  <a:pt x="315780" y="602840"/>
                </a:lnTo>
                <a:lnTo>
                  <a:pt x="315780" y="210963"/>
                </a:lnTo>
                <a:close/>
                <a:moveTo>
                  <a:pt x="29355" y="153762"/>
                </a:moveTo>
                <a:lnTo>
                  <a:pt x="290800" y="210961"/>
                </a:lnTo>
                <a:lnTo>
                  <a:pt x="290800" y="603193"/>
                </a:lnTo>
                <a:lnTo>
                  <a:pt x="29355" y="545994"/>
                </a:lnTo>
                <a:lnTo>
                  <a:pt x="29355" y="439292"/>
                </a:lnTo>
                <a:cubicBezTo>
                  <a:pt x="60643" y="439292"/>
                  <a:pt x="83297" y="402673"/>
                  <a:pt x="83297" y="352798"/>
                </a:cubicBezTo>
                <a:cubicBezTo>
                  <a:pt x="83297" y="302831"/>
                  <a:pt x="60643" y="266213"/>
                  <a:pt x="29355" y="266213"/>
                </a:cubicBezTo>
                <a:close/>
                <a:moveTo>
                  <a:pt x="303301" y="0"/>
                </a:moveTo>
                <a:cubicBezTo>
                  <a:pt x="390944" y="0"/>
                  <a:pt x="462062" y="66271"/>
                  <a:pt x="462062" y="147928"/>
                </a:cubicBezTo>
                <a:lnTo>
                  <a:pt x="462062" y="153767"/>
                </a:lnTo>
                <a:lnTo>
                  <a:pt x="303301" y="188339"/>
                </a:lnTo>
                <a:lnTo>
                  <a:pt x="144447" y="153767"/>
                </a:lnTo>
                <a:lnTo>
                  <a:pt x="144447" y="147928"/>
                </a:lnTo>
                <a:cubicBezTo>
                  <a:pt x="144447" y="66271"/>
                  <a:pt x="215657" y="0"/>
                  <a:pt x="303301" y="0"/>
                </a:cubicBezTo>
                <a:close/>
              </a:path>
            </a:pathLst>
          </a:custGeom>
          <a:solidFill>
            <a:schemeClr val="accent1"/>
          </a:solidFill>
          <a:ln>
            <a:noFill/>
          </a:ln>
        </p:spPr>
      </p:sp>
      <p:sp>
        <p:nvSpPr>
          <p:cNvPr id="185" name="graduation-certificate_67634">
            <a:extLst>
              <a:ext uri="{FF2B5EF4-FFF2-40B4-BE49-F238E27FC236}">
                <a16:creationId xmlns="" xmlns:a16="http://schemas.microsoft.com/office/drawing/2014/main" id="{19010AB7-4C72-471E-AE59-5A0E3C8FA058}"/>
              </a:ext>
            </a:extLst>
          </p:cNvPr>
          <p:cNvSpPr>
            <a:spLocks noChangeAspect="1"/>
          </p:cNvSpPr>
          <p:nvPr/>
        </p:nvSpPr>
        <p:spPr bwMode="auto">
          <a:xfrm>
            <a:off x="6978975" y="5314813"/>
            <a:ext cx="368752" cy="278432"/>
          </a:xfrm>
          <a:custGeom>
            <a:avLst/>
            <a:gdLst>
              <a:gd name="connsiteX0" fmla="*/ 136792 w 606904"/>
              <a:gd name="connsiteY0" fmla="*/ 251523 h 458252"/>
              <a:gd name="connsiteX1" fmla="*/ 109689 w 606904"/>
              <a:gd name="connsiteY1" fmla="*/ 278694 h 458252"/>
              <a:gd name="connsiteX2" fmla="*/ 136792 w 606904"/>
              <a:gd name="connsiteY2" fmla="*/ 305757 h 458252"/>
              <a:gd name="connsiteX3" fmla="*/ 164002 w 606904"/>
              <a:gd name="connsiteY3" fmla="*/ 278694 h 458252"/>
              <a:gd name="connsiteX4" fmla="*/ 136792 w 606904"/>
              <a:gd name="connsiteY4" fmla="*/ 251523 h 458252"/>
              <a:gd name="connsiteX5" fmla="*/ 136792 w 606904"/>
              <a:gd name="connsiteY5" fmla="*/ 225104 h 458252"/>
              <a:gd name="connsiteX6" fmla="*/ 190460 w 606904"/>
              <a:gd name="connsiteY6" fmla="*/ 278694 h 458252"/>
              <a:gd name="connsiteX7" fmla="*/ 178091 w 606904"/>
              <a:gd name="connsiteY7" fmla="*/ 312845 h 458252"/>
              <a:gd name="connsiteX8" fmla="*/ 206700 w 606904"/>
              <a:gd name="connsiteY8" fmla="*/ 366112 h 458252"/>
              <a:gd name="connsiteX9" fmla="*/ 205517 w 606904"/>
              <a:gd name="connsiteY9" fmla="*/ 374059 h 458252"/>
              <a:gd name="connsiteX10" fmla="*/ 197558 w 606904"/>
              <a:gd name="connsiteY10" fmla="*/ 375241 h 458252"/>
              <a:gd name="connsiteX11" fmla="*/ 176585 w 606904"/>
              <a:gd name="connsiteY11" fmla="*/ 364179 h 458252"/>
              <a:gd name="connsiteX12" fmla="*/ 174219 w 606904"/>
              <a:gd name="connsiteY12" fmla="*/ 387698 h 458252"/>
              <a:gd name="connsiteX13" fmla="*/ 170670 w 606904"/>
              <a:gd name="connsiteY13" fmla="*/ 392961 h 458252"/>
              <a:gd name="connsiteX14" fmla="*/ 168734 w 606904"/>
              <a:gd name="connsiteY14" fmla="*/ 393605 h 458252"/>
              <a:gd name="connsiteX15" fmla="*/ 161528 w 606904"/>
              <a:gd name="connsiteY15" fmla="*/ 390168 h 458252"/>
              <a:gd name="connsiteX16" fmla="*/ 136792 w 606904"/>
              <a:gd name="connsiteY16" fmla="*/ 343989 h 458252"/>
              <a:gd name="connsiteX17" fmla="*/ 112055 w 606904"/>
              <a:gd name="connsiteY17" fmla="*/ 390168 h 458252"/>
              <a:gd name="connsiteX18" fmla="*/ 104849 w 606904"/>
              <a:gd name="connsiteY18" fmla="*/ 393605 h 458252"/>
              <a:gd name="connsiteX19" fmla="*/ 102913 w 606904"/>
              <a:gd name="connsiteY19" fmla="*/ 392961 h 458252"/>
              <a:gd name="connsiteX20" fmla="*/ 99364 w 606904"/>
              <a:gd name="connsiteY20" fmla="*/ 387698 h 458252"/>
              <a:gd name="connsiteX21" fmla="*/ 96998 w 606904"/>
              <a:gd name="connsiteY21" fmla="*/ 364179 h 458252"/>
              <a:gd name="connsiteX22" fmla="*/ 76025 w 606904"/>
              <a:gd name="connsiteY22" fmla="*/ 375241 h 458252"/>
              <a:gd name="connsiteX23" fmla="*/ 68066 w 606904"/>
              <a:gd name="connsiteY23" fmla="*/ 374059 h 458252"/>
              <a:gd name="connsiteX24" fmla="*/ 66883 w 606904"/>
              <a:gd name="connsiteY24" fmla="*/ 366112 h 458252"/>
              <a:gd name="connsiteX25" fmla="*/ 95492 w 606904"/>
              <a:gd name="connsiteY25" fmla="*/ 312845 h 458252"/>
              <a:gd name="connsiteX26" fmla="*/ 83123 w 606904"/>
              <a:gd name="connsiteY26" fmla="*/ 278694 h 458252"/>
              <a:gd name="connsiteX27" fmla="*/ 136792 w 606904"/>
              <a:gd name="connsiteY27" fmla="*/ 225104 h 458252"/>
              <a:gd name="connsiteX28" fmla="*/ 28714 w 606904"/>
              <a:gd name="connsiteY28" fmla="*/ 86231 h 458252"/>
              <a:gd name="connsiteX29" fmla="*/ 291544 w 606904"/>
              <a:gd name="connsiteY29" fmla="*/ 86231 h 458252"/>
              <a:gd name="connsiteX30" fmla="*/ 273478 w 606904"/>
              <a:gd name="connsiteY30" fmla="*/ 127471 h 458252"/>
              <a:gd name="connsiteX31" fmla="*/ 271327 w 606904"/>
              <a:gd name="connsiteY31" fmla="*/ 134130 h 458252"/>
              <a:gd name="connsiteX32" fmla="*/ 43232 w 606904"/>
              <a:gd name="connsiteY32" fmla="*/ 134130 h 458252"/>
              <a:gd name="connsiteX33" fmla="*/ 43232 w 606904"/>
              <a:gd name="connsiteY33" fmla="*/ 410461 h 458252"/>
              <a:gd name="connsiteX34" fmla="*/ 454254 w 606904"/>
              <a:gd name="connsiteY34" fmla="*/ 410461 h 458252"/>
              <a:gd name="connsiteX35" fmla="*/ 454254 w 606904"/>
              <a:gd name="connsiteY35" fmla="*/ 259032 h 458252"/>
              <a:gd name="connsiteX36" fmla="*/ 497378 w 606904"/>
              <a:gd name="connsiteY36" fmla="*/ 263328 h 458252"/>
              <a:gd name="connsiteX37" fmla="*/ 497486 w 606904"/>
              <a:gd name="connsiteY37" fmla="*/ 263328 h 458252"/>
              <a:gd name="connsiteX38" fmla="*/ 497486 w 606904"/>
              <a:gd name="connsiteY38" fmla="*/ 429577 h 458252"/>
              <a:gd name="connsiteX39" fmla="*/ 468772 w 606904"/>
              <a:gd name="connsiteY39" fmla="*/ 458252 h 458252"/>
              <a:gd name="connsiteX40" fmla="*/ 28714 w 606904"/>
              <a:gd name="connsiteY40" fmla="*/ 458252 h 458252"/>
              <a:gd name="connsiteX41" fmla="*/ 0 w 606904"/>
              <a:gd name="connsiteY41" fmla="*/ 429577 h 458252"/>
              <a:gd name="connsiteX42" fmla="*/ 0 w 606904"/>
              <a:gd name="connsiteY42" fmla="*/ 115013 h 458252"/>
              <a:gd name="connsiteX43" fmla="*/ 28714 w 606904"/>
              <a:gd name="connsiteY43" fmla="*/ 86231 h 458252"/>
              <a:gd name="connsiteX44" fmla="*/ 322443 w 606904"/>
              <a:gd name="connsiteY44" fmla="*/ 0 h 458252"/>
              <a:gd name="connsiteX45" fmla="*/ 476651 w 606904"/>
              <a:gd name="connsiteY45" fmla="*/ 7839 h 458252"/>
              <a:gd name="connsiteX46" fmla="*/ 492997 w 606904"/>
              <a:gd name="connsiteY46" fmla="*/ 15034 h 458252"/>
              <a:gd name="connsiteX47" fmla="*/ 602685 w 606904"/>
              <a:gd name="connsiteY47" fmla="*/ 122740 h 458252"/>
              <a:gd name="connsiteX48" fmla="*/ 605158 w 606904"/>
              <a:gd name="connsiteY48" fmla="*/ 142391 h 458252"/>
              <a:gd name="connsiteX49" fmla="*/ 593222 w 606904"/>
              <a:gd name="connsiteY49" fmla="*/ 153022 h 458252"/>
              <a:gd name="connsiteX50" fmla="*/ 584296 w 606904"/>
              <a:gd name="connsiteY50" fmla="*/ 153989 h 458252"/>
              <a:gd name="connsiteX51" fmla="*/ 584296 w 606904"/>
              <a:gd name="connsiteY51" fmla="*/ 201023 h 458252"/>
              <a:gd name="connsiteX52" fmla="*/ 586662 w 606904"/>
              <a:gd name="connsiteY52" fmla="*/ 201023 h 458252"/>
              <a:gd name="connsiteX53" fmla="*/ 589996 w 606904"/>
              <a:gd name="connsiteY53" fmla="*/ 203707 h 458252"/>
              <a:gd name="connsiteX54" fmla="*/ 591286 w 606904"/>
              <a:gd name="connsiteY54" fmla="*/ 214660 h 458252"/>
              <a:gd name="connsiteX55" fmla="*/ 593114 w 606904"/>
              <a:gd name="connsiteY55" fmla="*/ 230446 h 458252"/>
              <a:gd name="connsiteX56" fmla="*/ 592469 w 606904"/>
              <a:gd name="connsiteY56" fmla="*/ 232808 h 458252"/>
              <a:gd name="connsiteX57" fmla="*/ 590426 w 606904"/>
              <a:gd name="connsiteY57" fmla="*/ 233882 h 458252"/>
              <a:gd name="connsiteX58" fmla="*/ 565800 w 606904"/>
              <a:gd name="connsiteY58" fmla="*/ 233882 h 458252"/>
              <a:gd name="connsiteX59" fmla="*/ 563757 w 606904"/>
              <a:gd name="connsiteY59" fmla="*/ 232808 h 458252"/>
              <a:gd name="connsiteX60" fmla="*/ 563004 w 606904"/>
              <a:gd name="connsiteY60" fmla="*/ 230553 h 458252"/>
              <a:gd name="connsiteX61" fmla="*/ 566122 w 606904"/>
              <a:gd name="connsiteY61" fmla="*/ 203707 h 458252"/>
              <a:gd name="connsiteX62" fmla="*/ 569456 w 606904"/>
              <a:gd name="connsiteY62" fmla="*/ 201023 h 458252"/>
              <a:gd name="connsiteX63" fmla="*/ 571822 w 606904"/>
              <a:gd name="connsiteY63" fmla="*/ 201023 h 458252"/>
              <a:gd name="connsiteX64" fmla="*/ 571822 w 606904"/>
              <a:gd name="connsiteY64" fmla="*/ 155062 h 458252"/>
              <a:gd name="connsiteX65" fmla="*/ 554401 w 606904"/>
              <a:gd name="connsiteY65" fmla="*/ 156351 h 458252"/>
              <a:gd name="connsiteX66" fmla="*/ 520634 w 606904"/>
              <a:gd name="connsiteY66" fmla="*/ 233345 h 458252"/>
              <a:gd name="connsiteX67" fmla="*/ 503428 w 606904"/>
              <a:gd name="connsiteY67" fmla="*/ 244083 h 458252"/>
              <a:gd name="connsiteX68" fmla="*/ 393203 w 606904"/>
              <a:gd name="connsiteY68" fmla="*/ 219385 h 458252"/>
              <a:gd name="connsiteX69" fmla="*/ 393095 w 606904"/>
              <a:gd name="connsiteY69" fmla="*/ 219385 h 458252"/>
              <a:gd name="connsiteX70" fmla="*/ 300290 w 606904"/>
              <a:gd name="connsiteY70" fmla="*/ 155062 h 458252"/>
              <a:gd name="connsiteX71" fmla="*/ 296527 w 606904"/>
              <a:gd name="connsiteY71" fmla="*/ 135196 h 458252"/>
              <a:gd name="connsiteX72" fmla="*/ 325454 w 606904"/>
              <a:gd name="connsiteY72" fmla="*/ 69478 h 458252"/>
              <a:gd name="connsiteX73" fmla="*/ 330401 w 606904"/>
              <a:gd name="connsiteY73" fmla="*/ 58202 h 458252"/>
              <a:gd name="connsiteX74" fmla="*/ 308786 w 606904"/>
              <a:gd name="connsiteY74" fmla="*/ 31142 h 458252"/>
              <a:gd name="connsiteX75" fmla="*/ 306312 w 606904"/>
              <a:gd name="connsiteY75" fmla="*/ 11490 h 458252"/>
              <a:gd name="connsiteX76" fmla="*/ 322443 w 606904"/>
              <a:gd name="connsiteY76" fmla="*/ 0 h 4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6904" h="458252">
                <a:moveTo>
                  <a:pt x="136792" y="251523"/>
                </a:moveTo>
                <a:cubicBezTo>
                  <a:pt x="121842" y="251523"/>
                  <a:pt x="109689" y="263766"/>
                  <a:pt x="109689" y="278694"/>
                </a:cubicBezTo>
                <a:cubicBezTo>
                  <a:pt x="109689" y="293621"/>
                  <a:pt x="121842" y="305757"/>
                  <a:pt x="136792" y="305757"/>
                </a:cubicBezTo>
                <a:cubicBezTo>
                  <a:pt x="151741" y="305757"/>
                  <a:pt x="164002" y="293621"/>
                  <a:pt x="164002" y="278694"/>
                </a:cubicBezTo>
                <a:cubicBezTo>
                  <a:pt x="164002" y="263766"/>
                  <a:pt x="151741" y="251523"/>
                  <a:pt x="136792" y="251523"/>
                </a:cubicBezTo>
                <a:close/>
                <a:moveTo>
                  <a:pt x="136792" y="225104"/>
                </a:moveTo>
                <a:cubicBezTo>
                  <a:pt x="166368" y="225104"/>
                  <a:pt x="190460" y="249160"/>
                  <a:pt x="190460" y="278694"/>
                </a:cubicBezTo>
                <a:cubicBezTo>
                  <a:pt x="190460" y="291581"/>
                  <a:pt x="185835" y="303502"/>
                  <a:pt x="178091" y="312845"/>
                </a:cubicBezTo>
                <a:lnTo>
                  <a:pt x="206700" y="366112"/>
                </a:lnTo>
                <a:cubicBezTo>
                  <a:pt x="208098" y="368690"/>
                  <a:pt x="207560" y="371911"/>
                  <a:pt x="205517" y="374059"/>
                </a:cubicBezTo>
                <a:cubicBezTo>
                  <a:pt x="203366" y="376100"/>
                  <a:pt x="200247" y="376637"/>
                  <a:pt x="197558" y="375241"/>
                </a:cubicBezTo>
                <a:lnTo>
                  <a:pt x="176585" y="364179"/>
                </a:lnTo>
                <a:lnTo>
                  <a:pt x="174219" y="387698"/>
                </a:lnTo>
                <a:cubicBezTo>
                  <a:pt x="174004" y="389953"/>
                  <a:pt x="172606" y="391887"/>
                  <a:pt x="170670" y="392961"/>
                </a:cubicBezTo>
                <a:cubicBezTo>
                  <a:pt x="170132" y="393283"/>
                  <a:pt x="169487" y="393497"/>
                  <a:pt x="168734" y="393605"/>
                </a:cubicBezTo>
                <a:cubicBezTo>
                  <a:pt x="165830" y="394249"/>
                  <a:pt x="162926" y="392853"/>
                  <a:pt x="161528" y="390168"/>
                </a:cubicBezTo>
                <a:lnTo>
                  <a:pt x="136792" y="343989"/>
                </a:lnTo>
                <a:lnTo>
                  <a:pt x="112055" y="390168"/>
                </a:lnTo>
                <a:cubicBezTo>
                  <a:pt x="110657" y="392853"/>
                  <a:pt x="107753" y="394249"/>
                  <a:pt x="104849" y="393605"/>
                </a:cubicBezTo>
                <a:cubicBezTo>
                  <a:pt x="104096" y="393497"/>
                  <a:pt x="103558" y="393283"/>
                  <a:pt x="102913" y="392961"/>
                </a:cubicBezTo>
                <a:cubicBezTo>
                  <a:pt x="100977" y="391887"/>
                  <a:pt x="99686" y="389953"/>
                  <a:pt x="99364" y="387698"/>
                </a:cubicBezTo>
                <a:lnTo>
                  <a:pt x="96998" y="364179"/>
                </a:lnTo>
                <a:lnTo>
                  <a:pt x="76025" y="375241"/>
                </a:lnTo>
                <a:cubicBezTo>
                  <a:pt x="73444" y="376637"/>
                  <a:pt x="70217" y="376100"/>
                  <a:pt x="68066" y="374059"/>
                </a:cubicBezTo>
                <a:cubicBezTo>
                  <a:pt x="66023" y="371911"/>
                  <a:pt x="65485" y="368690"/>
                  <a:pt x="66883" y="366112"/>
                </a:cubicBezTo>
                <a:lnTo>
                  <a:pt x="95492" y="312845"/>
                </a:lnTo>
                <a:cubicBezTo>
                  <a:pt x="87748" y="303502"/>
                  <a:pt x="83123" y="291581"/>
                  <a:pt x="83123" y="278694"/>
                </a:cubicBezTo>
                <a:cubicBezTo>
                  <a:pt x="83123" y="249160"/>
                  <a:pt x="107215" y="225104"/>
                  <a:pt x="136792" y="225104"/>
                </a:cubicBezTo>
                <a:close/>
                <a:moveTo>
                  <a:pt x="28714" y="86231"/>
                </a:moveTo>
                <a:lnTo>
                  <a:pt x="291544" y="86231"/>
                </a:lnTo>
                <a:lnTo>
                  <a:pt x="273478" y="127471"/>
                </a:lnTo>
                <a:cubicBezTo>
                  <a:pt x="272510" y="129619"/>
                  <a:pt x="271757" y="131875"/>
                  <a:pt x="271327" y="134130"/>
                </a:cubicBezTo>
                <a:lnTo>
                  <a:pt x="43232" y="134130"/>
                </a:lnTo>
                <a:lnTo>
                  <a:pt x="43232" y="410461"/>
                </a:lnTo>
                <a:lnTo>
                  <a:pt x="454254" y="410461"/>
                </a:lnTo>
                <a:lnTo>
                  <a:pt x="454254" y="259032"/>
                </a:lnTo>
                <a:cubicBezTo>
                  <a:pt x="468342" y="261287"/>
                  <a:pt x="482753" y="262791"/>
                  <a:pt x="497378" y="263328"/>
                </a:cubicBezTo>
                <a:cubicBezTo>
                  <a:pt x="497378" y="263328"/>
                  <a:pt x="497378" y="263328"/>
                  <a:pt x="497486" y="263328"/>
                </a:cubicBezTo>
                <a:lnTo>
                  <a:pt x="497486" y="429577"/>
                </a:lnTo>
                <a:cubicBezTo>
                  <a:pt x="497486" y="445365"/>
                  <a:pt x="484581" y="458252"/>
                  <a:pt x="468772" y="458252"/>
                </a:cubicBezTo>
                <a:lnTo>
                  <a:pt x="28714" y="458252"/>
                </a:lnTo>
                <a:cubicBezTo>
                  <a:pt x="12905" y="458252"/>
                  <a:pt x="0" y="445365"/>
                  <a:pt x="0" y="429577"/>
                </a:cubicBezTo>
                <a:lnTo>
                  <a:pt x="0" y="115013"/>
                </a:lnTo>
                <a:cubicBezTo>
                  <a:pt x="0" y="99119"/>
                  <a:pt x="12905" y="86231"/>
                  <a:pt x="28714" y="86231"/>
                </a:cubicBezTo>
                <a:close/>
                <a:moveTo>
                  <a:pt x="322443" y="0"/>
                </a:moveTo>
                <a:lnTo>
                  <a:pt x="476651" y="7839"/>
                </a:lnTo>
                <a:cubicBezTo>
                  <a:pt x="482889" y="7410"/>
                  <a:pt x="489126" y="10094"/>
                  <a:pt x="492997" y="15034"/>
                </a:cubicBezTo>
                <a:lnTo>
                  <a:pt x="602685" y="122740"/>
                </a:lnTo>
                <a:cubicBezTo>
                  <a:pt x="607417" y="127680"/>
                  <a:pt x="608062" y="135841"/>
                  <a:pt x="605158" y="142391"/>
                </a:cubicBezTo>
                <a:cubicBezTo>
                  <a:pt x="602900" y="147545"/>
                  <a:pt x="598706" y="152056"/>
                  <a:pt x="593222" y="153022"/>
                </a:cubicBezTo>
                <a:lnTo>
                  <a:pt x="584296" y="153989"/>
                </a:lnTo>
                <a:lnTo>
                  <a:pt x="584296" y="201023"/>
                </a:lnTo>
                <a:lnTo>
                  <a:pt x="586662" y="201023"/>
                </a:lnTo>
                <a:cubicBezTo>
                  <a:pt x="588275" y="200808"/>
                  <a:pt x="589781" y="202096"/>
                  <a:pt x="589996" y="203707"/>
                </a:cubicBezTo>
                <a:lnTo>
                  <a:pt x="591286" y="214660"/>
                </a:lnTo>
                <a:cubicBezTo>
                  <a:pt x="591931" y="219922"/>
                  <a:pt x="592469" y="225184"/>
                  <a:pt x="593114" y="230446"/>
                </a:cubicBezTo>
                <a:cubicBezTo>
                  <a:pt x="593222" y="231305"/>
                  <a:pt x="593007" y="232164"/>
                  <a:pt x="592469" y="232808"/>
                </a:cubicBezTo>
                <a:cubicBezTo>
                  <a:pt x="591931" y="233452"/>
                  <a:pt x="591179" y="233775"/>
                  <a:pt x="590426" y="233882"/>
                </a:cubicBezTo>
                <a:lnTo>
                  <a:pt x="565800" y="233882"/>
                </a:lnTo>
                <a:cubicBezTo>
                  <a:pt x="564940" y="233882"/>
                  <a:pt x="564187" y="233452"/>
                  <a:pt x="563757" y="232808"/>
                </a:cubicBezTo>
                <a:cubicBezTo>
                  <a:pt x="563219" y="232164"/>
                  <a:pt x="563004" y="231305"/>
                  <a:pt x="563004" y="230553"/>
                </a:cubicBezTo>
                <a:lnTo>
                  <a:pt x="566122" y="203707"/>
                </a:lnTo>
                <a:cubicBezTo>
                  <a:pt x="566338" y="202096"/>
                  <a:pt x="567843" y="200915"/>
                  <a:pt x="569456" y="201023"/>
                </a:cubicBezTo>
                <a:lnTo>
                  <a:pt x="571822" y="201023"/>
                </a:lnTo>
                <a:lnTo>
                  <a:pt x="571822" y="155062"/>
                </a:lnTo>
                <a:lnTo>
                  <a:pt x="554401" y="156351"/>
                </a:lnTo>
                <a:lnTo>
                  <a:pt x="520634" y="233345"/>
                </a:lnTo>
                <a:cubicBezTo>
                  <a:pt x="517623" y="240110"/>
                  <a:pt x="510848" y="244298"/>
                  <a:pt x="503428" y="244083"/>
                </a:cubicBezTo>
                <a:cubicBezTo>
                  <a:pt x="464500" y="242687"/>
                  <a:pt x="427399" y="234419"/>
                  <a:pt x="393203" y="219385"/>
                </a:cubicBezTo>
                <a:cubicBezTo>
                  <a:pt x="393203" y="219385"/>
                  <a:pt x="393203" y="219385"/>
                  <a:pt x="393095" y="219385"/>
                </a:cubicBezTo>
                <a:cubicBezTo>
                  <a:pt x="358898" y="204351"/>
                  <a:pt x="327712" y="182767"/>
                  <a:pt x="300290" y="155062"/>
                </a:cubicBezTo>
                <a:cubicBezTo>
                  <a:pt x="295021" y="149801"/>
                  <a:pt x="293623" y="141962"/>
                  <a:pt x="296527" y="135196"/>
                </a:cubicBezTo>
                <a:cubicBezTo>
                  <a:pt x="315023" y="93102"/>
                  <a:pt x="309754" y="105129"/>
                  <a:pt x="325454" y="69478"/>
                </a:cubicBezTo>
                <a:lnTo>
                  <a:pt x="330401" y="58202"/>
                </a:lnTo>
                <a:lnTo>
                  <a:pt x="308786" y="31142"/>
                </a:lnTo>
                <a:cubicBezTo>
                  <a:pt x="304377" y="25558"/>
                  <a:pt x="303409" y="17933"/>
                  <a:pt x="306312" y="11490"/>
                </a:cubicBezTo>
                <a:cubicBezTo>
                  <a:pt x="309108" y="4940"/>
                  <a:pt x="315991" y="0"/>
                  <a:pt x="322443" y="0"/>
                </a:cubicBezTo>
                <a:close/>
              </a:path>
            </a:pathLst>
          </a:custGeom>
          <a:solidFill>
            <a:schemeClr val="accent1"/>
          </a:solidFill>
          <a:ln>
            <a:noFill/>
          </a:ln>
        </p:spPr>
      </p:sp>
      <p:sp>
        <p:nvSpPr>
          <p:cNvPr id="186" name="big-mortarboard_77313">
            <a:extLst>
              <a:ext uri="{FF2B5EF4-FFF2-40B4-BE49-F238E27FC236}">
                <a16:creationId xmlns="" xmlns:a16="http://schemas.microsoft.com/office/drawing/2014/main" id="{B51329EA-961B-4ED6-8E08-2486929E190E}"/>
              </a:ext>
            </a:extLst>
          </p:cNvPr>
          <p:cNvSpPr>
            <a:spLocks noChangeAspect="1"/>
          </p:cNvSpPr>
          <p:nvPr/>
        </p:nvSpPr>
        <p:spPr bwMode="auto">
          <a:xfrm>
            <a:off x="7560285" y="5332099"/>
            <a:ext cx="368754" cy="331346"/>
          </a:xfrm>
          <a:custGeom>
            <a:avLst/>
            <a:gdLst>
              <a:gd name="connsiteX0" fmla="*/ 51971 w 606580"/>
              <a:gd name="connsiteY0" fmla="*/ 327494 h 545047"/>
              <a:gd name="connsiteX1" fmla="*/ 79174 w 606580"/>
              <a:gd name="connsiteY1" fmla="*/ 349922 h 545047"/>
              <a:gd name="connsiteX2" fmla="*/ 79174 w 606580"/>
              <a:gd name="connsiteY2" fmla="*/ 418134 h 545047"/>
              <a:gd name="connsiteX3" fmla="*/ 51971 w 606580"/>
              <a:gd name="connsiteY3" fmla="*/ 440469 h 545047"/>
              <a:gd name="connsiteX4" fmla="*/ 24861 w 606580"/>
              <a:gd name="connsiteY4" fmla="*/ 418134 h 545047"/>
              <a:gd name="connsiteX5" fmla="*/ 24768 w 606580"/>
              <a:gd name="connsiteY5" fmla="*/ 418134 h 545047"/>
              <a:gd name="connsiteX6" fmla="*/ 24861 w 606580"/>
              <a:gd name="connsiteY6" fmla="*/ 349922 h 545047"/>
              <a:gd name="connsiteX7" fmla="*/ 51971 w 606580"/>
              <a:gd name="connsiteY7" fmla="*/ 327494 h 545047"/>
              <a:gd name="connsiteX8" fmla="*/ 116221 w 606580"/>
              <a:gd name="connsiteY8" fmla="*/ 293975 h 545047"/>
              <a:gd name="connsiteX9" fmla="*/ 286240 w 606580"/>
              <a:gd name="connsiteY9" fmla="*/ 394385 h 545047"/>
              <a:gd name="connsiteX10" fmla="*/ 286704 w 606580"/>
              <a:gd name="connsiteY10" fmla="*/ 394663 h 545047"/>
              <a:gd name="connsiteX11" fmla="*/ 287261 w 606580"/>
              <a:gd name="connsiteY11" fmla="*/ 394942 h 545047"/>
              <a:gd name="connsiteX12" fmla="*/ 303325 w 606580"/>
              <a:gd name="connsiteY12" fmla="*/ 398928 h 545047"/>
              <a:gd name="connsiteX13" fmla="*/ 319389 w 606580"/>
              <a:gd name="connsiteY13" fmla="*/ 394942 h 545047"/>
              <a:gd name="connsiteX14" fmla="*/ 319853 w 606580"/>
              <a:gd name="connsiteY14" fmla="*/ 394663 h 545047"/>
              <a:gd name="connsiteX15" fmla="*/ 320410 w 606580"/>
              <a:gd name="connsiteY15" fmla="*/ 394385 h 545047"/>
              <a:gd name="connsiteX16" fmla="*/ 490429 w 606580"/>
              <a:gd name="connsiteY16" fmla="*/ 293975 h 545047"/>
              <a:gd name="connsiteX17" fmla="*/ 490429 w 606580"/>
              <a:gd name="connsiteY17" fmla="*/ 436571 h 545047"/>
              <a:gd name="connsiteX18" fmla="*/ 303325 w 606580"/>
              <a:gd name="connsiteY18" fmla="*/ 545047 h 545047"/>
              <a:gd name="connsiteX19" fmla="*/ 116221 w 606580"/>
              <a:gd name="connsiteY19" fmla="*/ 436571 h 545047"/>
              <a:gd name="connsiteX20" fmla="*/ 39658 w 606580"/>
              <a:gd name="connsiteY20" fmla="*/ 248672 h 545047"/>
              <a:gd name="connsiteX21" fmla="*/ 64426 w 606580"/>
              <a:gd name="connsiteY21" fmla="*/ 263326 h 545047"/>
              <a:gd name="connsiteX22" fmla="*/ 64426 w 606580"/>
              <a:gd name="connsiteY22" fmla="*/ 304136 h 545047"/>
              <a:gd name="connsiteX23" fmla="*/ 51996 w 606580"/>
              <a:gd name="connsiteY23" fmla="*/ 302745 h 545047"/>
              <a:gd name="connsiteX24" fmla="*/ 39658 w 606580"/>
              <a:gd name="connsiteY24" fmla="*/ 304136 h 545047"/>
              <a:gd name="connsiteX25" fmla="*/ 303336 w 606580"/>
              <a:gd name="connsiteY25" fmla="*/ 0 h 545047"/>
              <a:gd name="connsiteX26" fmla="*/ 307793 w 606580"/>
              <a:gd name="connsiteY26" fmla="*/ 1112 h 545047"/>
              <a:gd name="connsiteX27" fmla="*/ 599431 w 606580"/>
              <a:gd name="connsiteY27" fmla="*/ 173885 h 545047"/>
              <a:gd name="connsiteX28" fmla="*/ 606580 w 606580"/>
              <a:gd name="connsiteY28" fmla="*/ 187325 h 545047"/>
              <a:gd name="connsiteX29" fmla="*/ 599431 w 606580"/>
              <a:gd name="connsiteY29" fmla="*/ 200857 h 545047"/>
              <a:gd name="connsiteX30" fmla="*/ 307793 w 606580"/>
              <a:gd name="connsiteY30" fmla="*/ 373167 h 545047"/>
              <a:gd name="connsiteX31" fmla="*/ 303336 w 606580"/>
              <a:gd name="connsiteY31" fmla="*/ 374279 h 545047"/>
              <a:gd name="connsiteX32" fmla="*/ 298787 w 606580"/>
              <a:gd name="connsiteY32" fmla="*/ 373167 h 545047"/>
              <a:gd name="connsiteX33" fmla="*/ 7149 w 606580"/>
              <a:gd name="connsiteY33" fmla="*/ 200857 h 545047"/>
              <a:gd name="connsiteX34" fmla="*/ 0 w 606580"/>
              <a:gd name="connsiteY34" fmla="*/ 187325 h 545047"/>
              <a:gd name="connsiteX35" fmla="*/ 7149 w 606580"/>
              <a:gd name="connsiteY35" fmla="*/ 173885 h 545047"/>
              <a:gd name="connsiteX36" fmla="*/ 298787 w 606580"/>
              <a:gd name="connsiteY36" fmla="*/ 1112 h 545047"/>
              <a:gd name="connsiteX37" fmla="*/ 303336 w 606580"/>
              <a:gd name="connsiteY37" fmla="*/ 0 h 54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580" h="545047">
                <a:moveTo>
                  <a:pt x="51971" y="327494"/>
                </a:moveTo>
                <a:cubicBezTo>
                  <a:pt x="66826" y="327494"/>
                  <a:pt x="78895" y="337503"/>
                  <a:pt x="79174" y="349922"/>
                </a:cubicBezTo>
                <a:lnTo>
                  <a:pt x="79174" y="418134"/>
                </a:lnTo>
                <a:cubicBezTo>
                  <a:pt x="78803" y="430552"/>
                  <a:pt x="66826" y="440469"/>
                  <a:pt x="51971" y="440469"/>
                </a:cubicBezTo>
                <a:cubicBezTo>
                  <a:pt x="37209" y="440469"/>
                  <a:pt x="25139" y="430552"/>
                  <a:pt x="24861" y="418134"/>
                </a:cubicBezTo>
                <a:lnTo>
                  <a:pt x="24768" y="418134"/>
                </a:lnTo>
                <a:lnTo>
                  <a:pt x="24861" y="349922"/>
                </a:lnTo>
                <a:cubicBezTo>
                  <a:pt x="25047" y="337503"/>
                  <a:pt x="37116" y="327494"/>
                  <a:pt x="51971" y="327494"/>
                </a:cubicBezTo>
                <a:close/>
                <a:moveTo>
                  <a:pt x="116221" y="293975"/>
                </a:moveTo>
                <a:lnTo>
                  <a:pt x="286240" y="394385"/>
                </a:lnTo>
                <a:lnTo>
                  <a:pt x="286704" y="394663"/>
                </a:lnTo>
                <a:lnTo>
                  <a:pt x="287261" y="394942"/>
                </a:lnTo>
                <a:cubicBezTo>
                  <a:pt x="292182" y="397538"/>
                  <a:pt x="297754" y="398928"/>
                  <a:pt x="303325" y="398928"/>
                </a:cubicBezTo>
                <a:cubicBezTo>
                  <a:pt x="308896" y="398928"/>
                  <a:pt x="314468" y="397538"/>
                  <a:pt x="319389" y="394942"/>
                </a:cubicBezTo>
                <a:lnTo>
                  <a:pt x="319853" y="394663"/>
                </a:lnTo>
                <a:lnTo>
                  <a:pt x="320410" y="394385"/>
                </a:lnTo>
                <a:lnTo>
                  <a:pt x="490429" y="293975"/>
                </a:lnTo>
                <a:lnTo>
                  <a:pt x="490429" y="436571"/>
                </a:lnTo>
                <a:cubicBezTo>
                  <a:pt x="460251" y="500173"/>
                  <a:pt x="387824" y="545047"/>
                  <a:pt x="303325" y="545047"/>
                </a:cubicBezTo>
                <a:cubicBezTo>
                  <a:pt x="218734" y="545047"/>
                  <a:pt x="146399" y="500173"/>
                  <a:pt x="116221" y="436571"/>
                </a:cubicBezTo>
                <a:close/>
                <a:moveTo>
                  <a:pt x="39658" y="248672"/>
                </a:moveTo>
                <a:lnTo>
                  <a:pt x="64426" y="263326"/>
                </a:lnTo>
                <a:lnTo>
                  <a:pt x="64426" y="304136"/>
                </a:lnTo>
                <a:cubicBezTo>
                  <a:pt x="60344" y="303209"/>
                  <a:pt x="56263" y="302745"/>
                  <a:pt x="51996" y="302745"/>
                </a:cubicBezTo>
                <a:cubicBezTo>
                  <a:pt x="47821" y="302745"/>
                  <a:pt x="43647" y="303209"/>
                  <a:pt x="39658" y="304136"/>
                </a:cubicBezTo>
                <a:close/>
                <a:moveTo>
                  <a:pt x="303336" y="0"/>
                </a:moveTo>
                <a:cubicBezTo>
                  <a:pt x="304915" y="0"/>
                  <a:pt x="306493" y="371"/>
                  <a:pt x="307793" y="1112"/>
                </a:cubicBezTo>
                <a:lnTo>
                  <a:pt x="599431" y="173885"/>
                </a:lnTo>
                <a:cubicBezTo>
                  <a:pt x="603795" y="176851"/>
                  <a:pt x="606580" y="181763"/>
                  <a:pt x="606580" y="187325"/>
                </a:cubicBezTo>
                <a:cubicBezTo>
                  <a:pt x="606580" y="192979"/>
                  <a:pt x="603795" y="197891"/>
                  <a:pt x="599431" y="200857"/>
                </a:cubicBezTo>
                <a:lnTo>
                  <a:pt x="307793" y="373167"/>
                </a:lnTo>
                <a:cubicBezTo>
                  <a:pt x="306493" y="373816"/>
                  <a:pt x="304915" y="374279"/>
                  <a:pt x="303336" y="374279"/>
                </a:cubicBezTo>
                <a:cubicBezTo>
                  <a:pt x="301665" y="374279"/>
                  <a:pt x="300180" y="373816"/>
                  <a:pt x="298787" y="373167"/>
                </a:cubicBezTo>
                <a:lnTo>
                  <a:pt x="7149" y="200857"/>
                </a:lnTo>
                <a:cubicBezTo>
                  <a:pt x="2878" y="197891"/>
                  <a:pt x="0" y="192979"/>
                  <a:pt x="0" y="187325"/>
                </a:cubicBezTo>
                <a:cubicBezTo>
                  <a:pt x="0" y="181763"/>
                  <a:pt x="2878" y="176851"/>
                  <a:pt x="7149" y="173885"/>
                </a:cubicBezTo>
                <a:lnTo>
                  <a:pt x="298787" y="1112"/>
                </a:lnTo>
                <a:cubicBezTo>
                  <a:pt x="300180" y="371"/>
                  <a:pt x="301665" y="0"/>
                  <a:pt x="303336" y="0"/>
                </a:cubicBezTo>
                <a:close/>
              </a:path>
            </a:pathLst>
          </a:custGeom>
          <a:solidFill>
            <a:schemeClr val="accent1"/>
          </a:solidFill>
          <a:ln>
            <a:noFill/>
          </a:ln>
        </p:spPr>
      </p:sp>
      <p:sp>
        <p:nvSpPr>
          <p:cNvPr id="187" name="puzzle_69154">
            <a:extLst>
              <a:ext uri="{FF2B5EF4-FFF2-40B4-BE49-F238E27FC236}">
                <a16:creationId xmlns="" xmlns:a16="http://schemas.microsoft.com/office/drawing/2014/main" id="{604945AD-06D4-4356-85CA-8D957CFA0695}"/>
              </a:ext>
            </a:extLst>
          </p:cNvPr>
          <p:cNvSpPr>
            <a:spLocks noChangeAspect="1"/>
          </p:cNvSpPr>
          <p:nvPr/>
        </p:nvSpPr>
        <p:spPr bwMode="auto">
          <a:xfrm>
            <a:off x="8141596" y="5344235"/>
            <a:ext cx="368754" cy="368498"/>
          </a:xfrm>
          <a:custGeom>
            <a:avLst/>
            <a:gdLst>
              <a:gd name="connsiteX0" fmla="*/ 304094 w 608274"/>
              <a:gd name="connsiteY0" fmla="*/ 322696 h 607851"/>
              <a:gd name="connsiteX1" fmla="*/ 313714 w 608274"/>
              <a:gd name="connsiteY1" fmla="*/ 322696 h 607851"/>
              <a:gd name="connsiteX2" fmla="*/ 323238 w 608274"/>
              <a:gd name="connsiteY2" fmla="*/ 322696 h 607851"/>
              <a:gd name="connsiteX3" fmla="*/ 383955 w 608274"/>
              <a:gd name="connsiteY3" fmla="*/ 322696 h 607851"/>
              <a:gd name="connsiteX4" fmla="*/ 376716 w 608274"/>
              <a:gd name="connsiteY4" fmla="*/ 356882 h 607851"/>
              <a:gd name="connsiteX5" fmla="*/ 400003 w 608274"/>
              <a:gd name="connsiteY5" fmla="*/ 411893 h 607851"/>
              <a:gd name="connsiteX6" fmla="*/ 455101 w 608274"/>
              <a:gd name="connsiteY6" fmla="*/ 435238 h 607851"/>
              <a:gd name="connsiteX7" fmla="*/ 456244 w 608274"/>
              <a:gd name="connsiteY7" fmla="*/ 435238 h 607851"/>
              <a:gd name="connsiteX8" fmla="*/ 512484 w 608274"/>
              <a:gd name="connsiteY8" fmla="*/ 411988 h 607851"/>
              <a:gd name="connsiteX9" fmla="*/ 535771 w 608274"/>
              <a:gd name="connsiteY9" fmla="*/ 355836 h 607851"/>
              <a:gd name="connsiteX10" fmla="*/ 528533 w 608274"/>
              <a:gd name="connsiteY10" fmla="*/ 322696 h 607851"/>
              <a:gd name="connsiteX11" fmla="*/ 608203 w 608274"/>
              <a:gd name="connsiteY11" fmla="*/ 322696 h 607851"/>
              <a:gd name="connsiteX12" fmla="*/ 608203 w 608274"/>
              <a:gd name="connsiteY12" fmla="*/ 582156 h 607851"/>
              <a:gd name="connsiteX13" fmla="*/ 582821 w 608274"/>
              <a:gd name="connsiteY13" fmla="*/ 607498 h 607851"/>
              <a:gd name="connsiteX14" fmla="*/ 323238 w 608274"/>
              <a:gd name="connsiteY14" fmla="*/ 607498 h 607851"/>
              <a:gd name="connsiteX15" fmla="*/ 313714 w 608274"/>
              <a:gd name="connsiteY15" fmla="*/ 607498 h 607851"/>
              <a:gd name="connsiteX16" fmla="*/ 304189 w 608274"/>
              <a:gd name="connsiteY16" fmla="*/ 607498 h 607851"/>
              <a:gd name="connsiteX17" fmla="*/ 304094 w 608274"/>
              <a:gd name="connsiteY17" fmla="*/ 607498 h 607851"/>
              <a:gd name="connsiteX18" fmla="*/ 304094 w 608274"/>
              <a:gd name="connsiteY18" fmla="*/ 493910 h 607851"/>
              <a:gd name="connsiteX19" fmla="*/ 304094 w 608274"/>
              <a:gd name="connsiteY19" fmla="*/ 493482 h 607851"/>
              <a:gd name="connsiteX20" fmla="*/ 288760 w 608274"/>
              <a:gd name="connsiteY20" fmla="*/ 503562 h 607851"/>
              <a:gd name="connsiteX21" fmla="*/ 251854 w 608274"/>
              <a:gd name="connsiteY21" fmla="*/ 516067 h 607851"/>
              <a:gd name="connsiteX22" fmla="*/ 199232 w 608274"/>
              <a:gd name="connsiteY22" fmla="*/ 485495 h 607851"/>
              <a:gd name="connsiteX23" fmla="*/ 191375 w 608274"/>
              <a:gd name="connsiteY23" fmla="*/ 454827 h 607851"/>
              <a:gd name="connsiteX24" fmla="*/ 251092 w 608274"/>
              <a:gd name="connsiteY24" fmla="*/ 395299 h 607851"/>
              <a:gd name="connsiteX25" fmla="*/ 251854 w 608274"/>
              <a:gd name="connsiteY25" fmla="*/ 395299 h 607851"/>
              <a:gd name="connsiteX26" fmla="*/ 288760 w 608274"/>
              <a:gd name="connsiteY26" fmla="*/ 407852 h 607851"/>
              <a:gd name="connsiteX27" fmla="*/ 304094 w 608274"/>
              <a:gd name="connsiteY27" fmla="*/ 417884 h 607851"/>
              <a:gd name="connsiteX28" fmla="*/ 152127 w 608274"/>
              <a:gd name="connsiteY28" fmla="*/ 191656 h 607851"/>
              <a:gd name="connsiteX29" fmla="*/ 152984 w 608274"/>
              <a:gd name="connsiteY29" fmla="*/ 191656 h 607851"/>
              <a:gd name="connsiteX30" fmla="*/ 212616 w 608274"/>
              <a:gd name="connsiteY30" fmla="*/ 251282 h 607851"/>
              <a:gd name="connsiteX31" fmla="*/ 199566 w 608274"/>
              <a:gd name="connsiteY31" fmla="*/ 289464 h 607851"/>
              <a:gd name="connsiteX32" fmla="*/ 189945 w 608274"/>
              <a:gd name="connsiteY32" fmla="*/ 304204 h 607851"/>
              <a:gd name="connsiteX33" fmla="*/ 285155 w 608274"/>
              <a:gd name="connsiteY33" fmla="*/ 304204 h 607851"/>
              <a:gd name="connsiteX34" fmla="*/ 285060 w 608274"/>
              <a:gd name="connsiteY34" fmla="*/ 383516 h 607851"/>
              <a:gd name="connsiteX35" fmla="*/ 251862 w 608274"/>
              <a:gd name="connsiteY35" fmla="*/ 376288 h 607851"/>
              <a:gd name="connsiteX36" fmla="*/ 250862 w 608274"/>
              <a:gd name="connsiteY36" fmla="*/ 376288 h 607851"/>
              <a:gd name="connsiteX37" fmla="*/ 195708 w 608274"/>
              <a:gd name="connsiteY37" fmla="*/ 399540 h 607851"/>
              <a:gd name="connsiteX38" fmla="*/ 172322 w 608274"/>
              <a:gd name="connsiteY38" fmla="*/ 454601 h 607851"/>
              <a:gd name="connsiteX39" fmla="*/ 195231 w 608274"/>
              <a:gd name="connsiteY39" fmla="*/ 511470 h 607851"/>
              <a:gd name="connsiteX40" fmla="*/ 220618 w 608274"/>
              <a:gd name="connsiteY40" fmla="*/ 528778 h 607851"/>
              <a:gd name="connsiteX41" fmla="*/ 251862 w 608274"/>
              <a:gd name="connsiteY41" fmla="*/ 535102 h 607851"/>
              <a:gd name="connsiteX42" fmla="*/ 285060 w 608274"/>
              <a:gd name="connsiteY42" fmla="*/ 527874 h 607851"/>
              <a:gd name="connsiteX43" fmla="*/ 285060 w 608274"/>
              <a:gd name="connsiteY43" fmla="*/ 607518 h 607851"/>
              <a:gd name="connsiteX44" fmla="*/ 285060 w 608274"/>
              <a:gd name="connsiteY44" fmla="*/ 607851 h 607851"/>
              <a:gd name="connsiteX45" fmla="*/ 25434 w 608274"/>
              <a:gd name="connsiteY45" fmla="*/ 607851 h 607851"/>
              <a:gd name="connsiteX46" fmla="*/ 0 w 608274"/>
              <a:gd name="connsiteY46" fmla="*/ 582508 h 607851"/>
              <a:gd name="connsiteX47" fmla="*/ 0 w 608274"/>
              <a:gd name="connsiteY47" fmla="*/ 329548 h 607851"/>
              <a:gd name="connsiteX48" fmla="*/ 25434 w 608274"/>
              <a:gd name="connsiteY48" fmla="*/ 304204 h 607851"/>
              <a:gd name="connsiteX49" fmla="*/ 114262 w 608274"/>
              <a:gd name="connsiteY49" fmla="*/ 304204 h 607851"/>
              <a:gd name="connsiteX50" fmla="*/ 104593 w 608274"/>
              <a:gd name="connsiteY50" fmla="*/ 289417 h 607851"/>
              <a:gd name="connsiteX51" fmla="*/ 91591 w 608274"/>
              <a:gd name="connsiteY51" fmla="*/ 252043 h 607851"/>
              <a:gd name="connsiteX52" fmla="*/ 152127 w 608274"/>
              <a:gd name="connsiteY52" fmla="*/ 191656 h 607851"/>
              <a:gd name="connsiteX53" fmla="*/ 304208 w 608274"/>
              <a:gd name="connsiteY53" fmla="*/ 0 h 607851"/>
              <a:gd name="connsiteX54" fmla="*/ 582895 w 608274"/>
              <a:gd name="connsiteY54" fmla="*/ 0 h 607851"/>
              <a:gd name="connsiteX55" fmla="*/ 608274 w 608274"/>
              <a:gd name="connsiteY55" fmla="*/ 25344 h 607851"/>
              <a:gd name="connsiteX56" fmla="*/ 608274 w 608274"/>
              <a:gd name="connsiteY56" fmla="*/ 292854 h 607851"/>
              <a:gd name="connsiteX57" fmla="*/ 608274 w 608274"/>
              <a:gd name="connsiteY57" fmla="*/ 303647 h 607851"/>
              <a:gd name="connsiteX58" fmla="*/ 606512 w 608274"/>
              <a:gd name="connsiteY58" fmla="*/ 303647 h 607851"/>
              <a:gd name="connsiteX59" fmla="*/ 494095 w 608274"/>
              <a:gd name="connsiteY59" fmla="*/ 303647 h 607851"/>
              <a:gd name="connsiteX60" fmla="*/ 494190 w 608274"/>
              <a:gd name="connsiteY60" fmla="*/ 303837 h 607851"/>
              <a:gd name="connsiteX61" fmla="*/ 504189 w 608274"/>
              <a:gd name="connsiteY61" fmla="*/ 319053 h 607851"/>
              <a:gd name="connsiteX62" fmla="*/ 516711 w 608274"/>
              <a:gd name="connsiteY62" fmla="*/ 355808 h 607851"/>
              <a:gd name="connsiteX63" fmla="*/ 496856 w 608274"/>
              <a:gd name="connsiteY63" fmla="*/ 400552 h 607851"/>
              <a:gd name="connsiteX64" fmla="*/ 456241 w 608274"/>
              <a:gd name="connsiteY64" fmla="*/ 416195 h 607851"/>
              <a:gd name="connsiteX65" fmla="*/ 455384 w 608274"/>
              <a:gd name="connsiteY65" fmla="*/ 416195 h 607851"/>
              <a:gd name="connsiteX66" fmla="*/ 395771 w 608274"/>
              <a:gd name="connsiteY66" fmla="*/ 356617 h 607851"/>
              <a:gd name="connsiteX67" fmla="*/ 408246 w 608274"/>
              <a:gd name="connsiteY67" fmla="*/ 319053 h 607851"/>
              <a:gd name="connsiteX68" fmla="*/ 418387 w 608274"/>
              <a:gd name="connsiteY68" fmla="*/ 303647 h 607851"/>
              <a:gd name="connsiteX69" fmla="*/ 323254 w 608274"/>
              <a:gd name="connsiteY69" fmla="*/ 303647 h 607851"/>
              <a:gd name="connsiteX70" fmla="*/ 304208 w 608274"/>
              <a:gd name="connsiteY70" fmla="*/ 303647 h 607851"/>
              <a:gd name="connsiteX71" fmla="*/ 304208 w 608274"/>
              <a:gd name="connsiteY71" fmla="*/ 187152 h 607851"/>
              <a:gd name="connsiteX72" fmla="*/ 317683 w 608274"/>
              <a:gd name="connsiteY72" fmla="*/ 198279 h 607851"/>
              <a:gd name="connsiteX73" fmla="*/ 356298 w 608274"/>
              <a:gd name="connsiteY73" fmla="*/ 212211 h 607851"/>
              <a:gd name="connsiteX74" fmla="*/ 357108 w 608274"/>
              <a:gd name="connsiteY74" fmla="*/ 212211 h 607851"/>
              <a:gd name="connsiteX75" fmla="*/ 416769 w 608274"/>
              <a:gd name="connsiteY75" fmla="*/ 152680 h 607851"/>
              <a:gd name="connsiteX76" fmla="*/ 356298 w 608274"/>
              <a:gd name="connsiteY76" fmla="*/ 91437 h 607851"/>
              <a:gd name="connsiteX77" fmla="*/ 317683 w 608274"/>
              <a:gd name="connsiteY77" fmla="*/ 105368 h 607851"/>
              <a:gd name="connsiteX78" fmla="*/ 304208 w 608274"/>
              <a:gd name="connsiteY78" fmla="*/ 116495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8274" h="607851">
                <a:moveTo>
                  <a:pt x="304094" y="322696"/>
                </a:moveTo>
                <a:lnTo>
                  <a:pt x="313714" y="322696"/>
                </a:lnTo>
                <a:lnTo>
                  <a:pt x="323238" y="322696"/>
                </a:lnTo>
                <a:lnTo>
                  <a:pt x="383955" y="322696"/>
                </a:lnTo>
                <a:cubicBezTo>
                  <a:pt x="379050" y="333347"/>
                  <a:pt x="376574" y="344995"/>
                  <a:pt x="376716" y="356882"/>
                </a:cubicBezTo>
                <a:cubicBezTo>
                  <a:pt x="376955" y="377612"/>
                  <a:pt x="385241" y="397154"/>
                  <a:pt x="400003" y="411893"/>
                </a:cubicBezTo>
                <a:cubicBezTo>
                  <a:pt x="414766" y="426680"/>
                  <a:pt x="434338" y="434953"/>
                  <a:pt x="455101" y="435238"/>
                </a:cubicBezTo>
                <a:cubicBezTo>
                  <a:pt x="455482" y="435238"/>
                  <a:pt x="455863" y="435238"/>
                  <a:pt x="456244" y="435238"/>
                </a:cubicBezTo>
                <a:cubicBezTo>
                  <a:pt x="477483" y="435238"/>
                  <a:pt x="497436" y="427013"/>
                  <a:pt x="512484" y="411988"/>
                </a:cubicBezTo>
                <a:cubicBezTo>
                  <a:pt x="527485" y="397011"/>
                  <a:pt x="535771" y="377042"/>
                  <a:pt x="535771" y="355836"/>
                </a:cubicBezTo>
                <a:cubicBezTo>
                  <a:pt x="535771" y="344330"/>
                  <a:pt x="533247" y="333014"/>
                  <a:pt x="528533" y="322696"/>
                </a:cubicBezTo>
                <a:lnTo>
                  <a:pt x="608203" y="322696"/>
                </a:lnTo>
                <a:lnTo>
                  <a:pt x="608203" y="582156"/>
                </a:lnTo>
                <a:cubicBezTo>
                  <a:pt x="608203" y="596182"/>
                  <a:pt x="596822" y="607498"/>
                  <a:pt x="582821" y="607498"/>
                </a:cubicBezTo>
                <a:lnTo>
                  <a:pt x="323238" y="607498"/>
                </a:lnTo>
                <a:lnTo>
                  <a:pt x="313714" y="607498"/>
                </a:lnTo>
                <a:lnTo>
                  <a:pt x="304189" y="607498"/>
                </a:lnTo>
                <a:lnTo>
                  <a:pt x="304094" y="607498"/>
                </a:lnTo>
                <a:lnTo>
                  <a:pt x="304094" y="493910"/>
                </a:lnTo>
                <a:lnTo>
                  <a:pt x="304094" y="493482"/>
                </a:lnTo>
                <a:cubicBezTo>
                  <a:pt x="300713" y="495384"/>
                  <a:pt x="295475" y="499283"/>
                  <a:pt x="288760" y="503562"/>
                </a:cubicBezTo>
                <a:cubicBezTo>
                  <a:pt x="277855" y="510409"/>
                  <a:pt x="265759" y="516067"/>
                  <a:pt x="251854" y="516067"/>
                </a:cubicBezTo>
                <a:cubicBezTo>
                  <a:pt x="229281" y="516067"/>
                  <a:pt x="209614" y="503752"/>
                  <a:pt x="199232" y="485495"/>
                </a:cubicBezTo>
                <a:cubicBezTo>
                  <a:pt x="194089" y="476461"/>
                  <a:pt x="191232" y="466001"/>
                  <a:pt x="191375" y="454827"/>
                </a:cubicBezTo>
                <a:cubicBezTo>
                  <a:pt x="191803" y="422258"/>
                  <a:pt x="218471" y="395727"/>
                  <a:pt x="251092" y="395299"/>
                </a:cubicBezTo>
                <a:cubicBezTo>
                  <a:pt x="251330" y="395299"/>
                  <a:pt x="251616" y="395299"/>
                  <a:pt x="251854" y="395299"/>
                </a:cubicBezTo>
                <a:cubicBezTo>
                  <a:pt x="265759" y="395299"/>
                  <a:pt x="278141" y="400529"/>
                  <a:pt x="288760" y="407852"/>
                </a:cubicBezTo>
                <a:cubicBezTo>
                  <a:pt x="294522" y="411798"/>
                  <a:pt x="300713" y="415982"/>
                  <a:pt x="304094" y="417884"/>
                </a:cubicBezTo>
                <a:close/>
                <a:moveTo>
                  <a:pt x="152127" y="191656"/>
                </a:moveTo>
                <a:cubicBezTo>
                  <a:pt x="152413" y="191656"/>
                  <a:pt x="152699" y="191656"/>
                  <a:pt x="152984" y="191656"/>
                </a:cubicBezTo>
                <a:cubicBezTo>
                  <a:pt x="185563" y="192084"/>
                  <a:pt x="212187" y="218712"/>
                  <a:pt x="212616" y="251282"/>
                </a:cubicBezTo>
                <a:cubicBezTo>
                  <a:pt x="212807" y="265737"/>
                  <a:pt x="207139" y="278480"/>
                  <a:pt x="199566" y="289464"/>
                </a:cubicBezTo>
                <a:cubicBezTo>
                  <a:pt x="195660" y="295170"/>
                  <a:pt x="192278" y="300210"/>
                  <a:pt x="189945" y="304204"/>
                </a:cubicBezTo>
                <a:lnTo>
                  <a:pt x="285155" y="304204"/>
                </a:lnTo>
                <a:lnTo>
                  <a:pt x="285060" y="383516"/>
                </a:lnTo>
                <a:cubicBezTo>
                  <a:pt x="274724" y="378808"/>
                  <a:pt x="263389" y="376288"/>
                  <a:pt x="251862" y="376288"/>
                </a:cubicBezTo>
                <a:cubicBezTo>
                  <a:pt x="251529" y="376288"/>
                  <a:pt x="251195" y="376288"/>
                  <a:pt x="250862" y="376288"/>
                </a:cubicBezTo>
                <a:cubicBezTo>
                  <a:pt x="230096" y="376574"/>
                  <a:pt x="210473" y="384800"/>
                  <a:pt x="195708" y="399540"/>
                </a:cubicBezTo>
                <a:cubicBezTo>
                  <a:pt x="180895" y="414327"/>
                  <a:pt x="172608" y="433870"/>
                  <a:pt x="172322" y="454601"/>
                </a:cubicBezTo>
                <a:cubicBezTo>
                  <a:pt x="172036" y="475998"/>
                  <a:pt x="180133" y="496207"/>
                  <a:pt x="195231" y="511470"/>
                </a:cubicBezTo>
                <a:cubicBezTo>
                  <a:pt x="202519" y="518887"/>
                  <a:pt x="211092" y="524688"/>
                  <a:pt x="220618" y="528778"/>
                </a:cubicBezTo>
                <a:cubicBezTo>
                  <a:pt x="230525" y="532962"/>
                  <a:pt x="241051" y="535102"/>
                  <a:pt x="251862" y="535102"/>
                </a:cubicBezTo>
                <a:cubicBezTo>
                  <a:pt x="263389" y="535102"/>
                  <a:pt x="274724" y="532629"/>
                  <a:pt x="285060" y="527874"/>
                </a:cubicBezTo>
                <a:lnTo>
                  <a:pt x="285060" y="607518"/>
                </a:lnTo>
                <a:lnTo>
                  <a:pt x="285060" y="607851"/>
                </a:lnTo>
                <a:lnTo>
                  <a:pt x="25434" y="607851"/>
                </a:lnTo>
                <a:cubicBezTo>
                  <a:pt x="11383" y="607851"/>
                  <a:pt x="0" y="596535"/>
                  <a:pt x="0" y="582508"/>
                </a:cubicBezTo>
                <a:lnTo>
                  <a:pt x="0" y="329548"/>
                </a:lnTo>
                <a:cubicBezTo>
                  <a:pt x="0" y="315569"/>
                  <a:pt x="11383" y="304204"/>
                  <a:pt x="25434" y="304204"/>
                </a:cubicBezTo>
                <a:lnTo>
                  <a:pt x="114262" y="304204"/>
                </a:lnTo>
                <a:cubicBezTo>
                  <a:pt x="111928" y="300210"/>
                  <a:pt x="108213" y="294695"/>
                  <a:pt x="104593" y="289417"/>
                </a:cubicBezTo>
                <a:cubicBezTo>
                  <a:pt x="97163" y="278623"/>
                  <a:pt x="91591" y="266165"/>
                  <a:pt x="91591" y="252043"/>
                </a:cubicBezTo>
                <a:cubicBezTo>
                  <a:pt x="91591" y="218712"/>
                  <a:pt x="118692" y="191656"/>
                  <a:pt x="152127" y="191656"/>
                </a:cubicBezTo>
                <a:close/>
                <a:moveTo>
                  <a:pt x="304208" y="0"/>
                </a:moveTo>
                <a:lnTo>
                  <a:pt x="582895" y="0"/>
                </a:lnTo>
                <a:cubicBezTo>
                  <a:pt x="596894" y="0"/>
                  <a:pt x="608274" y="11364"/>
                  <a:pt x="608274" y="25344"/>
                </a:cubicBezTo>
                <a:lnTo>
                  <a:pt x="608274" y="292854"/>
                </a:lnTo>
                <a:lnTo>
                  <a:pt x="608274" y="303647"/>
                </a:lnTo>
                <a:lnTo>
                  <a:pt x="606512" y="303647"/>
                </a:lnTo>
                <a:lnTo>
                  <a:pt x="494095" y="303647"/>
                </a:lnTo>
                <a:cubicBezTo>
                  <a:pt x="494095" y="303742"/>
                  <a:pt x="494142" y="303790"/>
                  <a:pt x="494190" y="303837"/>
                </a:cubicBezTo>
                <a:cubicBezTo>
                  <a:pt x="496047" y="307118"/>
                  <a:pt x="499570" y="312301"/>
                  <a:pt x="504189" y="319053"/>
                </a:cubicBezTo>
                <a:cubicBezTo>
                  <a:pt x="511474" y="329609"/>
                  <a:pt x="516711" y="341971"/>
                  <a:pt x="516711" y="355808"/>
                </a:cubicBezTo>
                <a:cubicBezTo>
                  <a:pt x="516711" y="373544"/>
                  <a:pt x="509045" y="389520"/>
                  <a:pt x="496856" y="400552"/>
                </a:cubicBezTo>
                <a:cubicBezTo>
                  <a:pt x="486143" y="410299"/>
                  <a:pt x="471859" y="416195"/>
                  <a:pt x="456241" y="416195"/>
                </a:cubicBezTo>
                <a:cubicBezTo>
                  <a:pt x="455955" y="416195"/>
                  <a:pt x="455670" y="416195"/>
                  <a:pt x="455384" y="416195"/>
                </a:cubicBezTo>
                <a:cubicBezTo>
                  <a:pt x="422768" y="415767"/>
                  <a:pt x="396152" y="389140"/>
                  <a:pt x="395771" y="356617"/>
                </a:cubicBezTo>
                <a:cubicBezTo>
                  <a:pt x="395580" y="342447"/>
                  <a:pt x="400675" y="329751"/>
                  <a:pt x="408246" y="319053"/>
                </a:cubicBezTo>
                <a:cubicBezTo>
                  <a:pt x="412388" y="313157"/>
                  <a:pt x="417483" y="305454"/>
                  <a:pt x="418387" y="303647"/>
                </a:cubicBezTo>
                <a:lnTo>
                  <a:pt x="323254" y="303647"/>
                </a:lnTo>
                <a:lnTo>
                  <a:pt x="304208" y="303647"/>
                </a:lnTo>
                <a:lnTo>
                  <a:pt x="304208" y="187152"/>
                </a:lnTo>
                <a:cubicBezTo>
                  <a:pt x="304208" y="187152"/>
                  <a:pt x="314397" y="195997"/>
                  <a:pt x="317683" y="198279"/>
                </a:cubicBezTo>
                <a:cubicBezTo>
                  <a:pt x="328158" y="206980"/>
                  <a:pt x="341633" y="212211"/>
                  <a:pt x="356298" y="212211"/>
                </a:cubicBezTo>
                <a:cubicBezTo>
                  <a:pt x="356584" y="212211"/>
                  <a:pt x="356822" y="212211"/>
                  <a:pt x="357108" y="212211"/>
                </a:cubicBezTo>
                <a:cubicBezTo>
                  <a:pt x="389676" y="211830"/>
                  <a:pt x="416340" y="185251"/>
                  <a:pt x="416769" y="152680"/>
                </a:cubicBezTo>
                <a:cubicBezTo>
                  <a:pt x="417245" y="118920"/>
                  <a:pt x="390009" y="91437"/>
                  <a:pt x="356298" y="91437"/>
                </a:cubicBezTo>
                <a:cubicBezTo>
                  <a:pt x="341633" y="91437"/>
                  <a:pt x="328158" y="96667"/>
                  <a:pt x="317683" y="105368"/>
                </a:cubicBezTo>
                <a:cubicBezTo>
                  <a:pt x="314397" y="107698"/>
                  <a:pt x="304208" y="116495"/>
                  <a:pt x="304208" y="116495"/>
                </a:cubicBezTo>
                <a:close/>
              </a:path>
            </a:pathLst>
          </a:custGeom>
          <a:solidFill>
            <a:schemeClr val="accent1"/>
          </a:solidFill>
          <a:ln>
            <a:noFill/>
          </a:ln>
        </p:spPr>
      </p:sp>
      <p:sp>
        <p:nvSpPr>
          <p:cNvPr id="188" name="gears-in-bald-head-side-view_43179">
            <a:extLst>
              <a:ext uri="{FF2B5EF4-FFF2-40B4-BE49-F238E27FC236}">
                <a16:creationId xmlns="" xmlns:a16="http://schemas.microsoft.com/office/drawing/2014/main" id="{FAA0BAAA-FE9E-47C9-8737-BFD40E289B9A}"/>
              </a:ext>
            </a:extLst>
          </p:cNvPr>
          <p:cNvSpPr>
            <a:spLocks noChangeAspect="1"/>
          </p:cNvSpPr>
          <p:nvPr/>
        </p:nvSpPr>
        <p:spPr bwMode="auto">
          <a:xfrm>
            <a:off x="8708043" y="5344319"/>
            <a:ext cx="323252" cy="368754"/>
          </a:xfrm>
          <a:custGeom>
            <a:avLst/>
            <a:gdLst>
              <a:gd name="connsiteX0" fmla="*/ 275524 w 483890"/>
              <a:gd name="connsiteY0" fmla="*/ 304175 h 552003"/>
              <a:gd name="connsiteX1" fmla="*/ 304951 w 483890"/>
              <a:gd name="connsiteY1" fmla="*/ 332797 h 552003"/>
              <a:gd name="connsiteX2" fmla="*/ 275524 w 483890"/>
              <a:gd name="connsiteY2" fmla="*/ 361419 h 552003"/>
              <a:gd name="connsiteX3" fmla="*/ 246097 w 483890"/>
              <a:gd name="connsiteY3" fmla="*/ 332797 h 552003"/>
              <a:gd name="connsiteX4" fmla="*/ 275524 w 483890"/>
              <a:gd name="connsiteY4" fmla="*/ 304175 h 552003"/>
              <a:gd name="connsiteX5" fmla="*/ 283293 w 483890"/>
              <a:gd name="connsiteY5" fmla="*/ 261139 h 552003"/>
              <a:gd name="connsiteX6" fmla="*/ 254588 w 483890"/>
              <a:gd name="connsiteY6" fmla="*/ 262572 h 552003"/>
              <a:gd name="connsiteX7" fmla="*/ 245976 w 483890"/>
              <a:gd name="connsiteY7" fmla="*/ 272602 h 552003"/>
              <a:gd name="connsiteX8" fmla="*/ 245976 w 483890"/>
              <a:gd name="connsiteY8" fmla="*/ 286930 h 552003"/>
              <a:gd name="connsiteX9" fmla="*/ 238800 w 483890"/>
              <a:gd name="connsiteY9" fmla="*/ 292661 h 552003"/>
              <a:gd name="connsiteX10" fmla="*/ 225883 w 483890"/>
              <a:gd name="connsiteY10" fmla="*/ 286930 h 552003"/>
              <a:gd name="connsiteX11" fmla="*/ 214401 w 483890"/>
              <a:gd name="connsiteY11" fmla="*/ 289796 h 552003"/>
              <a:gd name="connsiteX12" fmla="*/ 201484 w 483890"/>
              <a:gd name="connsiteY12" fmla="*/ 315587 h 552003"/>
              <a:gd name="connsiteX13" fmla="*/ 201484 w 483890"/>
              <a:gd name="connsiteY13" fmla="*/ 318452 h 552003"/>
              <a:gd name="connsiteX14" fmla="*/ 205789 w 483890"/>
              <a:gd name="connsiteY14" fmla="*/ 328482 h 552003"/>
              <a:gd name="connsiteX15" fmla="*/ 218707 w 483890"/>
              <a:gd name="connsiteY15" fmla="*/ 335646 h 552003"/>
              <a:gd name="connsiteX16" fmla="*/ 220142 w 483890"/>
              <a:gd name="connsiteY16" fmla="*/ 344243 h 552003"/>
              <a:gd name="connsiteX17" fmla="*/ 210095 w 483890"/>
              <a:gd name="connsiteY17" fmla="*/ 352840 h 552003"/>
              <a:gd name="connsiteX18" fmla="*/ 210095 w 483890"/>
              <a:gd name="connsiteY18" fmla="*/ 365736 h 552003"/>
              <a:gd name="connsiteX19" fmla="*/ 228753 w 483890"/>
              <a:gd name="connsiteY19" fmla="*/ 388661 h 552003"/>
              <a:gd name="connsiteX20" fmla="*/ 240235 w 483890"/>
              <a:gd name="connsiteY20" fmla="*/ 388661 h 552003"/>
              <a:gd name="connsiteX21" fmla="*/ 241670 w 483890"/>
              <a:gd name="connsiteY21" fmla="*/ 388661 h 552003"/>
              <a:gd name="connsiteX22" fmla="*/ 251717 w 483890"/>
              <a:gd name="connsiteY22" fmla="*/ 380064 h 552003"/>
              <a:gd name="connsiteX23" fmla="*/ 260329 w 483890"/>
              <a:gd name="connsiteY23" fmla="*/ 382929 h 552003"/>
              <a:gd name="connsiteX24" fmla="*/ 261764 w 483890"/>
              <a:gd name="connsiteY24" fmla="*/ 394392 h 552003"/>
              <a:gd name="connsiteX25" fmla="*/ 270375 w 483890"/>
              <a:gd name="connsiteY25" fmla="*/ 402989 h 552003"/>
              <a:gd name="connsiteX26" fmla="*/ 299080 w 483890"/>
              <a:gd name="connsiteY26" fmla="*/ 401556 h 552003"/>
              <a:gd name="connsiteX27" fmla="*/ 309127 w 483890"/>
              <a:gd name="connsiteY27" fmla="*/ 391526 h 552003"/>
              <a:gd name="connsiteX28" fmla="*/ 307692 w 483890"/>
              <a:gd name="connsiteY28" fmla="*/ 377198 h 552003"/>
              <a:gd name="connsiteX29" fmla="*/ 313433 w 483890"/>
              <a:gd name="connsiteY29" fmla="*/ 372900 h 552003"/>
              <a:gd name="connsiteX30" fmla="*/ 324915 w 483890"/>
              <a:gd name="connsiteY30" fmla="*/ 378631 h 552003"/>
              <a:gd name="connsiteX31" fmla="*/ 337832 w 483890"/>
              <a:gd name="connsiteY31" fmla="*/ 375765 h 552003"/>
              <a:gd name="connsiteX32" fmla="*/ 352184 w 483890"/>
              <a:gd name="connsiteY32" fmla="*/ 351407 h 552003"/>
              <a:gd name="connsiteX33" fmla="*/ 349314 w 483890"/>
              <a:gd name="connsiteY33" fmla="*/ 338512 h 552003"/>
              <a:gd name="connsiteX34" fmla="*/ 334961 w 483890"/>
              <a:gd name="connsiteY34" fmla="*/ 329915 h 552003"/>
              <a:gd name="connsiteX35" fmla="*/ 333526 w 483890"/>
              <a:gd name="connsiteY35" fmla="*/ 321318 h 552003"/>
              <a:gd name="connsiteX36" fmla="*/ 345008 w 483890"/>
              <a:gd name="connsiteY36" fmla="*/ 311288 h 552003"/>
              <a:gd name="connsiteX37" fmla="*/ 345008 w 483890"/>
              <a:gd name="connsiteY37" fmla="*/ 298393 h 552003"/>
              <a:gd name="connsiteX38" fmla="*/ 326350 w 483890"/>
              <a:gd name="connsiteY38" fmla="*/ 276900 h 552003"/>
              <a:gd name="connsiteX39" fmla="*/ 313433 w 483890"/>
              <a:gd name="connsiteY39" fmla="*/ 276900 h 552003"/>
              <a:gd name="connsiteX40" fmla="*/ 303386 w 483890"/>
              <a:gd name="connsiteY40" fmla="*/ 285497 h 552003"/>
              <a:gd name="connsiteX41" fmla="*/ 293339 w 483890"/>
              <a:gd name="connsiteY41" fmla="*/ 281199 h 552003"/>
              <a:gd name="connsiteX42" fmla="*/ 291904 w 483890"/>
              <a:gd name="connsiteY42" fmla="*/ 269736 h 552003"/>
              <a:gd name="connsiteX43" fmla="*/ 177819 w 483890"/>
              <a:gd name="connsiteY43" fmla="*/ 120718 h 552003"/>
              <a:gd name="connsiteX44" fmla="*/ 223109 w 483890"/>
              <a:gd name="connsiteY44" fmla="*/ 165088 h 552003"/>
              <a:gd name="connsiteX45" fmla="*/ 177819 w 483890"/>
              <a:gd name="connsiteY45" fmla="*/ 209458 h 552003"/>
              <a:gd name="connsiteX46" fmla="*/ 132529 w 483890"/>
              <a:gd name="connsiteY46" fmla="*/ 165088 h 552003"/>
              <a:gd name="connsiteX47" fmla="*/ 177819 w 483890"/>
              <a:gd name="connsiteY47" fmla="*/ 120718 h 552003"/>
              <a:gd name="connsiteX48" fmla="*/ 190002 w 483890"/>
              <a:gd name="connsiteY48" fmla="*/ 53379 h 552003"/>
              <a:gd name="connsiteX49" fmla="*/ 145509 w 483890"/>
              <a:gd name="connsiteY49" fmla="*/ 57678 h 552003"/>
              <a:gd name="connsiteX50" fmla="*/ 131157 w 483890"/>
              <a:gd name="connsiteY50" fmla="*/ 72006 h 552003"/>
              <a:gd name="connsiteX51" fmla="*/ 132592 w 483890"/>
              <a:gd name="connsiteY51" fmla="*/ 94931 h 552003"/>
              <a:gd name="connsiteX52" fmla="*/ 119675 w 483890"/>
              <a:gd name="connsiteY52" fmla="*/ 103528 h 552003"/>
              <a:gd name="connsiteX53" fmla="*/ 101016 w 483890"/>
              <a:gd name="connsiteY53" fmla="*/ 94931 h 552003"/>
              <a:gd name="connsiteX54" fmla="*/ 82358 w 483890"/>
              <a:gd name="connsiteY54" fmla="*/ 99230 h 552003"/>
              <a:gd name="connsiteX55" fmla="*/ 63700 w 483890"/>
              <a:gd name="connsiteY55" fmla="*/ 140782 h 552003"/>
              <a:gd name="connsiteX56" fmla="*/ 62265 w 483890"/>
              <a:gd name="connsiteY56" fmla="*/ 142214 h 552003"/>
              <a:gd name="connsiteX57" fmla="*/ 68006 w 483890"/>
              <a:gd name="connsiteY57" fmla="*/ 159408 h 552003"/>
              <a:gd name="connsiteX58" fmla="*/ 89534 w 483890"/>
              <a:gd name="connsiteY58" fmla="*/ 169438 h 552003"/>
              <a:gd name="connsiteX59" fmla="*/ 92405 w 483890"/>
              <a:gd name="connsiteY59" fmla="*/ 183766 h 552003"/>
              <a:gd name="connsiteX60" fmla="*/ 75182 w 483890"/>
              <a:gd name="connsiteY60" fmla="*/ 198095 h 552003"/>
              <a:gd name="connsiteX61" fmla="*/ 75182 w 483890"/>
              <a:gd name="connsiteY61" fmla="*/ 218154 h 552003"/>
              <a:gd name="connsiteX62" fmla="*/ 105322 w 483890"/>
              <a:gd name="connsiteY62" fmla="*/ 252542 h 552003"/>
              <a:gd name="connsiteX63" fmla="*/ 122545 w 483890"/>
              <a:gd name="connsiteY63" fmla="*/ 253975 h 552003"/>
              <a:gd name="connsiteX64" fmla="*/ 125416 w 483890"/>
              <a:gd name="connsiteY64" fmla="*/ 252542 h 552003"/>
              <a:gd name="connsiteX65" fmla="*/ 141203 w 483890"/>
              <a:gd name="connsiteY65" fmla="*/ 238214 h 552003"/>
              <a:gd name="connsiteX66" fmla="*/ 154120 w 483890"/>
              <a:gd name="connsiteY66" fmla="*/ 243945 h 552003"/>
              <a:gd name="connsiteX67" fmla="*/ 156991 w 483890"/>
              <a:gd name="connsiteY67" fmla="*/ 261139 h 552003"/>
              <a:gd name="connsiteX68" fmla="*/ 171343 w 483890"/>
              <a:gd name="connsiteY68" fmla="*/ 275467 h 552003"/>
              <a:gd name="connsiteX69" fmla="*/ 215836 w 483890"/>
              <a:gd name="connsiteY69" fmla="*/ 272602 h 552003"/>
              <a:gd name="connsiteX70" fmla="*/ 230189 w 483890"/>
              <a:gd name="connsiteY70" fmla="*/ 258274 h 552003"/>
              <a:gd name="connsiteX71" fmla="*/ 227318 w 483890"/>
              <a:gd name="connsiteY71" fmla="*/ 233915 h 552003"/>
              <a:gd name="connsiteX72" fmla="*/ 238800 w 483890"/>
              <a:gd name="connsiteY72" fmla="*/ 228184 h 552003"/>
              <a:gd name="connsiteX73" fmla="*/ 256023 w 483890"/>
              <a:gd name="connsiteY73" fmla="*/ 238214 h 552003"/>
              <a:gd name="connsiteX74" fmla="*/ 274681 w 483890"/>
              <a:gd name="connsiteY74" fmla="*/ 232483 h 552003"/>
              <a:gd name="connsiteX75" fmla="*/ 297645 w 483890"/>
              <a:gd name="connsiteY75" fmla="*/ 193796 h 552003"/>
              <a:gd name="connsiteX76" fmla="*/ 291904 w 483890"/>
              <a:gd name="connsiteY76" fmla="*/ 173737 h 552003"/>
              <a:gd name="connsiteX77" fmla="*/ 270375 w 483890"/>
              <a:gd name="connsiteY77" fmla="*/ 160841 h 552003"/>
              <a:gd name="connsiteX78" fmla="*/ 268940 w 483890"/>
              <a:gd name="connsiteY78" fmla="*/ 149379 h 552003"/>
              <a:gd name="connsiteX79" fmla="*/ 286163 w 483890"/>
              <a:gd name="connsiteY79" fmla="*/ 133618 h 552003"/>
              <a:gd name="connsiteX80" fmla="*/ 286163 w 483890"/>
              <a:gd name="connsiteY80" fmla="*/ 113558 h 552003"/>
              <a:gd name="connsiteX81" fmla="*/ 257458 w 483890"/>
              <a:gd name="connsiteY81" fmla="*/ 79170 h 552003"/>
              <a:gd name="connsiteX82" fmla="*/ 237365 w 483890"/>
              <a:gd name="connsiteY82" fmla="*/ 79170 h 552003"/>
              <a:gd name="connsiteX83" fmla="*/ 221577 w 483890"/>
              <a:gd name="connsiteY83" fmla="*/ 92066 h 552003"/>
              <a:gd name="connsiteX84" fmla="*/ 205789 w 483890"/>
              <a:gd name="connsiteY84" fmla="*/ 84901 h 552003"/>
              <a:gd name="connsiteX85" fmla="*/ 204354 w 483890"/>
              <a:gd name="connsiteY85" fmla="*/ 67707 h 552003"/>
              <a:gd name="connsiteX86" fmla="*/ 224346 w 483890"/>
              <a:gd name="connsiteY86" fmla="*/ 6 h 552003"/>
              <a:gd name="connsiteX87" fmla="*/ 433993 w 483890"/>
              <a:gd name="connsiteY87" fmla="*/ 238214 h 552003"/>
              <a:gd name="connsiteX88" fmla="*/ 481357 w 483890"/>
              <a:gd name="connsiteY88" fmla="*/ 337079 h 552003"/>
              <a:gd name="connsiteX89" fmla="*/ 439734 w 483890"/>
              <a:gd name="connsiteY89" fmla="*/ 354273 h 552003"/>
              <a:gd name="connsiteX90" fmla="*/ 449781 w 483890"/>
              <a:gd name="connsiteY90" fmla="*/ 395825 h 552003"/>
              <a:gd name="connsiteX91" fmla="*/ 421076 w 483890"/>
              <a:gd name="connsiteY91" fmla="*/ 400123 h 552003"/>
              <a:gd name="connsiteX92" fmla="*/ 441170 w 483890"/>
              <a:gd name="connsiteY92" fmla="*/ 425914 h 552003"/>
              <a:gd name="connsiteX93" fmla="*/ 406724 w 483890"/>
              <a:gd name="connsiteY93" fmla="*/ 451705 h 552003"/>
              <a:gd name="connsiteX94" fmla="*/ 363666 w 483890"/>
              <a:gd name="connsiteY94" fmla="*/ 509018 h 552003"/>
              <a:gd name="connsiteX95" fmla="*/ 304821 w 483890"/>
              <a:gd name="connsiteY95" fmla="*/ 490392 h 552003"/>
              <a:gd name="connsiteX96" fmla="*/ 290469 w 483890"/>
              <a:gd name="connsiteY96" fmla="*/ 552003 h 552003"/>
              <a:gd name="connsiteX97" fmla="*/ 95275 w 483890"/>
              <a:gd name="connsiteY97" fmla="*/ 552003 h 552003"/>
              <a:gd name="connsiteX98" fmla="*/ 102452 w 483890"/>
              <a:gd name="connsiteY98" fmla="*/ 417317 h 552003"/>
              <a:gd name="connsiteX99" fmla="*/ 1984 w 483890"/>
              <a:gd name="connsiteY99" fmla="*/ 173737 h 552003"/>
              <a:gd name="connsiteX100" fmla="*/ 165602 w 483890"/>
              <a:gd name="connsiteY100" fmla="*/ 4663 h 552003"/>
              <a:gd name="connsiteX101" fmla="*/ 224346 w 483890"/>
              <a:gd name="connsiteY101" fmla="*/ 6 h 552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3890" h="552003">
                <a:moveTo>
                  <a:pt x="275524" y="304175"/>
                </a:moveTo>
                <a:cubicBezTo>
                  <a:pt x="291776" y="304175"/>
                  <a:pt x="304951" y="316990"/>
                  <a:pt x="304951" y="332797"/>
                </a:cubicBezTo>
                <a:cubicBezTo>
                  <a:pt x="304951" y="348604"/>
                  <a:pt x="291776" y="361419"/>
                  <a:pt x="275524" y="361419"/>
                </a:cubicBezTo>
                <a:cubicBezTo>
                  <a:pt x="259272" y="361419"/>
                  <a:pt x="246097" y="348604"/>
                  <a:pt x="246097" y="332797"/>
                </a:cubicBezTo>
                <a:cubicBezTo>
                  <a:pt x="246097" y="316990"/>
                  <a:pt x="259272" y="304175"/>
                  <a:pt x="275524" y="304175"/>
                </a:cubicBezTo>
                <a:close/>
                <a:moveTo>
                  <a:pt x="283293" y="261139"/>
                </a:moveTo>
                <a:lnTo>
                  <a:pt x="254588" y="262572"/>
                </a:lnTo>
                <a:lnTo>
                  <a:pt x="245976" y="272602"/>
                </a:lnTo>
                <a:cubicBezTo>
                  <a:pt x="245976" y="272602"/>
                  <a:pt x="245976" y="282632"/>
                  <a:pt x="245976" y="286930"/>
                </a:cubicBezTo>
                <a:cubicBezTo>
                  <a:pt x="243106" y="288363"/>
                  <a:pt x="241670" y="289796"/>
                  <a:pt x="238800" y="292661"/>
                </a:cubicBezTo>
                <a:cubicBezTo>
                  <a:pt x="234494" y="289796"/>
                  <a:pt x="225883" y="286930"/>
                  <a:pt x="225883" y="286930"/>
                </a:cubicBezTo>
                <a:lnTo>
                  <a:pt x="214401" y="289796"/>
                </a:lnTo>
                <a:lnTo>
                  <a:pt x="201484" y="315587"/>
                </a:lnTo>
                <a:lnTo>
                  <a:pt x="201484" y="318452"/>
                </a:lnTo>
                <a:lnTo>
                  <a:pt x="205789" y="328482"/>
                </a:lnTo>
                <a:cubicBezTo>
                  <a:pt x="205789" y="328482"/>
                  <a:pt x="214401" y="332781"/>
                  <a:pt x="218707" y="335646"/>
                </a:cubicBezTo>
                <a:cubicBezTo>
                  <a:pt x="220142" y="338512"/>
                  <a:pt x="220142" y="341377"/>
                  <a:pt x="220142" y="344243"/>
                </a:cubicBezTo>
                <a:cubicBezTo>
                  <a:pt x="217271" y="347109"/>
                  <a:pt x="210095" y="352840"/>
                  <a:pt x="210095" y="352840"/>
                </a:cubicBezTo>
                <a:lnTo>
                  <a:pt x="210095" y="365736"/>
                </a:lnTo>
                <a:lnTo>
                  <a:pt x="228753" y="388661"/>
                </a:lnTo>
                <a:cubicBezTo>
                  <a:pt x="228753" y="388661"/>
                  <a:pt x="238800" y="390094"/>
                  <a:pt x="240235" y="388661"/>
                </a:cubicBezTo>
                <a:cubicBezTo>
                  <a:pt x="240235" y="388661"/>
                  <a:pt x="241670" y="388661"/>
                  <a:pt x="241670" y="388661"/>
                </a:cubicBezTo>
                <a:cubicBezTo>
                  <a:pt x="241670" y="388661"/>
                  <a:pt x="248847" y="382929"/>
                  <a:pt x="251717" y="380064"/>
                </a:cubicBezTo>
                <a:cubicBezTo>
                  <a:pt x="254588" y="381497"/>
                  <a:pt x="257458" y="381497"/>
                  <a:pt x="260329" y="382929"/>
                </a:cubicBezTo>
                <a:cubicBezTo>
                  <a:pt x="261764" y="387228"/>
                  <a:pt x="261764" y="394392"/>
                  <a:pt x="261764" y="394392"/>
                </a:cubicBezTo>
                <a:lnTo>
                  <a:pt x="270375" y="402989"/>
                </a:lnTo>
                <a:lnTo>
                  <a:pt x="299080" y="401556"/>
                </a:lnTo>
                <a:lnTo>
                  <a:pt x="309127" y="391526"/>
                </a:lnTo>
                <a:cubicBezTo>
                  <a:pt x="309127" y="391526"/>
                  <a:pt x="307692" y="381497"/>
                  <a:pt x="307692" y="377198"/>
                </a:cubicBezTo>
                <a:cubicBezTo>
                  <a:pt x="309127" y="375765"/>
                  <a:pt x="311998" y="374333"/>
                  <a:pt x="313433" y="372900"/>
                </a:cubicBezTo>
                <a:cubicBezTo>
                  <a:pt x="317739" y="374333"/>
                  <a:pt x="324915" y="378631"/>
                  <a:pt x="324915" y="378631"/>
                </a:cubicBezTo>
                <a:lnTo>
                  <a:pt x="337832" y="375765"/>
                </a:lnTo>
                <a:lnTo>
                  <a:pt x="352184" y="351407"/>
                </a:lnTo>
                <a:lnTo>
                  <a:pt x="349314" y="338512"/>
                </a:lnTo>
                <a:cubicBezTo>
                  <a:pt x="349314" y="338512"/>
                  <a:pt x="339267" y="332781"/>
                  <a:pt x="334961" y="329915"/>
                </a:cubicBezTo>
                <a:cubicBezTo>
                  <a:pt x="334961" y="327049"/>
                  <a:pt x="334961" y="324184"/>
                  <a:pt x="333526" y="321318"/>
                </a:cubicBezTo>
                <a:cubicBezTo>
                  <a:pt x="337832" y="318452"/>
                  <a:pt x="345008" y="311288"/>
                  <a:pt x="345008" y="311288"/>
                </a:cubicBezTo>
                <a:lnTo>
                  <a:pt x="345008" y="298393"/>
                </a:lnTo>
                <a:lnTo>
                  <a:pt x="326350" y="276900"/>
                </a:lnTo>
                <a:lnTo>
                  <a:pt x="313433" y="276900"/>
                </a:lnTo>
                <a:lnTo>
                  <a:pt x="303386" y="285497"/>
                </a:lnTo>
                <a:cubicBezTo>
                  <a:pt x="300516" y="284064"/>
                  <a:pt x="297645" y="282632"/>
                  <a:pt x="293339" y="281199"/>
                </a:cubicBezTo>
                <a:cubicBezTo>
                  <a:pt x="293339" y="276900"/>
                  <a:pt x="291904" y="269736"/>
                  <a:pt x="291904" y="269736"/>
                </a:cubicBezTo>
                <a:close/>
                <a:moveTo>
                  <a:pt x="177819" y="120718"/>
                </a:moveTo>
                <a:cubicBezTo>
                  <a:pt x="202832" y="120718"/>
                  <a:pt x="223109" y="140583"/>
                  <a:pt x="223109" y="165088"/>
                </a:cubicBezTo>
                <a:cubicBezTo>
                  <a:pt x="223109" y="189593"/>
                  <a:pt x="202832" y="209458"/>
                  <a:pt x="177819" y="209458"/>
                </a:cubicBezTo>
                <a:cubicBezTo>
                  <a:pt x="152806" y="209458"/>
                  <a:pt x="132529" y="189593"/>
                  <a:pt x="132529" y="165088"/>
                </a:cubicBezTo>
                <a:cubicBezTo>
                  <a:pt x="132529" y="140583"/>
                  <a:pt x="152806" y="120718"/>
                  <a:pt x="177819" y="120718"/>
                </a:cubicBezTo>
                <a:close/>
                <a:moveTo>
                  <a:pt x="190002" y="53379"/>
                </a:moveTo>
                <a:lnTo>
                  <a:pt x="145509" y="57678"/>
                </a:lnTo>
                <a:lnTo>
                  <a:pt x="131157" y="72006"/>
                </a:lnTo>
                <a:cubicBezTo>
                  <a:pt x="131157" y="72006"/>
                  <a:pt x="132592" y="86334"/>
                  <a:pt x="132592" y="94931"/>
                </a:cubicBezTo>
                <a:cubicBezTo>
                  <a:pt x="128286" y="96364"/>
                  <a:pt x="123980" y="99230"/>
                  <a:pt x="119675" y="103528"/>
                </a:cubicBezTo>
                <a:cubicBezTo>
                  <a:pt x="113934" y="100662"/>
                  <a:pt x="101016" y="94931"/>
                  <a:pt x="101016" y="94931"/>
                </a:cubicBezTo>
                <a:lnTo>
                  <a:pt x="82358" y="99230"/>
                </a:lnTo>
                <a:lnTo>
                  <a:pt x="63700" y="140782"/>
                </a:lnTo>
                <a:lnTo>
                  <a:pt x="62265" y="142214"/>
                </a:lnTo>
                <a:lnTo>
                  <a:pt x="68006" y="159408"/>
                </a:lnTo>
                <a:cubicBezTo>
                  <a:pt x="68006" y="159408"/>
                  <a:pt x="82358" y="166573"/>
                  <a:pt x="89534" y="169438"/>
                </a:cubicBezTo>
                <a:cubicBezTo>
                  <a:pt x="90970" y="175170"/>
                  <a:pt x="90970" y="179468"/>
                  <a:pt x="92405" y="183766"/>
                </a:cubicBezTo>
                <a:cubicBezTo>
                  <a:pt x="86664" y="188065"/>
                  <a:pt x="75182" y="198095"/>
                  <a:pt x="75182" y="198095"/>
                </a:cubicBezTo>
                <a:lnTo>
                  <a:pt x="75182" y="218154"/>
                </a:lnTo>
                <a:lnTo>
                  <a:pt x="105322" y="252542"/>
                </a:lnTo>
                <a:cubicBezTo>
                  <a:pt x="105322" y="252542"/>
                  <a:pt x="121110" y="253975"/>
                  <a:pt x="122545" y="253975"/>
                </a:cubicBezTo>
                <a:lnTo>
                  <a:pt x="125416" y="252542"/>
                </a:lnTo>
                <a:cubicBezTo>
                  <a:pt x="125416" y="252542"/>
                  <a:pt x="135462" y="243945"/>
                  <a:pt x="141203" y="238214"/>
                </a:cubicBezTo>
                <a:cubicBezTo>
                  <a:pt x="145509" y="241080"/>
                  <a:pt x="149815" y="242512"/>
                  <a:pt x="154120" y="243945"/>
                </a:cubicBezTo>
                <a:cubicBezTo>
                  <a:pt x="155556" y="249677"/>
                  <a:pt x="156991" y="261139"/>
                  <a:pt x="156991" y="261139"/>
                </a:cubicBezTo>
                <a:lnTo>
                  <a:pt x="171343" y="275467"/>
                </a:lnTo>
                <a:lnTo>
                  <a:pt x="215836" y="272602"/>
                </a:lnTo>
                <a:lnTo>
                  <a:pt x="230189" y="258274"/>
                </a:lnTo>
                <a:cubicBezTo>
                  <a:pt x="230189" y="258274"/>
                  <a:pt x="228753" y="242512"/>
                  <a:pt x="227318" y="233915"/>
                </a:cubicBezTo>
                <a:cubicBezTo>
                  <a:pt x="231624" y="232483"/>
                  <a:pt x="234494" y="229617"/>
                  <a:pt x="238800" y="228184"/>
                </a:cubicBezTo>
                <a:cubicBezTo>
                  <a:pt x="244541" y="231050"/>
                  <a:pt x="256023" y="238214"/>
                  <a:pt x="256023" y="238214"/>
                </a:cubicBezTo>
                <a:lnTo>
                  <a:pt x="274681" y="232483"/>
                </a:lnTo>
                <a:lnTo>
                  <a:pt x="297645" y="193796"/>
                </a:lnTo>
                <a:lnTo>
                  <a:pt x="291904" y="173737"/>
                </a:lnTo>
                <a:cubicBezTo>
                  <a:pt x="291904" y="173737"/>
                  <a:pt x="277552" y="165140"/>
                  <a:pt x="270375" y="160841"/>
                </a:cubicBezTo>
                <a:cubicBezTo>
                  <a:pt x="270375" y="156543"/>
                  <a:pt x="268940" y="152244"/>
                  <a:pt x="268940" y="149379"/>
                </a:cubicBezTo>
                <a:cubicBezTo>
                  <a:pt x="274681" y="143647"/>
                  <a:pt x="286163" y="133618"/>
                  <a:pt x="286163" y="133618"/>
                </a:cubicBezTo>
                <a:lnTo>
                  <a:pt x="286163" y="113558"/>
                </a:lnTo>
                <a:lnTo>
                  <a:pt x="257458" y="79170"/>
                </a:lnTo>
                <a:lnTo>
                  <a:pt x="237365" y="79170"/>
                </a:lnTo>
                <a:cubicBezTo>
                  <a:pt x="237365" y="79170"/>
                  <a:pt x="227318" y="87767"/>
                  <a:pt x="221577" y="92066"/>
                </a:cubicBezTo>
                <a:cubicBezTo>
                  <a:pt x="217271" y="89200"/>
                  <a:pt x="211530" y="87767"/>
                  <a:pt x="205789" y="84901"/>
                </a:cubicBezTo>
                <a:cubicBezTo>
                  <a:pt x="205789" y="79170"/>
                  <a:pt x="204354" y="67707"/>
                  <a:pt x="204354" y="67707"/>
                </a:cubicBezTo>
                <a:close/>
                <a:moveTo>
                  <a:pt x="224346" y="6"/>
                </a:moveTo>
                <a:cubicBezTo>
                  <a:pt x="358329" y="790"/>
                  <a:pt x="465390" y="82752"/>
                  <a:pt x="433993" y="238214"/>
                </a:cubicBezTo>
                <a:cubicBezTo>
                  <a:pt x="433993" y="269736"/>
                  <a:pt x="497144" y="319885"/>
                  <a:pt x="481357" y="337079"/>
                </a:cubicBezTo>
                <a:cubicBezTo>
                  <a:pt x="467004" y="354273"/>
                  <a:pt x="439734" y="354273"/>
                  <a:pt x="439734" y="354273"/>
                </a:cubicBezTo>
                <a:cubicBezTo>
                  <a:pt x="439734" y="354273"/>
                  <a:pt x="456957" y="387228"/>
                  <a:pt x="449781" y="395825"/>
                </a:cubicBezTo>
                <a:cubicBezTo>
                  <a:pt x="442605" y="404422"/>
                  <a:pt x="421076" y="400123"/>
                  <a:pt x="421076" y="400123"/>
                </a:cubicBezTo>
                <a:cubicBezTo>
                  <a:pt x="421076" y="400123"/>
                  <a:pt x="441170" y="414452"/>
                  <a:pt x="441170" y="425914"/>
                </a:cubicBezTo>
                <a:cubicBezTo>
                  <a:pt x="441170" y="437377"/>
                  <a:pt x="406724" y="451705"/>
                  <a:pt x="406724" y="451705"/>
                </a:cubicBezTo>
                <a:cubicBezTo>
                  <a:pt x="406724" y="451705"/>
                  <a:pt x="413900" y="513317"/>
                  <a:pt x="363666" y="509018"/>
                </a:cubicBezTo>
                <a:cubicBezTo>
                  <a:pt x="313433" y="504720"/>
                  <a:pt x="304821" y="490392"/>
                  <a:pt x="304821" y="490392"/>
                </a:cubicBezTo>
                <a:lnTo>
                  <a:pt x="290469" y="552003"/>
                </a:lnTo>
                <a:lnTo>
                  <a:pt x="95275" y="552003"/>
                </a:lnTo>
                <a:lnTo>
                  <a:pt x="102452" y="417317"/>
                </a:lnTo>
                <a:cubicBezTo>
                  <a:pt x="102452" y="417317"/>
                  <a:pt x="-16674" y="288363"/>
                  <a:pt x="1984" y="173737"/>
                </a:cubicBezTo>
                <a:cubicBezTo>
                  <a:pt x="12031" y="126453"/>
                  <a:pt x="6290" y="30454"/>
                  <a:pt x="165602" y="4663"/>
                </a:cubicBezTo>
                <a:cubicBezTo>
                  <a:pt x="185516" y="1439"/>
                  <a:pt x="205206" y="-106"/>
                  <a:pt x="224346" y="6"/>
                </a:cubicBezTo>
                <a:close/>
              </a:path>
            </a:pathLst>
          </a:custGeom>
          <a:solidFill>
            <a:schemeClr val="accent1"/>
          </a:solidFill>
          <a:ln>
            <a:noFill/>
          </a:ln>
        </p:spPr>
      </p:sp>
      <p:sp>
        <p:nvSpPr>
          <p:cNvPr id="189" name="science_228215">
            <a:extLst>
              <a:ext uri="{FF2B5EF4-FFF2-40B4-BE49-F238E27FC236}">
                <a16:creationId xmlns="" xmlns:a16="http://schemas.microsoft.com/office/drawing/2014/main" id="{D79990C3-1C91-4A2A-AC8B-E8B6DE290475}"/>
              </a:ext>
            </a:extLst>
          </p:cNvPr>
          <p:cNvSpPr>
            <a:spLocks noChangeAspect="1"/>
          </p:cNvSpPr>
          <p:nvPr/>
        </p:nvSpPr>
        <p:spPr bwMode="auto">
          <a:xfrm>
            <a:off x="9300225" y="5344319"/>
            <a:ext cx="356530" cy="368754"/>
          </a:xfrm>
          <a:custGeom>
            <a:avLst/>
            <a:gdLst>
              <a:gd name="T0" fmla="*/ 5786 w 6591"/>
              <a:gd name="T1" fmla="*/ 3553 h 6827"/>
              <a:gd name="T2" fmla="*/ 5179 w 6591"/>
              <a:gd name="T3" fmla="*/ 1295 h 6827"/>
              <a:gd name="T4" fmla="*/ 3295 w 6591"/>
              <a:gd name="T5" fmla="*/ 0 h 6827"/>
              <a:gd name="T6" fmla="*/ 1412 w 6591"/>
              <a:gd name="T7" fmla="*/ 1295 h 6827"/>
              <a:gd name="T8" fmla="*/ 805 w 6591"/>
              <a:gd name="T9" fmla="*/ 3553 h 6827"/>
              <a:gd name="T10" fmla="*/ 0 w 6591"/>
              <a:gd name="T11" fmla="*/ 5532 h 6827"/>
              <a:gd name="T12" fmla="*/ 1883 w 6591"/>
              <a:gd name="T13" fmla="*/ 6827 h 6827"/>
              <a:gd name="T14" fmla="*/ 3629 w 6591"/>
              <a:gd name="T15" fmla="*/ 5863 h 6827"/>
              <a:gd name="T16" fmla="*/ 5159 w 6591"/>
              <a:gd name="T17" fmla="*/ 6229 h 6827"/>
              <a:gd name="T18" fmla="*/ 3176 w 6591"/>
              <a:gd name="T19" fmla="*/ 5077 h 6827"/>
              <a:gd name="T20" fmla="*/ 2971 w 6591"/>
              <a:gd name="T21" fmla="*/ 5192 h 6827"/>
              <a:gd name="T22" fmla="*/ 2857 w 6591"/>
              <a:gd name="T23" fmla="*/ 5362 h 6827"/>
              <a:gd name="T24" fmla="*/ 2839 w 6591"/>
              <a:gd name="T25" fmla="*/ 5644 h 6827"/>
              <a:gd name="T26" fmla="*/ 923 w 6591"/>
              <a:gd name="T27" fmla="*/ 5660 h 6827"/>
              <a:gd name="T28" fmla="*/ 925 w 6591"/>
              <a:gd name="T29" fmla="*/ 5416 h 6827"/>
              <a:gd name="T30" fmla="*/ 817 w 6591"/>
              <a:gd name="T31" fmla="*/ 5215 h 6827"/>
              <a:gd name="T32" fmla="*/ 635 w 6591"/>
              <a:gd name="T33" fmla="*/ 5092 h 6827"/>
              <a:gd name="T34" fmla="*/ 731 w 6591"/>
              <a:gd name="T35" fmla="*/ 4276 h 6827"/>
              <a:gd name="T36" fmla="*/ 869 w 6591"/>
              <a:gd name="T37" fmla="*/ 4132 h 6827"/>
              <a:gd name="T38" fmla="*/ 941 w 6591"/>
              <a:gd name="T39" fmla="*/ 3884 h 6827"/>
              <a:gd name="T40" fmla="*/ 1883 w 6591"/>
              <a:gd name="T41" fmla="*/ 3531 h 6827"/>
              <a:gd name="T42" fmla="*/ 2157 w 6591"/>
              <a:gd name="T43" fmla="*/ 3441 h 6827"/>
              <a:gd name="T44" fmla="*/ 2835 w 6591"/>
              <a:gd name="T45" fmla="*/ 3668 h 6827"/>
              <a:gd name="T46" fmla="*/ 2871 w 6591"/>
              <a:gd name="T47" fmla="*/ 3967 h 6827"/>
              <a:gd name="T48" fmla="*/ 3018 w 6591"/>
              <a:gd name="T49" fmla="*/ 4145 h 6827"/>
              <a:gd name="T50" fmla="*/ 3176 w 6591"/>
              <a:gd name="T51" fmla="*/ 5077 h 6827"/>
              <a:gd name="T52" fmla="*/ 3078 w 6591"/>
              <a:gd name="T53" fmla="*/ 3351 h 6827"/>
              <a:gd name="T54" fmla="*/ 2643 w 6591"/>
              <a:gd name="T55" fmla="*/ 3308 h 6827"/>
              <a:gd name="T56" fmla="*/ 2320 w 6591"/>
              <a:gd name="T57" fmla="*/ 2889 h 6827"/>
              <a:gd name="T58" fmla="*/ 2209 w 6591"/>
              <a:gd name="T59" fmla="*/ 2722 h 6827"/>
              <a:gd name="T60" fmla="*/ 2001 w 6591"/>
              <a:gd name="T61" fmla="*/ 2604 h 6827"/>
              <a:gd name="T62" fmla="*/ 2158 w 6591"/>
              <a:gd name="T63" fmla="*/ 1675 h 6827"/>
              <a:gd name="T64" fmla="*/ 2307 w 6591"/>
              <a:gd name="T65" fmla="*/ 1495 h 6827"/>
              <a:gd name="T66" fmla="*/ 2345 w 6591"/>
              <a:gd name="T67" fmla="*/ 1213 h 6827"/>
              <a:gd name="T68" fmla="*/ 3629 w 6591"/>
              <a:gd name="T69" fmla="*/ 802 h 6827"/>
              <a:gd name="T70" fmla="*/ 4246 w 6591"/>
              <a:gd name="T71" fmla="*/ 1383 h 6827"/>
              <a:gd name="T72" fmla="*/ 4327 w 6591"/>
              <a:gd name="T73" fmla="*/ 1570 h 6827"/>
              <a:gd name="T74" fmla="*/ 4521 w 6591"/>
              <a:gd name="T75" fmla="*/ 1726 h 6827"/>
              <a:gd name="T76" fmla="*/ 4519 w 6591"/>
              <a:gd name="T77" fmla="*/ 2630 h 6827"/>
              <a:gd name="T78" fmla="*/ 4328 w 6591"/>
              <a:gd name="T79" fmla="*/ 2784 h 6827"/>
              <a:gd name="T80" fmla="*/ 4246 w 6591"/>
              <a:gd name="T81" fmla="*/ 2972 h 6827"/>
              <a:gd name="T82" fmla="*/ 3591 w 6591"/>
              <a:gd name="T83" fmla="*/ 3403 h 6827"/>
              <a:gd name="T84" fmla="*/ 3393 w 6591"/>
              <a:gd name="T85" fmla="*/ 3306 h 6827"/>
              <a:gd name="T86" fmla="*/ 5861 w 6591"/>
              <a:gd name="T87" fmla="*/ 5140 h 6827"/>
              <a:gd name="T88" fmla="*/ 5720 w 6591"/>
              <a:gd name="T89" fmla="*/ 5287 h 6827"/>
              <a:gd name="T90" fmla="*/ 5649 w 6591"/>
              <a:gd name="T91" fmla="*/ 5532 h 6827"/>
              <a:gd name="T92" fmla="*/ 4708 w 6591"/>
              <a:gd name="T93" fmla="*/ 5885 h 6827"/>
              <a:gd name="T94" fmla="*/ 3766 w 6591"/>
              <a:gd name="T95" fmla="*/ 5532 h 6827"/>
              <a:gd name="T96" fmla="*/ 3694 w 6591"/>
              <a:gd name="T97" fmla="*/ 5284 h 6827"/>
              <a:gd name="T98" fmla="*/ 3556 w 6591"/>
              <a:gd name="T99" fmla="*/ 5140 h 6827"/>
              <a:gd name="T100" fmla="*/ 3459 w 6591"/>
              <a:gd name="T101" fmla="*/ 4206 h 6827"/>
              <a:gd name="T102" fmla="*/ 3641 w 6591"/>
              <a:gd name="T103" fmla="*/ 4083 h 6827"/>
              <a:gd name="T104" fmla="*/ 3750 w 6591"/>
              <a:gd name="T105" fmla="*/ 3882 h 6827"/>
              <a:gd name="T106" fmla="*/ 4360 w 6591"/>
              <a:gd name="T107" fmla="*/ 3375 h 6827"/>
              <a:gd name="T108" fmla="*/ 4582 w 6591"/>
              <a:gd name="T109" fmla="*/ 3512 h 6827"/>
              <a:gd name="T110" fmla="*/ 5664 w 6591"/>
              <a:gd name="T111" fmla="*/ 3774 h 6827"/>
              <a:gd name="T112" fmla="*/ 5682 w 6591"/>
              <a:gd name="T113" fmla="*/ 4055 h 6827"/>
              <a:gd name="T114" fmla="*/ 5795 w 6591"/>
              <a:gd name="T115" fmla="*/ 4223 h 6827"/>
              <a:gd name="T116" fmla="*/ 6002 w 6591"/>
              <a:gd name="T117" fmla="*/ 4340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91" h="6827">
                <a:moveTo>
                  <a:pt x="6236" y="5077"/>
                </a:moveTo>
                <a:lnTo>
                  <a:pt x="6237" y="4338"/>
                </a:lnTo>
                <a:cubicBezTo>
                  <a:pt x="6440" y="4286"/>
                  <a:pt x="6591" y="4103"/>
                  <a:pt x="6591" y="3884"/>
                </a:cubicBezTo>
                <a:cubicBezTo>
                  <a:pt x="6591" y="3624"/>
                  <a:pt x="6380" y="3413"/>
                  <a:pt x="6120" y="3413"/>
                </a:cubicBezTo>
                <a:cubicBezTo>
                  <a:pt x="5990" y="3413"/>
                  <a:pt x="5871" y="3467"/>
                  <a:pt x="5786" y="3553"/>
                </a:cubicBezTo>
                <a:lnTo>
                  <a:pt x="5159" y="3187"/>
                </a:lnTo>
                <a:cubicBezTo>
                  <a:pt x="5170" y="3147"/>
                  <a:pt x="5179" y="3104"/>
                  <a:pt x="5179" y="3060"/>
                </a:cubicBezTo>
                <a:cubicBezTo>
                  <a:pt x="5179" y="2841"/>
                  <a:pt x="5027" y="2658"/>
                  <a:pt x="4824" y="2606"/>
                </a:cubicBezTo>
                <a:lnTo>
                  <a:pt x="4825" y="1749"/>
                </a:lnTo>
                <a:cubicBezTo>
                  <a:pt x="5028" y="1697"/>
                  <a:pt x="5179" y="1514"/>
                  <a:pt x="5179" y="1295"/>
                </a:cubicBezTo>
                <a:cubicBezTo>
                  <a:pt x="5179" y="1035"/>
                  <a:pt x="4967" y="824"/>
                  <a:pt x="4708" y="824"/>
                </a:cubicBezTo>
                <a:cubicBezTo>
                  <a:pt x="4577" y="824"/>
                  <a:pt x="4459" y="877"/>
                  <a:pt x="4374" y="964"/>
                </a:cubicBezTo>
                <a:lnTo>
                  <a:pt x="3746" y="598"/>
                </a:lnTo>
                <a:cubicBezTo>
                  <a:pt x="3758" y="557"/>
                  <a:pt x="3766" y="515"/>
                  <a:pt x="3766" y="471"/>
                </a:cubicBezTo>
                <a:cubicBezTo>
                  <a:pt x="3766" y="211"/>
                  <a:pt x="3555" y="0"/>
                  <a:pt x="3295" y="0"/>
                </a:cubicBezTo>
                <a:cubicBezTo>
                  <a:pt x="3036" y="0"/>
                  <a:pt x="2825" y="211"/>
                  <a:pt x="2825" y="471"/>
                </a:cubicBezTo>
                <a:cubicBezTo>
                  <a:pt x="2825" y="515"/>
                  <a:pt x="2833" y="557"/>
                  <a:pt x="2844" y="598"/>
                </a:cubicBezTo>
                <a:lnTo>
                  <a:pt x="2217" y="963"/>
                </a:lnTo>
                <a:cubicBezTo>
                  <a:pt x="2132" y="877"/>
                  <a:pt x="2013" y="824"/>
                  <a:pt x="1883" y="824"/>
                </a:cubicBezTo>
                <a:cubicBezTo>
                  <a:pt x="1623" y="824"/>
                  <a:pt x="1412" y="1035"/>
                  <a:pt x="1412" y="1295"/>
                </a:cubicBezTo>
                <a:cubicBezTo>
                  <a:pt x="1412" y="1514"/>
                  <a:pt x="1563" y="1696"/>
                  <a:pt x="1765" y="1749"/>
                </a:cubicBezTo>
                <a:lnTo>
                  <a:pt x="1765" y="2606"/>
                </a:lnTo>
                <a:cubicBezTo>
                  <a:pt x="1563" y="2659"/>
                  <a:pt x="1412" y="2841"/>
                  <a:pt x="1412" y="3060"/>
                </a:cubicBezTo>
                <a:cubicBezTo>
                  <a:pt x="1412" y="3104"/>
                  <a:pt x="1420" y="3147"/>
                  <a:pt x="1432" y="3187"/>
                </a:cubicBezTo>
                <a:lnTo>
                  <a:pt x="805" y="3553"/>
                </a:lnTo>
                <a:cubicBezTo>
                  <a:pt x="719" y="3467"/>
                  <a:pt x="601" y="3413"/>
                  <a:pt x="471" y="3413"/>
                </a:cubicBezTo>
                <a:cubicBezTo>
                  <a:pt x="211" y="3413"/>
                  <a:pt x="0" y="3624"/>
                  <a:pt x="0" y="3884"/>
                </a:cubicBezTo>
                <a:cubicBezTo>
                  <a:pt x="0" y="4103"/>
                  <a:pt x="150" y="4286"/>
                  <a:pt x="353" y="4338"/>
                </a:cubicBezTo>
                <a:lnTo>
                  <a:pt x="353" y="5078"/>
                </a:lnTo>
                <a:cubicBezTo>
                  <a:pt x="150" y="5130"/>
                  <a:pt x="0" y="5313"/>
                  <a:pt x="0" y="5532"/>
                </a:cubicBezTo>
                <a:cubicBezTo>
                  <a:pt x="0" y="5792"/>
                  <a:pt x="211" y="6003"/>
                  <a:pt x="471" y="6003"/>
                </a:cubicBezTo>
                <a:cubicBezTo>
                  <a:pt x="601" y="6003"/>
                  <a:pt x="719" y="5949"/>
                  <a:pt x="805" y="5863"/>
                </a:cubicBezTo>
                <a:lnTo>
                  <a:pt x="1432" y="6229"/>
                </a:lnTo>
                <a:cubicBezTo>
                  <a:pt x="1420" y="6270"/>
                  <a:pt x="1412" y="6312"/>
                  <a:pt x="1412" y="6356"/>
                </a:cubicBezTo>
                <a:cubicBezTo>
                  <a:pt x="1412" y="6616"/>
                  <a:pt x="1623" y="6827"/>
                  <a:pt x="1883" y="6827"/>
                </a:cubicBezTo>
                <a:cubicBezTo>
                  <a:pt x="2143" y="6827"/>
                  <a:pt x="2354" y="6615"/>
                  <a:pt x="2354" y="6356"/>
                </a:cubicBezTo>
                <a:cubicBezTo>
                  <a:pt x="2354" y="6311"/>
                  <a:pt x="2345" y="6269"/>
                  <a:pt x="2334" y="6229"/>
                </a:cubicBezTo>
                <a:lnTo>
                  <a:pt x="2961" y="5862"/>
                </a:lnTo>
                <a:cubicBezTo>
                  <a:pt x="3046" y="5949"/>
                  <a:pt x="3164" y="6003"/>
                  <a:pt x="3295" y="6003"/>
                </a:cubicBezTo>
                <a:cubicBezTo>
                  <a:pt x="3426" y="6003"/>
                  <a:pt x="3544" y="5949"/>
                  <a:pt x="3629" y="5863"/>
                </a:cubicBezTo>
                <a:lnTo>
                  <a:pt x="4256" y="6229"/>
                </a:lnTo>
                <a:cubicBezTo>
                  <a:pt x="4245" y="6270"/>
                  <a:pt x="4237" y="6312"/>
                  <a:pt x="4237" y="6356"/>
                </a:cubicBezTo>
                <a:cubicBezTo>
                  <a:pt x="4237" y="6615"/>
                  <a:pt x="4448" y="6827"/>
                  <a:pt x="4708" y="6827"/>
                </a:cubicBezTo>
                <a:cubicBezTo>
                  <a:pt x="4967" y="6827"/>
                  <a:pt x="5179" y="6615"/>
                  <a:pt x="5179" y="6356"/>
                </a:cubicBezTo>
                <a:cubicBezTo>
                  <a:pt x="5179" y="6311"/>
                  <a:pt x="5170" y="6269"/>
                  <a:pt x="5159" y="6229"/>
                </a:cubicBezTo>
                <a:lnTo>
                  <a:pt x="5786" y="5862"/>
                </a:lnTo>
                <a:cubicBezTo>
                  <a:pt x="5871" y="5949"/>
                  <a:pt x="5989" y="6003"/>
                  <a:pt x="6120" y="6003"/>
                </a:cubicBezTo>
                <a:cubicBezTo>
                  <a:pt x="6380" y="6003"/>
                  <a:pt x="6591" y="5792"/>
                  <a:pt x="6591" y="5532"/>
                </a:cubicBezTo>
                <a:cubicBezTo>
                  <a:pt x="6591" y="5313"/>
                  <a:pt x="6440" y="5129"/>
                  <a:pt x="6236" y="5077"/>
                </a:cubicBezTo>
                <a:close/>
                <a:moveTo>
                  <a:pt x="3176" y="5077"/>
                </a:moveTo>
                <a:cubicBezTo>
                  <a:pt x="3162" y="5080"/>
                  <a:pt x="3150" y="5086"/>
                  <a:pt x="3137" y="5091"/>
                </a:cubicBezTo>
                <a:cubicBezTo>
                  <a:pt x="3127" y="5094"/>
                  <a:pt x="3116" y="5097"/>
                  <a:pt x="3107" y="5101"/>
                </a:cubicBezTo>
                <a:cubicBezTo>
                  <a:pt x="3082" y="5112"/>
                  <a:pt x="3058" y="5125"/>
                  <a:pt x="3036" y="5140"/>
                </a:cubicBezTo>
                <a:cubicBezTo>
                  <a:pt x="3027" y="5146"/>
                  <a:pt x="3019" y="5153"/>
                  <a:pt x="3011" y="5159"/>
                </a:cubicBezTo>
                <a:cubicBezTo>
                  <a:pt x="2997" y="5170"/>
                  <a:pt x="2983" y="5180"/>
                  <a:pt x="2971" y="5192"/>
                </a:cubicBezTo>
                <a:cubicBezTo>
                  <a:pt x="2962" y="5201"/>
                  <a:pt x="2954" y="5211"/>
                  <a:pt x="2946" y="5220"/>
                </a:cubicBezTo>
                <a:cubicBezTo>
                  <a:pt x="2935" y="5231"/>
                  <a:pt x="2925" y="5243"/>
                  <a:pt x="2916" y="5256"/>
                </a:cubicBezTo>
                <a:cubicBezTo>
                  <a:pt x="2908" y="5266"/>
                  <a:pt x="2902" y="5276"/>
                  <a:pt x="2895" y="5287"/>
                </a:cubicBezTo>
                <a:cubicBezTo>
                  <a:pt x="2887" y="5301"/>
                  <a:pt x="2879" y="5315"/>
                  <a:pt x="2872" y="5330"/>
                </a:cubicBezTo>
                <a:cubicBezTo>
                  <a:pt x="2867" y="5340"/>
                  <a:pt x="2862" y="5351"/>
                  <a:pt x="2857" y="5362"/>
                </a:cubicBezTo>
                <a:cubicBezTo>
                  <a:pt x="2851" y="5379"/>
                  <a:pt x="2846" y="5397"/>
                  <a:pt x="2841" y="5415"/>
                </a:cubicBezTo>
                <a:cubicBezTo>
                  <a:pt x="2838" y="5425"/>
                  <a:pt x="2835" y="5434"/>
                  <a:pt x="2833" y="5444"/>
                </a:cubicBezTo>
                <a:cubicBezTo>
                  <a:pt x="2828" y="5473"/>
                  <a:pt x="2825" y="5502"/>
                  <a:pt x="2825" y="5532"/>
                </a:cubicBezTo>
                <a:cubicBezTo>
                  <a:pt x="2825" y="5559"/>
                  <a:pt x="2828" y="5586"/>
                  <a:pt x="2833" y="5612"/>
                </a:cubicBezTo>
                <a:cubicBezTo>
                  <a:pt x="2835" y="5623"/>
                  <a:pt x="2837" y="5634"/>
                  <a:pt x="2839" y="5644"/>
                </a:cubicBezTo>
                <a:cubicBezTo>
                  <a:pt x="2841" y="5649"/>
                  <a:pt x="2841" y="5654"/>
                  <a:pt x="2843" y="5659"/>
                </a:cubicBezTo>
                <a:lnTo>
                  <a:pt x="2217" y="6025"/>
                </a:lnTo>
                <a:cubicBezTo>
                  <a:pt x="2131" y="5938"/>
                  <a:pt x="2013" y="5885"/>
                  <a:pt x="1883" y="5885"/>
                </a:cubicBezTo>
                <a:cubicBezTo>
                  <a:pt x="1752" y="5885"/>
                  <a:pt x="1634" y="5939"/>
                  <a:pt x="1549" y="6025"/>
                </a:cubicBezTo>
                <a:lnTo>
                  <a:pt x="923" y="5660"/>
                </a:lnTo>
                <a:cubicBezTo>
                  <a:pt x="925" y="5654"/>
                  <a:pt x="926" y="5648"/>
                  <a:pt x="927" y="5642"/>
                </a:cubicBezTo>
                <a:cubicBezTo>
                  <a:pt x="929" y="5633"/>
                  <a:pt x="931" y="5624"/>
                  <a:pt x="933" y="5614"/>
                </a:cubicBezTo>
                <a:cubicBezTo>
                  <a:pt x="938" y="5587"/>
                  <a:pt x="941" y="5560"/>
                  <a:pt x="941" y="5532"/>
                </a:cubicBezTo>
                <a:cubicBezTo>
                  <a:pt x="941" y="5502"/>
                  <a:pt x="938" y="5472"/>
                  <a:pt x="932" y="5444"/>
                </a:cubicBezTo>
                <a:cubicBezTo>
                  <a:pt x="931" y="5434"/>
                  <a:pt x="928" y="5426"/>
                  <a:pt x="925" y="5416"/>
                </a:cubicBezTo>
                <a:cubicBezTo>
                  <a:pt x="920" y="5397"/>
                  <a:pt x="915" y="5379"/>
                  <a:pt x="908" y="5361"/>
                </a:cubicBezTo>
                <a:cubicBezTo>
                  <a:pt x="904" y="5351"/>
                  <a:pt x="899" y="5341"/>
                  <a:pt x="895" y="5332"/>
                </a:cubicBezTo>
                <a:cubicBezTo>
                  <a:pt x="887" y="5315"/>
                  <a:pt x="879" y="5300"/>
                  <a:pt x="869" y="5284"/>
                </a:cubicBezTo>
                <a:cubicBezTo>
                  <a:pt x="864" y="5275"/>
                  <a:pt x="858" y="5266"/>
                  <a:pt x="851" y="5257"/>
                </a:cubicBezTo>
                <a:cubicBezTo>
                  <a:pt x="841" y="5243"/>
                  <a:pt x="829" y="5229"/>
                  <a:pt x="817" y="5215"/>
                </a:cubicBezTo>
                <a:cubicBezTo>
                  <a:pt x="810" y="5208"/>
                  <a:pt x="804" y="5200"/>
                  <a:pt x="796" y="5194"/>
                </a:cubicBezTo>
                <a:cubicBezTo>
                  <a:pt x="781" y="5178"/>
                  <a:pt x="764" y="5165"/>
                  <a:pt x="746" y="5152"/>
                </a:cubicBezTo>
                <a:cubicBezTo>
                  <a:pt x="741" y="5148"/>
                  <a:pt x="737" y="5144"/>
                  <a:pt x="731" y="5140"/>
                </a:cubicBezTo>
                <a:cubicBezTo>
                  <a:pt x="708" y="5125"/>
                  <a:pt x="683" y="5111"/>
                  <a:pt x="657" y="5100"/>
                </a:cubicBezTo>
                <a:cubicBezTo>
                  <a:pt x="650" y="5097"/>
                  <a:pt x="642" y="5095"/>
                  <a:pt x="635" y="5092"/>
                </a:cubicBezTo>
                <a:cubicBezTo>
                  <a:pt x="619" y="5087"/>
                  <a:pt x="604" y="5080"/>
                  <a:pt x="588" y="5076"/>
                </a:cubicBezTo>
                <a:lnTo>
                  <a:pt x="588" y="4340"/>
                </a:lnTo>
                <a:cubicBezTo>
                  <a:pt x="604" y="4336"/>
                  <a:pt x="619" y="4330"/>
                  <a:pt x="635" y="4324"/>
                </a:cubicBezTo>
                <a:cubicBezTo>
                  <a:pt x="642" y="4321"/>
                  <a:pt x="650" y="4319"/>
                  <a:pt x="657" y="4316"/>
                </a:cubicBezTo>
                <a:cubicBezTo>
                  <a:pt x="683" y="4305"/>
                  <a:pt x="708" y="4291"/>
                  <a:pt x="731" y="4276"/>
                </a:cubicBezTo>
                <a:cubicBezTo>
                  <a:pt x="737" y="4272"/>
                  <a:pt x="741" y="4268"/>
                  <a:pt x="746" y="4264"/>
                </a:cubicBezTo>
                <a:cubicBezTo>
                  <a:pt x="764" y="4251"/>
                  <a:pt x="781" y="4238"/>
                  <a:pt x="796" y="4223"/>
                </a:cubicBezTo>
                <a:cubicBezTo>
                  <a:pt x="804" y="4216"/>
                  <a:pt x="810" y="4208"/>
                  <a:pt x="817" y="4201"/>
                </a:cubicBezTo>
                <a:cubicBezTo>
                  <a:pt x="829" y="4187"/>
                  <a:pt x="841" y="4173"/>
                  <a:pt x="851" y="4159"/>
                </a:cubicBezTo>
                <a:cubicBezTo>
                  <a:pt x="858" y="4150"/>
                  <a:pt x="864" y="4141"/>
                  <a:pt x="869" y="4132"/>
                </a:cubicBezTo>
                <a:cubicBezTo>
                  <a:pt x="879" y="4116"/>
                  <a:pt x="887" y="4101"/>
                  <a:pt x="895" y="4085"/>
                </a:cubicBezTo>
                <a:cubicBezTo>
                  <a:pt x="899" y="4075"/>
                  <a:pt x="904" y="4065"/>
                  <a:pt x="908" y="4055"/>
                </a:cubicBezTo>
                <a:cubicBezTo>
                  <a:pt x="915" y="4037"/>
                  <a:pt x="920" y="4019"/>
                  <a:pt x="925" y="4000"/>
                </a:cubicBezTo>
                <a:cubicBezTo>
                  <a:pt x="928" y="3990"/>
                  <a:pt x="931" y="3982"/>
                  <a:pt x="932" y="3972"/>
                </a:cubicBezTo>
                <a:cubicBezTo>
                  <a:pt x="938" y="3944"/>
                  <a:pt x="941" y="3914"/>
                  <a:pt x="941" y="3884"/>
                </a:cubicBezTo>
                <a:cubicBezTo>
                  <a:pt x="941" y="3856"/>
                  <a:pt x="938" y="3829"/>
                  <a:pt x="933" y="3802"/>
                </a:cubicBezTo>
                <a:cubicBezTo>
                  <a:pt x="931" y="3793"/>
                  <a:pt x="929" y="3783"/>
                  <a:pt x="927" y="3774"/>
                </a:cubicBezTo>
                <a:cubicBezTo>
                  <a:pt x="926" y="3768"/>
                  <a:pt x="925" y="3762"/>
                  <a:pt x="923" y="3756"/>
                </a:cubicBezTo>
                <a:lnTo>
                  <a:pt x="1549" y="3391"/>
                </a:lnTo>
                <a:cubicBezTo>
                  <a:pt x="1634" y="3477"/>
                  <a:pt x="1752" y="3531"/>
                  <a:pt x="1883" y="3531"/>
                </a:cubicBezTo>
                <a:cubicBezTo>
                  <a:pt x="1917" y="3531"/>
                  <a:pt x="1949" y="3527"/>
                  <a:pt x="1981" y="3520"/>
                </a:cubicBezTo>
                <a:cubicBezTo>
                  <a:pt x="1990" y="3518"/>
                  <a:pt x="1999" y="3514"/>
                  <a:pt x="2008" y="3512"/>
                </a:cubicBezTo>
                <a:cubicBezTo>
                  <a:pt x="2031" y="3506"/>
                  <a:pt x="2052" y="3499"/>
                  <a:pt x="2073" y="3490"/>
                </a:cubicBezTo>
                <a:cubicBezTo>
                  <a:pt x="2083" y="3486"/>
                  <a:pt x="2091" y="3480"/>
                  <a:pt x="2100" y="3475"/>
                </a:cubicBezTo>
                <a:cubicBezTo>
                  <a:pt x="2120" y="3465"/>
                  <a:pt x="2139" y="3454"/>
                  <a:pt x="2157" y="3441"/>
                </a:cubicBezTo>
                <a:cubicBezTo>
                  <a:pt x="2164" y="3436"/>
                  <a:pt x="2171" y="3430"/>
                  <a:pt x="2178" y="3424"/>
                </a:cubicBezTo>
                <a:cubicBezTo>
                  <a:pt x="2197" y="3409"/>
                  <a:pt x="2215" y="3393"/>
                  <a:pt x="2231" y="3375"/>
                </a:cubicBezTo>
                <a:cubicBezTo>
                  <a:pt x="2233" y="3373"/>
                  <a:pt x="2235" y="3371"/>
                  <a:pt x="2237" y="3369"/>
                </a:cubicBezTo>
                <a:lnTo>
                  <a:pt x="2535" y="3518"/>
                </a:lnTo>
                <a:lnTo>
                  <a:pt x="2835" y="3668"/>
                </a:lnTo>
                <a:cubicBezTo>
                  <a:pt x="2828" y="3700"/>
                  <a:pt x="2825" y="3733"/>
                  <a:pt x="2825" y="3766"/>
                </a:cubicBezTo>
                <a:cubicBezTo>
                  <a:pt x="2825" y="3797"/>
                  <a:pt x="2828" y="3826"/>
                  <a:pt x="2833" y="3855"/>
                </a:cubicBezTo>
                <a:cubicBezTo>
                  <a:pt x="2835" y="3864"/>
                  <a:pt x="2838" y="3873"/>
                  <a:pt x="2841" y="3882"/>
                </a:cubicBezTo>
                <a:cubicBezTo>
                  <a:pt x="2845" y="3901"/>
                  <a:pt x="2851" y="3919"/>
                  <a:pt x="2858" y="3937"/>
                </a:cubicBezTo>
                <a:cubicBezTo>
                  <a:pt x="2862" y="3948"/>
                  <a:pt x="2866" y="3957"/>
                  <a:pt x="2871" y="3967"/>
                </a:cubicBezTo>
                <a:cubicBezTo>
                  <a:pt x="2879" y="3983"/>
                  <a:pt x="2887" y="3998"/>
                  <a:pt x="2896" y="4013"/>
                </a:cubicBezTo>
                <a:cubicBezTo>
                  <a:pt x="2902" y="4023"/>
                  <a:pt x="2908" y="4032"/>
                  <a:pt x="2915" y="4041"/>
                </a:cubicBezTo>
                <a:cubicBezTo>
                  <a:pt x="2925" y="4056"/>
                  <a:pt x="2936" y="4069"/>
                  <a:pt x="2948" y="4082"/>
                </a:cubicBezTo>
                <a:cubicBezTo>
                  <a:pt x="2955" y="4090"/>
                  <a:pt x="2962" y="4098"/>
                  <a:pt x="2970" y="4105"/>
                </a:cubicBezTo>
                <a:cubicBezTo>
                  <a:pt x="2985" y="4120"/>
                  <a:pt x="3001" y="4133"/>
                  <a:pt x="3018" y="4145"/>
                </a:cubicBezTo>
                <a:cubicBezTo>
                  <a:pt x="3024" y="4149"/>
                  <a:pt x="3029" y="4154"/>
                  <a:pt x="3035" y="4158"/>
                </a:cubicBezTo>
                <a:cubicBezTo>
                  <a:pt x="3058" y="4173"/>
                  <a:pt x="3082" y="4187"/>
                  <a:pt x="3108" y="4198"/>
                </a:cubicBezTo>
                <a:cubicBezTo>
                  <a:pt x="3116" y="4201"/>
                  <a:pt x="3124" y="4203"/>
                  <a:pt x="3131" y="4206"/>
                </a:cubicBezTo>
                <a:cubicBezTo>
                  <a:pt x="3146" y="4212"/>
                  <a:pt x="3161" y="4218"/>
                  <a:pt x="3177" y="4222"/>
                </a:cubicBezTo>
                <a:lnTo>
                  <a:pt x="3176" y="5077"/>
                </a:lnTo>
                <a:close/>
                <a:moveTo>
                  <a:pt x="3295" y="3296"/>
                </a:moveTo>
                <a:cubicBezTo>
                  <a:pt x="3262" y="3296"/>
                  <a:pt x="3229" y="3300"/>
                  <a:pt x="3197" y="3306"/>
                </a:cubicBezTo>
                <a:cubicBezTo>
                  <a:pt x="3188" y="3308"/>
                  <a:pt x="3179" y="3312"/>
                  <a:pt x="3170" y="3315"/>
                </a:cubicBezTo>
                <a:cubicBezTo>
                  <a:pt x="3147" y="3321"/>
                  <a:pt x="3126" y="3327"/>
                  <a:pt x="3105" y="3336"/>
                </a:cubicBezTo>
                <a:cubicBezTo>
                  <a:pt x="3096" y="3341"/>
                  <a:pt x="3087" y="3346"/>
                  <a:pt x="3078" y="3351"/>
                </a:cubicBezTo>
                <a:cubicBezTo>
                  <a:pt x="3058" y="3362"/>
                  <a:pt x="3039" y="3372"/>
                  <a:pt x="3021" y="3385"/>
                </a:cubicBezTo>
                <a:cubicBezTo>
                  <a:pt x="3014" y="3391"/>
                  <a:pt x="3007" y="3397"/>
                  <a:pt x="3000" y="3403"/>
                </a:cubicBezTo>
                <a:cubicBezTo>
                  <a:pt x="2981" y="3418"/>
                  <a:pt x="2964" y="3434"/>
                  <a:pt x="2947" y="3452"/>
                </a:cubicBezTo>
                <a:cubicBezTo>
                  <a:pt x="2946" y="3454"/>
                  <a:pt x="2943" y="3456"/>
                  <a:pt x="2941" y="3458"/>
                </a:cubicBezTo>
                <a:lnTo>
                  <a:pt x="2643" y="3308"/>
                </a:lnTo>
                <a:lnTo>
                  <a:pt x="2343" y="3159"/>
                </a:lnTo>
                <a:cubicBezTo>
                  <a:pt x="2350" y="3127"/>
                  <a:pt x="2354" y="3094"/>
                  <a:pt x="2354" y="3060"/>
                </a:cubicBezTo>
                <a:cubicBezTo>
                  <a:pt x="2354" y="3030"/>
                  <a:pt x="2350" y="3001"/>
                  <a:pt x="2345" y="2972"/>
                </a:cubicBezTo>
                <a:cubicBezTo>
                  <a:pt x="2343" y="2963"/>
                  <a:pt x="2340" y="2954"/>
                  <a:pt x="2338" y="2945"/>
                </a:cubicBezTo>
                <a:cubicBezTo>
                  <a:pt x="2333" y="2926"/>
                  <a:pt x="2327" y="2907"/>
                  <a:pt x="2320" y="2889"/>
                </a:cubicBezTo>
                <a:cubicBezTo>
                  <a:pt x="2316" y="2879"/>
                  <a:pt x="2312" y="2869"/>
                  <a:pt x="2307" y="2860"/>
                </a:cubicBezTo>
                <a:cubicBezTo>
                  <a:pt x="2299" y="2844"/>
                  <a:pt x="2291" y="2828"/>
                  <a:pt x="2282" y="2813"/>
                </a:cubicBezTo>
                <a:cubicBezTo>
                  <a:pt x="2276" y="2804"/>
                  <a:pt x="2270" y="2795"/>
                  <a:pt x="2264" y="2786"/>
                </a:cubicBezTo>
                <a:cubicBezTo>
                  <a:pt x="2253" y="2771"/>
                  <a:pt x="2241" y="2757"/>
                  <a:pt x="2229" y="2744"/>
                </a:cubicBezTo>
                <a:cubicBezTo>
                  <a:pt x="2222" y="2736"/>
                  <a:pt x="2216" y="2729"/>
                  <a:pt x="2209" y="2722"/>
                </a:cubicBezTo>
                <a:cubicBezTo>
                  <a:pt x="2193" y="2707"/>
                  <a:pt x="2176" y="2693"/>
                  <a:pt x="2158" y="2680"/>
                </a:cubicBezTo>
                <a:cubicBezTo>
                  <a:pt x="2153" y="2677"/>
                  <a:pt x="2149" y="2672"/>
                  <a:pt x="2144" y="2669"/>
                </a:cubicBezTo>
                <a:cubicBezTo>
                  <a:pt x="2120" y="2653"/>
                  <a:pt x="2096" y="2640"/>
                  <a:pt x="2070" y="2628"/>
                </a:cubicBezTo>
                <a:cubicBezTo>
                  <a:pt x="2062" y="2625"/>
                  <a:pt x="2055" y="2623"/>
                  <a:pt x="2047" y="2621"/>
                </a:cubicBezTo>
                <a:cubicBezTo>
                  <a:pt x="2032" y="2615"/>
                  <a:pt x="2017" y="2608"/>
                  <a:pt x="2001" y="2604"/>
                </a:cubicBezTo>
                <a:lnTo>
                  <a:pt x="2001" y="1751"/>
                </a:lnTo>
                <a:cubicBezTo>
                  <a:pt x="2017" y="1746"/>
                  <a:pt x="2032" y="1740"/>
                  <a:pt x="2047" y="1734"/>
                </a:cubicBezTo>
                <a:cubicBezTo>
                  <a:pt x="2055" y="1732"/>
                  <a:pt x="2062" y="1730"/>
                  <a:pt x="2070" y="1726"/>
                </a:cubicBezTo>
                <a:cubicBezTo>
                  <a:pt x="2096" y="1715"/>
                  <a:pt x="2120" y="1702"/>
                  <a:pt x="2144" y="1686"/>
                </a:cubicBezTo>
                <a:cubicBezTo>
                  <a:pt x="2149" y="1683"/>
                  <a:pt x="2153" y="1678"/>
                  <a:pt x="2158" y="1675"/>
                </a:cubicBezTo>
                <a:cubicBezTo>
                  <a:pt x="2176" y="1662"/>
                  <a:pt x="2193" y="1648"/>
                  <a:pt x="2209" y="1633"/>
                </a:cubicBezTo>
                <a:cubicBezTo>
                  <a:pt x="2216" y="1626"/>
                  <a:pt x="2222" y="1619"/>
                  <a:pt x="2229" y="1611"/>
                </a:cubicBezTo>
                <a:cubicBezTo>
                  <a:pt x="2241" y="1598"/>
                  <a:pt x="2253" y="1584"/>
                  <a:pt x="2264" y="1569"/>
                </a:cubicBezTo>
                <a:cubicBezTo>
                  <a:pt x="2270" y="1560"/>
                  <a:pt x="2276" y="1551"/>
                  <a:pt x="2282" y="1542"/>
                </a:cubicBezTo>
                <a:cubicBezTo>
                  <a:pt x="2291" y="1527"/>
                  <a:pt x="2299" y="1511"/>
                  <a:pt x="2307" y="1495"/>
                </a:cubicBezTo>
                <a:cubicBezTo>
                  <a:pt x="2312" y="1485"/>
                  <a:pt x="2316" y="1476"/>
                  <a:pt x="2320" y="1466"/>
                </a:cubicBezTo>
                <a:cubicBezTo>
                  <a:pt x="2327" y="1448"/>
                  <a:pt x="2333" y="1429"/>
                  <a:pt x="2338" y="1410"/>
                </a:cubicBezTo>
                <a:cubicBezTo>
                  <a:pt x="2340" y="1401"/>
                  <a:pt x="2343" y="1392"/>
                  <a:pt x="2345" y="1383"/>
                </a:cubicBezTo>
                <a:cubicBezTo>
                  <a:pt x="2350" y="1354"/>
                  <a:pt x="2354" y="1325"/>
                  <a:pt x="2354" y="1295"/>
                </a:cubicBezTo>
                <a:cubicBezTo>
                  <a:pt x="2354" y="1267"/>
                  <a:pt x="2350" y="1240"/>
                  <a:pt x="2345" y="1213"/>
                </a:cubicBezTo>
                <a:cubicBezTo>
                  <a:pt x="2344" y="1203"/>
                  <a:pt x="2342" y="1194"/>
                  <a:pt x="2339" y="1185"/>
                </a:cubicBezTo>
                <a:cubicBezTo>
                  <a:pt x="2338" y="1179"/>
                  <a:pt x="2337" y="1173"/>
                  <a:pt x="2335" y="1167"/>
                </a:cubicBezTo>
                <a:lnTo>
                  <a:pt x="2961" y="802"/>
                </a:lnTo>
                <a:cubicBezTo>
                  <a:pt x="3047" y="888"/>
                  <a:pt x="3165" y="942"/>
                  <a:pt x="3295" y="942"/>
                </a:cubicBezTo>
                <a:cubicBezTo>
                  <a:pt x="3426" y="942"/>
                  <a:pt x="3544" y="888"/>
                  <a:pt x="3629" y="802"/>
                </a:cubicBezTo>
                <a:lnTo>
                  <a:pt x="4255" y="1167"/>
                </a:lnTo>
                <a:cubicBezTo>
                  <a:pt x="4253" y="1173"/>
                  <a:pt x="4253" y="1179"/>
                  <a:pt x="4251" y="1185"/>
                </a:cubicBezTo>
                <a:cubicBezTo>
                  <a:pt x="4249" y="1194"/>
                  <a:pt x="4247" y="1203"/>
                  <a:pt x="4245" y="1213"/>
                </a:cubicBezTo>
                <a:cubicBezTo>
                  <a:pt x="4240" y="1240"/>
                  <a:pt x="4237" y="1267"/>
                  <a:pt x="4237" y="1295"/>
                </a:cubicBezTo>
                <a:cubicBezTo>
                  <a:pt x="4237" y="1325"/>
                  <a:pt x="4240" y="1354"/>
                  <a:pt x="4246" y="1383"/>
                </a:cubicBezTo>
                <a:cubicBezTo>
                  <a:pt x="4248" y="1392"/>
                  <a:pt x="4251" y="1401"/>
                  <a:pt x="4253" y="1410"/>
                </a:cubicBezTo>
                <a:cubicBezTo>
                  <a:pt x="4258" y="1429"/>
                  <a:pt x="4263" y="1448"/>
                  <a:pt x="4270" y="1466"/>
                </a:cubicBezTo>
                <a:cubicBezTo>
                  <a:pt x="4274" y="1476"/>
                  <a:pt x="4279" y="1486"/>
                  <a:pt x="4284" y="1496"/>
                </a:cubicBezTo>
                <a:cubicBezTo>
                  <a:pt x="4291" y="1511"/>
                  <a:pt x="4299" y="1527"/>
                  <a:pt x="4309" y="1542"/>
                </a:cubicBezTo>
                <a:cubicBezTo>
                  <a:pt x="4314" y="1551"/>
                  <a:pt x="4320" y="1560"/>
                  <a:pt x="4327" y="1570"/>
                </a:cubicBezTo>
                <a:cubicBezTo>
                  <a:pt x="4337" y="1584"/>
                  <a:pt x="4349" y="1597"/>
                  <a:pt x="4361" y="1610"/>
                </a:cubicBezTo>
                <a:cubicBezTo>
                  <a:pt x="4368" y="1618"/>
                  <a:pt x="4374" y="1626"/>
                  <a:pt x="4382" y="1633"/>
                </a:cubicBezTo>
                <a:cubicBezTo>
                  <a:pt x="4397" y="1648"/>
                  <a:pt x="4414" y="1661"/>
                  <a:pt x="4431" y="1674"/>
                </a:cubicBezTo>
                <a:cubicBezTo>
                  <a:pt x="4436" y="1678"/>
                  <a:pt x="4441" y="1683"/>
                  <a:pt x="4447" y="1686"/>
                </a:cubicBezTo>
                <a:cubicBezTo>
                  <a:pt x="4470" y="1702"/>
                  <a:pt x="4495" y="1715"/>
                  <a:pt x="4521" y="1726"/>
                </a:cubicBezTo>
                <a:cubicBezTo>
                  <a:pt x="4528" y="1729"/>
                  <a:pt x="4536" y="1731"/>
                  <a:pt x="4544" y="1734"/>
                </a:cubicBezTo>
                <a:cubicBezTo>
                  <a:pt x="4559" y="1740"/>
                  <a:pt x="4574" y="1746"/>
                  <a:pt x="4589" y="1750"/>
                </a:cubicBezTo>
                <a:lnTo>
                  <a:pt x="4588" y="2605"/>
                </a:lnTo>
                <a:cubicBezTo>
                  <a:pt x="4575" y="2608"/>
                  <a:pt x="4562" y="2614"/>
                  <a:pt x="4549" y="2619"/>
                </a:cubicBezTo>
                <a:cubicBezTo>
                  <a:pt x="4539" y="2623"/>
                  <a:pt x="4529" y="2625"/>
                  <a:pt x="4519" y="2630"/>
                </a:cubicBezTo>
                <a:cubicBezTo>
                  <a:pt x="4494" y="2640"/>
                  <a:pt x="4470" y="2653"/>
                  <a:pt x="4448" y="2668"/>
                </a:cubicBezTo>
                <a:cubicBezTo>
                  <a:pt x="4439" y="2674"/>
                  <a:pt x="4432" y="2681"/>
                  <a:pt x="4423" y="2687"/>
                </a:cubicBezTo>
                <a:cubicBezTo>
                  <a:pt x="4410" y="2698"/>
                  <a:pt x="4396" y="2709"/>
                  <a:pt x="4383" y="2721"/>
                </a:cubicBezTo>
                <a:cubicBezTo>
                  <a:pt x="4374" y="2729"/>
                  <a:pt x="4366" y="2739"/>
                  <a:pt x="4358" y="2748"/>
                </a:cubicBezTo>
                <a:cubicBezTo>
                  <a:pt x="4347" y="2760"/>
                  <a:pt x="4337" y="2772"/>
                  <a:pt x="4328" y="2784"/>
                </a:cubicBezTo>
                <a:cubicBezTo>
                  <a:pt x="4321" y="2794"/>
                  <a:pt x="4314" y="2805"/>
                  <a:pt x="4307" y="2815"/>
                </a:cubicBezTo>
                <a:cubicBezTo>
                  <a:pt x="4299" y="2829"/>
                  <a:pt x="4291" y="2843"/>
                  <a:pt x="4284" y="2858"/>
                </a:cubicBezTo>
                <a:cubicBezTo>
                  <a:pt x="4279" y="2869"/>
                  <a:pt x="4274" y="2879"/>
                  <a:pt x="4270" y="2891"/>
                </a:cubicBezTo>
                <a:cubicBezTo>
                  <a:pt x="4263" y="2908"/>
                  <a:pt x="4258" y="2925"/>
                  <a:pt x="4253" y="2943"/>
                </a:cubicBezTo>
                <a:cubicBezTo>
                  <a:pt x="4251" y="2953"/>
                  <a:pt x="4248" y="2962"/>
                  <a:pt x="4246" y="2972"/>
                </a:cubicBezTo>
                <a:cubicBezTo>
                  <a:pt x="4240" y="3001"/>
                  <a:pt x="4237" y="3030"/>
                  <a:pt x="4237" y="3060"/>
                </a:cubicBezTo>
                <a:cubicBezTo>
                  <a:pt x="4237" y="3094"/>
                  <a:pt x="4241" y="3126"/>
                  <a:pt x="4247" y="3158"/>
                </a:cubicBezTo>
                <a:lnTo>
                  <a:pt x="3649" y="3458"/>
                </a:lnTo>
                <a:cubicBezTo>
                  <a:pt x="3647" y="3455"/>
                  <a:pt x="3645" y="3454"/>
                  <a:pt x="3643" y="3452"/>
                </a:cubicBezTo>
                <a:cubicBezTo>
                  <a:pt x="3627" y="3434"/>
                  <a:pt x="3609" y="3418"/>
                  <a:pt x="3591" y="3403"/>
                </a:cubicBezTo>
                <a:cubicBezTo>
                  <a:pt x="3583" y="3397"/>
                  <a:pt x="3577" y="3390"/>
                  <a:pt x="3569" y="3385"/>
                </a:cubicBezTo>
                <a:cubicBezTo>
                  <a:pt x="3551" y="3372"/>
                  <a:pt x="3532" y="3362"/>
                  <a:pt x="3513" y="3351"/>
                </a:cubicBezTo>
                <a:cubicBezTo>
                  <a:pt x="3503" y="3346"/>
                  <a:pt x="3495" y="3341"/>
                  <a:pt x="3485" y="3336"/>
                </a:cubicBezTo>
                <a:cubicBezTo>
                  <a:pt x="3465" y="3327"/>
                  <a:pt x="3443" y="3321"/>
                  <a:pt x="3421" y="3315"/>
                </a:cubicBezTo>
                <a:cubicBezTo>
                  <a:pt x="3412" y="3312"/>
                  <a:pt x="3403" y="3308"/>
                  <a:pt x="3393" y="3306"/>
                </a:cubicBezTo>
                <a:cubicBezTo>
                  <a:pt x="3362" y="3300"/>
                  <a:pt x="3329" y="3296"/>
                  <a:pt x="3295" y="3296"/>
                </a:cubicBezTo>
                <a:close/>
                <a:moveTo>
                  <a:pt x="6001" y="5077"/>
                </a:moveTo>
                <a:cubicBezTo>
                  <a:pt x="5987" y="5080"/>
                  <a:pt x="5975" y="5086"/>
                  <a:pt x="5962" y="5091"/>
                </a:cubicBezTo>
                <a:cubicBezTo>
                  <a:pt x="5952" y="5094"/>
                  <a:pt x="5941" y="5097"/>
                  <a:pt x="5931" y="5101"/>
                </a:cubicBezTo>
                <a:cubicBezTo>
                  <a:pt x="5907" y="5112"/>
                  <a:pt x="5883" y="5125"/>
                  <a:pt x="5861" y="5140"/>
                </a:cubicBezTo>
                <a:cubicBezTo>
                  <a:pt x="5852" y="5146"/>
                  <a:pt x="5844" y="5153"/>
                  <a:pt x="5836" y="5159"/>
                </a:cubicBezTo>
                <a:cubicBezTo>
                  <a:pt x="5822" y="5170"/>
                  <a:pt x="5808" y="5180"/>
                  <a:pt x="5796" y="5192"/>
                </a:cubicBezTo>
                <a:cubicBezTo>
                  <a:pt x="5787" y="5201"/>
                  <a:pt x="5779" y="5211"/>
                  <a:pt x="5770" y="5220"/>
                </a:cubicBezTo>
                <a:cubicBezTo>
                  <a:pt x="5760" y="5231"/>
                  <a:pt x="5750" y="5243"/>
                  <a:pt x="5741" y="5256"/>
                </a:cubicBezTo>
                <a:cubicBezTo>
                  <a:pt x="5733" y="5266"/>
                  <a:pt x="5726" y="5276"/>
                  <a:pt x="5720" y="5287"/>
                </a:cubicBezTo>
                <a:cubicBezTo>
                  <a:pt x="5711" y="5301"/>
                  <a:pt x="5704" y="5315"/>
                  <a:pt x="5697" y="5330"/>
                </a:cubicBezTo>
                <a:cubicBezTo>
                  <a:pt x="5692" y="5340"/>
                  <a:pt x="5687" y="5351"/>
                  <a:pt x="5682" y="5362"/>
                </a:cubicBezTo>
                <a:cubicBezTo>
                  <a:pt x="5675" y="5379"/>
                  <a:pt x="5670" y="5397"/>
                  <a:pt x="5666" y="5415"/>
                </a:cubicBezTo>
                <a:cubicBezTo>
                  <a:pt x="5663" y="5425"/>
                  <a:pt x="5660" y="5434"/>
                  <a:pt x="5658" y="5444"/>
                </a:cubicBezTo>
                <a:cubicBezTo>
                  <a:pt x="5653" y="5473"/>
                  <a:pt x="5649" y="5502"/>
                  <a:pt x="5649" y="5532"/>
                </a:cubicBezTo>
                <a:cubicBezTo>
                  <a:pt x="5649" y="5559"/>
                  <a:pt x="5653" y="5586"/>
                  <a:pt x="5657" y="5612"/>
                </a:cubicBezTo>
                <a:cubicBezTo>
                  <a:pt x="5659" y="5623"/>
                  <a:pt x="5662" y="5634"/>
                  <a:pt x="5664" y="5644"/>
                </a:cubicBezTo>
                <a:cubicBezTo>
                  <a:pt x="5666" y="5649"/>
                  <a:pt x="5666" y="5654"/>
                  <a:pt x="5667" y="5659"/>
                </a:cubicBezTo>
                <a:lnTo>
                  <a:pt x="5042" y="6025"/>
                </a:lnTo>
                <a:cubicBezTo>
                  <a:pt x="4956" y="5938"/>
                  <a:pt x="4838" y="5885"/>
                  <a:pt x="4708" y="5885"/>
                </a:cubicBezTo>
                <a:cubicBezTo>
                  <a:pt x="4577" y="5885"/>
                  <a:pt x="4459" y="5939"/>
                  <a:pt x="4374" y="6025"/>
                </a:cubicBezTo>
                <a:lnTo>
                  <a:pt x="3748" y="5660"/>
                </a:lnTo>
                <a:cubicBezTo>
                  <a:pt x="3750" y="5654"/>
                  <a:pt x="3750" y="5648"/>
                  <a:pt x="3752" y="5642"/>
                </a:cubicBezTo>
                <a:cubicBezTo>
                  <a:pt x="3754" y="5633"/>
                  <a:pt x="3756" y="5624"/>
                  <a:pt x="3758" y="5614"/>
                </a:cubicBezTo>
                <a:cubicBezTo>
                  <a:pt x="3763" y="5587"/>
                  <a:pt x="3766" y="5560"/>
                  <a:pt x="3766" y="5532"/>
                </a:cubicBezTo>
                <a:cubicBezTo>
                  <a:pt x="3766" y="5502"/>
                  <a:pt x="3763" y="5472"/>
                  <a:pt x="3757" y="5444"/>
                </a:cubicBezTo>
                <a:cubicBezTo>
                  <a:pt x="3755" y="5434"/>
                  <a:pt x="3752" y="5426"/>
                  <a:pt x="3750" y="5416"/>
                </a:cubicBezTo>
                <a:cubicBezTo>
                  <a:pt x="3745" y="5397"/>
                  <a:pt x="3740" y="5379"/>
                  <a:pt x="3733" y="5361"/>
                </a:cubicBezTo>
                <a:cubicBezTo>
                  <a:pt x="3729" y="5351"/>
                  <a:pt x="3724" y="5341"/>
                  <a:pt x="3720" y="5331"/>
                </a:cubicBezTo>
                <a:cubicBezTo>
                  <a:pt x="3712" y="5315"/>
                  <a:pt x="3703" y="5300"/>
                  <a:pt x="3694" y="5284"/>
                </a:cubicBezTo>
                <a:cubicBezTo>
                  <a:pt x="3688" y="5275"/>
                  <a:pt x="3683" y="5266"/>
                  <a:pt x="3676" y="5257"/>
                </a:cubicBezTo>
                <a:cubicBezTo>
                  <a:pt x="3665" y="5243"/>
                  <a:pt x="3654" y="5229"/>
                  <a:pt x="3641" y="5215"/>
                </a:cubicBezTo>
                <a:cubicBezTo>
                  <a:pt x="3635" y="5208"/>
                  <a:pt x="3628" y="5200"/>
                  <a:pt x="3621" y="5194"/>
                </a:cubicBezTo>
                <a:cubicBezTo>
                  <a:pt x="3605" y="5178"/>
                  <a:pt x="3588" y="5165"/>
                  <a:pt x="3571" y="5152"/>
                </a:cubicBezTo>
                <a:cubicBezTo>
                  <a:pt x="3566" y="5148"/>
                  <a:pt x="3561" y="5144"/>
                  <a:pt x="3556" y="5140"/>
                </a:cubicBezTo>
                <a:cubicBezTo>
                  <a:pt x="3533" y="5125"/>
                  <a:pt x="3508" y="5111"/>
                  <a:pt x="3482" y="5100"/>
                </a:cubicBezTo>
                <a:cubicBezTo>
                  <a:pt x="3475" y="5097"/>
                  <a:pt x="3467" y="5095"/>
                  <a:pt x="3459" y="5092"/>
                </a:cubicBezTo>
                <a:cubicBezTo>
                  <a:pt x="3444" y="5087"/>
                  <a:pt x="3429" y="5080"/>
                  <a:pt x="3413" y="5076"/>
                </a:cubicBezTo>
                <a:lnTo>
                  <a:pt x="3413" y="4222"/>
                </a:lnTo>
                <a:cubicBezTo>
                  <a:pt x="3429" y="4218"/>
                  <a:pt x="3444" y="4212"/>
                  <a:pt x="3459" y="4206"/>
                </a:cubicBezTo>
                <a:cubicBezTo>
                  <a:pt x="3467" y="4203"/>
                  <a:pt x="3475" y="4201"/>
                  <a:pt x="3482" y="4198"/>
                </a:cubicBezTo>
                <a:cubicBezTo>
                  <a:pt x="3508" y="4187"/>
                  <a:pt x="3533" y="4174"/>
                  <a:pt x="3556" y="4158"/>
                </a:cubicBezTo>
                <a:cubicBezTo>
                  <a:pt x="3561" y="4155"/>
                  <a:pt x="3566" y="4150"/>
                  <a:pt x="3571" y="4147"/>
                </a:cubicBezTo>
                <a:cubicBezTo>
                  <a:pt x="3588" y="4134"/>
                  <a:pt x="3605" y="4120"/>
                  <a:pt x="3621" y="4105"/>
                </a:cubicBezTo>
                <a:cubicBezTo>
                  <a:pt x="3628" y="4098"/>
                  <a:pt x="3635" y="4090"/>
                  <a:pt x="3641" y="4083"/>
                </a:cubicBezTo>
                <a:cubicBezTo>
                  <a:pt x="3654" y="4070"/>
                  <a:pt x="3665" y="4056"/>
                  <a:pt x="3676" y="4041"/>
                </a:cubicBezTo>
                <a:cubicBezTo>
                  <a:pt x="3683" y="4032"/>
                  <a:pt x="3688" y="4023"/>
                  <a:pt x="3694" y="4014"/>
                </a:cubicBezTo>
                <a:cubicBezTo>
                  <a:pt x="3703" y="3999"/>
                  <a:pt x="3712" y="3983"/>
                  <a:pt x="3720" y="3967"/>
                </a:cubicBezTo>
                <a:cubicBezTo>
                  <a:pt x="3724" y="3957"/>
                  <a:pt x="3729" y="3948"/>
                  <a:pt x="3733" y="3938"/>
                </a:cubicBezTo>
                <a:cubicBezTo>
                  <a:pt x="3740" y="3920"/>
                  <a:pt x="3745" y="3901"/>
                  <a:pt x="3750" y="3882"/>
                </a:cubicBezTo>
                <a:cubicBezTo>
                  <a:pt x="3752" y="3873"/>
                  <a:pt x="3755" y="3864"/>
                  <a:pt x="3757" y="3855"/>
                </a:cubicBezTo>
                <a:cubicBezTo>
                  <a:pt x="3763" y="3826"/>
                  <a:pt x="3766" y="3797"/>
                  <a:pt x="3766" y="3766"/>
                </a:cubicBezTo>
                <a:cubicBezTo>
                  <a:pt x="3766" y="3733"/>
                  <a:pt x="3762" y="3700"/>
                  <a:pt x="3755" y="3668"/>
                </a:cubicBezTo>
                <a:lnTo>
                  <a:pt x="4354" y="3369"/>
                </a:lnTo>
                <a:cubicBezTo>
                  <a:pt x="4355" y="3371"/>
                  <a:pt x="4358" y="3373"/>
                  <a:pt x="4360" y="3375"/>
                </a:cubicBezTo>
                <a:cubicBezTo>
                  <a:pt x="4376" y="3393"/>
                  <a:pt x="4394" y="3409"/>
                  <a:pt x="4412" y="3424"/>
                </a:cubicBezTo>
                <a:cubicBezTo>
                  <a:pt x="4419" y="3430"/>
                  <a:pt x="4426" y="3436"/>
                  <a:pt x="4434" y="3441"/>
                </a:cubicBezTo>
                <a:cubicBezTo>
                  <a:pt x="4452" y="3454"/>
                  <a:pt x="4471" y="3465"/>
                  <a:pt x="4490" y="3475"/>
                </a:cubicBezTo>
                <a:cubicBezTo>
                  <a:pt x="4499" y="3480"/>
                  <a:pt x="4508" y="3486"/>
                  <a:pt x="4518" y="3490"/>
                </a:cubicBezTo>
                <a:cubicBezTo>
                  <a:pt x="4538" y="3499"/>
                  <a:pt x="4560" y="3506"/>
                  <a:pt x="4582" y="3512"/>
                </a:cubicBezTo>
                <a:cubicBezTo>
                  <a:pt x="4591" y="3514"/>
                  <a:pt x="4600" y="3518"/>
                  <a:pt x="4609" y="3520"/>
                </a:cubicBezTo>
                <a:cubicBezTo>
                  <a:pt x="4641" y="3527"/>
                  <a:pt x="4674" y="3531"/>
                  <a:pt x="4708" y="3531"/>
                </a:cubicBezTo>
                <a:cubicBezTo>
                  <a:pt x="4838" y="3531"/>
                  <a:pt x="4956" y="3477"/>
                  <a:pt x="5042" y="3391"/>
                </a:cubicBezTo>
                <a:lnTo>
                  <a:pt x="5667" y="3756"/>
                </a:lnTo>
                <a:cubicBezTo>
                  <a:pt x="5666" y="3762"/>
                  <a:pt x="5665" y="3768"/>
                  <a:pt x="5664" y="3774"/>
                </a:cubicBezTo>
                <a:cubicBezTo>
                  <a:pt x="5661" y="3783"/>
                  <a:pt x="5659" y="3793"/>
                  <a:pt x="5658" y="3802"/>
                </a:cubicBezTo>
                <a:cubicBezTo>
                  <a:pt x="5653" y="3829"/>
                  <a:pt x="5649" y="3856"/>
                  <a:pt x="5649" y="3884"/>
                </a:cubicBezTo>
                <a:cubicBezTo>
                  <a:pt x="5649" y="3914"/>
                  <a:pt x="5653" y="3944"/>
                  <a:pt x="5658" y="3972"/>
                </a:cubicBezTo>
                <a:cubicBezTo>
                  <a:pt x="5660" y="3982"/>
                  <a:pt x="5663" y="3991"/>
                  <a:pt x="5665" y="4000"/>
                </a:cubicBezTo>
                <a:cubicBezTo>
                  <a:pt x="5670" y="4019"/>
                  <a:pt x="5676" y="4037"/>
                  <a:pt x="5682" y="4055"/>
                </a:cubicBezTo>
                <a:cubicBezTo>
                  <a:pt x="5687" y="4065"/>
                  <a:pt x="5691" y="4075"/>
                  <a:pt x="5696" y="4085"/>
                </a:cubicBezTo>
                <a:cubicBezTo>
                  <a:pt x="5704" y="4101"/>
                  <a:pt x="5712" y="4116"/>
                  <a:pt x="5721" y="4131"/>
                </a:cubicBezTo>
                <a:cubicBezTo>
                  <a:pt x="5727" y="4140"/>
                  <a:pt x="5733" y="4150"/>
                  <a:pt x="5740" y="4159"/>
                </a:cubicBezTo>
                <a:cubicBezTo>
                  <a:pt x="5750" y="4173"/>
                  <a:pt x="5761" y="4186"/>
                  <a:pt x="5773" y="4199"/>
                </a:cubicBezTo>
                <a:cubicBezTo>
                  <a:pt x="5780" y="4207"/>
                  <a:pt x="5787" y="4215"/>
                  <a:pt x="5795" y="4223"/>
                </a:cubicBezTo>
                <a:cubicBezTo>
                  <a:pt x="5809" y="4237"/>
                  <a:pt x="5825" y="4250"/>
                  <a:pt x="5842" y="4262"/>
                </a:cubicBezTo>
                <a:cubicBezTo>
                  <a:pt x="5848" y="4266"/>
                  <a:pt x="5853" y="4272"/>
                  <a:pt x="5860" y="4276"/>
                </a:cubicBezTo>
                <a:cubicBezTo>
                  <a:pt x="5883" y="4291"/>
                  <a:pt x="5907" y="4304"/>
                  <a:pt x="5933" y="4316"/>
                </a:cubicBezTo>
                <a:cubicBezTo>
                  <a:pt x="5941" y="4319"/>
                  <a:pt x="5949" y="4321"/>
                  <a:pt x="5957" y="4324"/>
                </a:cubicBezTo>
                <a:cubicBezTo>
                  <a:pt x="5972" y="4330"/>
                  <a:pt x="5986" y="4336"/>
                  <a:pt x="6002" y="4340"/>
                </a:cubicBezTo>
                <a:lnTo>
                  <a:pt x="6001" y="5077"/>
                </a:lnTo>
                <a:close/>
              </a:path>
            </a:pathLst>
          </a:custGeom>
          <a:solidFill>
            <a:schemeClr val="accent1"/>
          </a:solidFill>
          <a:ln>
            <a:noFill/>
          </a:ln>
        </p:spPr>
      </p:sp>
      <p:sp>
        <p:nvSpPr>
          <p:cNvPr id="190" name="saturn_321510">
            <a:extLst>
              <a:ext uri="{FF2B5EF4-FFF2-40B4-BE49-F238E27FC236}">
                <a16:creationId xmlns="" xmlns:a16="http://schemas.microsoft.com/office/drawing/2014/main" id="{324B5330-AEA7-4BD4-A5C6-E549F6FC29A7}"/>
              </a:ext>
            </a:extLst>
          </p:cNvPr>
          <p:cNvSpPr>
            <a:spLocks noChangeAspect="1"/>
          </p:cNvSpPr>
          <p:nvPr/>
        </p:nvSpPr>
        <p:spPr bwMode="auto">
          <a:xfrm>
            <a:off x="9885508" y="5344319"/>
            <a:ext cx="368686" cy="368754"/>
          </a:xfrm>
          <a:custGeom>
            <a:avLst/>
            <a:gdLst>
              <a:gd name="connsiteX0" fmla="*/ 56750 w 607390"/>
              <a:gd name="connsiteY0" fmla="*/ 456490 h 607501"/>
              <a:gd name="connsiteX1" fmla="*/ 56750 w 607390"/>
              <a:gd name="connsiteY1" fmla="*/ 523646 h 607501"/>
              <a:gd name="connsiteX2" fmla="*/ 113641 w 607390"/>
              <a:gd name="connsiteY2" fmla="*/ 531360 h 607501"/>
              <a:gd name="connsiteX3" fmla="*/ 102008 w 607390"/>
              <a:gd name="connsiteY3" fmla="*/ 519744 h 607501"/>
              <a:gd name="connsiteX4" fmla="*/ 56750 w 607390"/>
              <a:gd name="connsiteY4" fmla="*/ 456490 h 607501"/>
              <a:gd name="connsiteX5" fmla="*/ 534959 w 607390"/>
              <a:gd name="connsiteY5" fmla="*/ 262916 h 607501"/>
              <a:gd name="connsiteX6" fmla="*/ 412180 w 607390"/>
              <a:gd name="connsiteY6" fmla="*/ 404943 h 607501"/>
              <a:gd name="connsiteX7" fmla="*/ 405728 w 607390"/>
              <a:gd name="connsiteY7" fmla="*/ 411386 h 607501"/>
              <a:gd name="connsiteX8" fmla="*/ 408364 w 607390"/>
              <a:gd name="connsiteY8" fmla="*/ 429446 h 607501"/>
              <a:gd name="connsiteX9" fmla="*/ 356653 w 607390"/>
              <a:gd name="connsiteY9" fmla="*/ 479722 h 607501"/>
              <a:gd name="connsiteX10" fmla="*/ 332115 w 607390"/>
              <a:gd name="connsiteY10" fmla="*/ 473279 h 607501"/>
              <a:gd name="connsiteX11" fmla="*/ 227422 w 607390"/>
              <a:gd name="connsiteY11" fmla="*/ 541706 h 607501"/>
              <a:gd name="connsiteX12" fmla="*/ 303670 w 607390"/>
              <a:gd name="connsiteY12" fmla="*/ 555954 h 607501"/>
              <a:gd name="connsiteX13" fmla="*/ 308850 w 607390"/>
              <a:gd name="connsiteY13" fmla="*/ 555954 h 607501"/>
              <a:gd name="connsiteX14" fmla="*/ 544047 w 607390"/>
              <a:gd name="connsiteY14" fmla="*/ 327440 h 607501"/>
              <a:gd name="connsiteX15" fmla="*/ 534959 w 607390"/>
              <a:gd name="connsiteY15" fmla="*/ 262916 h 607501"/>
              <a:gd name="connsiteX16" fmla="*/ 285541 w 607390"/>
              <a:gd name="connsiteY16" fmla="*/ 154471 h 607501"/>
              <a:gd name="connsiteX17" fmla="*/ 337195 w 607390"/>
              <a:gd name="connsiteY17" fmla="*/ 206090 h 607501"/>
              <a:gd name="connsiteX18" fmla="*/ 285541 w 607390"/>
              <a:gd name="connsiteY18" fmla="*/ 257709 h 607501"/>
              <a:gd name="connsiteX19" fmla="*/ 233887 w 607390"/>
              <a:gd name="connsiteY19" fmla="*/ 206090 h 607501"/>
              <a:gd name="connsiteX20" fmla="*/ 285541 w 607390"/>
              <a:gd name="connsiteY20" fmla="*/ 154471 h 607501"/>
              <a:gd name="connsiteX21" fmla="*/ 308850 w 607390"/>
              <a:gd name="connsiteY21" fmla="*/ 88672 h 607501"/>
              <a:gd name="connsiteX22" fmla="*/ 73563 w 607390"/>
              <a:gd name="connsiteY22" fmla="*/ 318456 h 607501"/>
              <a:gd name="connsiteX23" fmla="*/ 138178 w 607390"/>
              <a:gd name="connsiteY23" fmla="*/ 484895 h 607501"/>
              <a:gd name="connsiteX24" fmla="*/ 171804 w 607390"/>
              <a:gd name="connsiteY24" fmla="*/ 513301 h 607501"/>
              <a:gd name="connsiteX25" fmla="*/ 306215 w 607390"/>
              <a:gd name="connsiteY25" fmla="*/ 429446 h 607501"/>
              <a:gd name="connsiteX26" fmla="*/ 306215 w 607390"/>
              <a:gd name="connsiteY26" fmla="*/ 426814 h 607501"/>
              <a:gd name="connsiteX27" fmla="*/ 357925 w 607390"/>
              <a:gd name="connsiteY27" fmla="*/ 376537 h 607501"/>
              <a:gd name="connsiteX28" fmla="*/ 367013 w 607390"/>
              <a:gd name="connsiteY28" fmla="*/ 377808 h 607501"/>
              <a:gd name="connsiteX29" fmla="*/ 376010 w 607390"/>
              <a:gd name="connsiteY29" fmla="*/ 368733 h 607501"/>
              <a:gd name="connsiteX30" fmla="*/ 511694 w 607390"/>
              <a:gd name="connsiteY30" fmla="*/ 203564 h 607501"/>
              <a:gd name="connsiteX31" fmla="*/ 479431 w 607390"/>
              <a:gd name="connsiteY31" fmla="*/ 161001 h 607501"/>
              <a:gd name="connsiteX32" fmla="*/ 313940 w 607390"/>
              <a:gd name="connsiteY32" fmla="*/ 88672 h 607501"/>
              <a:gd name="connsiteX33" fmla="*/ 308850 w 607390"/>
              <a:gd name="connsiteY33" fmla="*/ 88672 h 607501"/>
              <a:gd name="connsiteX34" fmla="*/ 508195 w 607390"/>
              <a:gd name="connsiteY34" fmla="*/ 50783 h 607501"/>
              <a:gd name="connsiteX35" fmla="*/ 438081 w 607390"/>
              <a:gd name="connsiteY35" fmla="*/ 69341 h 607501"/>
              <a:gd name="connsiteX36" fmla="*/ 515602 w 607390"/>
              <a:gd name="connsiteY36" fmla="*/ 126152 h 607501"/>
              <a:gd name="connsiteX37" fmla="*/ 537594 w 607390"/>
              <a:gd name="connsiteY37" fmla="*/ 153196 h 607501"/>
              <a:gd name="connsiteX38" fmla="*/ 554407 w 607390"/>
              <a:gd name="connsiteY38" fmla="*/ 89942 h 607501"/>
              <a:gd name="connsiteX39" fmla="*/ 545319 w 607390"/>
              <a:gd name="connsiteY39" fmla="*/ 60266 h 607501"/>
              <a:gd name="connsiteX40" fmla="*/ 508195 w 607390"/>
              <a:gd name="connsiteY40" fmla="*/ 50783 h 607501"/>
              <a:gd name="connsiteX41" fmla="*/ 500572 w 607390"/>
              <a:gd name="connsiteY41" fmla="*/ 756 h 607501"/>
              <a:gd name="connsiteX42" fmla="*/ 584125 w 607390"/>
              <a:gd name="connsiteY42" fmla="*/ 25418 h 607501"/>
              <a:gd name="connsiteX43" fmla="*/ 607390 w 607390"/>
              <a:gd name="connsiteY43" fmla="*/ 91303 h 607501"/>
              <a:gd name="connsiteX44" fmla="*/ 569857 w 607390"/>
              <a:gd name="connsiteY44" fmla="*/ 207466 h 607501"/>
              <a:gd name="connsiteX45" fmla="*/ 594485 w 607390"/>
              <a:gd name="connsiteY45" fmla="*/ 328711 h 607501"/>
              <a:gd name="connsiteX46" fmla="*/ 308850 w 607390"/>
              <a:gd name="connsiteY46" fmla="*/ 607501 h 607501"/>
              <a:gd name="connsiteX47" fmla="*/ 302307 w 607390"/>
              <a:gd name="connsiteY47" fmla="*/ 607501 h 607501"/>
              <a:gd name="connsiteX48" fmla="*/ 165351 w 607390"/>
              <a:gd name="connsiteY48" fmla="*/ 568841 h 607501"/>
              <a:gd name="connsiteX49" fmla="*/ 90376 w 607390"/>
              <a:gd name="connsiteY49" fmla="*/ 584269 h 607501"/>
              <a:gd name="connsiteX50" fmla="*/ 21852 w 607390"/>
              <a:gd name="connsiteY50" fmla="*/ 558495 h 607501"/>
              <a:gd name="connsiteX51" fmla="*/ 30940 w 607390"/>
              <a:gd name="connsiteY51" fmla="*/ 388154 h 607501"/>
              <a:gd name="connsiteX52" fmla="*/ 23125 w 607390"/>
              <a:gd name="connsiteY52" fmla="*/ 317095 h 607501"/>
              <a:gd name="connsiteX53" fmla="*/ 308850 w 607390"/>
              <a:gd name="connsiteY53" fmla="*/ 38304 h 607501"/>
              <a:gd name="connsiteX54" fmla="*/ 315303 w 607390"/>
              <a:gd name="connsiteY54" fmla="*/ 38304 h 607501"/>
              <a:gd name="connsiteX55" fmla="*/ 373466 w 607390"/>
              <a:gd name="connsiteY55" fmla="*/ 44838 h 607501"/>
              <a:gd name="connsiteX56" fmla="*/ 500572 w 607390"/>
              <a:gd name="connsiteY56" fmla="*/ 756 h 6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390" h="607501">
                <a:moveTo>
                  <a:pt x="56750" y="456490"/>
                </a:moveTo>
                <a:cubicBezTo>
                  <a:pt x="46390" y="487527"/>
                  <a:pt x="46390" y="512030"/>
                  <a:pt x="56750" y="523646"/>
                </a:cubicBezTo>
                <a:cubicBezTo>
                  <a:pt x="67110" y="533992"/>
                  <a:pt x="86468" y="536533"/>
                  <a:pt x="113641" y="531360"/>
                </a:cubicBezTo>
                <a:lnTo>
                  <a:pt x="102008" y="519744"/>
                </a:lnTo>
                <a:cubicBezTo>
                  <a:pt x="83923" y="500414"/>
                  <a:pt x="68383" y="479722"/>
                  <a:pt x="56750" y="456490"/>
                </a:cubicBezTo>
                <a:close/>
                <a:moveTo>
                  <a:pt x="534959" y="262916"/>
                </a:moveTo>
                <a:cubicBezTo>
                  <a:pt x="502697" y="309381"/>
                  <a:pt x="461346" y="358478"/>
                  <a:pt x="412180" y="404943"/>
                </a:cubicBezTo>
                <a:lnTo>
                  <a:pt x="405728" y="411386"/>
                </a:lnTo>
                <a:cubicBezTo>
                  <a:pt x="407000" y="416559"/>
                  <a:pt x="408364" y="423002"/>
                  <a:pt x="408364" y="429446"/>
                </a:cubicBezTo>
                <a:cubicBezTo>
                  <a:pt x="407000" y="456490"/>
                  <a:pt x="383735" y="479722"/>
                  <a:pt x="356653" y="479722"/>
                </a:cubicBezTo>
                <a:cubicBezTo>
                  <a:pt x="347565" y="479722"/>
                  <a:pt x="339840" y="477181"/>
                  <a:pt x="332115" y="473279"/>
                </a:cubicBezTo>
                <a:cubicBezTo>
                  <a:pt x="297218" y="500414"/>
                  <a:pt x="262320" y="523646"/>
                  <a:pt x="227422" y="541706"/>
                </a:cubicBezTo>
                <a:cubicBezTo>
                  <a:pt x="251960" y="550781"/>
                  <a:pt x="277769" y="555954"/>
                  <a:pt x="303670" y="555954"/>
                </a:cubicBezTo>
                <a:lnTo>
                  <a:pt x="308850" y="555954"/>
                </a:lnTo>
                <a:cubicBezTo>
                  <a:pt x="435446" y="555954"/>
                  <a:pt x="541502" y="453949"/>
                  <a:pt x="544047" y="327440"/>
                </a:cubicBezTo>
                <a:cubicBezTo>
                  <a:pt x="544047" y="305569"/>
                  <a:pt x="541502" y="283607"/>
                  <a:pt x="534959" y="262916"/>
                </a:cubicBezTo>
                <a:close/>
                <a:moveTo>
                  <a:pt x="285541" y="154471"/>
                </a:moveTo>
                <a:cubicBezTo>
                  <a:pt x="314069" y="154471"/>
                  <a:pt x="337195" y="177582"/>
                  <a:pt x="337195" y="206090"/>
                </a:cubicBezTo>
                <a:cubicBezTo>
                  <a:pt x="337195" y="234598"/>
                  <a:pt x="314069" y="257709"/>
                  <a:pt x="285541" y="257709"/>
                </a:cubicBezTo>
                <a:cubicBezTo>
                  <a:pt x="257013" y="257709"/>
                  <a:pt x="233887" y="234598"/>
                  <a:pt x="233887" y="206090"/>
                </a:cubicBezTo>
                <a:cubicBezTo>
                  <a:pt x="233887" y="177582"/>
                  <a:pt x="257013" y="154471"/>
                  <a:pt x="285541" y="154471"/>
                </a:cubicBezTo>
                <a:close/>
                <a:moveTo>
                  <a:pt x="308850" y="88672"/>
                </a:moveTo>
                <a:cubicBezTo>
                  <a:pt x="182164" y="88672"/>
                  <a:pt x="76198" y="190677"/>
                  <a:pt x="73563" y="318456"/>
                </a:cubicBezTo>
                <a:cubicBezTo>
                  <a:pt x="72291" y="380349"/>
                  <a:pt x="95556" y="439791"/>
                  <a:pt x="138178" y="484895"/>
                </a:cubicBezTo>
                <a:cubicBezTo>
                  <a:pt x="148539" y="495241"/>
                  <a:pt x="160171" y="504316"/>
                  <a:pt x="171804" y="513301"/>
                </a:cubicBezTo>
                <a:cubicBezTo>
                  <a:pt x="210609" y="495241"/>
                  <a:pt x="257140" y="468106"/>
                  <a:pt x="306215" y="429446"/>
                </a:cubicBezTo>
                <a:lnTo>
                  <a:pt x="306215" y="426814"/>
                </a:lnTo>
                <a:cubicBezTo>
                  <a:pt x="307487" y="398409"/>
                  <a:pt x="330752" y="376537"/>
                  <a:pt x="357925" y="376537"/>
                </a:cubicBezTo>
                <a:cubicBezTo>
                  <a:pt x="361833" y="376537"/>
                  <a:pt x="364378" y="377808"/>
                  <a:pt x="367013" y="377808"/>
                </a:cubicBezTo>
                <a:cubicBezTo>
                  <a:pt x="369558" y="375176"/>
                  <a:pt x="372103" y="371364"/>
                  <a:pt x="376010" y="368733"/>
                </a:cubicBezTo>
                <a:cubicBezTo>
                  <a:pt x="432901" y="314554"/>
                  <a:pt x="479431" y="256472"/>
                  <a:pt x="511694" y="203564"/>
                </a:cubicBezTo>
                <a:cubicBezTo>
                  <a:pt x="502697" y="189316"/>
                  <a:pt x="492336" y="173888"/>
                  <a:pt x="479431" y="161001"/>
                </a:cubicBezTo>
                <a:cubicBezTo>
                  <a:pt x="435446" y="115807"/>
                  <a:pt x="377283" y="89942"/>
                  <a:pt x="313940" y="88672"/>
                </a:cubicBezTo>
                <a:cubicBezTo>
                  <a:pt x="312667" y="89942"/>
                  <a:pt x="311395" y="88672"/>
                  <a:pt x="308850" y="88672"/>
                </a:cubicBezTo>
                <a:close/>
                <a:moveTo>
                  <a:pt x="508195" y="50783"/>
                </a:moveTo>
                <a:cubicBezTo>
                  <a:pt x="490110" y="51917"/>
                  <a:pt x="466527" y="57725"/>
                  <a:pt x="438081" y="69341"/>
                </a:cubicBezTo>
                <a:cubicBezTo>
                  <a:pt x="466527" y="83499"/>
                  <a:pt x="492336" y="102920"/>
                  <a:pt x="515602" y="126152"/>
                </a:cubicBezTo>
                <a:cubicBezTo>
                  <a:pt x="523326" y="135137"/>
                  <a:pt x="531142" y="144212"/>
                  <a:pt x="537594" y="153196"/>
                </a:cubicBezTo>
                <a:cubicBezTo>
                  <a:pt x="547955" y="128693"/>
                  <a:pt x="554407" y="108002"/>
                  <a:pt x="554407" y="89942"/>
                </a:cubicBezTo>
                <a:cubicBezTo>
                  <a:pt x="554407" y="77055"/>
                  <a:pt x="551772" y="66710"/>
                  <a:pt x="545319" y="60266"/>
                </a:cubicBezTo>
                <a:cubicBezTo>
                  <a:pt x="538866" y="53188"/>
                  <a:pt x="526280" y="49648"/>
                  <a:pt x="508195" y="50783"/>
                </a:cubicBezTo>
                <a:close/>
                <a:moveTo>
                  <a:pt x="500572" y="756"/>
                </a:moveTo>
                <a:cubicBezTo>
                  <a:pt x="536594" y="-2647"/>
                  <a:pt x="565358" y="5407"/>
                  <a:pt x="584125" y="25418"/>
                </a:cubicBezTo>
                <a:cubicBezTo>
                  <a:pt x="599665" y="42207"/>
                  <a:pt x="607390" y="64169"/>
                  <a:pt x="607390" y="91303"/>
                </a:cubicBezTo>
                <a:cubicBezTo>
                  <a:pt x="607390" y="124791"/>
                  <a:pt x="593122" y="164813"/>
                  <a:pt x="569857" y="207466"/>
                </a:cubicBezTo>
                <a:cubicBezTo>
                  <a:pt x="586669" y="244856"/>
                  <a:pt x="595757" y="286148"/>
                  <a:pt x="594485" y="328711"/>
                </a:cubicBezTo>
                <a:cubicBezTo>
                  <a:pt x="591850" y="482354"/>
                  <a:pt x="463891" y="607501"/>
                  <a:pt x="308850" y="607501"/>
                </a:cubicBezTo>
                <a:lnTo>
                  <a:pt x="302307" y="607501"/>
                </a:lnTo>
                <a:cubicBezTo>
                  <a:pt x="253232" y="606231"/>
                  <a:pt x="206702" y="592073"/>
                  <a:pt x="165351" y="568841"/>
                </a:cubicBezTo>
                <a:cubicBezTo>
                  <a:pt x="138178" y="579187"/>
                  <a:pt x="113641" y="584269"/>
                  <a:pt x="90376" y="584269"/>
                </a:cubicBezTo>
                <a:cubicBezTo>
                  <a:pt x="63203" y="584269"/>
                  <a:pt x="39937" y="576555"/>
                  <a:pt x="21852" y="558495"/>
                </a:cubicBezTo>
                <a:cubicBezTo>
                  <a:pt x="-10410" y="524917"/>
                  <a:pt x="-6593" y="465565"/>
                  <a:pt x="30940" y="388154"/>
                </a:cubicBezTo>
                <a:cubicBezTo>
                  <a:pt x="24488" y="364921"/>
                  <a:pt x="21852" y="341689"/>
                  <a:pt x="23125" y="317095"/>
                </a:cubicBezTo>
                <a:cubicBezTo>
                  <a:pt x="27032" y="163542"/>
                  <a:pt x="154991" y="38304"/>
                  <a:pt x="308850" y="38304"/>
                </a:cubicBezTo>
                <a:lnTo>
                  <a:pt x="315303" y="38304"/>
                </a:lnTo>
                <a:cubicBezTo>
                  <a:pt x="335932" y="38304"/>
                  <a:pt x="355381" y="40936"/>
                  <a:pt x="373466" y="44838"/>
                </a:cubicBezTo>
                <a:cubicBezTo>
                  <a:pt x="421269" y="19020"/>
                  <a:pt x="464550" y="4159"/>
                  <a:pt x="500572" y="756"/>
                </a:cubicBezTo>
                <a:close/>
              </a:path>
            </a:pathLst>
          </a:custGeom>
          <a:solidFill>
            <a:schemeClr val="accent1"/>
          </a:solidFill>
          <a:ln>
            <a:noFill/>
          </a:ln>
        </p:spPr>
      </p:sp>
      <p:sp>
        <p:nvSpPr>
          <p:cNvPr id="191" name="teacher-reading-sitting-on-a-chair_43710">
            <a:extLst>
              <a:ext uri="{FF2B5EF4-FFF2-40B4-BE49-F238E27FC236}">
                <a16:creationId xmlns="" xmlns:a16="http://schemas.microsoft.com/office/drawing/2014/main" id="{892DB46B-4D0C-4FB0-99DE-FBA67930CFEB}"/>
              </a:ext>
            </a:extLst>
          </p:cNvPr>
          <p:cNvSpPr>
            <a:spLocks noChangeAspect="1"/>
          </p:cNvSpPr>
          <p:nvPr/>
        </p:nvSpPr>
        <p:spPr bwMode="auto">
          <a:xfrm>
            <a:off x="10454012" y="5344319"/>
            <a:ext cx="329482" cy="368754"/>
          </a:xfrm>
          <a:custGeom>
            <a:avLst/>
            <a:gdLst>
              <a:gd name="connsiteX0" fmla="*/ 35878 w 499565"/>
              <a:gd name="connsiteY0" fmla="*/ 219321 h 559107"/>
              <a:gd name="connsiteX1" fmla="*/ 86106 w 499565"/>
              <a:gd name="connsiteY1" fmla="*/ 419991 h 559107"/>
              <a:gd name="connsiteX2" fmla="*/ 226747 w 499565"/>
              <a:gd name="connsiteY2" fmla="*/ 419991 h 559107"/>
              <a:gd name="connsiteX3" fmla="*/ 226747 w 499565"/>
              <a:gd name="connsiteY3" fmla="*/ 457258 h 559107"/>
              <a:gd name="connsiteX4" fmla="*/ 200915 w 499565"/>
              <a:gd name="connsiteY4" fmla="*/ 457258 h 559107"/>
              <a:gd name="connsiteX5" fmla="*/ 236793 w 499565"/>
              <a:gd name="connsiteY5" fmla="*/ 538959 h 559107"/>
              <a:gd name="connsiteX6" fmla="*/ 215266 w 499565"/>
              <a:gd name="connsiteY6" fmla="*/ 548992 h 559107"/>
              <a:gd name="connsiteX7" fmla="*/ 175083 w 499565"/>
              <a:gd name="connsiteY7" fmla="*/ 457258 h 559107"/>
              <a:gd name="connsiteX8" fmla="*/ 113374 w 499565"/>
              <a:gd name="connsiteY8" fmla="*/ 457258 h 559107"/>
              <a:gd name="connsiteX9" fmla="*/ 71755 w 499565"/>
              <a:gd name="connsiteY9" fmla="*/ 548992 h 559107"/>
              <a:gd name="connsiteX10" fmla="*/ 48794 w 499565"/>
              <a:gd name="connsiteY10" fmla="*/ 538959 h 559107"/>
              <a:gd name="connsiteX11" fmla="*/ 86106 w 499565"/>
              <a:gd name="connsiteY11" fmla="*/ 457258 h 559107"/>
              <a:gd name="connsiteX12" fmla="*/ 57404 w 499565"/>
              <a:gd name="connsiteY12" fmla="*/ 457258 h 559107"/>
              <a:gd name="connsiteX13" fmla="*/ 0 w 499565"/>
              <a:gd name="connsiteY13" fmla="*/ 227921 h 559107"/>
              <a:gd name="connsiteX14" fmla="*/ 472293 w 499565"/>
              <a:gd name="connsiteY14" fmla="*/ 184879 h 559107"/>
              <a:gd name="connsiteX15" fmla="*/ 387606 w 499565"/>
              <a:gd name="connsiteY15" fmla="*/ 192048 h 559107"/>
              <a:gd name="connsiteX16" fmla="*/ 358899 w 499565"/>
              <a:gd name="connsiteY16" fmla="*/ 229327 h 559107"/>
              <a:gd name="connsiteX17" fmla="*/ 373253 w 499565"/>
              <a:gd name="connsiteY17" fmla="*/ 263739 h 559107"/>
              <a:gd name="connsiteX18" fmla="*/ 311532 w 499565"/>
              <a:gd name="connsiteY18" fmla="*/ 289548 h 559107"/>
              <a:gd name="connsiteX19" fmla="*/ 304355 w 499565"/>
              <a:gd name="connsiteY19" fmla="*/ 298151 h 559107"/>
              <a:gd name="connsiteX20" fmla="*/ 390477 w 499565"/>
              <a:gd name="connsiteY20" fmla="*/ 290982 h 559107"/>
              <a:gd name="connsiteX21" fmla="*/ 472293 w 499565"/>
              <a:gd name="connsiteY21" fmla="*/ 123224 h 559107"/>
              <a:gd name="connsiteX22" fmla="*/ 499565 w 499565"/>
              <a:gd name="connsiteY22" fmla="*/ 170540 h 559107"/>
              <a:gd name="connsiteX23" fmla="*/ 396219 w 499565"/>
              <a:gd name="connsiteY23" fmla="*/ 303886 h 559107"/>
              <a:gd name="connsiteX24" fmla="*/ 278518 w 499565"/>
              <a:gd name="connsiteY24" fmla="*/ 312489 h 559107"/>
              <a:gd name="connsiteX25" fmla="*/ 288566 w 499565"/>
              <a:gd name="connsiteY25" fmla="*/ 299585 h 559107"/>
              <a:gd name="connsiteX26" fmla="*/ 282824 w 499565"/>
              <a:gd name="connsiteY26" fmla="*/ 302452 h 559107"/>
              <a:gd name="connsiteX27" fmla="*/ 212491 w 499565"/>
              <a:gd name="connsiteY27" fmla="*/ 237930 h 559107"/>
              <a:gd name="connsiteX28" fmla="*/ 212491 w 499565"/>
              <a:gd name="connsiteY28" fmla="*/ 358372 h 559107"/>
              <a:gd name="connsiteX29" fmla="*/ 242634 w 499565"/>
              <a:gd name="connsiteY29" fmla="*/ 358372 h 559107"/>
              <a:gd name="connsiteX30" fmla="*/ 282824 w 499565"/>
              <a:gd name="connsiteY30" fmla="*/ 358372 h 559107"/>
              <a:gd name="connsiteX31" fmla="*/ 343110 w 499565"/>
              <a:gd name="connsiteY31" fmla="*/ 358372 h 559107"/>
              <a:gd name="connsiteX32" fmla="*/ 347416 w 499565"/>
              <a:gd name="connsiteY32" fmla="*/ 358372 h 559107"/>
              <a:gd name="connsiteX33" fmla="*/ 347416 w 499565"/>
              <a:gd name="connsiteY33" fmla="*/ 559107 h 559107"/>
              <a:gd name="connsiteX34" fmla="*/ 282824 w 499565"/>
              <a:gd name="connsiteY34" fmla="*/ 559107 h 559107"/>
              <a:gd name="connsiteX35" fmla="*/ 282824 w 499565"/>
              <a:gd name="connsiteY35" fmla="*/ 408556 h 559107"/>
              <a:gd name="connsiteX36" fmla="*/ 251246 w 499565"/>
              <a:gd name="connsiteY36" fmla="*/ 408556 h 559107"/>
              <a:gd name="connsiteX37" fmla="*/ 222539 w 499565"/>
              <a:gd name="connsiteY37" fmla="*/ 408556 h 559107"/>
              <a:gd name="connsiteX38" fmla="*/ 219668 w 499565"/>
              <a:gd name="connsiteY38" fmla="*/ 408556 h 559107"/>
              <a:gd name="connsiteX39" fmla="*/ 167995 w 499565"/>
              <a:gd name="connsiteY39" fmla="*/ 408556 h 559107"/>
              <a:gd name="connsiteX40" fmla="*/ 150770 w 499565"/>
              <a:gd name="connsiteY40" fmla="*/ 408556 h 559107"/>
              <a:gd name="connsiteX41" fmla="*/ 139288 w 499565"/>
              <a:gd name="connsiteY41" fmla="*/ 408556 h 559107"/>
              <a:gd name="connsiteX42" fmla="*/ 110580 w 499565"/>
              <a:gd name="connsiteY42" fmla="*/ 408556 h 559107"/>
              <a:gd name="connsiteX43" fmla="*/ 122063 w 499565"/>
              <a:gd name="connsiteY43" fmla="*/ 164805 h 559107"/>
              <a:gd name="connsiteX44" fmla="*/ 203879 w 499565"/>
              <a:gd name="connsiteY44" fmla="*/ 164805 h 559107"/>
              <a:gd name="connsiteX45" fmla="*/ 284260 w 499565"/>
              <a:gd name="connsiteY45" fmla="*/ 259438 h 559107"/>
              <a:gd name="connsiteX46" fmla="*/ 337368 w 499565"/>
              <a:gd name="connsiteY46" fmla="*/ 237930 h 559107"/>
              <a:gd name="connsiteX47" fmla="*/ 381865 w 499565"/>
              <a:gd name="connsiteY47" fmla="*/ 180577 h 559107"/>
              <a:gd name="connsiteX48" fmla="*/ 437844 w 499565"/>
              <a:gd name="connsiteY48" fmla="*/ 176276 h 559107"/>
              <a:gd name="connsiteX49" fmla="*/ 157939 w 499565"/>
              <a:gd name="connsiteY49" fmla="*/ 0 h 559107"/>
              <a:gd name="connsiteX50" fmla="*/ 229667 w 499565"/>
              <a:gd name="connsiteY50" fmla="*/ 71613 h 559107"/>
              <a:gd name="connsiteX51" fmla="*/ 157939 w 499565"/>
              <a:gd name="connsiteY51" fmla="*/ 143226 h 559107"/>
              <a:gd name="connsiteX52" fmla="*/ 86211 w 499565"/>
              <a:gd name="connsiteY52" fmla="*/ 71613 h 559107"/>
              <a:gd name="connsiteX53" fmla="*/ 157939 w 499565"/>
              <a:gd name="connsiteY53" fmla="*/ 0 h 559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99565" h="559107">
                <a:moveTo>
                  <a:pt x="35878" y="219321"/>
                </a:moveTo>
                <a:lnTo>
                  <a:pt x="86106" y="419991"/>
                </a:lnTo>
                <a:lnTo>
                  <a:pt x="226747" y="419991"/>
                </a:lnTo>
                <a:lnTo>
                  <a:pt x="226747" y="457258"/>
                </a:lnTo>
                <a:lnTo>
                  <a:pt x="200915" y="457258"/>
                </a:lnTo>
                <a:lnTo>
                  <a:pt x="236793" y="538959"/>
                </a:lnTo>
                <a:lnTo>
                  <a:pt x="215266" y="548992"/>
                </a:lnTo>
                <a:lnTo>
                  <a:pt x="175083" y="457258"/>
                </a:lnTo>
                <a:lnTo>
                  <a:pt x="113374" y="457258"/>
                </a:lnTo>
                <a:lnTo>
                  <a:pt x="71755" y="548992"/>
                </a:lnTo>
                <a:lnTo>
                  <a:pt x="48794" y="538959"/>
                </a:lnTo>
                <a:lnTo>
                  <a:pt x="86106" y="457258"/>
                </a:lnTo>
                <a:lnTo>
                  <a:pt x="57404" y="457258"/>
                </a:lnTo>
                <a:lnTo>
                  <a:pt x="0" y="227921"/>
                </a:lnTo>
                <a:close/>
                <a:moveTo>
                  <a:pt x="472293" y="184879"/>
                </a:moveTo>
                <a:lnTo>
                  <a:pt x="387606" y="192048"/>
                </a:lnTo>
                <a:lnTo>
                  <a:pt x="358899" y="229327"/>
                </a:lnTo>
                <a:lnTo>
                  <a:pt x="373253" y="263739"/>
                </a:lnTo>
                <a:lnTo>
                  <a:pt x="311532" y="289548"/>
                </a:lnTo>
                <a:lnTo>
                  <a:pt x="304355" y="298151"/>
                </a:lnTo>
                <a:lnTo>
                  <a:pt x="390477" y="290982"/>
                </a:lnTo>
                <a:close/>
                <a:moveTo>
                  <a:pt x="472293" y="123224"/>
                </a:moveTo>
                <a:lnTo>
                  <a:pt x="499565" y="170540"/>
                </a:lnTo>
                <a:lnTo>
                  <a:pt x="396219" y="303886"/>
                </a:lnTo>
                <a:lnTo>
                  <a:pt x="278518" y="312489"/>
                </a:lnTo>
                <a:lnTo>
                  <a:pt x="288566" y="299585"/>
                </a:lnTo>
                <a:lnTo>
                  <a:pt x="282824" y="302452"/>
                </a:lnTo>
                <a:lnTo>
                  <a:pt x="212491" y="237930"/>
                </a:lnTo>
                <a:lnTo>
                  <a:pt x="212491" y="358372"/>
                </a:lnTo>
                <a:lnTo>
                  <a:pt x="242634" y="358372"/>
                </a:lnTo>
                <a:lnTo>
                  <a:pt x="282824" y="358372"/>
                </a:lnTo>
                <a:lnTo>
                  <a:pt x="343110" y="358372"/>
                </a:lnTo>
                <a:lnTo>
                  <a:pt x="347416" y="358372"/>
                </a:lnTo>
                <a:lnTo>
                  <a:pt x="347416" y="559107"/>
                </a:lnTo>
                <a:lnTo>
                  <a:pt x="282824" y="559107"/>
                </a:lnTo>
                <a:lnTo>
                  <a:pt x="282824" y="408556"/>
                </a:lnTo>
                <a:lnTo>
                  <a:pt x="251246" y="408556"/>
                </a:lnTo>
                <a:lnTo>
                  <a:pt x="222539" y="408556"/>
                </a:lnTo>
                <a:lnTo>
                  <a:pt x="219668" y="408556"/>
                </a:lnTo>
                <a:lnTo>
                  <a:pt x="167995" y="408556"/>
                </a:lnTo>
                <a:lnTo>
                  <a:pt x="150770" y="408556"/>
                </a:lnTo>
                <a:lnTo>
                  <a:pt x="139288" y="408556"/>
                </a:lnTo>
                <a:lnTo>
                  <a:pt x="110580" y="408556"/>
                </a:lnTo>
                <a:lnTo>
                  <a:pt x="122063" y="164805"/>
                </a:lnTo>
                <a:lnTo>
                  <a:pt x="203879" y="164805"/>
                </a:lnTo>
                <a:lnTo>
                  <a:pt x="284260" y="259438"/>
                </a:lnTo>
                <a:lnTo>
                  <a:pt x="337368" y="237930"/>
                </a:lnTo>
                <a:lnTo>
                  <a:pt x="381865" y="180577"/>
                </a:lnTo>
                <a:lnTo>
                  <a:pt x="437844" y="176276"/>
                </a:lnTo>
                <a:close/>
                <a:moveTo>
                  <a:pt x="157939" y="0"/>
                </a:moveTo>
                <a:cubicBezTo>
                  <a:pt x="197553" y="0"/>
                  <a:pt x="229667" y="32062"/>
                  <a:pt x="229667" y="71613"/>
                </a:cubicBezTo>
                <a:cubicBezTo>
                  <a:pt x="229667" y="111164"/>
                  <a:pt x="197553" y="143226"/>
                  <a:pt x="157939" y="143226"/>
                </a:cubicBezTo>
                <a:cubicBezTo>
                  <a:pt x="118325" y="143226"/>
                  <a:pt x="86211" y="111164"/>
                  <a:pt x="86211" y="71613"/>
                </a:cubicBezTo>
                <a:cubicBezTo>
                  <a:pt x="86211" y="32062"/>
                  <a:pt x="118325" y="0"/>
                  <a:pt x="157939" y="0"/>
                </a:cubicBezTo>
                <a:close/>
              </a:path>
            </a:pathLst>
          </a:custGeom>
          <a:solidFill>
            <a:schemeClr val="accent1"/>
          </a:solidFill>
          <a:ln>
            <a:noFill/>
          </a:ln>
        </p:spPr>
      </p:sp>
      <p:sp>
        <p:nvSpPr>
          <p:cNvPr id="192" name="atom_268751">
            <a:extLst>
              <a:ext uri="{FF2B5EF4-FFF2-40B4-BE49-F238E27FC236}">
                <a16:creationId xmlns="" xmlns:a16="http://schemas.microsoft.com/office/drawing/2014/main" id="{50557F70-8C4A-4BB4-85C2-2B16F1565FF6}"/>
              </a:ext>
            </a:extLst>
          </p:cNvPr>
          <p:cNvSpPr>
            <a:spLocks noChangeAspect="1"/>
          </p:cNvSpPr>
          <p:nvPr/>
        </p:nvSpPr>
        <p:spPr bwMode="auto">
          <a:xfrm>
            <a:off x="11037480" y="5344319"/>
            <a:ext cx="336090" cy="368754"/>
          </a:xfrm>
          <a:custGeom>
            <a:avLst/>
            <a:gdLst>
              <a:gd name="connsiteX0" fmla="*/ 275094 w 552931"/>
              <a:gd name="connsiteY0" fmla="*/ 484155 h 606668"/>
              <a:gd name="connsiteX1" fmla="*/ 205318 w 552931"/>
              <a:gd name="connsiteY1" fmla="*/ 504683 h 606668"/>
              <a:gd name="connsiteX2" fmla="*/ 346827 w 552931"/>
              <a:gd name="connsiteY2" fmla="*/ 505483 h 606668"/>
              <a:gd name="connsiteX3" fmla="*/ 275094 w 552931"/>
              <a:gd name="connsiteY3" fmla="*/ 484155 h 606668"/>
              <a:gd name="connsiteX4" fmla="*/ 176126 w 552931"/>
              <a:gd name="connsiteY4" fmla="*/ 434301 h 606668"/>
              <a:gd name="connsiteX5" fmla="*/ 184848 w 552931"/>
              <a:gd name="connsiteY5" fmla="*/ 461050 h 606668"/>
              <a:gd name="connsiteX6" fmla="*/ 212260 w 552931"/>
              <a:gd name="connsiteY6" fmla="*/ 455185 h 606668"/>
              <a:gd name="connsiteX7" fmla="*/ 176126 w 552931"/>
              <a:gd name="connsiteY7" fmla="*/ 434301 h 606668"/>
              <a:gd name="connsiteX8" fmla="*/ 376642 w 552931"/>
              <a:gd name="connsiteY8" fmla="*/ 434035 h 606668"/>
              <a:gd name="connsiteX9" fmla="*/ 340063 w 552931"/>
              <a:gd name="connsiteY9" fmla="*/ 455007 h 606668"/>
              <a:gd name="connsiteX10" fmla="*/ 367920 w 552931"/>
              <a:gd name="connsiteY10" fmla="*/ 460695 h 606668"/>
              <a:gd name="connsiteX11" fmla="*/ 376642 w 552931"/>
              <a:gd name="connsiteY11" fmla="*/ 434035 h 606668"/>
              <a:gd name="connsiteX12" fmla="*/ 66033 w 552931"/>
              <a:gd name="connsiteY12" fmla="*/ 342858 h 606668"/>
              <a:gd name="connsiteX13" fmla="*/ 136877 w 552931"/>
              <a:gd name="connsiteY13" fmla="*/ 465493 h 606668"/>
              <a:gd name="connsiteX14" fmla="*/ 119433 w 552931"/>
              <a:gd name="connsiteY14" fmla="*/ 393778 h 606668"/>
              <a:gd name="connsiteX15" fmla="*/ 66033 w 552931"/>
              <a:gd name="connsiteY15" fmla="*/ 342858 h 606668"/>
              <a:gd name="connsiteX16" fmla="*/ 486646 w 552931"/>
              <a:gd name="connsiteY16" fmla="*/ 342769 h 606668"/>
              <a:gd name="connsiteX17" fmla="*/ 433157 w 552931"/>
              <a:gd name="connsiteY17" fmla="*/ 393778 h 606668"/>
              <a:gd name="connsiteX18" fmla="*/ 415980 w 552931"/>
              <a:gd name="connsiteY18" fmla="*/ 464782 h 606668"/>
              <a:gd name="connsiteX19" fmla="*/ 486646 w 552931"/>
              <a:gd name="connsiteY19" fmla="*/ 342769 h 606668"/>
              <a:gd name="connsiteX20" fmla="*/ 112669 w 552931"/>
              <a:gd name="connsiteY20" fmla="*/ 281540 h 606668"/>
              <a:gd name="connsiteX21" fmla="*/ 93356 w 552931"/>
              <a:gd name="connsiteY21" fmla="*/ 303401 h 606668"/>
              <a:gd name="connsiteX22" fmla="*/ 112669 w 552931"/>
              <a:gd name="connsiteY22" fmla="*/ 325529 h 606668"/>
              <a:gd name="connsiteX23" fmla="*/ 112669 w 552931"/>
              <a:gd name="connsiteY23" fmla="*/ 281540 h 606668"/>
              <a:gd name="connsiteX24" fmla="*/ 439921 w 552931"/>
              <a:gd name="connsiteY24" fmla="*/ 281185 h 606668"/>
              <a:gd name="connsiteX25" fmla="*/ 440010 w 552931"/>
              <a:gd name="connsiteY25" fmla="*/ 324818 h 606668"/>
              <a:gd name="connsiteX26" fmla="*/ 459234 w 552931"/>
              <a:gd name="connsiteY26" fmla="*/ 303223 h 606668"/>
              <a:gd name="connsiteX27" fmla="*/ 439921 w 552931"/>
              <a:gd name="connsiteY27" fmla="*/ 281185 h 606668"/>
              <a:gd name="connsiteX28" fmla="*/ 276328 w 552931"/>
              <a:gd name="connsiteY28" fmla="*/ 239699 h 606668"/>
              <a:gd name="connsiteX29" fmla="*/ 340155 w 552931"/>
              <a:gd name="connsiteY29" fmla="*/ 303349 h 606668"/>
              <a:gd name="connsiteX30" fmla="*/ 276328 w 552931"/>
              <a:gd name="connsiteY30" fmla="*/ 366999 h 606668"/>
              <a:gd name="connsiteX31" fmla="*/ 212501 w 552931"/>
              <a:gd name="connsiteY31" fmla="*/ 303349 h 606668"/>
              <a:gd name="connsiteX32" fmla="*/ 276328 w 552931"/>
              <a:gd name="connsiteY32" fmla="*/ 239699 h 606668"/>
              <a:gd name="connsiteX33" fmla="*/ 277052 w 552931"/>
              <a:gd name="connsiteY33" fmla="*/ 172768 h 606668"/>
              <a:gd name="connsiteX34" fmla="*/ 163132 w 552931"/>
              <a:gd name="connsiteY34" fmla="*/ 237107 h 606668"/>
              <a:gd name="connsiteX35" fmla="*/ 163221 w 552931"/>
              <a:gd name="connsiteY35" fmla="*/ 370495 h 606668"/>
              <a:gd name="connsiteX36" fmla="*/ 275806 w 552931"/>
              <a:gd name="connsiteY36" fmla="*/ 434124 h 606668"/>
              <a:gd name="connsiteX37" fmla="*/ 389547 w 552931"/>
              <a:gd name="connsiteY37" fmla="*/ 369429 h 606668"/>
              <a:gd name="connsiteX38" fmla="*/ 389458 w 552931"/>
              <a:gd name="connsiteY38" fmla="*/ 236218 h 606668"/>
              <a:gd name="connsiteX39" fmla="*/ 277052 w 552931"/>
              <a:gd name="connsiteY39" fmla="*/ 172768 h 606668"/>
              <a:gd name="connsiteX40" fmla="*/ 184670 w 552931"/>
              <a:gd name="connsiteY40" fmla="*/ 146108 h 606668"/>
              <a:gd name="connsiteX41" fmla="*/ 176126 w 552931"/>
              <a:gd name="connsiteY41" fmla="*/ 172412 h 606668"/>
              <a:gd name="connsiteX42" fmla="*/ 211815 w 552931"/>
              <a:gd name="connsiteY42" fmla="*/ 151617 h 606668"/>
              <a:gd name="connsiteX43" fmla="*/ 184670 w 552931"/>
              <a:gd name="connsiteY43" fmla="*/ 146108 h 606668"/>
              <a:gd name="connsiteX44" fmla="*/ 367920 w 552931"/>
              <a:gd name="connsiteY44" fmla="*/ 145930 h 606668"/>
              <a:gd name="connsiteX45" fmla="*/ 340775 w 552931"/>
              <a:gd name="connsiteY45" fmla="*/ 151706 h 606668"/>
              <a:gd name="connsiteX46" fmla="*/ 376553 w 552931"/>
              <a:gd name="connsiteY46" fmla="*/ 172412 h 606668"/>
              <a:gd name="connsiteX47" fmla="*/ 367920 w 552931"/>
              <a:gd name="connsiteY47" fmla="*/ 145930 h 606668"/>
              <a:gd name="connsiteX48" fmla="*/ 136610 w 552931"/>
              <a:gd name="connsiteY48" fmla="*/ 142020 h 606668"/>
              <a:gd name="connsiteX49" fmla="*/ 66122 w 552931"/>
              <a:gd name="connsiteY49" fmla="*/ 264122 h 606668"/>
              <a:gd name="connsiteX50" fmla="*/ 119433 w 552931"/>
              <a:gd name="connsiteY50" fmla="*/ 213291 h 606668"/>
              <a:gd name="connsiteX51" fmla="*/ 136610 w 552931"/>
              <a:gd name="connsiteY51" fmla="*/ 142020 h 606668"/>
              <a:gd name="connsiteX52" fmla="*/ 276095 w 552931"/>
              <a:gd name="connsiteY52" fmla="*/ 46977 h 606668"/>
              <a:gd name="connsiteX53" fmla="*/ 206030 w 552931"/>
              <a:gd name="connsiteY53" fmla="*/ 100786 h 606668"/>
              <a:gd name="connsiteX54" fmla="*/ 276785 w 552931"/>
              <a:gd name="connsiteY54" fmla="*/ 122025 h 606668"/>
              <a:gd name="connsiteX55" fmla="*/ 347094 w 552931"/>
              <a:gd name="connsiteY55" fmla="*/ 101675 h 606668"/>
              <a:gd name="connsiteX56" fmla="*/ 276095 w 552931"/>
              <a:gd name="connsiteY56" fmla="*/ 46977 h 606668"/>
              <a:gd name="connsiteX57" fmla="*/ 276585 w 552931"/>
              <a:gd name="connsiteY57" fmla="*/ 0 h 606668"/>
              <a:gd name="connsiteX58" fmla="*/ 396667 w 552931"/>
              <a:gd name="connsiteY58" fmla="*/ 95010 h 606668"/>
              <a:gd name="connsiteX59" fmla="*/ 396756 w 552931"/>
              <a:gd name="connsiteY59" fmla="*/ 95098 h 606668"/>
              <a:gd name="connsiteX60" fmla="*/ 396845 w 552931"/>
              <a:gd name="connsiteY60" fmla="*/ 95098 h 606668"/>
              <a:gd name="connsiteX61" fmla="*/ 539778 w 552931"/>
              <a:gd name="connsiteY61" fmla="*/ 261279 h 606668"/>
              <a:gd name="connsiteX62" fmla="*/ 526429 w 552931"/>
              <a:gd name="connsiteY62" fmla="*/ 263056 h 606668"/>
              <a:gd name="connsiteX63" fmla="*/ 503467 w 552931"/>
              <a:gd name="connsiteY63" fmla="*/ 236218 h 606668"/>
              <a:gd name="connsiteX64" fmla="*/ 501687 w 552931"/>
              <a:gd name="connsiteY64" fmla="*/ 228753 h 606668"/>
              <a:gd name="connsiteX65" fmla="*/ 415802 w 552931"/>
              <a:gd name="connsiteY65" fmla="*/ 141398 h 606668"/>
              <a:gd name="connsiteX66" fmla="*/ 433157 w 552931"/>
              <a:gd name="connsiteY66" fmla="*/ 212935 h 606668"/>
              <a:gd name="connsiteX67" fmla="*/ 517173 w 552931"/>
              <a:gd name="connsiteY67" fmla="*/ 303401 h 606668"/>
              <a:gd name="connsiteX68" fmla="*/ 396578 w 552931"/>
              <a:gd name="connsiteY68" fmla="*/ 511882 h 606668"/>
              <a:gd name="connsiteX69" fmla="*/ 156012 w 552931"/>
              <a:gd name="connsiteY69" fmla="*/ 511704 h 606668"/>
              <a:gd name="connsiteX70" fmla="*/ 155923 w 552931"/>
              <a:gd name="connsiteY70" fmla="*/ 511615 h 606668"/>
              <a:gd name="connsiteX71" fmla="*/ 35506 w 552931"/>
              <a:gd name="connsiteY71" fmla="*/ 303312 h 606668"/>
              <a:gd name="connsiteX72" fmla="*/ 35417 w 552931"/>
              <a:gd name="connsiteY72" fmla="*/ 303223 h 606668"/>
              <a:gd name="connsiteX73" fmla="*/ 156368 w 552931"/>
              <a:gd name="connsiteY73" fmla="*/ 94210 h 606668"/>
              <a:gd name="connsiteX74" fmla="*/ 276585 w 552931"/>
              <a:gd name="connsiteY74" fmla="*/ 0 h 60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52931" h="606668">
                <a:moveTo>
                  <a:pt x="275094" y="484155"/>
                </a:moveTo>
                <a:cubicBezTo>
                  <a:pt x="251598" y="492953"/>
                  <a:pt x="228102" y="499885"/>
                  <a:pt x="205318" y="504683"/>
                </a:cubicBezTo>
                <a:cubicBezTo>
                  <a:pt x="248483" y="577643"/>
                  <a:pt x="303485" y="578176"/>
                  <a:pt x="346827" y="505483"/>
                </a:cubicBezTo>
                <a:cubicBezTo>
                  <a:pt x="324133" y="500862"/>
                  <a:pt x="300103" y="493842"/>
                  <a:pt x="275094" y="484155"/>
                </a:cubicBezTo>
                <a:close/>
                <a:moveTo>
                  <a:pt x="176126" y="434301"/>
                </a:moveTo>
                <a:cubicBezTo>
                  <a:pt x="178707" y="443543"/>
                  <a:pt x="181644" y="452430"/>
                  <a:pt x="184848" y="461050"/>
                </a:cubicBezTo>
                <a:cubicBezTo>
                  <a:pt x="193748" y="459450"/>
                  <a:pt x="203004" y="457584"/>
                  <a:pt x="212260" y="455185"/>
                </a:cubicBezTo>
                <a:cubicBezTo>
                  <a:pt x="199355" y="448253"/>
                  <a:pt x="187429" y="441322"/>
                  <a:pt x="176126" y="434301"/>
                </a:cubicBezTo>
                <a:close/>
                <a:moveTo>
                  <a:pt x="376642" y="434035"/>
                </a:moveTo>
                <a:cubicBezTo>
                  <a:pt x="364627" y="441411"/>
                  <a:pt x="352434" y="448431"/>
                  <a:pt x="340063" y="455007"/>
                </a:cubicBezTo>
                <a:cubicBezTo>
                  <a:pt x="349497" y="457318"/>
                  <a:pt x="358842" y="459184"/>
                  <a:pt x="367920" y="460695"/>
                </a:cubicBezTo>
                <a:cubicBezTo>
                  <a:pt x="371124" y="452163"/>
                  <a:pt x="373972" y="443188"/>
                  <a:pt x="376642" y="434035"/>
                </a:cubicBezTo>
                <a:close/>
                <a:moveTo>
                  <a:pt x="66033" y="342858"/>
                </a:moveTo>
                <a:cubicBezTo>
                  <a:pt x="23758" y="417861"/>
                  <a:pt x="53306" y="465316"/>
                  <a:pt x="136877" y="465493"/>
                </a:cubicBezTo>
                <a:cubicBezTo>
                  <a:pt x="129401" y="443099"/>
                  <a:pt x="123616" y="419016"/>
                  <a:pt x="119433" y="393778"/>
                </a:cubicBezTo>
                <a:cubicBezTo>
                  <a:pt x="99586" y="377605"/>
                  <a:pt x="81697" y="360453"/>
                  <a:pt x="66033" y="342858"/>
                </a:cubicBezTo>
                <a:close/>
                <a:moveTo>
                  <a:pt x="486646" y="342769"/>
                </a:moveTo>
                <a:cubicBezTo>
                  <a:pt x="470715" y="360809"/>
                  <a:pt x="452737" y="377871"/>
                  <a:pt x="433157" y="393778"/>
                </a:cubicBezTo>
                <a:cubicBezTo>
                  <a:pt x="429152" y="418750"/>
                  <a:pt x="423367" y="442655"/>
                  <a:pt x="415980" y="464782"/>
                </a:cubicBezTo>
                <a:cubicBezTo>
                  <a:pt x="491808" y="464427"/>
                  <a:pt x="534795" y="426037"/>
                  <a:pt x="486646" y="342769"/>
                </a:cubicBezTo>
                <a:close/>
                <a:moveTo>
                  <a:pt x="112669" y="281540"/>
                </a:moveTo>
                <a:cubicBezTo>
                  <a:pt x="105905" y="288649"/>
                  <a:pt x="99408" y="295936"/>
                  <a:pt x="93356" y="303401"/>
                </a:cubicBezTo>
                <a:cubicBezTo>
                  <a:pt x="99497" y="311044"/>
                  <a:pt x="105905" y="318420"/>
                  <a:pt x="112669" y="325529"/>
                </a:cubicBezTo>
                <a:cubicBezTo>
                  <a:pt x="112135" y="310422"/>
                  <a:pt x="112135" y="295759"/>
                  <a:pt x="112669" y="281540"/>
                </a:cubicBezTo>
                <a:close/>
                <a:moveTo>
                  <a:pt x="439921" y="281185"/>
                </a:moveTo>
                <a:cubicBezTo>
                  <a:pt x="440544" y="295759"/>
                  <a:pt x="440544" y="310333"/>
                  <a:pt x="440010" y="324818"/>
                </a:cubicBezTo>
                <a:cubicBezTo>
                  <a:pt x="446685" y="317886"/>
                  <a:pt x="453093" y="310599"/>
                  <a:pt x="459234" y="303223"/>
                </a:cubicBezTo>
                <a:cubicBezTo>
                  <a:pt x="453093" y="295581"/>
                  <a:pt x="446685" y="288294"/>
                  <a:pt x="439921" y="281185"/>
                </a:cubicBezTo>
                <a:close/>
                <a:moveTo>
                  <a:pt x="276328" y="239699"/>
                </a:moveTo>
                <a:cubicBezTo>
                  <a:pt x="311579" y="239699"/>
                  <a:pt x="340155" y="268196"/>
                  <a:pt x="340155" y="303349"/>
                </a:cubicBezTo>
                <a:cubicBezTo>
                  <a:pt x="340155" y="338502"/>
                  <a:pt x="311579" y="366999"/>
                  <a:pt x="276328" y="366999"/>
                </a:cubicBezTo>
                <a:cubicBezTo>
                  <a:pt x="241077" y="366999"/>
                  <a:pt x="212501" y="338502"/>
                  <a:pt x="212501" y="303349"/>
                </a:cubicBezTo>
                <a:cubicBezTo>
                  <a:pt x="212501" y="268196"/>
                  <a:pt x="241077" y="239699"/>
                  <a:pt x="276328" y="239699"/>
                </a:cubicBezTo>
                <a:close/>
                <a:moveTo>
                  <a:pt x="277052" y="172768"/>
                </a:moveTo>
                <a:cubicBezTo>
                  <a:pt x="237981" y="188764"/>
                  <a:pt x="198554" y="210447"/>
                  <a:pt x="163132" y="237107"/>
                </a:cubicBezTo>
                <a:cubicBezTo>
                  <a:pt x="157436" y="281895"/>
                  <a:pt x="157792" y="328284"/>
                  <a:pt x="163221" y="370495"/>
                </a:cubicBezTo>
                <a:cubicBezTo>
                  <a:pt x="198376" y="397155"/>
                  <a:pt x="237180" y="418572"/>
                  <a:pt x="275806" y="434124"/>
                </a:cubicBezTo>
                <a:cubicBezTo>
                  <a:pt x="314788" y="418128"/>
                  <a:pt x="354125" y="396266"/>
                  <a:pt x="389547" y="369429"/>
                </a:cubicBezTo>
                <a:cubicBezTo>
                  <a:pt x="395154" y="325440"/>
                  <a:pt x="394976" y="279141"/>
                  <a:pt x="389458" y="236218"/>
                </a:cubicBezTo>
                <a:cubicBezTo>
                  <a:pt x="354392" y="209647"/>
                  <a:pt x="315589" y="188319"/>
                  <a:pt x="277052" y="172768"/>
                </a:cubicBezTo>
                <a:close/>
                <a:moveTo>
                  <a:pt x="184670" y="146108"/>
                </a:moveTo>
                <a:cubicBezTo>
                  <a:pt x="181555" y="154550"/>
                  <a:pt x="178707" y="163348"/>
                  <a:pt x="176126" y="172412"/>
                </a:cubicBezTo>
                <a:cubicBezTo>
                  <a:pt x="187696" y="165125"/>
                  <a:pt x="199622" y="158194"/>
                  <a:pt x="211815" y="151617"/>
                </a:cubicBezTo>
                <a:cubicBezTo>
                  <a:pt x="202559" y="149396"/>
                  <a:pt x="193481" y="147618"/>
                  <a:pt x="184670" y="146108"/>
                </a:cubicBezTo>
                <a:close/>
                <a:moveTo>
                  <a:pt x="367920" y="145930"/>
                </a:moveTo>
                <a:cubicBezTo>
                  <a:pt x="359109" y="147441"/>
                  <a:pt x="350031" y="149396"/>
                  <a:pt x="340775" y="151706"/>
                </a:cubicBezTo>
                <a:cubicBezTo>
                  <a:pt x="354036" y="158816"/>
                  <a:pt x="365784" y="165658"/>
                  <a:pt x="376553" y="172412"/>
                </a:cubicBezTo>
                <a:cubicBezTo>
                  <a:pt x="373972" y="163259"/>
                  <a:pt x="371035" y="154461"/>
                  <a:pt x="367920" y="145930"/>
                </a:cubicBezTo>
                <a:close/>
                <a:moveTo>
                  <a:pt x="136610" y="142020"/>
                </a:moveTo>
                <a:cubicBezTo>
                  <a:pt x="60782" y="142375"/>
                  <a:pt x="17795" y="180766"/>
                  <a:pt x="66122" y="264122"/>
                </a:cubicBezTo>
                <a:cubicBezTo>
                  <a:pt x="81786" y="246527"/>
                  <a:pt x="99764" y="229464"/>
                  <a:pt x="119433" y="213291"/>
                </a:cubicBezTo>
                <a:cubicBezTo>
                  <a:pt x="123438" y="188230"/>
                  <a:pt x="129223" y="164236"/>
                  <a:pt x="136610" y="142020"/>
                </a:cubicBezTo>
                <a:close/>
                <a:moveTo>
                  <a:pt x="276095" y="46977"/>
                </a:moveTo>
                <a:cubicBezTo>
                  <a:pt x="251620" y="47111"/>
                  <a:pt x="227301" y="65328"/>
                  <a:pt x="206030" y="100786"/>
                </a:cubicBezTo>
                <a:cubicBezTo>
                  <a:pt x="228369" y="105407"/>
                  <a:pt x="252043" y="112427"/>
                  <a:pt x="276785" y="122025"/>
                </a:cubicBezTo>
                <a:cubicBezTo>
                  <a:pt x="300103" y="113316"/>
                  <a:pt x="323688" y="106384"/>
                  <a:pt x="347094" y="101675"/>
                </a:cubicBezTo>
                <a:cubicBezTo>
                  <a:pt x="325200" y="64795"/>
                  <a:pt x="300570" y="46844"/>
                  <a:pt x="276095" y="46977"/>
                </a:cubicBezTo>
                <a:close/>
                <a:moveTo>
                  <a:pt x="276585" y="0"/>
                </a:moveTo>
                <a:cubicBezTo>
                  <a:pt x="320751" y="123"/>
                  <a:pt x="364894" y="31781"/>
                  <a:pt x="396667" y="95010"/>
                </a:cubicBezTo>
                <a:cubicBezTo>
                  <a:pt x="396667" y="95010"/>
                  <a:pt x="396756" y="95098"/>
                  <a:pt x="396756" y="95098"/>
                </a:cubicBezTo>
                <a:cubicBezTo>
                  <a:pt x="396756" y="95098"/>
                  <a:pt x="396845" y="95098"/>
                  <a:pt x="396845" y="95098"/>
                </a:cubicBezTo>
                <a:cubicBezTo>
                  <a:pt x="527853" y="87456"/>
                  <a:pt x="578048" y="168680"/>
                  <a:pt x="539778" y="261279"/>
                </a:cubicBezTo>
                <a:cubicBezTo>
                  <a:pt x="537465" y="266788"/>
                  <a:pt x="530078" y="267766"/>
                  <a:pt x="526429" y="263056"/>
                </a:cubicBezTo>
                <a:cubicBezTo>
                  <a:pt x="519398" y="253991"/>
                  <a:pt x="511655" y="245016"/>
                  <a:pt x="503467" y="236218"/>
                </a:cubicBezTo>
                <a:cubicBezTo>
                  <a:pt x="501687" y="234174"/>
                  <a:pt x="500975" y="231331"/>
                  <a:pt x="501687" y="228753"/>
                </a:cubicBezTo>
                <a:cubicBezTo>
                  <a:pt x="519042" y="168147"/>
                  <a:pt x="478903" y="141131"/>
                  <a:pt x="415802" y="141398"/>
                </a:cubicBezTo>
                <a:cubicBezTo>
                  <a:pt x="423278" y="163703"/>
                  <a:pt x="429063" y="187697"/>
                  <a:pt x="433157" y="212935"/>
                </a:cubicBezTo>
                <a:cubicBezTo>
                  <a:pt x="467600" y="241017"/>
                  <a:pt x="496436" y="271854"/>
                  <a:pt x="517173" y="303401"/>
                </a:cubicBezTo>
                <a:cubicBezTo>
                  <a:pt x="599764" y="428703"/>
                  <a:pt x="530879" y="518547"/>
                  <a:pt x="396578" y="511882"/>
                </a:cubicBezTo>
                <a:cubicBezTo>
                  <a:pt x="332765" y="638605"/>
                  <a:pt x="219469" y="637983"/>
                  <a:pt x="156012" y="511704"/>
                </a:cubicBezTo>
                <a:cubicBezTo>
                  <a:pt x="155923" y="511704"/>
                  <a:pt x="155923" y="511615"/>
                  <a:pt x="155923" y="511615"/>
                </a:cubicBezTo>
                <a:cubicBezTo>
                  <a:pt x="15926" y="520857"/>
                  <a:pt x="-43970" y="422482"/>
                  <a:pt x="35506" y="303312"/>
                </a:cubicBezTo>
                <a:cubicBezTo>
                  <a:pt x="35506" y="303312"/>
                  <a:pt x="35506" y="303312"/>
                  <a:pt x="35417" y="303223"/>
                </a:cubicBezTo>
                <a:cubicBezTo>
                  <a:pt x="-45839" y="179877"/>
                  <a:pt x="20821" y="87100"/>
                  <a:pt x="156368" y="94210"/>
                </a:cubicBezTo>
                <a:cubicBezTo>
                  <a:pt x="188230" y="31292"/>
                  <a:pt x="232419" y="-122"/>
                  <a:pt x="276585" y="0"/>
                </a:cubicBezTo>
                <a:close/>
              </a:path>
            </a:pathLst>
          </a:custGeom>
          <a:solidFill>
            <a:schemeClr val="accent1"/>
          </a:solidFill>
          <a:ln>
            <a:noFill/>
          </a:ln>
        </p:spPr>
      </p:sp>
    </p:spTree>
    <p:extLst>
      <p:ext uri="{BB962C8B-B14F-4D97-AF65-F5344CB8AC3E}">
        <p14:creationId xmlns:p14="http://schemas.microsoft.com/office/powerpoint/2010/main" val="4041997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辅助操作教程</a:t>
            </a:r>
          </a:p>
        </p:txBody>
      </p:sp>
      <p:sp>
        <p:nvSpPr>
          <p:cNvPr id="22" name="文本框 21">
            <a:extLst>
              <a:ext uri="{FF2B5EF4-FFF2-40B4-BE49-F238E27FC236}">
                <a16:creationId xmlns="" xmlns:a16="http://schemas.microsoft.com/office/drawing/2014/main" id="{2CB022DC-8980-45FA-87C4-A728A5ED5B83}"/>
              </a:ext>
            </a:extLst>
          </p:cNvPr>
          <p:cNvSpPr txBox="1"/>
          <p:nvPr/>
        </p:nvSpPr>
        <p:spPr>
          <a:xfrm>
            <a:off x="2708953" y="5223041"/>
            <a:ext cx="6774094"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Tutorial for Auxiliary Use</a:t>
            </a:r>
          </a:p>
        </p:txBody>
      </p:sp>
      <p:cxnSp>
        <p:nvCxnSpPr>
          <p:cNvPr id="23" name="直接连接符 22">
            <a:extLst>
              <a:ext uri="{FF2B5EF4-FFF2-40B4-BE49-F238E27FC236}">
                <a16:creationId xmlns=""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08</a:t>
            </a:r>
            <a:endParaRPr lang="zh-CN" altLang="en-US" sz="13800" dirty="0">
              <a:solidFill>
                <a:schemeClr val="bg1"/>
              </a:solidFill>
            </a:endParaRPr>
          </a:p>
        </p:txBody>
      </p:sp>
      <p:sp>
        <p:nvSpPr>
          <p:cNvPr id="35" name="等腰三角形 34">
            <a:extLst>
              <a:ext uri="{FF2B5EF4-FFF2-40B4-BE49-F238E27FC236}">
                <a16:creationId xmlns=""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780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224A83F6-E4F7-4EC4-A9FF-04CDDA0CA55B}"/>
              </a:ext>
            </a:extLst>
          </p:cNvPr>
          <p:cNvSpPr txBox="1"/>
          <p:nvPr/>
        </p:nvSpPr>
        <p:spPr>
          <a:xfrm>
            <a:off x="3026229" y="5903686"/>
            <a:ext cx="6139543" cy="338554"/>
          </a:xfrm>
          <a:prstGeom prst="rect">
            <a:avLst/>
          </a:prstGeom>
          <a:noFill/>
        </p:spPr>
        <p:txBody>
          <a:bodyPr wrap="square" rtlCol="0">
            <a:spAutoFit/>
          </a:bodyPr>
          <a:lstStyle/>
          <a:p>
            <a:pPr algn="dist"/>
            <a:r>
              <a:rPr lang="zh-CN" altLang="en-US" sz="1600" dirty="0">
                <a:solidFill>
                  <a:prstClr val="black">
                    <a:lumMod val="75000"/>
                    <a:lumOff val="25000"/>
                  </a:prstClr>
                </a:solidFill>
                <a:latin typeface="+mn-ea"/>
              </a:rPr>
              <a:t>主菜单“设计”</a:t>
            </a:r>
            <a:r>
              <a:rPr lang="en-US" altLang="zh-CN" sz="1600" dirty="0">
                <a:solidFill>
                  <a:prstClr val="black">
                    <a:lumMod val="75000"/>
                    <a:lumOff val="25000"/>
                  </a:prstClr>
                </a:solidFill>
                <a:latin typeface="+mn-ea"/>
                <a:sym typeface="Wingdings" panose="05000000000000000000" pitchFamily="2" charset="2"/>
              </a:rPr>
              <a:t></a:t>
            </a:r>
            <a:r>
              <a:rPr lang="zh-CN" altLang="en-US" sz="1600" dirty="0">
                <a:solidFill>
                  <a:prstClr val="black">
                    <a:lumMod val="75000"/>
                    <a:lumOff val="25000"/>
                  </a:prstClr>
                </a:solidFill>
                <a:latin typeface="+mn-ea"/>
                <a:sym typeface="Wingdings" panose="05000000000000000000" pitchFamily="2" charset="2"/>
              </a:rPr>
              <a:t>主题颜色</a:t>
            </a:r>
            <a:r>
              <a:rPr lang="en-US" altLang="zh-CN" sz="1600" dirty="0">
                <a:solidFill>
                  <a:prstClr val="black">
                    <a:lumMod val="75000"/>
                    <a:lumOff val="25000"/>
                  </a:prstClr>
                </a:solidFill>
                <a:latin typeface="+mn-ea"/>
                <a:sym typeface="Wingdings" panose="05000000000000000000" pitchFamily="2" charset="2"/>
              </a:rPr>
              <a:t></a:t>
            </a:r>
            <a:r>
              <a:rPr lang="zh-CN" altLang="en-US" sz="1600" dirty="0">
                <a:solidFill>
                  <a:prstClr val="black">
                    <a:lumMod val="75000"/>
                    <a:lumOff val="25000"/>
                  </a:prstClr>
                </a:solidFill>
                <a:latin typeface="+mn-ea"/>
                <a:sym typeface="Wingdings" panose="05000000000000000000" pitchFamily="2" charset="2"/>
              </a:rPr>
              <a:t>选择心仪的配色</a:t>
            </a:r>
            <a:endParaRPr lang="zh-CN" altLang="en-US" sz="1600" dirty="0">
              <a:solidFill>
                <a:prstClr val="black">
                  <a:lumMod val="75000"/>
                  <a:lumOff val="25000"/>
                </a:prstClr>
              </a:solidFill>
              <a:latin typeface="+mn-ea"/>
            </a:endParaRPr>
          </a:p>
        </p:txBody>
      </p:sp>
      <p:sp>
        <p:nvSpPr>
          <p:cNvPr id="11" name="PA-任意多边形 1">
            <a:extLst>
              <a:ext uri="{FF2B5EF4-FFF2-40B4-BE49-F238E27FC236}">
                <a16:creationId xmlns="" xmlns:a16="http://schemas.microsoft.com/office/drawing/2014/main" id="{D461890C-C35D-4BC2-8E9C-D6D638C0A01E}"/>
              </a:ext>
            </a:extLst>
          </p:cNvPr>
          <p:cNvSpPr/>
          <p:nvPr>
            <p:custDataLst>
              <p:tags r:id="rId1"/>
            </p:custDataLst>
          </p:nvPr>
        </p:nvSpPr>
        <p:spPr>
          <a:xfrm>
            <a:off x="4330999" y="1376856"/>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9" cstate="email">
              <a:extLst>
                <a:ext uri="{28A0092B-C50C-407E-A947-70E740481C1C}">
                  <a14:useLocalDpi xmlns:a14="http://schemas.microsoft.com/office/drawing/2010/main"/>
                </a:ext>
              </a:extLst>
            </a:blip>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任意多边形 2">
            <a:extLst>
              <a:ext uri="{FF2B5EF4-FFF2-40B4-BE49-F238E27FC236}">
                <a16:creationId xmlns="" xmlns:a16="http://schemas.microsoft.com/office/drawing/2014/main" id="{5CE70421-0E5F-4085-A23C-FEAD9463ACD1}"/>
              </a:ext>
            </a:extLst>
          </p:cNvPr>
          <p:cNvSpPr/>
          <p:nvPr>
            <p:custDataLst>
              <p:tags r:id="rId2"/>
            </p:custDataLst>
          </p:nvPr>
        </p:nvSpPr>
        <p:spPr>
          <a:xfrm>
            <a:off x="670560" y="1376856"/>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0" cstate="email">
              <a:extLst>
                <a:ext uri="{28A0092B-C50C-407E-A947-70E740481C1C}">
                  <a14:useLocalDpi xmlns:a14="http://schemas.microsoft.com/office/drawing/2010/main"/>
                </a:ext>
              </a:extLst>
            </a:blip>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任意多边形 29">
            <a:extLst>
              <a:ext uri="{FF2B5EF4-FFF2-40B4-BE49-F238E27FC236}">
                <a16:creationId xmlns="" xmlns:a16="http://schemas.microsoft.com/office/drawing/2014/main" id="{B9D51D86-5191-46D9-820F-891E57962402}"/>
              </a:ext>
            </a:extLst>
          </p:cNvPr>
          <p:cNvSpPr/>
          <p:nvPr>
            <p:custDataLst>
              <p:tags r:id="rId3"/>
            </p:custDataLst>
          </p:nvPr>
        </p:nvSpPr>
        <p:spPr>
          <a:xfrm>
            <a:off x="7991439" y="1376856"/>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1" cstate="email">
              <a:extLst>
                <a:ext uri="{28A0092B-C50C-407E-A947-70E740481C1C}">
                  <a14:useLocalDpi xmlns:a14="http://schemas.microsoft.com/office/drawing/2010/main"/>
                </a:ext>
              </a:extLst>
            </a:blip>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任意多边形 30">
            <a:extLst>
              <a:ext uri="{FF2B5EF4-FFF2-40B4-BE49-F238E27FC236}">
                <a16:creationId xmlns="" xmlns:a16="http://schemas.microsoft.com/office/drawing/2014/main" id="{A41D3507-D549-4A65-992E-A9D85B6CC8D0}"/>
              </a:ext>
            </a:extLst>
          </p:cNvPr>
          <p:cNvSpPr/>
          <p:nvPr>
            <p:custDataLst>
              <p:tags r:id="rId4"/>
            </p:custDataLst>
          </p:nvPr>
        </p:nvSpPr>
        <p:spPr>
          <a:xfrm>
            <a:off x="670560" y="3495519"/>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2" cstate="email">
              <a:extLst>
                <a:ext uri="{28A0092B-C50C-407E-A947-70E740481C1C}">
                  <a14:useLocalDpi xmlns:a14="http://schemas.microsoft.com/office/drawing/2010/main"/>
                </a:ext>
              </a:extLst>
            </a:blip>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任意多边形 31">
            <a:extLst>
              <a:ext uri="{FF2B5EF4-FFF2-40B4-BE49-F238E27FC236}">
                <a16:creationId xmlns="" xmlns:a16="http://schemas.microsoft.com/office/drawing/2014/main" id="{57CFAB87-1ABF-4229-A83C-40F0F16C067D}"/>
              </a:ext>
            </a:extLst>
          </p:cNvPr>
          <p:cNvSpPr/>
          <p:nvPr>
            <p:custDataLst>
              <p:tags r:id="rId5"/>
            </p:custDataLst>
          </p:nvPr>
        </p:nvSpPr>
        <p:spPr>
          <a:xfrm>
            <a:off x="7991439" y="3495519"/>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3" cstate="email">
              <a:extLst>
                <a:ext uri="{28A0092B-C50C-407E-A947-70E740481C1C}">
                  <a14:useLocalDpi xmlns:a14="http://schemas.microsoft.com/office/drawing/2010/main"/>
                </a:ext>
              </a:extLst>
            </a:blip>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任意多边形 32">
            <a:extLst>
              <a:ext uri="{FF2B5EF4-FFF2-40B4-BE49-F238E27FC236}">
                <a16:creationId xmlns="" xmlns:a16="http://schemas.microsoft.com/office/drawing/2014/main" id="{73F0529D-D33C-40C7-9035-147ED8DEFCC7}"/>
              </a:ext>
            </a:extLst>
          </p:cNvPr>
          <p:cNvSpPr/>
          <p:nvPr>
            <p:custDataLst>
              <p:tags r:id="rId6"/>
            </p:custDataLst>
          </p:nvPr>
        </p:nvSpPr>
        <p:spPr>
          <a:xfrm>
            <a:off x="4330999" y="3495519"/>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4" cstate="email">
              <a:extLst>
                <a:ext uri="{28A0092B-C50C-407E-A947-70E740481C1C}">
                  <a14:useLocalDpi xmlns:a14="http://schemas.microsoft.com/office/drawing/2010/main"/>
                </a:ext>
              </a:extLst>
            </a:blip>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 xmlns:a16="http://schemas.microsoft.com/office/drawing/2014/main" id="{25C53F43-DA6F-47DD-A0FE-0642BAC0F54E}"/>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一键换色</a:t>
            </a:r>
            <a:endParaRPr lang="zh-CN" altLang="en-US" dirty="0"/>
          </a:p>
        </p:txBody>
      </p:sp>
    </p:spTree>
    <p:extLst>
      <p:ext uri="{BB962C8B-B14F-4D97-AF65-F5344CB8AC3E}">
        <p14:creationId xmlns:p14="http://schemas.microsoft.com/office/powerpoint/2010/main" val="3725953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3C61642D-2EE7-4CD8-A50F-7505792A5406}"/>
              </a:ext>
            </a:extLst>
          </p:cNvPr>
          <p:cNvSpPr txBox="1"/>
          <p:nvPr/>
        </p:nvSpPr>
        <p:spPr>
          <a:xfrm>
            <a:off x="1536610" y="938790"/>
            <a:ext cx="2108200"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背景与意义</a:t>
            </a:r>
          </a:p>
        </p:txBody>
      </p:sp>
      <p:sp>
        <p:nvSpPr>
          <p:cNvPr id="32" name="等腰三角形 31">
            <a:extLst>
              <a:ext uri="{FF2B5EF4-FFF2-40B4-BE49-F238E27FC236}">
                <a16:creationId xmlns="" xmlns:a16="http://schemas.microsoft.com/office/drawing/2014/main" id="{D5CDBDCD-C012-4EB9-8244-0A8545D4B174}"/>
              </a:ext>
            </a:extLst>
          </p:cNvPr>
          <p:cNvSpPr/>
          <p:nvPr/>
        </p:nvSpPr>
        <p:spPr>
          <a:xfrm rot="5400000">
            <a:off x="1436104" y="1086832"/>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 xmlns:a16="http://schemas.microsoft.com/office/drawing/2014/main" id="{9334931B-76FA-4FD4-ADB4-5AE7B0246273}"/>
              </a:ext>
            </a:extLst>
          </p:cNvPr>
          <p:cNvSpPr txBox="1"/>
          <p:nvPr/>
        </p:nvSpPr>
        <p:spPr>
          <a:xfrm>
            <a:off x="1536610" y="2093696"/>
            <a:ext cx="2108200"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论文研究目标</a:t>
            </a:r>
          </a:p>
        </p:txBody>
      </p:sp>
      <p:sp>
        <p:nvSpPr>
          <p:cNvPr id="41" name="文本框 40">
            <a:extLst>
              <a:ext uri="{FF2B5EF4-FFF2-40B4-BE49-F238E27FC236}">
                <a16:creationId xmlns="" xmlns:a16="http://schemas.microsoft.com/office/drawing/2014/main" id="{A636CA0D-6470-4000-BB9B-25F786F649A6}"/>
              </a:ext>
            </a:extLst>
          </p:cNvPr>
          <p:cNvSpPr txBox="1"/>
          <p:nvPr/>
        </p:nvSpPr>
        <p:spPr>
          <a:xfrm>
            <a:off x="1536610" y="3248602"/>
            <a:ext cx="2108200"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论文研究内容</a:t>
            </a:r>
          </a:p>
        </p:txBody>
      </p:sp>
      <p:sp>
        <p:nvSpPr>
          <p:cNvPr id="43" name="等腰三角形 42">
            <a:extLst>
              <a:ext uri="{FF2B5EF4-FFF2-40B4-BE49-F238E27FC236}">
                <a16:creationId xmlns="" xmlns:a16="http://schemas.microsoft.com/office/drawing/2014/main" id="{6755842D-F7C4-4B48-A83E-A08F7B8ADD87}"/>
              </a:ext>
            </a:extLst>
          </p:cNvPr>
          <p:cNvSpPr/>
          <p:nvPr/>
        </p:nvSpPr>
        <p:spPr>
          <a:xfrm rot="5400000">
            <a:off x="1436104" y="3396644"/>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 xmlns:a16="http://schemas.microsoft.com/office/drawing/2014/main" id="{2F01B7DB-2261-4280-8759-9874DA3850C6}"/>
              </a:ext>
            </a:extLst>
          </p:cNvPr>
          <p:cNvSpPr txBox="1"/>
          <p:nvPr/>
        </p:nvSpPr>
        <p:spPr>
          <a:xfrm>
            <a:off x="1536610" y="4403508"/>
            <a:ext cx="2641690"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本年论文研究成果</a:t>
            </a:r>
          </a:p>
        </p:txBody>
      </p:sp>
      <p:sp>
        <p:nvSpPr>
          <p:cNvPr id="48" name="等腰三角形 47">
            <a:extLst>
              <a:ext uri="{FF2B5EF4-FFF2-40B4-BE49-F238E27FC236}">
                <a16:creationId xmlns="" xmlns:a16="http://schemas.microsoft.com/office/drawing/2014/main" id="{2820BD1D-1037-40CE-94A2-A4C39B92488B}"/>
              </a:ext>
            </a:extLst>
          </p:cNvPr>
          <p:cNvSpPr/>
          <p:nvPr/>
        </p:nvSpPr>
        <p:spPr>
          <a:xfrm rot="5400000">
            <a:off x="1436104" y="4551550"/>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 xmlns:a16="http://schemas.microsoft.com/office/drawing/2014/main" id="{09943EC0-DFF2-4349-8FFA-1F8C3B5CE620}"/>
              </a:ext>
            </a:extLst>
          </p:cNvPr>
          <p:cNvSpPr txBox="1"/>
          <p:nvPr/>
        </p:nvSpPr>
        <p:spPr>
          <a:xfrm>
            <a:off x="1536610" y="5558415"/>
            <a:ext cx="3464014"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下一年研究总结与展望</a:t>
            </a:r>
          </a:p>
        </p:txBody>
      </p:sp>
      <p:sp>
        <p:nvSpPr>
          <p:cNvPr id="53" name="等腰三角形 52">
            <a:extLst>
              <a:ext uri="{FF2B5EF4-FFF2-40B4-BE49-F238E27FC236}">
                <a16:creationId xmlns="" xmlns:a16="http://schemas.microsoft.com/office/drawing/2014/main" id="{ABB3A7E7-616C-4BAD-BC72-E85F275C8B8C}"/>
              </a:ext>
            </a:extLst>
          </p:cNvPr>
          <p:cNvSpPr/>
          <p:nvPr/>
        </p:nvSpPr>
        <p:spPr>
          <a:xfrm rot="5400000">
            <a:off x="1436104" y="5706457"/>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 空心 1">
            <a:extLst>
              <a:ext uri="{FF2B5EF4-FFF2-40B4-BE49-F238E27FC236}">
                <a16:creationId xmlns="" xmlns:a16="http://schemas.microsoft.com/office/drawing/2014/main" id="{30BB970B-6BC0-41D1-A3B6-C8C602830353}"/>
              </a:ext>
            </a:extLst>
          </p:cNvPr>
          <p:cNvSpPr/>
          <p:nvPr/>
        </p:nvSpPr>
        <p:spPr>
          <a:xfrm rot="19713326">
            <a:off x="697719" y="739077"/>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圆: 空心 53">
            <a:extLst>
              <a:ext uri="{FF2B5EF4-FFF2-40B4-BE49-F238E27FC236}">
                <a16:creationId xmlns="" xmlns:a16="http://schemas.microsoft.com/office/drawing/2014/main" id="{E8A24878-4B3E-419E-A469-05E86A343A2E}"/>
              </a:ext>
            </a:extLst>
          </p:cNvPr>
          <p:cNvSpPr/>
          <p:nvPr/>
        </p:nvSpPr>
        <p:spPr>
          <a:xfrm rot="19713326">
            <a:off x="697719" y="1891859"/>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圆: 空心 55">
            <a:extLst>
              <a:ext uri="{FF2B5EF4-FFF2-40B4-BE49-F238E27FC236}">
                <a16:creationId xmlns="" xmlns:a16="http://schemas.microsoft.com/office/drawing/2014/main" id="{85F11DDA-F9A6-4B62-9D28-AF3FDCAD7D05}"/>
              </a:ext>
            </a:extLst>
          </p:cNvPr>
          <p:cNvSpPr/>
          <p:nvPr/>
        </p:nvSpPr>
        <p:spPr>
          <a:xfrm rot="19713326">
            <a:off x="697719" y="3044641"/>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圆: 空心 56">
            <a:extLst>
              <a:ext uri="{FF2B5EF4-FFF2-40B4-BE49-F238E27FC236}">
                <a16:creationId xmlns="" xmlns:a16="http://schemas.microsoft.com/office/drawing/2014/main" id="{384C993F-F016-41F3-9E16-5B8D443D1DC7}"/>
              </a:ext>
            </a:extLst>
          </p:cNvPr>
          <p:cNvSpPr/>
          <p:nvPr/>
        </p:nvSpPr>
        <p:spPr>
          <a:xfrm rot="19713326">
            <a:off x="697719" y="4197423"/>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圆: 空心 58">
            <a:extLst>
              <a:ext uri="{FF2B5EF4-FFF2-40B4-BE49-F238E27FC236}">
                <a16:creationId xmlns="" xmlns:a16="http://schemas.microsoft.com/office/drawing/2014/main" id="{47C070C0-1634-439C-B389-1BD99D528995}"/>
              </a:ext>
            </a:extLst>
          </p:cNvPr>
          <p:cNvSpPr/>
          <p:nvPr/>
        </p:nvSpPr>
        <p:spPr>
          <a:xfrm rot="19713326">
            <a:off x="697719" y="5350204"/>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矩形 34">
            <a:extLst>
              <a:ext uri="{FF2B5EF4-FFF2-40B4-BE49-F238E27FC236}">
                <a16:creationId xmlns="" xmlns:a16="http://schemas.microsoft.com/office/drawing/2014/main" id="{1E6777B9-6333-4668-8456-7752999C55BE}"/>
              </a:ext>
            </a:extLst>
          </p:cNvPr>
          <p:cNvSpPr/>
          <p:nvPr/>
        </p:nvSpPr>
        <p:spPr>
          <a:xfrm>
            <a:off x="838291" y="1957500"/>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02</a:t>
            </a:r>
            <a:endParaRPr lang="zh-CN" altLang="en-US" sz="3200" dirty="0">
              <a:solidFill>
                <a:schemeClr val="tx1">
                  <a:lumMod val="75000"/>
                  <a:lumOff val="25000"/>
                </a:schemeClr>
              </a:solidFill>
            </a:endParaRPr>
          </a:p>
        </p:txBody>
      </p:sp>
      <p:sp>
        <p:nvSpPr>
          <p:cNvPr id="38" name="等腰三角形 37">
            <a:extLst>
              <a:ext uri="{FF2B5EF4-FFF2-40B4-BE49-F238E27FC236}">
                <a16:creationId xmlns="" xmlns:a16="http://schemas.microsoft.com/office/drawing/2014/main" id="{F1D78982-A567-42F0-BD34-0E13A79BD649}"/>
              </a:ext>
            </a:extLst>
          </p:cNvPr>
          <p:cNvSpPr/>
          <p:nvPr/>
        </p:nvSpPr>
        <p:spPr>
          <a:xfrm rot="5400000">
            <a:off x="1436104" y="2241738"/>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9943B9F5-E295-4118-97DE-F7BD38DC844E}"/>
              </a:ext>
            </a:extLst>
          </p:cNvPr>
          <p:cNvSpPr/>
          <p:nvPr/>
        </p:nvSpPr>
        <p:spPr>
          <a:xfrm>
            <a:off x="838291" y="3112406"/>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03</a:t>
            </a:r>
            <a:endParaRPr lang="zh-CN" altLang="en-US" sz="3200" dirty="0">
              <a:solidFill>
                <a:schemeClr val="tx1">
                  <a:lumMod val="75000"/>
                  <a:lumOff val="25000"/>
                </a:schemeClr>
              </a:solidFill>
            </a:endParaRPr>
          </a:p>
        </p:txBody>
      </p:sp>
      <p:sp>
        <p:nvSpPr>
          <p:cNvPr id="45" name="矩形 44">
            <a:extLst>
              <a:ext uri="{FF2B5EF4-FFF2-40B4-BE49-F238E27FC236}">
                <a16:creationId xmlns="" xmlns:a16="http://schemas.microsoft.com/office/drawing/2014/main" id="{C5E9EEC0-930E-4454-88B6-8225402F163F}"/>
              </a:ext>
            </a:extLst>
          </p:cNvPr>
          <p:cNvSpPr/>
          <p:nvPr/>
        </p:nvSpPr>
        <p:spPr>
          <a:xfrm>
            <a:off x="838291" y="4267312"/>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04</a:t>
            </a:r>
            <a:endParaRPr lang="zh-CN" altLang="en-US" sz="3200" dirty="0">
              <a:solidFill>
                <a:schemeClr val="tx1">
                  <a:lumMod val="75000"/>
                  <a:lumOff val="25000"/>
                </a:schemeClr>
              </a:solidFill>
            </a:endParaRPr>
          </a:p>
        </p:txBody>
      </p:sp>
      <p:sp>
        <p:nvSpPr>
          <p:cNvPr id="50" name="矩形 49">
            <a:extLst>
              <a:ext uri="{FF2B5EF4-FFF2-40B4-BE49-F238E27FC236}">
                <a16:creationId xmlns="" xmlns:a16="http://schemas.microsoft.com/office/drawing/2014/main" id="{AB68B2D2-48AF-46D0-8C23-EF147F4AC909}"/>
              </a:ext>
            </a:extLst>
          </p:cNvPr>
          <p:cNvSpPr/>
          <p:nvPr/>
        </p:nvSpPr>
        <p:spPr>
          <a:xfrm>
            <a:off x="838291" y="5422219"/>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05</a:t>
            </a:r>
            <a:endParaRPr lang="zh-CN" altLang="en-US" sz="3200" dirty="0">
              <a:solidFill>
                <a:schemeClr val="tx1">
                  <a:lumMod val="75000"/>
                  <a:lumOff val="25000"/>
                </a:schemeClr>
              </a:solidFill>
            </a:endParaRPr>
          </a:p>
        </p:txBody>
      </p:sp>
      <p:sp>
        <p:nvSpPr>
          <p:cNvPr id="11" name="矩形 10">
            <a:extLst>
              <a:ext uri="{FF2B5EF4-FFF2-40B4-BE49-F238E27FC236}">
                <a16:creationId xmlns="" xmlns:a16="http://schemas.microsoft.com/office/drawing/2014/main" id="{B0CCDF8E-40B0-43AD-B0C1-A532FF0E6936}"/>
              </a:ext>
            </a:extLst>
          </p:cNvPr>
          <p:cNvSpPr/>
          <p:nvPr/>
        </p:nvSpPr>
        <p:spPr>
          <a:xfrm>
            <a:off x="838291" y="802594"/>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01</a:t>
            </a:r>
            <a:endParaRPr lang="zh-CN" altLang="en-US" sz="3200" dirty="0">
              <a:solidFill>
                <a:schemeClr val="tx1">
                  <a:lumMod val="75000"/>
                  <a:lumOff val="25000"/>
                </a:schemeClr>
              </a:solidFill>
            </a:endParaRPr>
          </a:p>
        </p:txBody>
      </p:sp>
      <p:sp>
        <p:nvSpPr>
          <p:cNvPr id="68" name="文本框 67">
            <a:extLst>
              <a:ext uri="{FF2B5EF4-FFF2-40B4-BE49-F238E27FC236}">
                <a16:creationId xmlns="" xmlns:a16="http://schemas.microsoft.com/office/drawing/2014/main" id="{CC121D4A-33FA-45AC-A5BB-E57C41BB7B4C}"/>
              </a:ext>
            </a:extLst>
          </p:cNvPr>
          <p:cNvSpPr txBox="1"/>
          <p:nvPr/>
        </p:nvSpPr>
        <p:spPr>
          <a:xfrm>
            <a:off x="1536610" y="1386128"/>
            <a:ext cx="2784568"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Background and Significance</a:t>
            </a:r>
            <a:endParaRPr lang="zh-CN" altLang="en-US" sz="1400" dirty="0">
              <a:solidFill>
                <a:schemeClr val="tx1">
                  <a:lumMod val="75000"/>
                  <a:lumOff val="25000"/>
                </a:schemeClr>
              </a:solidFill>
              <a:ea typeface="微软雅黑" panose="020B0503020204020204" pitchFamily="34" charset="-122"/>
            </a:endParaRPr>
          </a:p>
        </p:txBody>
      </p:sp>
      <p:cxnSp>
        <p:nvCxnSpPr>
          <p:cNvPr id="6" name="直接连接符 5">
            <a:extLst>
              <a:ext uri="{FF2B5EF4-FFF2-40B4-BE49-F238E27FC236}">
                <a16:creationId xmlns="" xmlns:a16="http://schemas.microsoft.com/office/drawing/2014/main" id="{35087F6F-ACB4-4F3A-91FA-99E229A717D7}"/>
              </a:ext>
            </a:extLst>
          </p:cNvPr>
          <p:cNvCxnSpPr>
            <a:cxnSpLocks/>
          </p:cNvCxnSpPr>
          <p:nvPr/>
        </p:nvCxnSpPr>
        <p:spPr>
          <a:xfrm>
            <a:off x="1643154" y="1364931"/>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 xmlns:a16="http://schemas.microsoft.com/office/drawing/2014/main" id="{4F27B4B8-CEAB-472A-94F5-A953C1E43591}"/>
              </a:ext>
            </a:extLst>
          </p:cNvPr>
          <p:cNvSpPr txBox="1"/>
          <p:nvPr/>
        </p:nvSpPr>
        <p:spPr>
          <a:xfrm>
            <a:off x="1536610" y="2542416"/>
            <a:ext cx="3377356"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Research objectives of the paper</a:t>
            </a:r>
          </a:p>
        </p:txBody>
      </p:sp>
      <p:cxnSp>
        <p:nvCxnSpPr>
          <p:cNvPr id="75" name="直接连接符 74">
            <a:extLst>
              <a:ext uri="{FF2B5EF4-FFF2-40B4-BE49-F238E27FC236}">
                <a16:creationId xmlns="" xmlns:a16="http://schemas.microsoft.com/office/drawing/2014/main" id="{22855FF5-C35B-4BB3-B91D-94C39D6A2CFC}"/>
              </a:ext>
            </a:extLst>
          </p:cNvPr>
          <p:cNvCxnSpPr>
            <a:cxnSpLocks/>
          </p:cNvCxnSpPr>
          <p:nvPr/>
        </p:nvCxnSpPr>
        <p:spPr>
          <a:xfrm>
            <a:off x="1643154" y="2521219"/>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 xmlns:a16="http://schemas.microsoft.com/office/drawing/2014/main" id="{FD042F75-E394-43E8-B3A9-73BBF43B58B2}"/>
              </a:ext>
            </a:extLst>
          </p:cNvPr>
          <p:cNvSpPr txBox="1"/>
          <p:nvPr/>
        </p:nvSpPr>
        <p:spPr>
          <a:xfrm>
            <a:off x="1536610" y="3698704"/>
            <a:ext cx="3565300"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The research content of this paper</a:t>
            </a:r>
          </a:p>
        </p:txBody>
      </p:sp>
      <p:cxnSp>
        <p:nvCxnSpPr>
          <p:cNvPr id="78" name="直接连接符 77">
            <a:extLst>
              <a:ext uri="{FF2B5EF4-FFF2-40B4-BE49-F238E27FC236}">
                <a16:creationId xmlns="" xmlns:a16="http://schemas.microsoft.com/office/drawing/2014/main" id="{92931BB8-A6EE-429E-B51E-6773E759837D}"/>
              </a:ext>
            </a:extLst>
          </p:cNvPr>
          <p:cNvCxnSpPr>
            <a:cxnSpLocks/>
          </p:cNvCxnSpPr>
          <p:nvPr/>
        </p:nvCxnSpPr>
        <p:spPr>
          <a:xfrm>
            <a:off x="1643154" y="3677507"/>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 xmlns:a16="http://schemas.microsoft.com/office/drawing/2014/main" id="{3D2BB530-E63C-479F-81EC-AAB89E6508EC}"/>
              </a:ext>
            </a:extLst>
          </p:cNvPr>
          <p:cNvSpPr txBox="1"/>
          <p:nvPr/>
        </p:nvSpPr>
        <p:spPr>
          <a:xfrm>
            <a:off x="1536609" y="4854992"/>
            <a:ext cx="3756205"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The research results of this year's paper</a:t>
            </a:r>
          </a:p>
        </p:txBody>
      </p:sp>
      <p:cxnSp>
        <p:nvCxnSpPr>
          <p:cNvPr id="81" name="直接连接符 80">
            <a:extLst>
              <a:ext uri="{FF2B5EF4-FFF2-40B4-BE49-F238E27FC236}">
                <a16:creationId xmlns="" xmlns:a16="http://schemas.microsoft.com/office/drawing/2014/main" id="{49C9FBB5-A372-4EE0-83CD-CBC92A7E5076}"/>
              </a:ext>
            </a:extLst>
          </p:cNvPr>
          <p:cNvCxnSpPr>
            <a:cxnSpLocks/>
          </p:cNvCxnSpPr>
          <p:nvPr/>
        </p:nvCxnSpPr>
        <p:spPr>
          <a:xfrm>
            <a:off x="1643154" y="4833795"/>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 xmlns:a16="http://schemas.microsoft.com/office/drawing/2014/main" id="{EBD54F1D-1151-48AA-A3CD-E4116563A6E1}"/>
              </a:ext>
            </a:extLst>
          </p:cNvPr>
          <p:cNvSpPr txBox="1"/>
          <p:nvPr/>
        </p:nvSpPr>
        <p:spPr>
          <a:xfrm>
            <a:off x="1536610" y="6011281"/>
            <a:ext cx="4798150"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Summary and Prospect of Research in the Next Year</a:t>
            </a:r>
          </a:p>
        </p:txBody>
      </p:sp>
      <p:cxnSp>
        <p:nvCxnSpPr>
          <p:cNvPr id="84" name="直接连接符 83">
            <a:extLst>
              <a:ext uri="{FF2B5EF4-FFF2-40B4-BE49-F238E27FC236}">
                <a16:creationId xmlns="" xmlns:a16="http://schemas.microsoft.com/office/drawing/2014/main" id="{F13A4022-7269-4B80-B545-EA0CA279A768}"/>
              </a:ext>
            </a:extLst>
          </p:cNvPr>
          <p:cNvCxnSpPr>
            <a:cxnSpLocks/>
          </p:cNvCxnSpPr>
          <p:nvPr/>
        </p:nvCxnSpPr>
        <p:spPr>
          <a:xfrm>
            <a:off x="1643154" y="5990084"/>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00260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47B72A3C-E8D2-4FE9-B0E5-C2B1A4E24C5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9767" y="1831820"/>
            <a:ext cx="5315887" cy="2992606"/>
          </a:xfrm>
          <a:prstGeom prst="rect">
            <a:avLst/>
          </a:prstGeom>
          <a:effectLst>
            <a:outerShdw blurRad="952500" sx="101000" sy="101000" algn="ctr" rotWithShape="0">
              <a:prstClr val="black">
                <a:alpha val="40000"/>
              </a:prstClr>
            </a:outerShdw>
          </a:effectLst>
        </p:spPr>
      </p:pic>
      <p:pic>
        <p:nvPicPr>
          <p:cNvPr id="12" name="图片 11">
            <a:extLst>
              <a:ext uri="{FF2B5EF4-FFF2-40B4-BE49-F238E27FC236}">
                <a16:creationId xmlns="" xmlns:a16="http://schemas.microsoft.com/office/drawing/2014/main" id="{30C5CE34-70B0-47E8-AA70-51E21A153F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07218" y="1829783"/>
            <a:ext cx="5318899" cy="2991881"/>
          </a:xfrm>
          <a:prstGeom prst="rect">
            <a:avLst/>
          </a:prstGeom>
          <a:effectLst>
            <a:outerShdw blurRad="952500" sx="101000" sy="101000" algn="ctr" rotWithShape="0">
              <a:prstClr val="black">
                <a:alpha val="40000"/>
              </a:prstClr>
            </a:outerShdw>
          </a:effectLst>
        </p:spPr>
      </p:pic>
      <p:grpSp>
        <p:nvGrpSpPr>
          <p:cNvPr id="2" name="组合 1">
            <a:extLst>
              <a:ext uri="{FF2B5EF4-FFF2-40B4-BE49-F238E27FC236}">
                <a16:creationId xmlns="" xmlns:a16="http://schemas.microsoft.com/office/drawing/2014/main" id="{F47BAC3F-53D9-4069-8D11-25BFD7F5C032}"/>
              </a:ext>
            </a:extLst>
          </p:cNvPr>
          <p:cNvGrpSpPr/>
          <p:nvPr/>
        </p:nvGrpSpPr>
        <p:grpSpPr>
          <a:xfrm>
            <a:off x="2428041" y="5210931"/>
            <a:ext cx="7335918" cy="746760"/>
            <a:chOff x="1524000" y="5210931"/>
            <a:chExt cx="7335918" cy="746760"/>
          </a:xfrm>
        </p:grpSpPr>
        <p:sp>
          <p:nvSpPr>
            <p:cNvPr id="13" name="文本框 12">
              <a:extLst>
                <a:ext uri="{FF2B5EF4-FFF2-40B4-BE49-F238E27FC236}">
                  <a16:creationId xmlns="" xmlns:a16="http://schemas.microsoft.com/office/drawing/2014/main" id="{A6AED107-BE42-4C3A-89F2-EE873BCA4A8A}"/>
                </a:ext>
              </a:extLst>
            </p:cNvPr>
            <p:cNvSpPr txBox="1"/>
            <p:nvPr/>
          </p:nvSpPr>
          <p:spPr>
            <a:xfrm>
              <a:off x="1524000" y="5415034"/>
              <a:ext cx="3446441" cy="338554"/>
            </a:xfrm>
            <a:prstGeom prst="rect">
              <a:avLst/>
            </a:prstGeom>
            <a:noFill/>
          </p:spPr>
          <p:txBody>
            <a:bodyPr wrap="square" rtlCol="0">
              <a:spAutoFit/>
            </a:bodyPr>
            <a:lstStyle/>
            <a:p>
              <a:r>
                <a:rPr lang="zh-CN" altLang="en-US" sz="1600" dirty="0">
                  <a:solidFill>
                    <a:schemeClr val="tx1">
                      <a:lumMod val="75000"/>
                      <a:lumOff val="25000"/>
                    </a:schemeClr>
                  </a:solidFill>
                  <a:latin typeface="+mj-ea"/>
                  <a:ea typeface="+mj-ea"/>
                </a:rPr>
                <a:t>删除原有图片之后，单击图片图标</a:t>
              </a:r>
            </a:p>
          </p:txBody>
        </p:sp>
        <p:pic>
          <p:nvPicPr>
            <p:cNvPr id="14" name="图片 13">
              <a:extLst>
                <a:ext uri="{FF2B5EF4-FFF2-40B4-BE49-F238E27FC236}">
                  <a16:creationId xmlns="" xmlns:a16="http://schemas.microsoft.com/office/drawing/2014/main" id="{781C8C6D-A2A2-4D8F-926C-1061AAEAA849}"/>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4887563" y="5210931"/>
              <a:ext cx="746760" cy="746760"/>
            </a:xfrm>
            <a:custGeom>
              <a:avLst/>
              <a:gdLst>
                <a:gd name="connsiteX0" fmla="*/ 373380 w 746760"/>
                <a:gd name="connsiteY0" fmla="*/ 0 h 746760"/>
                <a:gd name="connsiteX1" fmla="*/ 746760 w 746760"/>
                <a:gd name="connsiteY1" fmla="*/ 373380 h 746760"/>
                <a:gd name="connsiteX2" fmla="*/ 373380 w 746760"/>
                <a:gd name="connsiteY2" fmla="*/ 746760 h 746760"/>
                <a:gd name="connsiteX3" fmla="*/ 0 w 746760"/>
                <a:gd name="connsiteY3" fmla="*/ 373380 h 746760"/>
                <a:gd name="connsiteX4" fmla="*/ 373380 w 746760"/>
                <a:gd name="connsiteY4" fmla="*/ 0 h 746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 h="746760">
                  <a:moveTo>
                    <a:pt x="373380" y="0"/>
                  </a:moveTo>
                  <a:cubicBezTo>
                    <a:pt x="579592" y="0"/>
                    <a:pt x="746760" y="167168"/>
                    <a:pt x="746760" y="373380"/>
                  </a:cubicBezTo>
                  <a:cubicBezTo>
                    <a:pt x="746760" y="579592"/>
                    <a:pt x="579592" y="746760"/>
                    <a:pt x="373380" y="746760"/>
                  </a:cubicBezTo>
                  <a:cubicBezTo>
                    <a:pt x="167168" y="746760"/>
                    <a:pt x="0" y="579592"/>
                    <a:pt x="0" y="373380"/>
                  </a:cubicBezTo>
                  <a:cubicBezTo>
                    <a:pt x="0" y="167168"/>
                    <a:pt x="167168" y="0"/>
                    <a:pt x="373380" y="0"/>
                  </a:cubicBezTo>
                  <a:close/>
                </a:path>
              </a:pathLst>
            </a:custGeom>
            <a:effectLst>
              <a:outerShdw blurRad="495300" sx="101000" sy="101000" algn="ctr" rotWithShape="0">
                <a:prstClr val="black">
                  <a:alpha val="40000"/>
                </a:prstClr>
              </a:outerShdw>
            </a:effectLst>
          </p:spPr>
        </p:pic>
        <p:sp>
          <p:nvSpPr>
            <p:cNvPr id="15" name="文本框 14">
              <a:extLst>
                <a:ext uri="{FF2B5EF4-FFF2-40B4-BE49-F238E27FC236}">
                  <a16:creationId xmlns="" xmlns:a16="http://schemas.microsoft.com/office/drawing/2014/main" id="{19643DEE-7CA8-420C-9BB7-5418605B71C0}"/>
                </a:ext>
              </a:extLst>
            </p:cNvPr>
            <p:cNvSpPr txBox="1"/>
            <p:nvPr/>
          </p:nvSpPr>
          <p:spPr>
            <a:xfrm>
              <a:off x="5721321" y="5415034"/>
              <a:ext cx="3138597" cy="338554"/>
            </a:xfrm>
            <a:prstGeom prst="rect">
              <a:avLst/>
            </a:prstGeom>
            <a:noFill/>
          </p:spPr>
          <p:txBody>
            <a:bodyPr wrap="square" rtlCol="0">
              <a:spAutoFit/>
            </a:bodyPr>
            <a:lstStyle/>
            <a:p>
              <a:r>
                <a:rPr lang="zh-CN" altLang="en-US" sz="1600" dirty="0">
                  <a:solidFill>
                    <a:schemeClr val="tx1">
                      <a:lumMod val="75000"/>
                      <a:lumOff val="25000"/>
                    </a:schemeClr>
                  </a:solidFill>
                  <a:latin typeface="+mj-ea"/>
                  <a:ea typeface="+mj-ea"/>
                </a:rPr>
                <a:t>即可更换为自己文件里面的图片</a:t>
              </a:r>
            </a:p>
          </p:txBody>
        </p:sp>
      </p:grpSp>
      <p:sp>
        <p:nvSpPr>
          <p:cNvPr id="4" name="标题 3">
            <a:extLst>
              <a:ext uri="{FF2B5EF4-FFF2-40B4-BE49-F238E27FC236}">
                <a16:creationId xmlns="" xmlns:a16="http://schemas.microsoft.com/office/drawing/2014/main" id="{D906EC7F-C75A-4718-A7FB-D99B147911E8}"/>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图片占位符</a:t>
            </a:r>
            <a:endParaRPr lang="zh-CN" altLang="en-US" dirty="0"/>
          </a:p>
        </p:txBody>
      </p:sp>
    </p:spTree>
    <p:extLst>
      <p:ext uri="{BB962C8B-B14F-4D97-AF65-F5344CB8AC3E}">
        <p14:creationId xmlns:p14="http://schemas.microsoft.com/office/powerpoint/2010/main" val="723000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9CD09420-11AB-44D9-8D2C-8D165EC0EC2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2613" y="1835775"/>
            <a:ext cx="5310195" cy="2984696"/>
          </a:xfrm>
          <a:prstGeom prst="rect">
            <a:avLst/>
          </a:prstGeom>
          <a:effectLst>
            <a:outerShdw blurRad="952500" sx="101000" sy="101000" algn="ctr" rotWithShape="0">
              <a:prstClr val="black">
                <a:alpha val="40000"/>
              </a:prstClr>
            </a:outerShdw>
          </a:effectLst>
        </p:spPr>
      </p:pic>
      <p:sp>
        <p:nvSpPr>
          <p:cNvPr id="9" name="文本框 8">
            <a:extLst>
              <a:ext uri="{FF2B5EF4-FFF2-40B4-BE49-F238E27FC236}">
                <a16:creationId xmlns="" xmlns:a16="http://schemas.microsoft.com/office/drawing/2014/main" id="{976F0D44-954E-474F-A082-9035CD99174F}"/>
              </a:ext>
            </a:extLst>
          </p:cNvPr>
          <p:cNvSpPr txBox="1"/>
          <p:nvPr/>
        </p:nvSpPr>
        <p:spPr>
          <a:xfrm>
            <a:off x="2283015" y="5459279"/>
            <a:ext cx="7625970"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mj-ea"/>
                <a:ea typeface="+mj-ea"/>
              </a:rPr>
              <a:t>所有的数据图表都可以在线编辑，部分特殊图表使用方法已在“编辑数据”中标明</a:t>
            </a:r>
          </a:p>
        </p:txBody>
      </p:sp>
      <p:pic>
        <p:nvPicPr>
          <p:cNvPr id="16" name="图片 15">
            <a:extLst>
              <a:ext uri="{FF2B5EF4-FFF2-40B4-BE49-F238E27FC236}">
                <a16:creationId xmlns="" xmlns:a16="http://schemas.microsoft.com/office/drawing/2014/main" id="{1E533BD5-750C-4B70-A43B-7FE8104FFB7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26667" y="1838578"/>
            <a:ext cx="5278718" cy="2977880"/>
          </a:xfrm>
          <a:prstGeom prst="rect">
            <a:avLst/>
          </a:prstGeom>
          <a:effectLst>
            <a:outerShdw blurRad="952500" sx="101000" sy="101000" algn="ctr" rotWithShape="0">
              <a:prstClr val="black">
                <a:alpha val="40000"/>
              </a:prstClr>
            </a:outerShdw>
          </a:effectLst>
        </p:spPr>
      </p:pic>
      <p:sp>
        <p:nvSpPr>
          <p:cNvPr id="3" name="标题 2">
            <a:extLst>
              <a:ext uri="{FF2B5EF4-FFF2-40B4-BE49-F238E27FC236}">
                <a16:creationId xmlns="" xmlns:a16="http://schemas.microsoft.com/office/drawing/2014/main" id="{6F826A93-9485-40EC-9542-130BD0199C93}"/>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可编辑数据图表</a:t>
            </a:r>
            <a:endParaRPr lang="zh-CN" altLang="en-US" dirty="0"/>
          </a:p>
        </p:txBody>
      </p:sp>
    </p:spTree>
    <p:extLst>
      <p:ext uri="{BB962C8B-B14F-4D97-AF65-F5344CB8AC3E}">
        <p14:creationId xmlns:p14="http://schemas.microsoft.com/office/powerpoint/2010/main" val="867982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授权转载作品  ，仅供学习交流使用，禁止商用。</a:t>
            </a:r>
            <a:endParaRPr lang="zh-CN" altLang="en-US" dirty="0"/>
          </a:p>
        </p:txBody>
      </p:sp>
    </p:spTree>
    <p:extLst>
      <p:ext uri="{BB962C8B-B14F-4D97-AF65-F5344CB8AC3E}">
        <p14:creationId xmlns:p14="http://schemas.microsoft.com/office/powerpoint/2010/main" val="631144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背景与意义</a:t>
            </a:r>
          </a:p>
        </p:txBody>
      </p:sp>
      <p:sp>
        <p:nvSpPr>
          <p:cNvPr id="22" name="文本框 21">
            <a:extLst>
              <a:ext uri="{FF2B5EF4-FFF2-40B4-BE49-F238E27FC236}">
                <a16:creationId xmlns="" xmlns:a16="http://schemas.microsoft.com/office/drawing/2014/main" id="{2CB022DC-8980-45FA-87C4-A728A5ED5B83}"/>
              </a:ext>
            </a:extLst>
          </p:cNvPr>
          <p:cNvSpPr txBox="1"/>
          <p:nvPr/>
        </p:nvSpPr>
        <p:spPr>
          <a:xfrm>
            <a:off x="2628900" y="5223041"/>
            <a:ext cx="69342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Background and Significance</a:t>
            </a:r>
            <a:endParaRPr lang="zh-CN" altLang="en-US" sz="3200" dirty="0">
              <a:solidFill>
                <a:schemeClr val="tx1">
                  <a:lumMod val="75000"/>
                  <a:lumOff val="25000"/>
                </a:schemeClr>
              </a:solidFill>
              <a:ea typeface="微软雅黑" panose="020B0503020204020204" pitchFamily="34" charset="-122"/>
            </a:endParaRPr>
          </a:p>
        </p:txBody>
      </p:sp>
      <p:cxnSp>
        <p:nvCxnSpPr>
          <p:cNvPr id="23" name="直接连接符 22">
            <a:extLst>
              <a:ext uri="{FF2B5EF4-FFF2-40B4-BE49-F238E27FC236}">
                <a16:creationId xmlns=""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01</a:t>
            </a:r>
            <a:endParaRPr lang="zh-CN" altLang="en-US" sz="13800" dirty="0">
              <a:solidFill>
                <a:schemeClr val="bg1"/>
              </a:solidFill>
            </a:endParaRPr>
          </a:p>
        </p:txBody>
      </p:sp>
      <p:sp>
        <p:nvSpPr>
          <p:cNvPr id="35" name="等腰三角形 34">
            <a:extLst>
              <a:ext uri="{FF2B5EF4-FFF2-40B4-BE49-F238E27FC236}">
                <a16:creationId xmlns=""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39587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a:extLst>
              <a:ext uri="{FF2B5EF4-FFF2-40B4-BE49-F238E27FC236}">
                <a16:creationId xmlns="" xmlns:a16="http://schemas.microsoft.com/office/drawing/2014/main" id="{0938B48E-A710-46F9-A713-1BA8742B6811}"/>
              </a:ext>
            </a:extLst>
          </p:cNvPr>
          <p:cNvGraphicFramePr/>
          <p:nvPr>
            <p:extLst>
              <p:ext uri="{D42A27DB-BD31-4B8C-83A1-F6EECF244321}">
                <p14:modId xmlns:p14="http://schemas.microsoft.com/office/powerpoint/2010/main" val="3791616099"/>
              </p:ext>
            </p:extLst>
          </p:nvPr>
        </p:nvGraphicFramePr>
        <p:xfrm>
          <a:off x="673100" y="2623008"/>
          <a:ext cx="10845800" cy="3612693"/>
        </p:xfrm>
        <a:graphic>
          <a:graphicData uri="http://schemas.openxmlformats.org/drawingml/2006/chart">
            <c:chart xmlns:c="http://schemas.openxmlformats.org/drawingml/2006/chart" xmlns:r="http://schemas.openxmlformats.org/officeDocument/2006/relationships" r:id="rId3"/>
          </a:graphicData>
        </a:graphic>
      </p:graphicFrame>
      <p:sp>
        <p:nvSpPr>
          <p:cNvPr id="14" name="矩形 13">
            <a:extLst>
              <a:ext uri="{FF2B5EF4-FFF2-40B4-BE49-F238E27FC236}">
                <a16:creationId xmlns="" xmlns:a16="http://schemas.microsoft.com/office/drawing/2014/main" id="{9DD785A9-01B5-41B9-9C2C-1EC76E472E22}"/>
              </a:ext>
            </a:extLst>
          </p:cNvPr>
          <p:cNvSpPr/>
          <p:nvPr/>
        </p:nvSpPr>
        <p:spPr>
          <a:xfrm>
            <a:off x="673100" y="1454599"/>
            <a:ext cx="10845800" cy="953274"/>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加大技术和设备的投入，借助人工智能技术的支持，来提高物流分拣配送环节的准确率，使快递包裹以更快的速度更低的成本到达客户手中。</a:t>
            </a:r>
          </a:p>
        </p:txBody>
      </p:sp>
      <p:sp>
        <p:nvSpPr>
          <p:cNvPr id="2" name="标题 1">
            <a:extLst>
              <a:ext uri="{FF2B5EF4-FFF2-40B4-BE49-F238E27FC236}">
                <a16:creationId xmlns="" xmlns:a16="http://schemas.microsoft.com/office/drawing/2014/main" id="{70AC9A13-8463-4385-830F-B133A4500155}"/>
              </a:ext>
            </a:extLst>
          </p:cNvPr>
          <p:cNvSpPr>
            <a:spLocks noGrp="1"/>
          </p:cNvSpPr>
          <p:nvPr>
            <p:ph type="title"/>
          </p:nvPr>
        </p:nvSpPr>
        <p:spPr/>
        <p:txBody>
          <a:bodyPr/>
          <a:lstStyle/>
          <a:p>
            <a:r>
              <a:rPr lang="zh-CN" altLang="en-US" dirty="0"/>
              <a:t>图表展示页</a:t>
            </a:r>
          </a:p>
        </p:txBody>
      </p:sp>
    </p:spTree>
    <p:extLst>
      <p:ext uri="{BB962C8B-B14F-4D97-AF65-F5344CB8AC3E}">
        <p14:creationId xmlns:p14="http://schemas.microsoft.com/office/powerpoint/2010/main" val="1254969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AB68F171-5C4E-40B3-A714-EF9DFFEF71E7}"/>
              </a:ext>
            </a:extLst>
          </p:cNvPr>
          <p:cNvSpPr>
            <a:spLocks noGrp="1"/>
          </p:cNvSpPr>
          <p:nvPr>
            <p:ph type="title"/>
          </p:nvPr>
        </p:nvSpPr>
        <p:spPr/>
        <p:txBody>
          <a:bodyPr/>
          <a:lstStyle/>
          <a:p>
            <a:r>
              <a:rPr lang="zh-CN" altLang="en-US" dirty="0"/>
              <a:t>人物介绍页</a:t>
            </a:r>
          </a:p>
        </p:txBody>
      </p:sp>
      <p:pic>
        <p:nvPicPr>
          <p:cNvPr id="9" name="图片占位符 8" descr="图片包含 人员, 男士, 微笑, 正面&#10;&#10;自动生成的说明">
            <a:extLst>
              <a:ext uri="{FF2B5EF4-FFF2-40B4-BE49-F238E27FC236}">
                <a16:creationId xmlns="" xmlns:a16="http://schemas.microsoft.com/office/drawing/2014/main" id="{62038930-4768-4D23-AAD1-91AB38A9D8B4}"/>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13" name="矩形 12">
            <a:extLst>
              <a:ext uri="{FF2B5EF4-FFF2-40B4-BE49-F238E27FC236}">
                <a16:creationId xmlns="" xmlns:a16="http://schemas.microsoft.com/office/drawing/2014/main" id="{CB5A3CE8-481F-42F5-B4A9-F49AABDFDABD}"/>
              </a:ext>
            </a:extLst>
          </p:cNvPr>
          <p:cNvSpPr/>
          <p:nvPr/>
        </p:nvSpPr>
        <p:spPr>
          <a:xfrm>
            <a:off x="4200157" y="1748155"/>
            <a:ext cx="2897427" cy="430374"/>
          </a:xfrm>
          <a:prstGeom prst="rect">
            <a:avLst/>
          </a:prstGeom>
        </p:spPr>
        <p:txBody>
          <a:bodyPr wrap="square">
            <a:spAutoFit/>
          </a:bodyPr>
          <a:lstStyle/>
          <a:p>
            <a:pPr>
              <a:lnSpc>
                <a:spcPct val="120000"/>
              </a:lnSpc>
            </a:pPr>
            <a:r>
              <a:rPr lang="zh-CN" altLang="en-US" sz="2000" b="1" dirty="0">
                <a:solidFill>
                  <a:schemeClr val="tx1">
                    <a:lumMod val="50000"/>
                    <a:lumOff val="50000"/>
                  </a:schemeClr>
                </a:solidFill>
                <a:latin typeface="+mn-ea"/>
              </a:rPr>
              <a:t>杰出校友 </a:t>
            </a:r>
            <a:r>
              <a:rPr lang="en-US" altLang="zh-CN" sz="2000" b="1" dirty="0">
                <a:solidFill>
                  <a:schemeClr val="tx1">
                    <a:lumMod val="50000"/>
                    <a:lumOff val="50000"/>
                  </a:schemeClr>
                </a:solidFill>
                <a:latin typeface="+mn-ea"/>
              </a:rPr>
              <a:t>—</a:t>
            </a:r>
            <a:r>
              <a:rPr lang="zh-CN" altLang="en-US" sz="2000" b="1" dirty="0">
                <a:solidFill>
                  <a:schemeClr val="tx1">
                    <a:lumMod val="50000"/>
                    <a:lumOff val="50000"/>
                  </a:schemeClr>
                </a:solidFill>
                <a:latin typeface="+mn-ea"/>
              </a:rPr>
              <a:t>丁烈云院士</a:t>
            </a:r>
          </a:p>
        </p:txBody>
      </p:sp>
      <p:sp>
        <p:nvSpPr>
          <p:cNvPr id="14" name="矩形 13">
            <a:extLst>
              <a:ext uri="{FF2B5EF4-FFF2-40B4-BE49-F238E27FC236}">
                <a16:creationId xmlns="" xmlns:a16="http://schemas.microsoft.com/office/drawing/2014/main" id="{9D986BFF-9795-4E2C-9790-9B86337EEB2A}"/>
              </a:ext>
            </a:extLst>
          </p:cNvPr>
          <p:cNvSpPr/>
          <p:nvPr/>
        </p:nvSpPr>
        <p:spPr>
          <a:xfrm>
            <a:off x="523875" y="1533525"/>
            <a:ext cx="11144250" cy="4495800"/>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 xmlns:a16="http://schemas.microsoft.com/office/drawing/2014/main" id="{2B99BECD-983E-4CAA-97A1-8817C0903DF0}"/>
              </a:ext>
            </a:extLst>
          </p:cNvPr>
          <p:cNvGrpSpPr/>
          <p:nvPr/>
        </p:nvGrpSpPr>
        <p:grpSpPr>
          <a:xfrm>
            <a:off x="407988" y="1410346"/>
            <a:ext cx="603965" cy="385756"/>
            <a:chOff x="434260" y="1352550"/>
            <a:chExt cx="603965" cy="385756"/>
          </a:xfrm>
        </p:grpSpPr>
        <p:cxnSp>
          <p:nvCxnSpPr>
            <p:cNvPr id="16" name="直接连接符 15">
              <a:extLst>
                <a:ext uri="{FF2B5EF4-FFF2-40B4-BE49-F238E27FC236}">
                  <a16:creationId xmlns="" xmlns:a16="http://schemas.microsoft.com/office/drawing/2014/main" id="{2A9C3E2D-7B5F-4C72-A72F-208AE0A73487}"/>
                </a:ext>
              </a:extLst>
            </p:cNvPr>
            <p:cNvCxnSpPr>
              <a:cxnSpLocks/>
            </p:cNvCxnSpPr>
            <p:nvPr/>
          </p:nvCxnSpPr>
          <p:spPr>
            <a:xfrm>
              <a:off x="434260" y="1404938"/>
              <a:ext cx="603965" cy="0"/>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FA3D90A7-7CB4-46E4-86E3-1A10252513DB}"/>
                </a:ext>
              </a:extLst>
            </p:cNvPr>
            <p:cNvCxnSpPr>
              <a:cxnSpLocks/>
            </p:cNvCxnSpPr>
            <p:nvPr/>
          </p:nvCxnSpPr>
          <p:spPr>
            <a:xfrm rot="5400000">
              <a:off x="287817" y="1545428"/>
              <a:ext cx="385756" cy="0"/>
            </a:xfrm>
            <a:prstGeom prst="line">
              <a:avLst/>
            </a:prstGeom>
            <a:ln w="19050" cap="rnd"/>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 xmlns:a16="http://schemas.microsoft.com/office/drawing/2014/main" id="{409144A4-EF06-4696-A3EC-F8625EC1BC3F}"/>
              </a:ext>
            </a:extLst>
          </p:cNvPr>
          <p:cNvGrpSpPr/>
          <p:nvPr/>
        </p:nvGrpSpPr>
        <p:grpSpPr>
          <a:xfrm flipV="1">
            <a:off x="407988" y="5765016"/>
            <a:ext cx="603965" cy="385756"/>
            <a:chOff x="434260" y="1352550"/>
            <a:chExt cx="603965" cy="385756"/>
          </a:xfrm>
        </p:grpSpPr>
        <p:cxnSp>
          <p:nvCxnSpPr>
            <p:cNvPr id="19" name="直接连接符 18">
              <a:extLst>
                <a:ext uri="{FF2B5EF4-FFF2-40B4-BE49-F238E27FC236}">
                  <a16:creationId xmlns="" xmlns:a16="http://schemas.microsoft.com/office/drawing/2014/main" id="{8D8E3195-FCE3-4ADC-BC6F-4679FD234C85}"/>
                </a:ext>
              </a:extLst>
            </p:cNvPr>
            <p:cNvCxnSpPr>
              <a:cxnSpLocks/>
            </p:cNvCxnSpPr>
            <p:nvPr/>
          </p:nvCxnSpPr>
          <p:spPr>
            <a:xfrm>
              <a:off x="434260" y="1404938"/>
              <a:ext cx="603965" cy="0"/>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428E5E14-4AC0-4435-9592-3355794E365C}"/>
                </a:ext>
              </a:extLst>
            </p:cNvPr>
            <p:cNvCxnSpPr>
              <a:cxnSpLocks/>
            </p:cNvCxnSpPr>
            <p:nvPr/>
          </p:nvCxnSpPr>
          <p:spPr>
            <a:xfrm rot="5400000">
              <a:off x="287817" y="1545428"/>
              <a:ext cx="385756" cy="0"/>
            </a:xfrm>
            <a:prstGeom prst="line">
              <a:avLst/>
            </a:prstGeom>
            <a:ln w="19050" cap="rnd"/>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 xmlns:a16="http://schemas.microsoft.com/office/drawing/2014/main" id="{0C538AE9-86FC-485B-BD18-05CC6FC283EB}"/>
              </a:ext>
            </a:extLst>
          </p:cNvPr>
          <p:cNvGrpSpPr/>
          <p:nvPr/>
        </p:nvGrpSpPr>
        <p:grpSpPr>
          <a:xfrm flipH="1">
            <a:off x="11180048" y="1410346"/>
            <a:ext cx="603965" cy="385756"/>
            <a:chOff x="434260" y="1352550"/>
            <a:chExt cx="603965" cy="385756"/>
          </a:xfrm>
        </p:grpSpPr>
        <p:cxnSp>
          <p:nvCxnSpPr>
            <p:cNvPr id="22" name="直接连接符 21">
              <a:extLst>
                <a:ext uri="{FF2B5EF4-FFF2-40B4-BE49-F238E27FC236}">
                  <a16:creationId xmlns="" xmlns:a16="http://schemas.microsoft.com/office/drawing/2014/main" id="{09BF1961-633E-48B1-9024-65CE40363B10}"/>
                </a:ext>
              </a:extLst>
            </p:cNvPr>
            <p:cNvCxnSpPr>
              <a:cxnSpLocks/>
            </p:cNvCxnSpPr>
            <p:nvPr/>
          </p:nvCxnSpPr>
          <p:spPr>
            <a:xfrm>
              <a:off x="434260" y="1404938"/>
              <a:ext cx="603965" cy="0"/>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FDEF17FD-B338-4878-9AED-529136D35D19}"/>
                </a:ext>
              </a:extLst>
            </p:cNvPr>
            <p:cNvCxnSpPr>
              <a:cxnSpLocks/>
            </p:cNvCxnSpPr>
            <p:nvPr/>
          </p:nvCxnSpPr>
          <p:spPr>
            <a:xfrm rot="5400000">
              <a:off x="287817" y="1545428"/>
              <a:ext cx="385756" cy="0"/>
            </a:xfrm>
            <a:prstGeom prst="line">
              <a:avLst/>
            </a:prstGeom>
            <a:ln w="19050" cap="rnd"/>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 xmlns:a16="http://schemas.microsoft.com/office/drawing/2014/main" id="{067AF183-FFDC-4E15-9C09-4D7DAC051CD9}"/>
              </a:ext>
            </a:extLst>
          </p:cNvPr>
          <p:cNvGrpSpPr/>
          <p:nvPr/>
        </p:nvGrpSpPr>
        <p:grpSpPr>
          <a:xfrm flipH="1" flipV="1">
            <a:off x="11180048" y="5765016"/>
            <a:ext cx="603965" cy="385756"/>
            <a:chOff x="434260" y="1352550"/>
            <a:chExt cx="603965" cy="385756"/>
          </a:xfrm>
        </p:grpSpPr>
        <p:cxnSp>
          <p:nvCxnSpPr>
            <p:cNvPr id="25" name="直接连接符 24">
              <a:extLst>
                <a:ext uri="{FF2B5EF4-FFF2-40B4-BE49-F238E27FC236}">
                  <a16:creationId xmlns="" xmlns:a16="http://schemas.microsoft.com/office/drawing/2014/main" id="{99F0CC3E-0FA8-4C5C-A82B-C01FE4910865}"/>
                </a:ext>
              </a:extLst>
            </p:cNvPr>
            <p:cNvCxnSpPr>
              <a:cxnSpLocks/>
            </p:cNvCxnSpPr>
            <p:nvPr/>
          </p:nvCxnSpPr>
          <p:spPr>
            <a:xfrm>
              <a:off x="434260" y="1404938"/>
              <a:ext cx="603965" cy="0"/>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8FBC5FCA-7342-4AF7-A54E-7D646C4FEF64}"/>
                </a:ext>
              </a:extLst>
            </p:cNvPr>
            <p:cNvCxnSpPr>
              <a:cxnSpLocks/>
            </p:cNvCxnSpPr>
            <p:nvPr/>
          </p:nvCxnSpPr>
          <p:spPr>
            <a:xfrm rot="5400000">
              <a:off x="287817" y="1545428"/>
              <a:ext cx="385756" cy="0"/>
            </a:xfrm>
            <a:prstGeom prst="line">
              <a:avLst/>
            </a:prstGeom>
            <a:ln w="19050" cap="rnd"/>
          </p:spPr>
          <p:style>
            <a:lnRef idx="1">
              <a:schemeClr val="accent1"/>
            </a:lnRef>
            <a:fillRef idx="0">
              <a:schemeClr val="accent1"/>
            </a:fillRef>
            <a:effectRef idx="0">
              <a:schemeClr val="accent1"/>
            </a:effectRef>
            <a:fontRef idx="minor">
              <a:schemeClr val="tx1"/>
            </a:fontRef>
          </p:style>
        </p:cxnSp>
      </p:grpSp>
      <p:sp>
        <p:nvSpPr>
          <p:cNvPr id="27" name="矩形 26">
            <a:extLst>
              <a:ext uri="{FF2B5EF4-FFF2-40B4-BE49-F238E27FC236}">
                <a16:creationId xmlns="" xmlns:a16="http://schemas.microsoft.com/office/drawing/2014/main" id="{43E95DE0-2F90-40EC-82A6-BFA9CDAD992D}"/>
              </a:ext>
            </a:extLst>
          </p:cNvPr>
          <p:cNvSpPr/>
          <p:nvPr/>
        </p:nvSpPr>
        <p:spPr>
          <a:xfrm>
            <a:off x="4200157" y="2310130"/>
            <a:ext cx="7349888" cy="1249188"/>
          </a:xfrm>
          <a:prstGeom prst="rect">
            <a:avLst/>
          </a:prstGeom>
        </p:spPr>
        <p:txBody>
          <a:bodyPr wrap="square">
            <a:spAutoFit/>
          </a:bodyPr>
          <a:lstStyle/>
          <a:p>
            <a:pPr algn="just">
              <a:lnSpc>
                <a:spcPct val="120000"/>
              </a:lnSpc>
            </a:pPr>
            <a:r>
              <a:rPr lang="zh-CN" altLang="en-US" sz="1600" dirty="0">
                <a:solidFill>
                  <a:schemeClr val="tx1">
                    <a:lumMod val="50000"/>
                    <a:lumOff val="50000"/>
                  </a:schemeClr>
                </a:solidFill>
                <a:latin typeface="+mn-ea"/>
              </a:rPr>
              <a:t>丁烈云，男，</a:t>
            </a:r>
            <a:r>
              <a:rPr lang="en-US" altLang="zh-CN" sz="1600" dirty="0">
                <a:solidFill>
                  <a:schemeClr val="tx1">
                    <a:lumMod val="50000"/>
                    <a:lumOff val="50000"/>
                  </a:schemeClr>
                </a:solidFill>
                <a:latin typeface="+mn-ea"/>
              </a:rPr>
              <a:t>1955</a:t>
            </a:r>
            <a:r>
              <a:rPr lang="zh-CN" altLang="en-US" sz="1600" dirty="0">
                <a:solidFill>
                  <a:schemeClr val="tx1">
                    <a:lumMod val="50000"/>
                    <a:lumOff val="50000"/>
                  </a:schemeClr>
                </a:solidFill>
                <a:latin typeface="+mn-ea"/>
              </a:rPr>
              <a:t>年</a:t>
            </a:r>
            <a:r>
              <a:rPr lang="en-US" altLang="zh-CN" sz="1600" dirty="0">
                <a:solidFill>
                  <a:schemeClr val="tx1">
                    <a:lumMod val="50000"/>
                    <a:lumOff val="50000"/>
                  </a:schemeClr>
                </a:solidFill>
                <a:latin typeface="+mn-ea"/>
              </a:rPr>
              <a:t>12</a:t>
            </a:r>
            <a:r>
              <a:rPr lang="zh-CN" altLang="en-US" sz="1600" dirty="0">
                <a:solidFill>
                  <a:schemeClr val="tx1">
                    <a:lumMod val="50000"/>
                    <a:lumOff val="50000"/>
                  </a:schemeClr>
                </a:solidFill>
                <a:latin typeface="+mn-ea"/>
              </a:rPr>
              <a:t>月生，</a:t>
            </a:r>
            <a:r>
              <a:rPr lang="en-US" altLang="zh-CN" sz="1600" dirty="0">
                <a:solidFill>
                  <a:schemeClr val="tx1">
                    <a:lumMod val="50000"/>
                    <a:lumOff val="50000"/>
                  </a:schemeClr>
                </a:solidFill>
                <a:latin typeface="+mn-ea"/>
              </a:rPr>
              <a:t>1982</a:t>
            </a:r>
            <a:r>
              <a:rPr lang="zh-CN" altLang="en-US" sz="1600" dirty="0">
                <a:solidFill>
                  <a:schemeClr val="tx1">
                    <a:lumMod val="50000"/>
                    <a:lumOff val="50000"/>
                  </a:schemeClr>
                </a:solidFill>
                <a:latin typeface="+mn-ea"/>
              </a:rPr>
              <a:t>年</a:t>
            </a:r>
            <a:r>
              <a:rPr lang="en-US" altLang="zh-CN" sz="1600" dirty="0">
                <a:solidFill>
                  <a:schemeClr val="tx1">
                    <a:lumMod val="50000"/>
                    <a:lumOff val="50000"/>
                  </a:schemeClr>
                </a:solidFill>
                <a:latin typeface="+mn-ea"/>
              </a:rPr>
              <a:t>1</a:t>
            </a:r>
            <a:r>
              <a:rPr lang="zh-CN" altLang="en-US" sz="1600" dirty="0">
                <a:solidFill>
                  <a:schemeClr val="tx1">
                    <a:lumMod val="50000"/>
                    <a:lumOff val="50000"/>
                  </a:schemeClr>
                </a:solidFill>
                <a:latin typeface="+mn-ea"/>
              </a:rPr>
              <a:t>月本科毕业于我校（原武汉建筑材料工业学院）工民建专业，</a:t>
            </a:r>
            <a:r>
              <a:rPr lang="en-US" altLang="zh-CN" sz="1600" dirty="0">
                <a:solidFill>
                  <a:schemeClr val="tx1">
                    <a:lumMod val="50000"/>
                    <a:lumOff val="50000"/>
                  </a:schemeClr>
                </a:solidFill>
                <a:latin typeface="+mn-ea"/>
              </a:rPr>
              <a:t>1987</a:t>
            </a:r>
            <a:r>
              <a:rPr lang="zh-CN" altLang="en-US" sz="1600" dirty="0">
                <a:solidFill>
                  <a:schemeClr val="tx1">
                    <a:lumMod val="50000"/>
                    <a:lumOff val="50000"/>
                  </a:schemeClr>
                </a:solidFill>
                <a:latin typeface="+mn-ea"/>
              </a:rPr>
              <a:t>年</a:t>
            </a:r>
            <a:r>
              <a:rPr lang="en-US" altLang="zh-CN" sz="1600" dirty="0">
                <a:solidFill>
                  <a:schemeClr val="tx1">
                    <a:lumMod val="50000"/>
                    <a:lumOff val="50000"/>
                  </a:schemeClr>
                </a:solidFill>
                <a:latin typeface="+mn-ea"/>
              </a:rPr>
              <a:t>6</a:t>
            </a:r>
            <a:r>
              <a:rPr lang="zh-CN" altLang="en-US" sz="1600" dirty="0">
                <a:solidFill>
                  <a:schemeClr val="tx1">
                    <a:lumMod val="50000"/>
                    <a:lumOff val="50000"/>
                  </a:schemeClr>
                </a:solidFill>
                <a:latin typeface="+mn-ea"/>
              </a:rPr>
              <a:t>月硕士毕业于我校（原武汉工学院）管理工程专业。现为华中科技大学教授、博士生导师，工程管理专家，</a:t>
            </a:r>
            <a:r>
              <a:rPr lang="en-US" altLang="zh-CN" sz="1600" dirty="0">
                <a:solidFill>
                  <a:schemeClr val="tx1">
                    <a:lumMod val="50000"/>
                    <a:lumOff val="50000"/>
                  </a:schemeClr>
                </a:solidFill>
                <a:latin typeface="+mn-ea"/>
              </a:rPr>
              <a:t>2015</a:t>
            </a:r>
            <a:r>
              <a:rPr lang="zh-CN" altLang="en-US" sz="1600" dirty="0">
                <a:solidFill>
                  <a:schemeClr val="tx1">
                    <a:lumMod val="50000"/>
                    <a:lumOff val="50000"/>
                  </a:schemeClr>
                </a:solidFill>
                <a:latin typeface="+mn-ea"/>
              </a:rPr>
              <a:t>年当选为中国工程院院士。</a:t>
            </a:r>
          </a:p>
        </p:txBody>
      </p:sp>
      <p:cxnSp>
        <p:nvCxnSpPr>
          <p:cNvPr id="28" name="直接连接符 27">
            <a:extLst>
              <a:ext uri="{FF2B5EF4-FFF2-40B4-BE49-F238E27FC236}">
                <a16:creationId xmlns="" xmlns:a16="http://schemas.microsoft.com/office/drawing/2014/main" id="{A731FE17-8FB8-4DB9-9472-2ACD727C418A}"/>
              </a:ext>
            </a:extLst>
          </p:cNvPr>
          <p:cNvCxnSpPr>
            <a:cxnSpLocks/>
          </p:cNvCxnSpPr>
          <p:nvPr/>
        </p:nvCxnSpPr>
        <p:spPr>
          <a:xfrm>
            <a:off x="4298462" y="2252423"/>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梯形 28">
            <a:extLst>
              <a:ext uri="{FF2B5EF4-FFF2-40B4-BE49-F238E27FC236}">
                <a16:creationId xmlns="" xmlns:a16="http://schemas.microsoft.com/office/drawing/2014/main" id="{C4A3B9CA-493D-4351-96C7-30C0F424FCEA}"/>
              </a:ext>
            </a:extLst>
          </p:cNvPr>
          <p:cNvSpPr/>
          <p:nvPr/>
        </p:nvSpPr>
        <p:spPr>
          <a:xfrm>
            <a:off x="4298462" y="41657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矩形 29">
            <a:extLst>
              <a:ext uri="{FF2B5EF4-FFF2-40B4-BE49-F238E27FC236}">
                <a16:creationId xmlns="" xmlns:a16="http://schemas.microsoft.com/office/drawing/2014/main" id="{F0C9374E-4A81-4D63-B985-6262B28BB91F}"/>
              </a:ext>
            </a:extLst>
          </p:cNvPr>
          <p:cNvSpPr/>
          <p:nvPr/>
        </p:nvSpPr>
        <p:spPr>
          <a:xfrm>
            <a:off x="4756737" y="3523150"/>
            <a:ext cx="911148" cy="834203"/>
          </a:xfrm>
          <a:prstGeom prst="rect">
            <a:avLst/>
          </a:prstGeom>
        </p:spPr>
        <p:txBody>
          <a:bodyPr wrap="square">
            <a:spAutoFit/>
          </a:bodyPr>
          <a:lstStyle/>
          <a:p>
            <a:pPr algn="ctr">
              <a:lnSpc>
                <a:spcPct val="120000"/>
              </a:lnSpc>
            </a:pPr>
            <a:r>
              <a:rPr lang="en-US" altLang="zh-CN" sz="4400" dirty="0">
                <a:solidFill>
                  <a:schemeClr val="accent4"/>
                </a:solidFill>
              </a:rPr>
              <a:t>2</a:t>
            </a:r>
            <a:r>
              <a:rPr lang="en-US" altLang="zh-CN" sz="4400" dirty="0">
                <a:solidFill>
                  <a:schemeClr val="tx1">
                    <a:lumMod val="50000"/>
                    <a:lumOff val="50000"/>
                  </a:schemeClr>
                </a:solidFill>
              </a:rPr>
              <a:t> </a:t>
            </a:r>
            <a:r>
              <a:rPr lang="zh-CN" altLang="en-US" sz="1400" dirty="0">
                <a:solidFill>
                  <a:schemeClr val="tx1">
                    <a:lumMod val="50000"/>
                    <a:lumOff val="50000"/>
                  </a:schemeClr>
                </a:solidFill>
                <a:latin typeface="+mn-ea"/>
              </a:rPr>
              <a:t>项</a:t>
            </a:r>
            <a:endParaRPr lang="zh-CN" altLang="en-US" sz="4400" dirty="0">
              <a:solidFill>
                <a:schemeClr val="tx1">
                  <a:lumMod val="50000"/>
                  <a:lumOff val="50000"/>
                </a:schemeClr>
              </a:solidFill>
              <a:latin typeface="+mn-ea"/>
            </a:endParaRPr>
          </a:p>
        </p:txBody>
      </p:sp>
      <p:sp>
        <p:nvSpPr>
          <p:cNvPr id="31" name="梯形 30">
            <a:extLst>
              <a:ext uri="{FF2B5EF4-FFF2-40B4-BE49-F238E27FC236}">
                <a16:creationId xmlns="" xmlns:a16="http://schemas.microsoft.com/office/drawing/2014/main" id="{B4740F44-1B2D-40F6-B1F6-FA74AEB94025}"/>
              </a:ext>
            </a:extLst>
          </p:cNvPr>
          <p:cNvSpPr/>
          <p:nvPr/>
        </p:nvSpPr>
        <p:spPr>
          <a:xfrm>
            <a:off x="4203212" y="42324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31">
            <a:extLst>
              <a:ext uri="{FF2B5EF4-FFF2-40B4-BE49-F238E27FC236}">
                <a16:creationId xmlns="" xmlns:a16="http://schemas.microsoft.com/office/drawing/2014/main" id="{51336A1C-1090-4EE6-9F25-25B2FC8995D1}"/>
              </a:ext>
            </a:extLst>
          </p:cNvPr>
          <p:cNvSpPr/>
          <p:nvPr/>
        </p:nvSpPr>
        <p:spPr>
          <a:xfrm>
            <a:off x="4452257" y="4218234"/>
            <a:ext cx="1800493"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国家科技进步二等奖</a:t>
            </a:r>
            <a:endParaRPr lang="zh-CN" altLang="en-US" sz="1600" dirty="0"/>
          </a:p>
        </p:txBody>
      </p:sp>
      <p:sp>
        <p:nvSpPr>
          <p:cNvPr id="33" name="梯形 32">
            <a:extLst>
              <a:ext uri="{FF2B5EF4-FFF2-40B4-BE49-F238E27FC236}">
                <a16:creationId xmlns="" xmlns:a16="http://schemas.microsoft.com/office/drawing/2014/main" id="{A1D86091-19E8-407D-850E-B7019112EE9D}"/>
              </a:ext>
            </a:extLst>
          </p:cNvPr>
          <p:cNvSpPr/>
          <p:nvPr/>
        </p:nvSpPr>
        <p:spPr>
          <a:xfrm>
            <a:off x="6774962" y="41657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矩形 33">
            <a:extLst>
              <a:ext uri="{FF2B5EF4-FFF2-40B4-BE49-F238E27FC236}">
                <a16:creationId xmlns="" xmlns:a16="http://schemas.microsoft.com/office/drawing/2014/main" id="{0FEA37BD-29E7-465A-9443-963767697669}"/>
              </a:ext>
            </a:extLst>
          </p:cNvPr>
          <p:cNvSpPr/>
          <p:nvPr/>
        </p:nvSpPr>
        <p:spPr>
          <a:xfrm>
            <a:off x="7233237" y="3523150"/>
            <a:ext cx="911148" cy="834203"/>
          </a:xfrm>
          <a:prstGeom prst="rect">
            <a:avLst/>
          </a:prstGeom>
        </p:spPr>
        <p:txBody>
          <a:bodyPr wrap="square">
            <a:spAutoFit/>
          </a:bodyPr>
          <a:lstStyle/>
          <a:p>
            <a:pPr algn="ctr">
              <a:lnSpc>
                <a:spcPct val="120000"/>
              </a:lnSpc>
            </a:pPr>
            <a:r>
              <a:rPr lang="en-US" altLang="zh-CN" sz="4400">
                <a:solidFill>
                  <a:schemeClr val="accent4"/>
                </a:solidFill>
              </a:rPr>
              <a:t>4</a:t>
            </a:r>
            <a:r>
              <a:rPr lang="en-US" altLang="zh-CN" sz="4400">
                <a:solidFill>
                  <a:schemeClr val="tx1">
                    <a:lumMod val="50000"/>
                    <a:lumOff val="50000"/>
                  </a:schemeClr>
                </a:solidFill>
              </a:rPr>
              <a:t> </a:t>
            </a:r>
            <a:r>
              <a:rPr lang="zh-CN" altLang="en-US" sz="1400">
                <a:solidFill>
                  <a:schemeClr val="tx1">
                    <a:lumMod val="50000"/>
                    <a:lumOff val="50000"/>
                  </a:schemeClr>
                </a:solidFill>
                <a:latin typeface="+mn-ea"/>
              </a:rPr>
              <a:t>项</a:t>
            </a:r>
            <a:endParaRPr lang="zh-CN" altLang="en-US" sz="4400" dirty="0">
              <a:solidFill>
                <a:schemeClr val="tx1">
                  <a:lumMod val="50000"/>
                  <a:lumOff val="50000"/>
                </a:schemeClr>
              </a:solidFill>
              <a:latin typeface="+mn-ea"/>
            </a:endParaRPr>
          </a:p>
        </p:txBody>
      </p:sp>
      <p:sp>
        <p:nvSpPr>
          <p:cNvPr id="35" name="梯形 34">
            <a:extLst>
              <a:ext uri="{FF2B5EF4-FFF2-40B4-BE49-F238E27FC236}">
                <a16:creationId xmlns="" xmlns:a16="http://schemas.microsoft.com/office/drawing/2014/main" id="{B927D4CA-751B-4973-B9A7-7B180693767F}"/>
              </a:ext>
            </a:extLst>
          </p:cNvPr>
          <p:cNvSpPr/>
          <p:nvPr/>
        </p:nvSpPr>
        <p:spPr>
          <a:xfrm>
            <a:off x="6679712" y="42324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35">
            <a:extLst>
              <a:ext uri="{FF2B5EF4-FFF2-40B4-BE49-F238E27FC236}">
                <a16:creationId xmlns="" xmlns:a16="http://schemas.microsoft.com/office/drawing/2014/main" id="{249B3DF8-7866-425D-8961-6E64D7ABFD35}"/>
              </a:ext>
            </a:extLst>
          </p:cNvPr>
          <p:cNvSpPr/>
          <p:nvPr/>
        </p:nvSpPr>
        <p:spPr>
          <a:xfrm>
            <a:off x="6838989" y="4218234"/>
            <a:ext cx="1980030"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省部级科技进步一等奖</a:t>
            </a:r>
            <a:endParaRPr lang="zh-CN" altLang="en-US" sz="1600" dirty="0"/>
          </a:p>
        </p:txBody>
      </p:sp>
      <p:sp>
        <p:nvSpPr>
          <p:cNvPr id="37" name="梯形 36">
            <a:extLst>
              <a:ext uri="{FF2B5EF4-FFF2-40B4-BE49-F238E27FC236}">
                <a16:creationId xmlns="" xmlns:a16="http://schemas.microsoft.com/office/drawing/2014/main" id="{EC8622CB-0FCA-4F1E-ABBB-B48FC33F3FCC}"/>
              </a:ext>
            </a:extLst>
          </p:cNvPr>
          <p:cNvSpPr/>
          <p:nvPr/>
        </p:nvSpPr>
        <p:spPr>
          <a:xfrm>
            <a:off x="9251462" y="41657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37">
            <a:extLst>
              <a:ext uri="{FF2B5EF4-FFF2-40B4-BE49-F238E27FC236}">
                <a16:creationId xmlns="" xmlns:a16="http://schemas.microsoft.com/office/drawing/2014/main" id="{8498CD16-6271-464C-8758-AE33EBD9C7AA}"/>
              </a:ext>
            </a:extLst>
          </p:cNvPr>
          <p:cNvSpPr/>
          <p:nvPr/>
        </p:nvSpPr>
        <p:spPr>
          <a:xfrm>
            <a:off x="9709737" y="3523150"/>
            <a:ext cx="911148" cy="834203"/>
          </a:xfrm>
          <a:prstGeom prst="rect">
            <a:avLst/>
          </a:prstGeom>
        </p:spPr>
        <p:txBody>
          <a:bodyPr wrap="square">
            <a:spAutoFit/>
          </a:bodyPr>
          <a:lstStyle/>
          <a:p>
            <a:pPr algn="ctr">
              <a:lnSpc>
                <a:spcPct val="120000"/>
              </a:lnSpc>
            </a:pPr>
            <a:r>
              <a:rPr lang="en-US" altLang="zh-CN" sz="4400" dirty="0">
                <a:solidFill>
                  <a:schemeClr val="accent4"/>
                </a:solidFill>
              </a:rPr>
              <a:t>1</a:t>
            </a:r>
            <a:r>
              <a:rPr lang="en-US" altLang="zh-CN" sz="4400" dirty="0">
                <a:solidFill>
                  <a:schemeClr val="tx1">
                    <a:lumMod val="50000"/>
                    <a:lumOff val="50000"/>
                  </a:schemeClr>
                </a:solidFill>
              </a:rPr>
              <a:t> </a:t>
            </a:r>
            <a:r>
              <a:rPr lang="zh-CN" altLang="en-US" sz="1400" dirty="0">
                <a:solidFill>
                  <a:schemeClr val="tx1">
                    <a:lumMod val="50000"/>
                    <a:lumOff val="50000"/>
                  </a:schemeClr>
                </a:solidFill>
                <a:latin typeface="+mn-ea"/>
              </a:rPr>
              <a:t>项</a:t>
            </a:r>
            <a:endParaRPr lang="zh-CN" altLang="en-US" sz="4400" dirty="0">
              <a:solidFill>
                <a:schemeClr val="tx1">
                  <a:lumMod val="50000"/>
                  <a:lumOff val="50000"/>
                </a:schemeClr>
              </a:solidFill>
              <a:latin typeface="+mn-ea"/>
            </a:endParaRPr>
          </a:p>
        </p:txBody>
      </p:sp>
      <p:sp>
        <p:nvSpPr>
          <p:cNvPr id="39" name="梯形 38">
            <a:extLst>
              <a:ext uri="{FF2B5EF4-FFF2-40B4-BE49-F238E27FC236}">
                <a16:creationId xmlns="" xmlns:a16="http://schemas.microsoft.com/office/drawing/2014/main" id="{6C8F9580-DC23-43CA-B096-578D732B1C83}"/>
              </a:ext>
            </a:extLst>
          </p:cNvPr>
          <p:cNvSpPr/>
          <p:nvPr/>
        </p:nvSpPr>
        <p:spPr>
          <a:xfrm>
            <a:off x="9156212" y="42324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EB733225-BAD8-4F87-8CF3-D91790AB8195}"/>
              </a:ext>
            </a:extLst>
          </p:cNvPr>
          <p:cNvSpPr/>
          <p:nvPr/>
        </p:nvSpPr>
        <p:spPr>
          <a:xfrm>
            <a:off x="9674561" y="4218234"/>
            <a:ext cx="1261884"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主编国家标准</a:t>
            </a:r>
            <a:endParaRPr lang="zh-CN" altLang="en-US" sz="1600" dirty="0"/>
          </a:p>
        </p:txBody>
      </p:sp>
      <p:sp>
        <p:nvSpPr>
          <p:cNvPr id="41" name="梯形 40">
            <a:extLst>
              <a:ext uri="{FF2B5EF4-FFF2-40B4-BE49-F238E27FC236}">
                <a16:creationId xmlns="" xmlns:a16="http://schemas.microsoft.com/office/drawing/2014/main" id="{12683A4B-C49A-4311-9833-527A80A5B210}"/>
              </a:ext>
            </a:extLst>
          </p:cNvPr>
          <p:cNvSpPr/>
          <p:nvPr/>
        </p:nvSpPr>
        <p:spPr>
          <a:xfrm>
            <a:off x="4298462" y="53849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矩形 41">
            <a:extLst>
              <a:ext uri="{FF2B5EF4-FFF2-40B4-BE49-F238E27FC236}">
                <a16:creationId xmlns="" xmlns:a16="http://schemas.microsoft.com/office/drawing/2014/main" id="{B68A82E9-AB44-4CE6-9E52-C3EC6EDAE231}"/>
              </a:ext>
            </a:extLst>
          </p:cNvPr>
          <p:cNvSpPr/>
          <p:nvPr/>
        </p:nvSpPr>
        <p:spPr>
          <a:xfrm>
            <a:off x="4756737" y="4742350"/>
            <a:ext cx="911148" cy="834203"/>
          </a:xfrm>
          <a:prstGeom prst="rect">
            <a:avLst/>
          </a:prstGeom>
        </p:spPr>
        <p:txBody>
          <a:bodyPr wrap="square">
            <a:spAutoFit/>
          </a:bodyPr>
          <a:lstStyle/>
          <a:p>
            <a:pPr algn="ctr">
              <a:lnSpc>
                <a:spcPct val="120000"/>
              </a:lnSpc>
            </a:pPr>
            <a:r>
              <a:rPr lang="en-US" altLang="zh-CN" sz="4400" dirty="0">
                <a:solidFill>
                  <a:schemeClr val="accent4"/>
                </a:solidFill>
              </a:rPr>
              <a:t>2</a:t>
            </a:r>
            <a:r>
              <a:rPr lang="en-US" altLang="zh-CN" sz="4400" dirty="0">
                <a:solidFill>
                  <a:schemeClr val="tx1">
                    <a:lumMod val="50000"/>
                    <a:lumOff val="50000"/>
                  </a:schemeClr>
                </a:solidFill>
              </a:rPr>
              <a:t> </a:t>
            </a:r>
            <a:r>
              <a:rPr lang="zh-CN" altLang="en-US" sz="1400" dirty="0">
                <a:solidFill>
                  <a:schemeClr val="tx1">
                    <a:lumMod val="50000"/>
                    <a:lumOff val="50000"/>
                  </a:schemeClr>
                </a:solidFill>
                <a:latin typeface="+mn-ea"/>
              </a:rPr>
              <a:t>部</a:t>
            </a:r>
            <a:endParaRPr lang="zh-CN" altLang="en-US" sz="4400" dirty="0">
              <a:solidFill>
                <a:schemeClr val="tx1">
                  <a:lumMod val="50000"/>
                  <a:lumOff val="50000"/>
                </a:schemeClr>
              </a:solidFill>
              <a:latin typeface="+mn-ea"/>
            </a:endParaRPr>
          </a:p>
        </p:txBody>
      </p:sp>
      <p:sp>
        <p:nvSpPr>
          <p:cNvPr id="43" name="梯形 42">
            <a:extLst>
              <a:ext uri="{FF2B5EF4-FFF2-40B4-BE49-F238E27FC236}">
                <a16:creationId xmlns="" xmlns:a16="http://schemas.microsoft.com/office/drawing/2014/main" id="{0066871A-743B-470A-9218-AACDA4A32F70}"/>
              </a:ext>
            </a:extLst>
          </p:cNvPr>
          <p:cNvSpPr/>
          <p:nvPr/>
        </p:nvSpPr>
        <p:spPr>
          <a:xfrm>
            <a:off x="4203212" y="54516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矩形 43">
            <a:extLst>
              <a:ext uri="{FF2B5EF4-FFF2-40B4-BE49-F238E27FC236}">
                <a16:creationId xmlns="" xmlns:a16="http://schemas.microsoft.com/office/drawing/2014/main" id="{5F52D081-95CB-4087-93DF-3F0AF452E7AA}"/>
              </a:ext>
            </a:extLst>
          </p:cNvPr>
          <p:cNvSpPr/>
          <p:nvPr/>
        </p:nvSpPr>
        <p:spPr>
          <a:xfrm>
            <a:off x="4901100" y="5437434"/>
            <a:ext cx="902811"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出版著作</a:t>
            </a:r>
            <a:endParaRPr lang="zh-CN" altLang="en-US" sz="1600" dirty="0"/>
          </a:p>
        </p:txBody>
      </p:sp>
      <p:sp>
        <p:nvSpPr>
          <p:cNvPr id="45" name="梯形 44">
            <a:extLst>
              <a:ext uri="{FF2B5EF4-FFF2-40B4-BE49-F238E27FC236}">
                <a16:creationId xmlns="" xmlns:a16="http://schemas.microsoft.com/office/drawing/2014/main" id="{9628CEA5-C089-4176-A8E5-69357C86AA25}"/>
              </a:ext>
            </a:extLst>
          </p:cNvPr>
          <p:cNvSpPr/>
          <p:nvPr/>
        </p:nvSpPr>
        <p:spPr>
          <a:xfrm>
            <a:off x="6774962" y="53849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矩形 45">
            <a:extLst>
              <a:ext uri="{FF2B5EF4-FFF2-40B4-BE49-F238E27FC236}">
                <a16:creationId xmlns="" xmlns:a16="http://schemas.microsoft.com/office/drawing/2014/main" id="{73117B40-5E05-4981-9B4F-FD73A2FAC58B}"/>
              </a:ext>
            </a:extLst>
          </p:cNvPr>
          <p:cNvSpPr/>
          <p:nvPr/>
        </p:nvSpPr>
        <p:spPr>
          <a:xfrm>
            <a:off x="7233237" y="4742350"/>
            <a:ext cx="911148" cy="834203"/>
          </a:xfrm>
          <a:prstGeom prst="rect">
            <a:avLst/>
          </a:prstGeom>
        </p:spPr>
        <p:txBody>
          <a:bodyPr wrap="square">
            <a:spAutoFit/>
          </a:bodyPr>
          <a:lstStyle/>
          <a:p>
            <a:pPr algn="ctr">
              <a:lnSpc>
                <a:spcPct val="120000"/>
              </a:lnSpc>
            </a:pPr>
            <a:r>
              <a:rPr lang="en-US" altLang="zh-CN" sz="4400" dirty="0">
                <a:solidFill>
                  <a:schemeClr val="accent4"/>
                </a:solidFill>
              </a:rPr>
              <a:t>1</a:t>
            </a:r>
            <a:r>
              <a:rPr lang="en-US" altLang="zh-CN" sz="4400" dirty="0">
                <a:solidFill>
                  <a:schemeClr val="tx1">
                    <a:lumMod val="50000"/>
                    <a:lumOff val="50000"/>
                  </a:schemeClr>
                </a:solidFill>
              </a:rPr>
              <a:t> </a:t>
            </a:r>
            <a:r>
              <a:rPr lang="zh-CN" altLang="en-US" sz="1400" dirty="0">
                <a:solidFill>
                  <a:schemeClr val="tx1">
                    <a:lumMod val="50000"/>
                    <a:lumOff val="50000"/>
                  </a:schemeClr>
                </a:solidFill>
                <a:latin typeface="+mn-ea"/>
              </a:rPr>
              <a:t>项</a:t>
            </a:r>
            <a:endParaRPr lang="zh-CN" altLang="en-US" sz="4400" dirty="0">
              <a:solidFill>
                <a:schemeClr val="tx1">
                  <a:lumMod val="50000"/>
                  <a:lumOff val="50000"/>
                </a:schemeClr>
              </a:solidFill>
              <a:latin typeface="+mn-ea"/>
            </a:endParaRPr>
          </a:p>
        </p:txBody>
      </p:sp>
      <p:sp>
        <p:nvSpPr>
          <p:cNvPr id="47" name="梯形 46">
            <a:extLst>
              <a:ext uri="{FF2B5EF4-FFF2-40B4-BE49-F238E27FC236}">
                <a16:creationId xmlns="" xmlns:a16="http://schemas.microsoft.com/office/drawing/2014/main" id="{3F0DBF6B-B50A-48CB-AFD3-58BF43E91927}"/>
              </a:ext>
            </a:extLst>
          </p:cNvPr>
          <p:cNvSpPr/>
          <p:nvPr/>
        </p:nvSpPr>
        <p:spPr>
          <a:xfrm>
            <a:off x="6679712" y="54516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矩形 47">
            <a:extLst>
              <a:ext uri="{FF2B5EF4-FFF2-40B4-BE49-F238E27FC236}">
                <a16:creationId xmlns="" xmlns:a16="http://schemas.microsoft.com/office/drawing/2014/main" id="{899D366A-6935-485C-8257-D03972F7430E}"/>
              </a:ext>
            </a:extLst>
          </p:cNvPr>
          <p:cNvSpPr/>
          <p:nvPr/>
        </p:nvSpPr>
        <p:spPr>
          <a:xfrm>
            <a:off x="7198063" y="5437434"/>
            <a:ext cx="1261884"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国家精品教材</a:t>
            </a:r>
            <a:endParaRPr lang="zh-CN" altLang="en-US" sz="1600" dirty="0"/>
          </a:p>
        </p:txBody>
      </p:sp>
      <p:sp>
        <p:nvSpPr>
          <p:cNvPr id="49" name="梯形 48">
            <a:extLst>
              <a:ext uri="{FF2B5EF4-FFF2-40B4-BE49-F238E27FC236}">
                <a16:creationId xmlns="" xmlns:a16="http://schemas.microsoft.com/office/drawing/2014/main" id="{92F349AE-CC48-4713-8754-97408BBD9DC5}"/>
              </a:ext>
            </a:extLst>
          </p:cNvPr>
          <p:cNvSpPr/>
          <p:nvPr/>
        </p:nvSpPr>
        <p:spPr>
          <a:xfrm>
            <a:off x="9251462" y="53849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矩形 49">
            <a:extLst>
              <a:ext uri="{FF2B5EF4-FFF2-40B4-BE49-F238E27FC236}">
                <a16:creationId xmlns="" xmlns:a16="http://schemas.microsoft.com/office/drawing/2014/main" id="{89369868-4258-4613-B447-7402974DC87C}"/>
              </a:ext>
            </a:extLst>
          </p:cNvPr>
          <p:cNvSpPr/>
          <p:nvPr/>
        </p:nvSpPr>
        <p:spPr>
          <a:xfrm>
            <a:off x="9437802" y="4742350"/>
            <a:ext cx="1455018" cy="826893"/>
          </a:xfrm>
          <a:prstGeom prst="rect">
            <a:avLst/>
          </a:prstGeom>
        </p:spPr>
        <p:txBody>
          <a:bodyPr wrap="square">
            <a:spAutoFit/>
          </a:bodyPr>
          <a:lstStyle/>
          <a:p>
            <a:pPr algn="ctr">
              <a:lnSpc>
                <a:spcPct val="120000"/>
              </a:lnSpc>
            </a:pPr>
            <a:r>
              <a:rPr lang="en-US" altLang="zh-CN" sz="4400" dirty="0">
                <a:solidFill>
                  <a:schemeClr val="accent4"/>
                </a:solidFill>
              </a:rPr>
              <a:t>100</a:t>
            </a:r>
            <a:endParaRPr lang="zh-CN" altLang="en-US" sz="4400" dirty="0">
              <a:solidFill>
                <a:schemeClr val="tx1">
                  <a:lumMod val="50000"/>
                  <a:lumOff val="50000"/>
                </a:schemeClr>
              </a:solidFill>
              <a:latin typeface="+mn-ea"/>
            </a:endParaRPr>
          </a:p>
        </p:txBody>
      </p:sp>
      <p:sp>
        <p:nvSpPr>
          <p:cNvPr id="51" name="梯形 50">
            <a:extLst>
              <a:ext uri="{FF2B5EF4-FFF2-40B4-BE49-F238E27FC236}">
                <a16:creationId xmlns="" xmlns:a16="http://schemas.microsoft.com/office/drawing/2014/main" id="{FA596CEA-36D9-4808-B01C-E4F8010354E6}"/>
              </a:ext>
            </a:extLst>
          </p:cNvPr>
          <p:cNvSpPr/>
          <p:nvPr/>
        </p:nvSpPr>
        <p:spPr>
          <a:xfrm>
            <a:off x="9156212" y="54516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矩形 51">
            <a:extLst>
              <a:ext uri="{FF2B5EF4-FFF2-40B4-BE49-F238E27FC236}">
                <a16:creationId xmlns="" xmlns:a16="http://schemas.microsoft.com/office/drawing/2014/main" id="{EDFE783E-F935-4D6D-9FF4-0641A83EC5F2}"/>
              </a:ext>
            </a:extLst>
          </p:cNvPr>
          <p:cNvSpPr/>
          <p:nvPr/>
        </p:nvSpPr>
        <p:spPr>
          <a:xfrm>
            <a:off x="9405257" y="5437434"/>
            <a:ext cx="1800493"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国家科技进步二等奖</a:t>
            </a:r>
            <a:endParaRPr lang="zh-CN" altLang="en-US" sz="1600" dirty="0"/>
          </a:p>
        </p:txBody>
      </p:sp>
      <p:sp>
        <p:nvSpPr>
          <p:cNvPr id="53" name="矩形 52">
            <a:extLst>
              <a:ext uri="{FF2B5EF4-FFF2-40B4-BE49-F238E27FC236}">
                <a16:creationId xmlns="" xmlns:a16="http://schemas.microsoft.com/office/drawing/2014/main" id="{7953AFC6-CE7E-4A71-B792-FE91E174BF48}"/>
              </a:ext>
            </a:extLst>
          </p:cNvPr>
          <p:cNvSpPr/>
          <p:nvPr/>
        </p:nvSpPr>
        <p:spPr>
          <a:xfrm>
            <a:off x="10547464" y="4704050"/>
            <a:ext cx="340594" cy="564450"/>
          </a:xfrm>
          <a:prstGeom prst="rect">
            <a:avLst/>
          </a:prstGeom>
        </p:spPr>
        <p:txBody>
          <a:bodyPr wrap="square">
            <a:spAutoFit/>
          </a:bodyPr>
          <a:lstStyle/>
          <a:p>
            <a:pPr algn="ctr">
              <a:lnSpc>
                <a:spcPct val="120000"/>
              </a:lnSpc>
            </a:pPr>
            <a:r>
              <a:rPr lang="en-US" altLang="zh-CN" sz="2800" dirty="0">
                <a:solidFill>
                  <a:schemeClr val="accent4"/>
                </a:solidFill>
              </a:rPr>
              <a:t>+</a:t>
            </a:r>
            <a:endParaRPr lang="zh-CN" altLang="en-US" sz="2800" dirty="0">
              <a:solidFill>
                <a:schemeClr val="tx1">
                  <a:lumMod val="50000"/>
                  <a:lumOff val="50000"/>
                </a:schemeClr>
              </a:solidFill>
              <a:latin typeface="+mn-ea"/>
            </a:endParaRPr>
          </a:p>
        </p:txBody>
      </p:sp>
    </p:spTree>
    <p:extLst>
      <p:ext uri="{BB962C8B-B14F-4D97-AF65-F5344CB8AC3E}">
        <p14:creationId xmlns:p14="http://schemas.microsoft.com/office/powerpoint/2010/main" val="14028102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A7FD5F23-2C4F-4E84-8851-8015958704F2}"/>
              </a:ext>
            </a:extLst>
          </p:cNvPr>
          <p:cNvGrpSpPr/>
          <p:nvPr/>
        </p:nvGrpSpPr>
        <p:grpSpPr>
          <a:xfrm>
            <a:off x="5788306" y="1316180"/>
            <a:ext cx="5493270" cy="4665520"/>
            <a:chOff x="508487" y="248400"/>
            <a:chExt cx="7662957" cy="6508269"/>
          </a:xfrm>
        </p:grpSpPr>
        <p:sp>
          <p:nvSpPr>
            <p:cNvPr id="5" name="939439.625287.753.55.1255">
              <a:hlinkClick r:id="" action="ppaction://macro?name=Slide1.939439.625287.753.55.1255_click" highlightClick="1"/>
              <a:hlinkHover r:id="" action="ppaction://noaction" highlightClick="1"/>
              <a:extLst>
                <a:ext uri="{FF2B5EF4-FFF2-40B4-BE49-F238E27FC236}">
                  <a16:creationId xmlns="" xmlns:a16="http://schemas.microsoft.com/office/drawing/2014/main" id="{E727CACC-680F-4D30-834B-739CB98A992C}"/>
                </a:ext>
              </a:extLst>
            </p:cNvPr>
            <p:cNvSpPr>
              <a:spLocks noChangeAspect="1"/>
            </p:cNvSpPr>
            <p:nvPr/>
          </p:nvSpPr>
          <p:spPr bwMode="auto">
            <a:xfrm rot="180000">
              <a:off x="5984753" y="6031793"/>
              <a:ext cx="121508" cy="77630"/>
            </a:xfrm>
            <a:custGeom>
              <a:avLst/>
              <a:gdLst>
                <a:gd name="T0" fmla="*/ 4 w 59"/>
                <a:gd name="T1" fmla="*/ 11 h 42"/>
                <a:gd name="T2" fmla="*/ 26 w 59"/>
                <a:gd name="T3" fmla="*/ 17 h 42"/>
                <a:gd name="T4" fmla="*/ 48 w 59"/>
                <a:gd name="T5" fmla="*/ 0 h 42"/>
                <a:gd name="T6" fmla="*/ 58 w 59"/>
                <a:gd name="T7" fmla="*/ 30 h 42"/>
                <a:gd name="T8" fmla="*/ 35 w 59"/>
                <a:gd name="T9" fmla="*/ 41 h 42"/>
                <a:gd name="T10" fmla="*/ 5 w 59"/>
                <a:gd name="T11" fmla="*/ 39 h 42"/>
                <a:gd name="T12" fmla="*/ 0 w 59"/>
                <a:gd name="T13" fmla="*/ 17 h 42"/>
                <a:gd name="T14" fmla="*/ 4 w 59"/>
                <a:gd name="T15" fmla="*/ 11 h 42"/>
                <a:gd name="T16" fmla="*/ 4 w 59"/>
                <a:gd name="T17" fmla="*/ 11 h 42"/>
                <a:gd name="T18" fmla="*/ 4 w 59"/>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4" y="11"/>
                  </a:moveTo>
                  <a:lnTo>
                    <a:pt x="26" y="17"/>
                  </a:lnTo>
                  <a:lnTo>
                    <a:pt x="48" y="0"/>
                  </a:lnTo>
                  <a:lnTo>
                    <a:pt x="58" y="30"/>
                  </a:lnTo>
                  <a:lnTo>
                    <a:pt x="35" y="41"/>
                  </a:lnTo>
                  <a:lnTo>
                    <a:pt x="5" y="39"/>
                  </a:lnTo>
                  <a:lnTo>
                    <a:pt x="0" y="17"/>
                  </a:lnTo>
                  <a:lnTo>
                    <a:pt x="4" y="11"/>
                  </a:lnTo>
                  <a:lnTo>
                    <a:pt x="4" y="11"/>
                  </a:lnTo>
                  <a:lnTo>
                    <a:pt x="4" y="11"/>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海南">
              <a:hlinkClick r:id="" action="ppaction://macro?name=Slide1.海南_click" highlightClick="1"/>
              <a:hlinkHover r:id="" action="ppaction://noaction" highlightClick="1"/>
              <a:extLst>
                <a:ext uri="{FF2B5EF4-FFF2-40B4-BE49-F238E27FC236}">
                  <a16:creationId xmlns="" xmlns:a16="http://schemas.microsoft.com/office/drawing/2014/main" id="{16CAF25D-D9F8-4792-8F5A-0879B5701B90}"/>
                </a:ext>
              </a:extLst>
            </p:cNvPr>
            <p:cNvSpPr>
              <a:spLocks noChangeAspect="1"/>
            </p:cNvSpPr>
            <p:nvPr/>
          </p:nvSpPr>
          <p:spPr bwMode="auto">
            <a:xfrm rot="180000">
              <a:off x="5140100" y="6501594"/>
              <a:ext cx="380949" cy="255075"/>
            </a:xfrm>
            <a:custGeom>
              <a:avLst/>
              <a:gdLst>
                <a:gd name="T0" fmla="*/ 181 w 182"/>
                <a:gd name="T1" fmla="*/ 29 h 166"/>
                <a:gd name="T2" fmla="*/ 148 w 182"/>
                <a:gd name="T3" fmla="*/ 86 h 166"/>
                <a:gd name="T4" fmla="*/ 148 w 182"/>
                <a:gd name="T5" fmla="*/ 112 h 166"/>
                <a:gd name="T6" fmla="*/ 83 w 182"/>
                <a:gd name="T7" fmla="*/ 165 h 166"/>
                <a:gd name="T8" fmla="*/ 14 w 182"/>
                <a:gd name="T9" fmla="*/ 142 h 166"/>
                <a:gd name="T10" fmla="*/ 0 w 182"/>
                <a:gd name="T11" fmla="*/ 93 h 166"/>
                <a:gd name="T12" fmla="*/ 4 w 182"/>
                <a:gd name="T13" fmla="*/ 72 h 166"/>
                <a:gd name="T14" fmla="*/ 41 w 182"/>
                <a:gd name="T15" fmla="*/ 34 h 166"/>
                <a:gd name="T16" fmla="*/ 54 w 182"/>
                <a:gd name="T17" fmla="*/ 24 h 166"/>
                <a:gd name="T18" fmla="*/ 114 w 182"/>
                <a:gd name="T19" fmla="*/ 12 h 166"/>
                <a:gd name="T20" fmla="*/ 142 w 182"/>
                <a:gd name="T21" fmla="*/ 10 h 166"/>
                <a:gd name="T22" fmla="*/ 152 w 182"/>
                <a:gd name="T23" fmla="*/ 0 h 166"/>
                <a:gd name="T24" fmla="*/ 171 w 182"/>
                <a:gd name="T25" fmla="*/ 5 h 166"/>
                <a:gd name="T26" fmla="*/ 181 w 182"/>
                <a:gd name="T27" fmla="*/ 29 h 166"/>
                <a:gd name="T28" fmla="*/ 181 w 182"/>
                <a:gd name="T29" fmla="*/ 29 h 166"/>
                <a:gd name="T30" fmla="*/ 181 w 182"/>
                <a:gd name="T31" fmla="*/ 2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166">
                  <a:moveTo>
                    <a:pt x="181" y="29"/>
                  </a:moveTo>
                  <a:lnTo>
                    <a:pt x="148" y="86"/>
                  </a:lnTo>
                  <a:lnTo>
                    <a:pt x="148" y="112"/>
                  </a:lnTo>
                  <a:lnTo>
                    <a:pt x="83" y="165"/>
                  </a:lnTo>
                  <a:lnTo>
                    <a:pt x="14" y="142"/>
                  </a:lnTo>
                  <a:lnTo>
                    <a:pt x="0" y="93"/>
                  </a:lnTo>
                  <a:lnTo>
                    <a:pt x="4" y="72"/>
                  </a:lnTo>
                  <a:lnTo>
                    <a:pt x="41" y="34"/>
                  </a:lnTo>
                  <a:lnTo>
                    <a:pt x="54" y="24"/>
                  </a:lnTo>
                  <a:lnTo>
                    <a:pt x="114" y="12"/>
                  </a:lnTo>
                  <a:lnTo>
                    <a:pt x="142" y="10"/>
                  </a:lnTo>
                  <a:lnTo>
                    <a:pt x="152" y="0"/>
                  </a:lnTo>
                  <a:lnTo>
                    <a:pt x="171" y="5"/>
                  </a:lnTo>
                  <a:lnTo>
                    <a:pt x="181" y="29"/>
                  </a:lnTo>
                  <a:lnTo>
                    <a:pt x="181" y="29"/>
                  </a:lnTo>
                  <a:lnTo>
                    <a:pt x="181" y="29"/>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上海">
              <a:hlinkClick r:id="" action="ppaction://macro?name=Slide1.上海_click" highlightClick="1"/>
              <a:hlinkHover r:id="" action="ppaction://noaction" highlightClick="1"/>
              <a:extLst>
                <a:ext uri="{FF2B5EF4-FFF2-40B4-BE49-F238E27FC236}">
                  <a16:creationId xmlns="" xmlns:a16="http://schemas.microsoft.com/office/drawing/2014/main" id="{FB129904-E184-4D8F-8087-9C052557032F}"/>
                </a:ext>
              </a:extLst>
            </p:cNvPr>
            <p:cNvSpPr>
              <a:spLocks noChangeAspect="1"/>
            </p:cNvSpPr>
            <p:nvPr/>
          </p:nvSpPr>
          <p:spPr bwMode="auto">
            <a:xfrm rot="180000">
              <a:off x="6943517" y="4264508"/>
              <a:ext cx="121508" cy="155262"/>
            </a:xfrm>
            <a:custGeom>
              <a:avLst/>
              <a:gdLst>
                <a:gd name="T0" fmla="*/ 25 w 62"/>
                <a:gd name="T1" fmla="*/ 64 h 65"/>
                <a:gd name="T2" fmla="*/ 0 w 62"/>
                <a:gd name="T3" fmla="*/ 42 h 65"/>
                <a:gd name="T4" fmla="*/ 11 w 62"/>
                <a:gd name="T5" fmla="*/ 27 h 65"/>
                <a:gd name="T6" fmla="*/ 21 w 62"/>
                <a:gd name="T7" fmla="*/ 0 h 65"/>
                <a:gd name="T8" fmla="*/ 49 w 62"/>
                <a:gd name="T9" fmla="*/ 11 h 65"/>
                <a:gd name="T10" fmla="*/ 61 w 62"/>
                <a:gd name="T11" fmla="*/ 29 h 65"/>
                <a:gd name="T12" fmla="*/ 52 w 62"/>
                <a:gd name="T13" fmla="*/ 43 h 65"/>
                <a:gd name="T14" fmla="*/ 25 w 62"/>
                <a:gd name="T15" fmla="*/ 64 h 65"/>
                <a:gd name="T16" fmla="*/ 25 w 62"/>
                <a:gd name="T17"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5">
                  <a:moveTo>
                    <a:pt x="25" y="64"/>
                  </a:moveTo>
                  <a:lnTo>
                    <a:pt x="0" y="42"/>
                  </a:lnTo>
                  <a:lnTo>
                    <a:pt x="11" y="27"/>
                  </a:lnTo>
                  <a:lnTo>
                    <a:pt x="21" y="0"/>
                  </a:lnTo>
                  <a:lnTo>
                    <a:pt x="49" y="11"/>
                  </a:lnTo>
                  <a:lnTo>
                    <a:pt x="61" y="29"/>
                  </a:lnTo>
                  <a:lnTo>
                    <a:pt x="52" y="43"/>
                  </a:lnTo>
                  <a:lnTo>
                    <a:pt x="25" y="64"/>
                  </a:lnTo>
                  <a:lnTo>
                    <a:pt x="25" y="64"/>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河南">
              <a:hlinkClick r:id="" action="ppaction://macro?name=Slide1.河南_click" highlightClick="1"/>
              <a:hlinkHover r:id="" action="ppaction://noaction" highlightClick="1"/>
              <a:extLst>
                <a:ext uri="{FF2B5EF4-FFF2-40B4-BE49-F238E27FC236}">
                  <a16:creationId xmlns="" xmlns:a16="http://schemas.microsoft.com/office/drawing/2014/main" id="{9300A8EE-9058-4059-982F-3C274F26417D}"/>
                </a:ext>
              </a:extLst>
            </p:cNvPr>
            <p:cNvSpPr>
              <a:spLocks noChangeAspect="1"/>
            </p:cNvSpPr>
            <p:nvPr/>
          </p:nvSpPr>
          <p:spPr bwMode="auto">
            <a:xfrm rot="180000">
              <a:off x="5349074" y="3535502"/>
              <a:ext cx="899828" cy="861339"/>
            </a:xfrm>
            <a:custGeom>
              <a:avLst/>
              <a:gdLst>
                <a:gd name="T0" fmla="*/ 50 w 426"/>
                <a:gd name="T1" fmla="*/ 268 h 385"/>
                <a:gd name="T2" fmla="*/ 111 w 426"/>
                <a:gd name="T3" fmla="*/ 322 h 385"/>
                <a:gd name="T4" fmla="*/ 162 w 426"/>
                <a:gd name="T5" fmla="*/ 333 h 385"/>
                <a:gd name="T6" fmla="*/ 208 w 426"/>
                <a:gd name="T7" fmla="*/ 326 h 385"/>
                <a:gd name="T8" fmla="*/ 222 w 426"/>
                <a:gd name="T9" fmla="*/ 333 h 385"/>
                <a:gd name="T10" fmla="*/ 238 w 426"/>
                <a:gd name="T11" fmla="*/ 323 h 385"/>
                <a:gd name="T12" fmla="*/ 249 w 426"/>
                <a:gd name="T13" fmla="*/ 335 h 385"/>
                <a:gd name="T14" fmla="*/ 256 w 426"/>
                <a:gd name="T15" fmla="*/ 354 h 385"/>
                <a:gd name="T16" fmla="*/ 278 w 426"/>
                <a:gd name="T17" fmla="*/ 366 h 385"/>
                <a:gd name="T18" fmla="*/ 307 w 426"/>
                <a:gd name="T19" fmla="*/ 366 h 385"/>
                <a:gd name="T20" fmla="*/ 329 w 426"/>
                <a:gd name="T21" fmla="*/ 384 h 385"/>
                <a:gd name="T22" fmla="*/ 349 w 426"/>
                <a:gd name="T23" fmla="*/ 375 h 385"/>
                <a:gd name="T24" fmla="*/ 364 w 426"/>
                <a:gd name="T25" fmla="*/ 384 h 385"/>
                <a:gd name="T26" fmla="*/ 377 w 426"/>
                <a:gd name="T27" fmla="*/ 359 h 385"/>
                <a:gd name="T28" fmla="*/ 396 w 426"/>
                <a:gd name="T29" fmla="*/ 350 h 385"/>
                <a:gd name="T30" fmla="*/ 399 w 426"/>
                <a:gd name="T31" fmla="*/ 329 h 385"/>
                <a:gd name="T32" fmla="*/ 393 w 426"/>
                <a:gd name="T33" fmla="*/ 292 h 385"/>
                <a:gd name="T34" fmla="*/ 389 w 426"/>
                <a:gd name="T35" fmla="*/ 288 h 385"/>
                <a:gd name="T36" fmla="*/ 370 w 426"/>
                <a:gd name="T37" fmla="*/ 307 h 385"/>
                <a:gd name="T38" fmla="*/ 342 w 426"/>
                <a:gd name="T39" fmla="*/ 285 h 385"/>
                <a:gd name="T40" fmla="*/ 321 w 426"/>
                <a:gd name="T41" fmla="*/ 259 h 385"/>
                <a:gd name="T42" fmla="*/ 342 w 426"/>
                <a:gd name="T43" fmla="*/ 244 h 385"/>
                <a:gd name="T44" fmla="*/ 348 w 426"/>
                <a:gd name="T45" fmla="*/ 219 h 385"/>
                <a:gd name="T46" fmla="*/ 360 w 426"/>
                <a:gd name="T47" fmla="*/ 209 h 385"/>
                <a:gd name="T48" fmla="*/ 358 w 426"/>
                <a:gd name="T49" fmla="*/ 174 h 385"/>
                <a:gd name="T50" fmla="*/ 367 w 426"/>
                <a:gd name="T51" fmla="*/ 168 h 385"/>
                <a:gd name="T52" fmla="*/ 384 w 426"/>
                <a:gd name="T53" fmla="*/ 178 h 385"/>
                <a:gd name="T54" fmla="*/ 396 w 426"/>
                <a:gd name="T55" fmla="*/ 192 h 385"/>
                <a:gd name="T56" fmla="*/ 417 w 426"/>
                <a:gd name="T57" fmla="*/ 178 h 385"/>
                <a:gd name="T58" fmla="*/ 425 w 426"/>
                <a:gd name="T59" fmla="*/ 169 h 385"/>
                <a:gd name="T60" fmla="*/ 421 w 426"/>
                <a:gd name="T61" fmla="*/ 152 h 385"/>
                <a:gd name="T62" fmla="*/ 396 w 426"/>
                <a:gd name="T63" fmla="*/ 137 h 385"/>
                <a:gd name="T64" fmla="*/ 391 w 426"/>
                <a:gd name="T65" fmla="*/ 120 h 385"/>
                <a:gd name="T66" fmla="*/ 344 w 426"/>
                <a:gd name="T67" fmla="*/ 126 h 385"/>
                <a:gd name="T68" fmla="*/ 315 w 426"/>
                <a:gd name="T69" fmla="*/ 101 h 385"/>
                <a:gd name="T70" fmla="*/ 302 w 426"/>
                <a:gd name="T71" fmla="*/ 96 h 385"/>
                <a:gd name="T72" fmla="*/ 302 w 426"/>
                <a:gd name="T73" fmla="*/ 80 h 385"/>
                <a:gd name="T74" fmla="*/ 366 w 426"/>
                <a:gd name="T75" fmla="*/ 7 h 385"/>
                <a:gd name="T76" fmla="*/ 342 w 426"/>
                <a:gd name="T77" fmla="*/ 13 h 385"/>
                <a:gd name="T78" fmla="*/ 328 w 426"/>
                <a:gd name="T79" fmla="*/ 24 h 385"/>
                <a:gd name="T80" fmla="*/ 321 w 426"/>
                <a:gd name="T81" fmla="*/ 15 h 385"/>
                <a:gd name="T82" fmla="*/ 321 w 426"/>
                <a:gd name="T83" fmla="*/ 4 h 385"/>
                <a:gd name="T84" fmla="*/ 310 w 426"/>
                <a:gd name="T85" fmla="*/ 0 h 385"/>
                <a:gd name="T86" fmla="*/ 281 w 426"/>
                <a:gd name="T87" fmla="*/ 12 h 385"/>
                <a:gd name="T88" fmla="*/ 208 w 426"/>
                <a:gd name="T89" fmla="*/ 2 h 385"/>
                <a:gd name="T90" fmla="*/ 203 w 426"/>
                <a:gd name="T91" fmla="*/ 63 h 385"/>
                <a:gd name="T92" fmla="*/ 168 w 426"/>
                <a:gd name="T93" fmla="*/ 91 h 385"/>
                <a:gd name="T94" fmla="*/ 120 w 426"/>
                <a:gd name="T95" fmla="*/ 101 h 385"/>
                <a:gd name="T96" fmla="*/ 54 w 426"/>
                <a:gd name="T97" fmla="*/ 147 h 385"/>
                <a:gd name="T98" fmla="*/ 0 w 426"/>
                <a:gd name="T99" fmla="*/ 161 h 385"/>
                <a:gd name="T100" fmla="*/ 0 w 426"/>
                <a:gd name="T101" fmla="*/ 171 h 385"/>
                <a:gd name="T102" fmla="*/ 50 w 426"/>
                <a:gd name="T103" fmla="*/ 246 h 385"/>
                <a:gd name="T104" fmla="*/ 50 w 426"/>
                <a:gd name="T105" fmla="*/ 268 h 385"/>
                <a:gd name="T106" fmla="*/ 50 w 426"/>
                <a:gd name="T107" fmla="*/ 2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6" h="385">
                  <a:moveTo>
                    <a:pt x="50" y="268"/>
                  </a:moveTo>
                  <a:lnTo>
                    <a:pt x="111" y="322"/>
                  </a:lnTo>
                  <a:lnTo>
                    <a:pt x="162" y="333"/>
                  </a:lnTo>
                  <a:lnTo>
                    <a:pt x="208" y="326"/>
                  </a:lnTo>
                  <a:lnTo>
                    <a:pt x="222" y="333"/>
                  </a:lnTo>
                  <a:lnTo>
                    <a:pt x="238" y="323"/>
                  </a:lnTo>
                  <a:lnTo>
                    <a:pt x="249" y="335"/>
                  </a:lnTo>
                  <a:lnTo>
                    <a:pt x="256" y="354"/>
                  </a:lnTo>
                  <a:lnTo>
                    <a:pt x="278" y="366"/>
                  </a:lnTo>
                  <a:lnTo>
                    <a:pt x="307" y="366"/>
                  </a:lnTo>
                  <a:lnTo>
                    <a:pt x="329" y="384"/>
                  </a:lnTo>
                  <a:lnTo>
                    <a:pt x="349" y="375"/>
                  </a:lnTo>
                  <a:lnTo>
                    <a:pt x="364" y="384"/>
                  </a:lnTo>
                  <a:lnTo>
                    <a:pt x="377" y="359"/>
                  </a:lnTo>
                  <a:lnTo>
                    <a:pt x="396" y="350"/>
                  </a:lnTo>
                  <a:lnTo>
                    <a:pt x="399" y="329"/>
                  </a:lnTo>
                  <a:lnTo>
                    <a:pt x="393" y="292"/>
                  </a:lnTo>
                  <a:lnTo>
                    <a:pt x="389" y="288"/>
                  </a:lnTo>
                  <a:lnTo>
                    <a:pt x="370" y="307"/>
                  </a:lnTo>
                  <a:lnTo>
                    <a:pt x="342" y="285"/>
                  </a:lnTo>
                  <a:lnTo>
                    <a:pt x="321" y="259"/>
                  </a:lnTo>
                  <a:lnTo>
                    <a:pt x="342" y="244"/>
                  </a:lnTo>
                  <a:lnTo>
                    <a:pt x="348" y="219"/>
                  </a:lnTo>
                  <a:lnTo>
                    <a:pt x="360" y="209"/>
                  </a:lnTo>
                  <a:lnTo>
                    <a:pt x="358" y="174"/>
                  </a:lnTo>
                  <a:lnTo>
                    <a:pt x="367" y="168"/>
                  </a:lnTo>
                  <a:lnTo>
                    <a:pt x="384" y="178"/>
                  </a:lnTo>
                  <a:lnTo>
                    <a:pt x="396" y="192"/>
                  </a:lnTo>
                  <a:lnTo>
                    <a:pt x="417" y="178"/>
                  </a:lnTo>
                  <a:lnTo>
                    <a:pt x="425" y="169"/>
                  </a:lnTo>
                  <a:lnTo>
                    <a:pt x="421" y="152"/>
                  </a:lnTo>
                  <a:lnTo>
                    <a:pt x="396" y="137"/>
                  </a:lnTo>
                  <a:lnTo>
                    <a:pt x="391" y="120"/>
                  </a:lnTo>
                  <a:lnTo>
                    <a:pt x="344" y="126"/>
                  </a:lnTo>
                  <a:lnTo>
                    <a:pt x="315" y="101"/>
                  </a:lnTo>
                  <a:lnTo>
                    <a:pt x="302" y="96"/>
                  </a:lnTo>
                  <a:lnTo>
                    <a:pt x="302" y="80"/>
                  </a:lnTo>
                  <a:lnTo>
                    <a:pt x="366" y="7"/>
                  </a:lnTo>
                  <a:lnTo>
                    <a:pt x="342" y="13"/>
                  </a:lnTo>
                  <a:lnTo>
                    <a:pt x="328" y="24"/>
                  </a:lnTo>
                  <a:lnTo>
                    <a:pt x="321" y="15"/>
                  </a:lnTo>
                  <a:lnTo>
                    <a:pt x="321" y="4"/>
                  </a:lnTo>
                  <a:lnTo>
                    <a:pt x="310" y="0"/>
                  </a:lnTo>
                  <a:lnTo>
                    <a:pt x="281" y="12"/>
                  </a:lnTo>
                  <a:lnTo>
                    <a:pt x="208" y="2"/>
                  </a:lnTo>
                  <a:lnTo>
                    <a:pt x="203" y="63"/>
                  </a:lnTo>
                  <a:lnTo>
                    <a:pt x="168" y="91"/>
                  </a:lnTo>
                  <a:lnTo>
                    <a:pt x="120" y="101"/>
                  </a:lnTo>
                  <a:lnTo>
                    <a:pt x="54" y="147"/>
                  </a:lnTo>
                  <a:lnTo>
                    <a:pt x="0" y="161"/>
                  </a:lnTo>
                  <a:lnTo>
                    <a:pt x="0" y="171"/>
                  </a:lnTo>
                  <a:lnTo>
                    <a:pt x="50" y="246"/>
                  </a:lnTo>
                  <a:lnTo>
                    <a:pt x="50" y="268"/>
                  </a:lnTo>
                  <a:lnTo>
                    <a:pt x="50" y="268"/>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台湾">
              <a:hlinkClick r:id="" action="ppaction://macro?name=Slide1.台湾_click" highlightClick="1"/>
              <a:hlinkHover r:id="" action="ppaction://noaction" highlightClick="1"/>
              <a:extLst>
                <a:ext uri="{FF2B5EF4-FFF2-40B4-BE49-F238E27FC236}">
                  <a16:creationId xmlns="" xmlns:a16="http://schemas.microsoft.com/office/drawing/2014/main" id="{DB9AFEC2-F00E-4EE2-A30B-00A0CDDA65F8}"/>
                </a:ext>
              </a:extLst>
            </p:cNvPr>
            <p:cNvSpPr>
              <a:spLocks noChangeAspect="1"/>
            </p:cNvSpPr>
            <p:nvPr/>
          </p:nvSpPr>
          <p:spPr bwMode="auto">
            <a:xfrm rot="180000">
              <a:off x="6940356" y="5399666"/>
              <a:ext cx="206896" cy="643231"/>
            </a:xfrm>
            <a:custGeom>
              <a:avLst/>
              <a:gdLst>
                <a:gd name="T0" fmla="*/ 26 w 106"/>
                <a:gd name="T1" fmla="*/ 37 h 289"/>
                <a:gd name="T2" fmla="*/ 29 w 106"/>
                <a:gd name="T3" fmla="*/ 34 h 289"/>
                <a:gd name="T4" fmla="*/ 38 w 106"/>
                <a:gd name="T5" fmla="*/ 17 h 289"/>
                <a:gd name="T6" fmla="*/ 61 w 106"/>
                <a:gd name="T7" fmla="*/ 1 h 289"/>
                <a:gd name="T8" fmla="*/ 67 w 106"/>
                <a:gd name="T9" fmla="*/ 1 h 289"/>
                <a:gd name="T10" fmla="*/ 82 w 106"/>
                <a:gd name="T11" fmla="*/ 5 h 289"/>
                <a:gd name="T12" fmla="*/ 87 w 106"/>
                <a:gd name="T13" fmla="*/ 10 h 289"/>
                <a:gd name="T14" fmla="*/ 97 w 106"/>
                <a:gd name="T15" fmla="*/ 17 h 289"/>
                <a:gd name="T16" fmla="*/ 100 w 106"/>
                <a:gd name="T17" fmla="*/ 29 h 289"/>
                <a:gd name="T18" fmla="*/ 91 w 106"/>
                <a:gd name="T19" fmla="*/ 39 h 289"/>
                <a:gd name="T20" fmla="*/ 91 w 106"/>
                <a:gd name="T21" fmla="*/ 54 h 289"/>
                <a:gd name="T22" fmla="*/ 101 w 106"/>
                <a:gd name="T23" fmla="*/ 73 h 289"/>
                <a:gd name="T24" fmla="*/ 91 w 106"/>
                <a:gd name="T25" fmla="*/ 95 h 289"/>
                <a:gd name="T26" fmla="*/ 96 w 106"/>
                <a:gd name="T27" fmla="*/ 109 h 289"/>
                <a:gd name="T28" fmla="*/ 96 w 106"/>
                <a:gd name="T29" fmla="*/ 118 h 289"/>
                <a:gd name="T30" fmla="*/ 100 w 106"/>
                <a:gd name="T31" fmla="*/ 141 h 289"/>
                <a:gd name="T32" fmla="*/ 104 w 106"/>
                <a:gd name="T33" fmla="*/ 161 h 289"/>
                <a:gd name="T34" fmla="*/ 103 w 106"/>
                <a:gd name="T35" fmla="*/ 178 h 289"/>
                <a:gd name="T36" fmla="*/ 100 w 106"/>
                <a:gd name="T37" fmla="*/ 185 h 289"/>
                <a:gd name="T38" fmla="*/ 97 w 106"/>
                <a:gd name="T39" fmla="*/ 192 h 289"/>
                <a:gd name="T40" fmla="*/ 96 w 106"/>
                <a:gd name="T41" fmla="*/ 196 h 289"/>
                <a:gd name="T42" fmla="*/ 95 w 106"/>
                <a:gd name="T43" fmla="*/ 210 h 289"/>
                <a:gd name="T44" fmla="*/ 90 w 106"/>
                <a:gd name="T45" fmla="*/ 215 h 289"/>
                <a:gd name="T46" fmla="*/ 85 w 106"/>
                <a:gd name="T47" fmla="*/ 227 h 289"/>
                <a:gd name="T48" fmla="*/ 81 w 106"/>
                <a:gd name="T49" fmla="*/ 229 h 289"/>
                <a:gd name="T50" fmla="*/ 78 w 106"/>
                <a:gd name="T51" fmla="*/ 232 h 289"/>
                <a:gd name="T52" fmla="*/ 76 w 106"/>
                <a:gd name="T53" fmla="*/ 253 h 289"/>
                <a:gd name="T54" fmla="*/ 70 w 106"/>
                <a:gd name="T55" fmla="*/ 263 h 289"/>
                <a:gd name="T56" fmla="*/ 73 w 106"/>
                <a:gd name="T57" fmla="*/ 280 h 289"/>
                <a:gd name="T58" fmla="*/ 76 w 106"/>
                <a:gd name="T59" fmla="*/ 284 h 289"/>
                <a:gd name="T60" fmla="*/ 72 w 106"/>
                <a:gd name="T61" fmla="*/ 283 h 289"/>
                <a:gd name="T62" fmla="*/ 65 w 106"/>
                <a:gd name="T63" fmla="*/ 281 h 289"/>
                <a:gd name="T64" fmla="*/ 63 w 106"/>
                <a:gd name="T65" fmla="*/ 285 h 289"/>
                <a:gd name="T66" fmla="*/ 62 w 106"/>
                <a:gd name="T67" fmla="*/ 286 h 289"/>
                <a:gd name="T68" fmla="*/ 57 w 106"/>
                <a:gd name="T69" fmla="*/ 287 h 289"/>
                <a:gd name="T70" fmla="*/ 57 w 106"/>
                <a:gd name="T71" fmla="*/ 281 h 289"/>
                <a:gd name="T72" fmla="*/ 52 w 106"/>
                <a:gd name="T73" fmla="*/ 274 h 289"/>
                <a:gd name="T74" fmla="*/ 51 w 106"/>
                <a:gd name="T75" fmla="*/ 262 h 289"/>
                <a:gd name="T76" fmla="*/ 40 w 106"/>
                <a:gd name="T77" fmla="*/ 256 h 289"/>
                <a:gd name="T78" fmla="*/ 33 w 106"/>
                <a:gd name="T79" fmla="*/ 251 h 289"/>
                <a:gd name="T80" fmla="*/ 28 w 106"/>
                <a:gd name="T81" fmla="*/ 240 h 289"/>
                <a:gd name="T82" fmla="*/ 25 w 106"/>
                <a:gd name="T83" fmla="*/ 234 h 289"/>
                <a:gd name="T84" fmla="*/ 19 w 106"/>
                <a:gd name="T85" fmla="*/ 229 h 289"/>
                <a:gd name="T86" fmla="*/ 13 w 106"/>
                <a:gd name="T87" fmla="*/ 213 h 289"/>
                <a:gd name="T88" fmla="*/ 6 w 106"/>
                <a:gd name="T89" fmla="*/ 203 h 289"/>
                <a:gd name="T90" fmla="*/ 7 w 106"/>
                <a:gd name="T91" fmla="*/ 185 h 289"/>
                <a:gd name="T92" fmla="*/ 9 w 106"/>
                <a:gd name="T93" fmla="*/ 182 h 289"/>
                <a:gd name="T94" fmla="*/ 5 w 106"/>
                <a:gd name="T95" fmla="*/ 173 h 289"/>
                <a:gd name="T96" fmla="*/ 1 w 106"/>
                <a:gd name="T97" fmla="*/ 166 h 289"/>
                <a:gd name="T98" fmla="*/ 0 w 106"/>
                <a:gd name="T99" fmla="*/ 157 h 289"/>
                <a:gd name="T100" fmla="*/ 4 w 106"/>
                <a:gd name="T101" fmla="*/ 154 h 289"/>
                <a:gd name="T102" fmla="*/ 4 w 106"/>
                <a:gd name="T103" fmla="*/ 153 h 289"/>
                <a:gd name="T104" fmla="*/ 6 w 106"/>
                <a:gd name="T105" fmla="*/ 141 h 289"/>
                <a:gd name="T106" fmla="*/ 5 w 106"/>
                <a:gd name="T107" fmla="*/ 137 h 289"/>
                <a:gd name="T108" fmla="*/ 5 w 106"/>
                <a:gd name="T109" fmla="*/ 133 h 289"/>
                <a:gd name="T110" fmla="*/ 5 w 106"/>
                <a:gd name="T111" fmla="*/ 100 h 289"/>
                <a:gd name="T112" fmla="*/ 6 w 106"/>
                <a:gd name="T113" fmla="*/ 95 h 289"/>
                <a:gd name="T114" fmla="*/ 9 w 106"/>
                <a:gd name="T115" fmla="*/ 92 h 289"/>
                <a:gd name="T116" fmla="*/ 14 w 106"/>
                <a:gd name="T117" fmla="*/ 75 h 289"/>
                <a:gd name="T118" fmla="*/ 24 w 106"/>
                <a:gd name="T119" fmla="*/ 49 h 289"/>
                <a:gd name="T120" fmla="*/ 24 w 106"/>
                <a:gd name="T121" fmla="*/ 41 h 289"/>
                <a:gd name="T122" fmla="*/ 23 w 106"/>
                <a:gd name="T123" fmla="*/ 4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 h="289">
                  <a:moveTo>
                    <a:pt x="23" y="40"/>
                  </a:moveTo>
                  <a:lnTo>
                    <a:pt x="23" y="41"/>
                  </a:lnTo>
                  <a:lnTo>
                    <a:pt x="23" y="41"/>
                  </a:lnTo>
                  <a:lnTo>
                    <a:pt x="23" y="41"/>
                  </a:lnTo>
                  <a:lnTo>
                    <a:pt x="23" y="41"/>
                  </a:lnTo>
                  <a:lnTo>
                    <a:pt x="23" y="41"/>
                  </a:lnTo>
                  <a:lnTo>
                    <a:pt x="23" y="41"/>
                  </a:lnTo>
                  <a:lnTo>
                    <a:pt x="23" y="41"/>
                  </a:lnTo>
                  <a:lnTo>
                    <a:pt x="24" y="39"/>
                  </a:lnTo>
                  <a:lnTo>
                    <a:pt x="24" y="39"/>
                  </a:lnTo>
                  <a:lnTo>
                    <a:pt x="24" y="39"/>
                  </a:lnTo>
                  <a:lnTo>
                    <a:pt x="24" y="39"/>
                  </a:lnTo>
                  <a:lnTo>
                    <a:pt x="24" y="39"/>
                  </a:lnTo>
                  <a:lnTo>
                    <a:pt x="24" y="39"/>
                  </a:lnTo>
                  <a:lnTo>
                    <a:pt x="24" y="39"/>
                  </a:lnTo>
                  <a:lnTo>
                    <a:pt x="24" y="39"/>
                  </a:lnTo>
                  <a:lnTo>
                    <a:pt x="26" y="37"/>
                  </a:lnTo>
                  <a:lnTo>
                    <a:pt x="26" y="37"/>
                  </a:lnTo>
                  <a:lnTo>
                    <a:pt x="26" y="37"/>
                  </a:lnTo>
                  <a:lnTo>
                    <a:pt x="26" y="37"/>
                  </a:lnTo>
                  <a:lnTo>
                    <a:pt x="26" y="37"/>
                  </a:lnTo>
                  <a:lnTo>
                    <a:pt x="26" y="37"/>
                  </a:lnTo>
                  <a:lnTo>
                    <a:pt x="26" y="37"/>
                  </a:lnTo>
                  <a:lnTo>
                    <a:pt x="26" y="37"/>
                  </a:lnTo>
                  <a:lnTo>
                    <a:pt x="28" y="36"/>
                  </a:lnTo>
                  <a:lnTo>
                    <a:pt x="28" y="36"/>
                  </a:lnTo>
                  <a:lnTo>
                    <a:pt x="28" y="36"/>
                  </a:lnTo>
                  <a:lnTo>
                    <a:pt x="28" y="36"/>
                  </a:lnTo>
                  <a:lnTo>
                    <a:pt x="28" y="36"/>
                  </a:lnTo>
                  <a:lnTo>
                    <a:pt x="28" y="36"/>
                  </a:lnTo>
                  <a:lnTo>
                    <a:pt x="28" y="36"/>
                  </a:lnTo>
                  <a:lnTo>
                    <a:pt x="28" y="36"/>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30" y="33"/>
                  </a:lnTo>
                  <a:lnTo>
                    <a:pt x="30" y="33"/>
                  </a:lnTo>
                  <a:lnTo>
                    <a:pt x="30" y="33"/>
                  </a:lnTo>
                  <a:lnTo>
                    <a:pt x="30" y="33"/>
                  </a:lnTo>
                  <a:lnTo>
                    <a:pt x="30" y="33"/>
                  </a:lnTo>
                  <a:lnTo>
                    <a:pt x="30" y="33"/>
                  </a:lnTo>
                  <a:lnTo>
                    <a:pt x="30" y="33"/>
                  </a:lnTo>
                  <a:lnTo>
                    <a:pt x="30" y="33"/>
                  </a:lnTo>
                  <a:lnTo>
                    <a:pt x="31" y="31"/>
                  </a:lnTo>
                  <a:lnTo>
                    <a:pt x="31" y="31"/>
                  </a:lnTo>
                  <a:lnTo>
                    <a:pt x="31" y="31"/>
                  </a:lnTo>
                  <a:lnTo>
                    <a:pt x="31" y="31"/>
                  </a:lnTo>
                  <a:lnTo>
                    <a:pt x="32" y="31"/>
                  </a:lnTo>
                  <a:lnTo>
                    <a:pt x="32" y="31"/>
                  </a:lnTo>
                  <a:lnTo>
                    <a:pt x="32" y="31"/>
                  </a:lnTo>
                  <a:lnTo>
                    <a:pt x="32" y="31"/>
                  </a:lnTo>
                  <a:lnTo>
                    <a:pt x="34" y="29"/>
                  </a:lnTo>
                  <a:lnTo>
                    <a:pt x="34" y="29"/>
                  </a:lnTo>
                  <a:lnTo>
                    <a:pt x="34" y="27"/>
                  </a:lnTo>
                  <a:lnTo>
                    <a:pt x="34" y="24"/>
                  </a:lnTo>
                  <a:lnTo>
                    <a:pt x="36" y="22"/>
                  </a:lnTo>
                  <a:lnTo>
                    <a:pt x="36" y="21"/>
                  </a:lnTo>
                  <a:lnTo>
                    <a:pt x="38" y="19"/>
                  </a:lnTo>
                  <a:lnTo>
                    <a:pt x="38" y="17"/>
                  </a:lnTo>
                  <a:lnTo>
                    <a:pt x="39" y="15"/>
                  </a:lnTo>
                  <a:lnTo>
                    <a:pt x="39" y="15"/>
                  </a:lnTo>
                  <a:lnTo>
                    <a:pt x="42" y="13"/>
                  </a:lnTo>
                  <a:lnTo>
                    <a:pt x="42" y="11"/>
                  </a:lnTo>
                  <a:lnTo>
                    <a:pt x="44" y="9"/>
                  </a:lnTo>
                  <a:lnTo>
                    <a:pt x="44" y="9"/>
                  </a:lnTo>
                  <a:lnTo>
                    <a:pt x="46" y="7"/>
                  </a:lnTo>
                  <a:lnTo>
                    <a:pt x="47" y="5"/>
                  </a:lnTo>
                  <a:lnTo>
                    <a:pt x="49" y="3"/>
                  </a:lnTo>
                  <a:lnTo>
                    <a:pt x="49" y="3"/>
                  </a:lnTo>
                  <a:lnTo>
                    <a:pt x="50" y="3"/>
                  </a:lnTo>
                  <a:lnTo>
                    <a:pt x="50" y="3"/>
                  </a:lnTo>
                  <a:lnTo>
                    <a:pt x="52" y="3"/>
                  </a:lnTo>
                  <a:lnTo>
                    <a:pt x="52" y="3"/>
                  </a:lnTo>
                  <a:lnTo>
                    <a:pt x="54" y="3"/>
                  </a:lnTo>
                  <a:lnTo>
                    <a:pt x="54" y="3"/>
                  </a:lnTo>
                  <a:lnTo>
                    <a:pt x="57" y="1"/>
                  </a:lnTo>
                  <a:lnTo>
                    <a:pt x="57" y="1"/>
                  </a:lnTo>
                  <a:lnTo>
                    <a:pt x="57" y="1"/>
                  </a:lnTo>
                  <a:lnTo>
                    <a:pt x="57" y="1"/>
                  </a:lnTo>
                  <a:lnTo>
                    <a:pt x="58" y="1"/>
                  </a:lnTo>
                  <a:lnTo>
                    <a:pt x="58" y="1"/>
                  </a:lnTo>
                  <a:lnTo>
                    <a:pt x="61" y="1"/>
                  </a:lnTo>
                  <a:lnTo>
                    <a:pt x="61" y="1"/>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4" y="0"/>
                  </a:lnTo>
                  <a:lnTo>
                    <a:pt x="64" y="1"/>
                  </a:lnTo>
                  <a:lnTo>
                    <a:pt x="64" y="1"/>
                  </a:lnTo>
                  <a:lnTo>
                    <a:pt x="64" y="1"/>
                  </a:lnTo>
                  <a:lnTo>
                    <a:pt x="67" y="1"/>
                  </a:lnTo>
                  <a:lnTo>
                    <a:pt x="67" y="1"/>
                  </a:lnTo>
                  <a:lnTo>
                    <a:pt x="67" y="1"/>
                  </a:lnTo>
                  <a:lnTo>
                    <a:pt x="67" y="1"/>
                  </a:lnTo>
                  <a:lnTo>
                    <a:pt x="68" y="1"/>
                  </a:lnTo>
                  <a:lnTo>
                    <a:pt x="68" y="1"/>
                  </a:lnTo>
                  <a:lnTo>
                    <a:pt x="68" y="1"/>
                  </a:lnTo>
                  <a:lnTo>
                    <a:pt x="68" y="1"/>
                  </a:lnTo>
                  <a:lnTo>
                    <a:pt x="71" y="1"/>
                  </a:lnTo>
                  <a:lnTo>
                    <a:pt x="71" y="1"/>
                  </a:lnTo>
                  <a:lnTo>
                    <a:pt x="73" y="1"/>
                  </a:lnTo>
                  <a:lnTo>
                    <a:pt x="73" y="1"/>
                  </a:lnTo>
                  <a:lnTo>
                    <a:pt x="75" y="0"/>
                  </a:lnTo>
                  <a:lnTo>
                    <a:pt x="75" y="3"/>
                  </a:lnTo>
                  <a:lnTo>
                    <a:pt x="75" y="3"/>
                  </a:lnTo>
                  <a:lnTo>
                    <a:pt x="75" y="3"/>
                  </a:lnTo>
                  <a:lnTo>
                    <a:pt x="76" y="3"/>
                  </a:lnTo>
                  <a:lnTo>
                    <a:pt x="76" y="3"/>
                  </a:lnTo>
                  <a:lnTo>
                    <a:pt x="76" y="3"/>
                  </a:lnTo>
                  <a:lnTo>
                    <a:pt x="76" y="3"/>
                  </a:lnTo>
                  <a:lnTo>
                    <a:pt x="78" y="3"/>
                  </a:lnTo>
                  <a:lnTo>
                    <a:pt x="78" y="5"/>
                  </a:lnTo>
                  <a:lnTo>
                    <a:pt x="78" y="5"/>
                  </a:lnTo>
                  <a:lnTo>
                    <a:pt x="78" y="5"/>
                  </a:lnTo>
                  <a:lnTo>
                    <a:pt x="81" y="5"/>
                  </a:lnTo>
                  <a:lnTo>
                    <a:pt x="81" y="5"/>
                  </a:lnTo>
                  <a:lnTo>
                    <a:pt x="82" y="5"/>
                  </a:lnTo>
                  <a:lnTo>
                    <a:pt x="82" y="5"/>
                  </a:lnTo>
                  <a:lnTo>
                    <a:pt x="84" y="5"/>
                  </a:lnTo>
                  <a:lnTo>
                    <a:pt x="84" y="7"/>
                  </a:lnTo>
                  <a:lnTo>
                    <a:pt x="84" y="7"/>
                  </a:lnTo>
                  <a:lnTo>
                    <a:pt x="84" y="7"/>
                  </a:lnTo>
                  <a:lnTo>
                    <a:pt x="84" y="7"/>
                  </a:lnTo>
                  <a:lnTo>
                    <a:pt x="84" y="7"/>
                  </a:lnTo>
                  <a:lnTo>
                    <a:pt x="84" y="7"/>
                  </a:lnTo>
                  <a:lnTo>
                    <a:pt x="84" y="7"/>
                  </a:lnTo>
                  <a:lnTo>
                    <a:pt x="85" y="7"/>
                  </a:lnTo>
                  <a:lnTo>
                    <a:pt x="85" y="7"/>
                  </a:lnTo>
                  <a:lnTo>
                    <a:pt x="85" y="7"/>
                  </a:lnTo>
                  <a:lnTo>
                    <a:pt x="85" y="7"/>
                  </a:lnTo>
                  <a:lnTo>
                    <a:pt x="85" y="7"/>
                  </a:lnTo>
                  <a:lnTo>
                    <a:pt x="85" y="7"/>
                  </a:lnTo>
                  <a:lnTo>
                    <a:pt x="85" y="7"/>
                  </a:lnTo>
                  <a:lnTo>
                    <a:pt x="85" y="7"/>
                  </a:lnTo>
                  <a:lnTo>
                    <a:pt x="87" y="7"/>
                  </a:lnTo>
                  <a:lnTo>
                    <a:pt x="87" y="9"/>
                  </a:lnTo>
                  <a:lnTo>
                    <a:pt x="87" y="9"/>
                  </a:lnTo>
                  <a:lnTo>
                    <a:pt x="87" y="9"/>
                  </a:lnTo>
                  <a:lnTo>
                    <a:pt x="87" y="9"/>
                  </a:lnTo>
                  <a:lnTo>
                    <a:pt x="87" y="10"/>
                  </a:lnTo>
                  <a:lnTo>
                    <a:pt x="87" y="10"/>
                  </a:lnTo>
                  <a:lnTo>
                    <a:pt x="87" y="10"/>
                  </a:lnTo>
                  <a:lnTo>
                    <a:pt x="90" y="10"/>
                  </a:lnTo>
                  <a:lnTo>
                    <a:pt x="90" y="13"/>
                  </a:lnTo>
                  <a:lnTo>
                    <a:pt x="90" y="13"/>
                  </a:lnTo>
                  <a:lnTo>
                    <a:pt x="90" y="13"/>
                  </a:lnTo>
                  <a:lnTo>
                    <a:pt x="92" y="13"/>
                  </a:lnTo>
                  <a:lnTo>
                    <a:pt x="92" y="13"/>
                  </a:lnTo>
                  <a:lnTo>
                    <a:pt x="92" y="13"/>
                  </a:lnTo>
                  <a:lnTo>
                    <a:pt x="92" y="13"/>
                  </a:lnTo>
                  <a:lnTo>
                    <a:pt x="94" y="13"/>
                  </a:lnTo>
                  <a:lnTo>
                    <a:pt x="94" y="15"/>
                  </a:lnTo>
                  <a:lnTo>
                    <a:pt x="94" y="15"/>
                  </a:lnTo>
                  <a:lnTo>
                    <a:pt x="94" y="15"/>
                  </a:lnTo>
                  <a:lnTo>
                    <a:pt x="94" y="15"/>
                  </a:lnTo>
                  <a:lnTo>
                    <a:pt x="94" y="15"/>
                  </a:lnTo>
                  <a:lnTo>
                    <a:pt x="94" y="15"/>
                  </a:lnTo>
                  <a:lnTo>
                    <a:pt x="94" y="15"/>
                  </a:lnTo>
                  <a:lnTo>
                    <a:pt x="96" y="15"/>
                  </a:lnTo>
                  <a:lnTo>
                    <a:pt x="96" y="17"/>
                  </a:lnTo>
                  <a:lnTo>
                    <a:pt x="96" y="17"/>
                  </a:lnTo>
                  <a:lnTo>
                    <a:pt x="96" y="17"/>
                  </a:lnTo>
                  <a:lnTo>
                    <a:pt x="97" y="17"/>
                  </a:lnTo>
                  <a:lnTo>
                    <a:pt x="97" y="17"/>
                  </a:lnTo>
                  <a:lnTo>
                    <a:pt x="97" y="17"/>
                  </a:lnTo>
                  <a:lnTo>
                    <a:pt x="97" y="17"/>
                  </a:lnTo>
                  <a:lnTo>
                    <a:pt x="100" y="17"/>
                  </a:lnTo>
                  <a:lnTo>
                    <a:pt x="100" y="20"/>
                  </a:lnTo>
                  <a:lnTo>
                    <a:pt x="100" y="20"/>
                  </a:lnTo>
                  <a:lnTo>
                    <a:pt x="100" y="20"/>
                  </a:lnTo>
                  <a:lnTo>
                    <a:pt x="100" y="20"/>
                  </a:lnTo>
                  <a:lnTo>
                    <a:pt x="100" y="22"/>
                  </a:lnTo>
                  <a:lnTo>
                    <a:pt x="100" y="22"/>
                  </a:lnTo>
                  <a:lnTo>
                    <a:pt x="100" y="22"/>
                  </a:lnTo>
                  <a:lnTo>
                    <a:pt x="100" y="22"/>
                  </a:lnTo>
                  <a:lnTo>
                    <a:pt x="100" y="24"/>
                  </a:lnTo>
                  <a:lnTo>
                    <a:pt x="100" y="24"/>
                  </a:lnTo>
                  <a:lnTo>
                    <a:pt x="100" y="24"/>
                  </a:lnTo>
                  <a:lnTo>
                    <a:pt x="100" y="24"/>
                  </a:lnTo>
                  <a:lnTo>
                    <a:pt x="100" y="25"/>
                  </a:lnTo>
                  <a:lnTo>
                    <a:pt x="100" y="25"/>
                  </a:lnTo>
                  <a:lnTo>
                    <a:pt x="100" y="25"/>
                  </a:lnTo>
                  <a:lnTo>
                    <a:pt x="102" y="25"/>
                  </a:lnTo>
                  <a:lnTo>
                    <a:pt x="100" y="27"/>
                  </a:lnTo>
                  <a:lnTo>
                    <a:pt x="100" y="27"/>
                  </a:lnTo>
                  <a:lnTo>
                    <a:pt x="100" y="27"/>
                  </a:lnTo>
                  <a:lnTo>
                    <a:pt x="100" y="27"/>
                  </a:lnTo>
                  <a:lnTo>
                    <a:pt x="100" y="29"/>
                  </a:lnTo>
                  <a:lnTo>
                    <a:pt x="100" y="29"/>
                  </a:lnTo>
                  <a:lnTo>
                    <a:pt x="100" y="29"/>
                  </a:lnTo>
                  <a:lnTo>
                    <a:pt x="100" y="29"/>
                  </a:lnTo>
                  <a:lnTo>
                    <a:pt x="98" y="32"/>
                  </a:lnTo>
                  <a:lnTo>
                    <a:pt x="98" y="32"/>
                  </a:lnTo>
                  <a:lnTo>
                    <a:pt x="98" y="32"/>
                  </a:lnTo>
                  <a:lnTo>
                    <a:pt x="98" y="32"/>
                  </a:lnTo>
                  <a:lnTo>
                    <a:pt x="98" y="32"/>
                  </a:lnTo>
                  <a:lnTo>
                    <a:pt x="98" y="32"/>
                  </a:lnTo>
                  <a:lnTo>
                    <a:pt x="98" y="32"/>
                  </a:lnTo>
                  <a:lnTo>
                    <a:pt x="98" y="32"/>
                  </a:lnTo>
                  <a:lnTo>
                    <a:pt x="96" y="34"/>
                  </a:lnTo>
                  <a:lnTo>
                    <a:pt x="96" y="34"/>
                  </a:lnTo>
                  <a:lnTo>
                    <a:pt x="96" y="34"/>
                  </a:lnTo>
                  <a:lnTo>
                    <a:pt x="96" y="34"/>
                  </a:lnTo>
                  <a:lnTo>
                    <a:pt x="93" y="36"/>
                  </a:lnTo>
                  <a:lnTo>
                    <a:pt x="93" y="36"/>
                  </a:lnTo>
                  <a:lnTo>
                    <a:pt x="93" y="36"/>
                  </a:lnTo>
                  <a:lnTo>
                    <a:pt x="93" y="36"/>
                  </a:lnTo>
                  <a:lnTo>
                    <a:pt x="91" y="38"/>
                  </a:lnTo>
                  <a:lnTo>
                    <a:pt x="91" y="38"/>
                  </a:lnTo>
                  <a:lnTo>
                    <a:pt x="91" y="38"/>
                  </a:lnTo>
                  <a:lnTo>
                    <a:pt x="91" y="38"/>
                  </a:lnTo>
                  <a:lnTo>
                    <a:pt x="91" y="39"/>
                  </a:lnTo>
                  <a:lnTo>
                    <a:pt x="91" y="39"/>
                  </a:lnTo>
                  <a:lnTo>
                    <a:pt x="91" y="39"/>
                  </a:lnTo>
                  <a:lnTo>
                    <a:pt x="91" y="39"/>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4"/>
                  </a:lnTo>
                  <a:lnTo>
                    <a:pt x="90" y="46"/>
                  </a:lnTo>
                  <a:lnTo>
                    <a:pt x="90" y="48"/>
                  </a:lnTo>
                  <a:lnTo>
                    <a:pt x="91" y="48"/>
                  </a:lnTo>
                  <a:lnTo>
                    <a:pt x="91" y="50"/>
                  </a:lnTo>
                  <a:lnTo>
                    <a:pt x="91" y="52"/>
                  </a:lnTo>
                  <a:lnTo>
                    <a:pt x="91" y="54"/>
                  </a:lnTo>
                  <a:lnTo>
                    <a:pt x="93" y="54"/>
                  </a:lnTo>
                  <a:lnTo>
                    <a:pt x="93" y="56"/>
                  </a:lnTo>
                  <a:lnTo>
                    <a:pt x="93" y="58"/>
                  </a:lnTo>
                  <a:lnTo>
                    <a:pt x="93" y="61"/>
                  </a:lnTo>
                  <a:lnTo>
                    <a:pt x="96" y="61"/>
                  </a:lnTo>
                  <a:lnTo>
                    <a:pt x="96" y="63"/>
                  </a:lnTo>
                  <a:lnTo>
                    <a:pt x="96" y="63"/>
                  </a:lnTo>
                  <a:lnTo>
                    <a:pt x="96" y="65"/>
                  </a:lnTo>
                  <a:lnTo>
                    <a:pt x="98" y="65"/>
                  </a:lnTo>
                  <a:lnTo>
                    <a:pt x="98" y="68"/>
                  </a:lnTo>
                  <a:lnTo>
                    <a:pt x="98" y="68"/>
                  </a:lnTo>
                  <a:lnTo>
                    <a:pt x="98" y="68"/>
                  </a:lnTo>
                  <a:lnTo>
                    <a:pt x="99" y="68"/>
                  </a:lnTo>
                  <a:lnTo>
                    <a:pt x="99" y="70"/>
                  </a:lnTo>
                  <a:lnTo>
                    <a:pt x="99" y="70"/>
                  </a:lnTo>
                  <a:lnTo>
                    <a:pt x="99" y="70"/>
                  </a:lnTo>
                  <a:lnTo>
                    <a:pt x="100" y="70"/>
                  </a:lnTo>
                  <a:lnTo>
                    <a:pt x="100" y="72"/>
                  </a:lnTo>
                  <a:lnTo>
                    <a:pt x="100" y="72"/>
                  </a:lnTo>
                  <a:lnTo>
                    <a:pt x="100" y="72"/>
                  </a:lnTo>
                  <a:lnTo>
                    <a:pt x="101" y="72"/>
                  </a:lnTo>
                  <a:lnTo>
                    <a:pt x="101" y="73"/>
                  </a:lnTo>
                  <a:lnTo>
                    <a:pt x="101" y="73"/>
                  </a:lnTo>
                  <a:lnTo>
                    <a:pt x="101" y="73"/>
                  </a:lnTo>
                  <a:lnTo>
                    <a:pt x="103" y="73"/>
                  </a:lnTo>
                  <a:lnTo>
                    <a:pt x="101" y="75"/>
                  </a:lnTo>
                  <a:lnTo>
                    <a:pt x="100" y="75"/>
                  </a:lnTo>
                  <a:lnTo>
                    <a:pt x="98" y="77"/>
                  </a:lnTo>
                  <a:lnTo>
                    <a:pt x="98" y="77"/>
                  </a:lnTo>
                  <a:lnTo>
                    <a:pt x="96" y="79"/>
                  </a:lnTo>
                  <a:lnTo>
                    <a:pt x="96" y="79"/>
                  </a:lnTo>
                  <a:lnTo>
                    <a:pt x="95" y="80"/>
                  </a:lnTo>
                  <a:lnTo>
                    <a:pt x="95" y="80"/>
                  </a:lnTo>
                  <a:lnTo>
                    <a:pt x="92" y="82"/>
                  </a:lnTo>
                  <a:lnTo>
                    <a:pt x="92" y="82"/>
                  </a:lnTo>
                  <a:lnTo>
                    <a:pt x="92" y="85"/>
                  </a:lnTo>
                  <a:lnTo>
                    <a:pt x="92" y="85"/>
                  </a:lnTo>
                  <a:lnTo>
                    <a:pt x="91" y="87"/>
                  </a:lnTo>
                  <a:lnTo>
                    <a:pt x="91" y="87"/>
                  </a:lnTo>
                  <a:lnTo>
                    <a:pt x="91" y="89"/>
                  </a:lnTo>
                  <a:lnTo>
                    <a:pt x="91" y="89"/>
                  </a:lnTo>
                  <a:lnTo>
                    <a:pt x="91" y="91"/>
                  </a:lnTo>
                  <a:lnTo>
                    <a:pt x="91" y="91"/>
                  </a:lnTo>
                  <a:lnTo>
                    <a:pt x="91" y="93"/>
                  </a:lnTo>
                  <a:lnTo>
                    <a:pt x="91" y="93"/>
                  </a:lnTo>
                  <a:lnTo>
                    <a:pt x="91" y="95"/>
                  </a:lnTo>
                  <a:lnTo>
                    <a:pt x="91" y="95"/>
                  </a:lnTo>
                  <a:lnTo>
                    <a:pt x="91" y="95"/>
                  </a:lnTo>
                  <a:lnTo>
                    <a:pt x="92" y="95"/>
                  </a:lnTo>
                  <a:lnTo>
                    <a:pt x="92" y="97"/>
                  </a:lnTo>
                  <a:lnTo>
                    <a:pt x="92" y="97"/>
                  </a:lnTo>
                  <a:lnTo>
                    <a:pt x="92" y="98"/>
                  </a:lnTo>
                  <a:lnTo>
                    <a:pt x="92" y="98"/>
                  </a:lnTo>
                  <a:lnTo>
                    <a:pt x="92" y="100"/>
                  </a:lnTo>
                  <a:lnTo>
                    <a:pt x="92" y="100"/>
                  </a:lnTo>
                  <a:lnTo>
                    <a:pt x="92" y="100"/>
                  </a:lnTo>
                  <a:lnTo>
                    <a:pt x="95" y="100"/>
                  </a:lnTo>
                  <a:lnTo>
                    <a:pt x="95" y="102"/>
                  </a:lnTo>
                  <a:lnTo>
                    <a:pt x="95" y="102"/>
                  </a:lnTo>
                  <a:lnTo>
                    <a:pt x="95" y="102"/>
                  </a:lnTo>
                  <a:lnTo>
                    <a:pt x="96" y="102"/>
                  </a:lnTo>
                  <a:lnTo>
                    <a:pt x="96" y="104"/>
                  </a:lnTo>
                  <a:lnTo>
                    <a:pt x="96" y="104"/>
                  </a:lnTo>
                  <a:lnTo>
                    <a:pt x="96" y="104"/>
                  </a:lnTo>
                  <a:lnTo>
                    <a:pt x="96" y="104"/>
                  </a:lnTo>
                  <a:lnTo>
                    <a:pt x="96" y="106"/>
                  </a:lnTo>
                  <a:lnTo>
                    <a:pt x="96" y="106"/>
                  </a:lnTo>
                  <a:lnTo>
                    <a:pt x="96" y="106"/>
                  </a:lnTo>
                  <a:lnTo>
                    <a:pt x="96" y="106"/>
                  </a:lnTo>
                  <a:lnTo>
                    <a:pt x="96" y="109"/>
                  </a:lnTo>
                  <a:lnTo>
                    <a:pt x="96" y="109"/>
                  </a:lnTo>
                  <a:lnTo>
                    <a:pt x="96" y="109"/>
                  </a:lnTo>
                  <a:lnTo>
                    <a:pt x="98" y="109"/>
                  </a:lnTo>
                  <a:lnTo>
                    <a:pt x="97" y="111"/>
                  </a:lnTo>
                  <a:lnTo>
                    <a:pt x="97" y="111"/>
                  </a:lnTo>
                  <a:lnTo>
                    <a:pt x="97" y="111"/>
                  </a:lnTo>
                  <a:lnTo>
                    <a:pt x="97" y="111"/>
                  </a:lnTo>
                  <a:lnTo>
                    <a:pt x="97" y="113"/>
                  </a:lnTo>
                  <a:lnTo>
                    <a:pt x="97" y="113"/>
                  </a:lnTo>
                  <a:lnTo>
                    <a:pt x="97" y="113"/>
                  </a:lnTo>
                  <a:lnTo>
                    <a:pt x="97" y="113"/>
                  </a:lnTo>
                  <a:lnTo>
                    <a:pt x="97" y="115"/>
                  </a:lnTo>
                  <a:lnTo>
                    <a:pt x="97" y="115"/>
                  </a:lnTo>
                  <a:lnTo>
                    <a:pt x="97" y="115"/>
                  </a:lnTo>
                  <a:lnTo>
                    <a:pt x="97" y="115"/>
                  </a:lnTo>
                  <a:lnTo>
                    <a:pt x="97" y="116"/>
                  </a:lnTo>
                  <a:lnTo>
                    <a:pt x="97" y="116"/>
                  </a:lnTo>
                  <a:lnTo>
                    <a:pt x="97" y="116"/>
                  </a:lnTo>
                  <a:lnTo>
                    <a:pt x="97" y="116"/>
                  </a:lnTo>
                  <a:lnTo>
                    <a:pt x="96" y="118"/>
                  </a:lnTo>
                  <a:lnTo>
                    <a:pt x="96" y="118"/>
                  </a:lnTo>
                  <a:lnTo>
                    <a:pt x="96" y="118"/>
                  </a:lnTo>
                  <a:lnTo>
                    <a:pt x="96" y="118"/>
                  </a:lnTo>
                  <a:lnTo>
                    <a:pt x="96" y="118"/>
                  </a:lnTo>
                  <a:lnTo>
                    <a:pt x="96" y="118"/>
                  </a:lnTo>
                  <a:lnTo>
                    <a:pt x="96" y="118"/>
                  </a:lnTo>
                  <a:lnTo>
                    <a:pt x="96" y="118"/>
                  </a:lnTo>
                  <a:lnTo>
                    <a:pt x="96" y="121"/>
                  </a:lnTo>
                  <a:lnTo>
                    <a:pt x="96" y="121"/>
                  </a:lnTo>
                  <a:lnTo>
                    <a:pt x="96" y="121"/>
                  </a:lnTo>
                  <a:lnTo>
                    <a:pt x="96" y="121"/>
                  </a:lnTo>
                  <a:lnTo>
                    <a:pt x="96" y="121"/>
                  </a:lnTo>
                  <a:lnTo>
                    <a:pt x="96" y="121"/>
                  </a:lnTo>
                  <a:lnTo>
                    <a:pt x="96" y="121"/>
                  </a:lnTo>
                  <a:lnTo>
                    <a:pt x="96" y="121"/>
                  </a:lnTo>
                  <a:lnTo>
                    <a:pt x="96" y="123"/>
                  </a:lnTo>
                  <a:lnTo>
                    <a:pt x="96" y="125"/>
                  </a:lnTo>
                  <a:lnTo>
                    <a:pt x="96" y="127"/>
                  </a:lnTo>
                  <a:lnTo>
                    <a:pt x="96" y="127"/>
                  </a:lnTo>
                  <a:lnTo>
                    <a:pt x="96" y="129"/>
                  </a:lnTo>
                  <a:lnTo>
                    <a:pt x="96" y="129"/>
                  </a:lnTo>
                  <a:lnTo>
                    <a:pt x="96" y="131"/>
                  </a:lnTo>
                  <a:lnTo>
                    <a:pt x="97" y="131"/>
                  </a:lnTo>
                  <a:lnTo>
                    <a:pt x="97" y="133"/>
                  </a:lnTo>
                  <a:lnTo>
                    <a:pt x="97" y="135"/>
                  </a:lnTo>
                  <a:lnTo>
                    <a:pt x="97" y="137"/>
                  </a:lnTo>
                  <a:lnTo>
                    <a:pt x="100" y="137"/>
                  </a:lnTo>
                  <a:lnTo>
                    <a:pt x="100" y="139"/>
                  </a:lnTo>
                  <a:lnTo>
                    <a:pt x="100" y="139"/>
                  </a:lnTo>
                  <a:lnTo>
                    <a:pt x="100" y="141"/>
                  </a:lnTo>
                  <a:lnTo>
                    <a:pt x="102" y="141"/>
                  </a:lnTo>
                  <a:lnTo>
                    <a:pt x="102" y="143"/>
                  </a:lnTo>
                  <a:lnTo>
                    <a:pt x="102" y="143"/>
                  </a:lnTo>
                  <a:lnTo>
                    <a:pt x="102" y="145"/>
                  </a:lnTo>
                  <a:lnTo>
                    <a:pt x="102" y="145"/>
                  </a:lnTo>
                  <a:lnTo>
                    <a:pt x="102" y="147"/>
                  </a:lnTo>
                  <a:lnTo>
                    <a:pt x="102" y="147"/>
                  </a:lnTo>
                  <a:lnTo>
                    <a:pt x="102" y="150"/>
                  </a:lnTo>
                  <a:lnTo>
                    <a:pt x="102" y="150"/>
                  </a:lnTo>
                  <a:lnTo>
                    <a:pt x="102" y="152"/>
                  </a:lnTo>
                  <a:lnTo>
                    <a:pt x="102" y="152"/>
                  </a:lnTo>
                  <a:lnTo>
                    <a:pt x="102" y="154"/>
                  </a:lnTo>
                  <a:lnTo>
                    <a:pt x="102" y="154"/>
                  </a:lnTo>
                  <a:lnTo>
                    <a:pt x="102" y="156"/>
                  </a:lnTo>
                  <a:lnTo>
                    <a:pt x="102" y="156"/>
                  </a:lnTo>
                  <a:lnTo>
                    <a:pt x="102" y="157"/>
                  </a:lnTo>
                  <a:lnTo>
                    <a:pt x="104" y="157"/>
                  </a:lnTo>
                  <a:lnTo>
                    <a:pt x="104" y="159"/>
                  </a:lnTo>
                  <a:lnTo>
                    <a:pt x="104" y="159"/>
                  </a:lnTo>
                  <a:lnTo>
                    <a:pt x="104" y="159"/>
                  </a:lnTo>
                  <a:lnTo>
                    <a:pt x="104" y="159"/>
                  </a:lnTo>
                  <a:lnTo>
                    <a:pt x="104" y="161"/>
                  </a:lnTo>
                  <a:lnTo>
                    <a:pt x="104" y="161"/>
                  </a:lnTo>
                  <a:lnTo>
                    <a:pt x="104" y="161"/>
                  </a:lnTo>
                  <a:lnTo>
                    <a:pt x="104" y="161"/>
                  </a:lnTo>
                  <a:lnTo>
                    <a:pt x="104" y="163"/>
                  </a:lnTo>
                  <a:lnTo>
                    <a:pt x="104" y="163"/>
                  </a:lnTo>
                  <a:lnTo>
                    <a:pt x="104" y="163"/>
                  </a:lnTo>
                  <a:lnTo>
                    <a:pt x="104" y="163"/>
                  </a:lnTo>
                  <a:lnTo>
                    <a:pt x="104" y="163"/>
                  </a:lnTo>
                  <a:lnTo>
                    <a:pt x="104" y="163"/>
                  </a:lnTo>
                  <a:lnTo>
                    <a:pt x="104" y="163"/>
                  </a:lnTo>
                  <a:lnTo>
                    <a:pt x="105" y="163"/>
                  </a:lnTo>
                  <a:lnTo>
                    <a:pt x="104" y="165"/>
                  </a:lnTo>
                  <a:lnTo>
                    <a:pt x="104" y="165"/>
                  </a:lnTo>
                  <a:lnTo>
                    <a:pt x="104" y="167"/>
                  </a:lnTo>
                  <a:lnTo>
                    <a:pt x="104" y="167"/>
                  </a:lnTo>
                  <a:lnTo>
                    <a:pt x="104" y="169"/>
                  </a:lnTo>
                  <a:lnTo>
                    <a:pt x="104" y="169"/>
                  </a:lnTo>
                  <a:lnTo>
                    <a:pt x="104" y="171"/>
                  </a:lnTo>
                  <a:lnTo>
                    <a:pt x="104" y="171"/>
                  </a:lnTo>
                  <a:lnTo>
                    <a:pt x="103" y="173"/>
                  </a:lnTo>
                  <a:lnTo>
                    <a:pt x="103" y="173"/>
                  </a:lnTo>
                  <a:lnTo>
                    <a:pt x="103" y="175"/>
                  </a:lnTo>
                  <a:lnTo>
                    <a:pt x="103" y="175"/>
                  </a:lnTo>
                  <a:lnTo>
                    <a:pt x="103" y="177"/>
                  </a:lnTo>
                  <a:lnTo>
                    <a:pt x="103" y="177"/>
                  </a:lnTo>
                  <a:lnTo>
                    <a:pt x="103" y="178"/>
                  </a:lnTo>
                  <a:lnTo>
                    <a:pt x="103" y="178"/>
                  </a:lnTo>
                  <a:lnTo>
                    <a:pt x="102" y="180"/>
                  </a:lnTo>
                  <a:lnTo>
                    <a:pt x="102" y="180"/>
                  </a:lnTo>
                  <a:lnTo>
                    <a:pt x="102" y="180"/>
                  </a:lnTo>
                  <a:lnTo>
                    <a:pt x="102" y="180"/>
                  </a:lnTo>
                  <a:lnTo>
                    <a:pt x="102" y="180"/>
                  </a:lnTo>
                  <a:lnTo>
                    <a:pt x="102" y="180"/>
                  </a:lnTo>
                  <a:lnTo>
                    <a:pt x="102" y="180"/>
                  </a:lnTo>
                  <a:lnTo>
                    <a:pt x="102" y="180"/>
                  </a:lnTo>
                  <a:lnTo>
                    <a:pt x="102" y="181"/>
                  </a:lnTo>
                  <a:lnTo>
                    <a:pt x="102" y="181"/>
                  </a:lnTo>
                  <a:lnTo>
                    <a:pt x="102" y="181"/>
                  </a:lnTo>
                  <a:lnTo>
                    <a:pt x="102" y="181"/>
                  </a:lnTo>
                  <a:lnTo>
                    <a:pt x="102" y="181"/>
                  </a:lnTo>
                  <a:lnTo>
                    <a:pt x="102" y="181"/>
                  </a:lnTo>
                  <a:lnTo>
                    <a:pt x="102" y="181"/>
                  </a:lnTo>
                  <a:lnTo>
                    <a:pt x="102" y="181"/>
                  </a:lnTo>
                  <a:lnTo>
                    <a:pt x="100" y="183"/>
                  </a:lnTo>
                  <a:lnTo>
                    <a:pt x="100" y="183"/>
                  </a:lnTo>
                  <a:lnTo>
                    <a:pt x="100" y="183"/>
                  </a:lnTo>
                  <a:lnTo>
                    <a:pt x="100" y="183"/>
                  </a:lnTo>
                  <a:lnTo>
                    <a:pt x="100" y="185"/>
                  </a:lnTo>
                  <a:lnTo>
                    <a:pt x="100" y="185"/>
                  </a:lnTo>
                  <a:lnTo>
                    <a:pt x="100" y="185"/>
                  </a:lnTo>
                  <a:lnTo>
                    <a:pt x="100" y="185"/>
                  </a:lnTo>
                  <a:lnTo>
                    <a:pt x="100" y="187"/>
                  </a:lnTo>
                  <a:lnTo>
                    <a:pt x="100" y="187"/>
                  </a:lnTo>
                  <a:lnTo>
                    <a:pt x="100" y="187"/>
                  </a:lnTo>
                  <a:lnTo>
                    <a:pt x="100" y="187"/>
                  </a:lnTo>
                  <a:lnTo>
                    <a:pt x="100" y="189"/>
                  </a:lnTo>
                  <a:lnTo>
                    <a:pt x="100" y="189"/>
                  </a:lnTo>
                  <a:lnTo>
                    <a:pt x="100" y="189"/>
                  </a:lnTo>
                  <a:lnTo>
                    <a:pt x="100" y="189"/>
                  </a:lnTo>
                  <a:lnTo>
                    <a:pt x="97" y="191"/>
                  </a:lnTo>
                  <a:lnTo>
                    <a:pt x="97" y="191"/>
                  </a:lnTo>
                  <a:lnTo>
                    <a:pt x="97" y="191"/>
                  </a:lnTo>
                  <a:lnTo>
                    <a:pt x="97" y="191"/>
                  </a:lnTo>
                  <a:lnTo>
                    <a:pt x="97" y="191"/>
                  </a:lnTo>
                  <a:lnTo>
                    <a:pt x="97" y="191"/>
                  </a:lnTo>
                  <a:lnTo>
                    <a:pt x="97" y="191"/>
                  </a:lnTo>
                  <a:lnTo>
                    <a:pt x="97" y="191"/>
                  </a:lnTo>
                  <a:lnTo>
                    <a:pt x="97" y="192"/>
                  </a:lnTo>
                  <a:lnTo>
                    <a:pt x="97" y="192"/>
                  </a:lnTo>
                  <a:lnTo>
                    <a:pt x="97" y="192"/>
                  </a:lnTo>
                  <a:lnTo>
                    <a:pt x="97" y="192"/>
                  </a:lnTo>
                  <a:lnTo>
                    <a:pt x="97" y="192"/>
                  </a:lnTo>
                  <a:lnTo>
                    <a:pt x="97" y="192"/>
                  </a:lnTo>
                  <a:lnTo>
                    <a:pt x="97" y="192"/>
                  </a:lnTo>
                  <a:lnTo>
                    <a:pt x="97" y="192"/>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5"/>
                  </a:lnTo>
                  <a:lnTo>
                    <a:pt x="96" y="195"/>
                  </a:lnTo>
                  <a:lnTo>
                    <a:pt x="96" y="195"/>
                  </a:lnTo>
                  <a:lnTo>
                    <a:pt x="96" y="195"/>
                  </a:lnTo>
                  <a:lnTo>
                    <a:pt x="96" y="196"/>
                  </a:lnTo>
                  <a:lnTo>
                    <a:pt x="96" y="196"/>
                  </a:lnTo>
                  <a:lnTo>
                    <a:pt x="96" y="196"/>
                  </a:lnTo>
                  <a:lnTo>
                    <a:pt x="96" y="196"/>
                  </a:lnTo>
                  <a:lnTo>
                    <a:pt x="96" y="198"/>
                  </a:lnTo>
                  <a:lnTo>
                    <a:pt x="96" y="198"/>
                  </a:lnTo>
                  <a:lnTo>
                    <a:pt x="96" y="198"/>
                  </a:lnTo>
                  <a:lnTo>
                    <a:pt x="96" y="198"/>
                  </a:lnTo>
                  <a:lnTo>
                    <a:pt x="96" y="198"/>
                  </a:lnTo>
                  <a:lnTo>
                    <a:pt x="96" y="198"/>
                  </a:lnTo>
                  <a:lnTo>
                    <a:pt x="96" y="198"/>
                  </a:lnTo>
                  <a:lnTo>
                    <a:pt x="96" y="198"/>
                  </a:lnTo>
                  <a:lnTo>
                    <a:pt x="96" y="200"/>
                  </a:lnTo>
                  <a:lnTo>
                    <a:pt x="96" y="200"/>
                  </a:lnTo>
                  <a:lnTo>
                    <a:pt x="96" y="203"/>
                  </a:lnTo>
                  <a:lnTo>
                    <a:pt x="96" y="203"/>
                  </a:lnTo>
                  <a:lnTo>
                    <a:pt x="96" y="205"/>
                  </a:lnTo>
                  <a:lnTo>
                    <a:pt x="96" y="205"/>
                  </a:lnTo>
                  <a:lnTo>
                    <a:pt x="96" y="205"/>
                  </a:lnTo>
                  <a:lnTo>
                    <a:pt x="96" y="205"/>
                  </a:lnTo>
                  <a:lnTo>
                    <a:pt x="95" y="207"/>
                  </a:lnTo>
                  <a:lnTo>
                    <a:pt x="95" y="207"/>
                  </a:lnTo>
                  <a:lnTo>
                    <a:pt x="95" y="208"/>
                  </a:lnTo>
                  <a:lnTo>
                    <a:pt x="95" y="208"/>
                  </a:lnTo>
                  <a:lnTo>
                    <a:pt x="95" y="210"/>
                  </a:lnTo>
                  <a:lnTo>
                    <a:pt x="95" y="210"/>
                  </a:lnTo>
                  <a:lnTo>
                    <a:pt x="95" y="210"/>
                  </a:lnTo>
                  <a:lnTo>
                    <a:pt x="95" y="210"/>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1" y="213"/>
                  </a:lnTo>
                  <a:lnTo>
                    <a:pt x="91" y="213"/>
                  </a:lnTo>
                  <a:lnTo>
                    <a:pt x="91" y="213"/>
                  </a:lnTo>
                  <a:lnTo>
                    <a:pt x="91" y="213"/>
                  </a:lnTo>
                  <a:lnTo>
                    <a:pt x="90" y="215"/>
                  </a:lnTo>
                  <a:lnTo>
                    <a:pt x="90" y="215"/>
                  </a:lnTo>
                  <a:lnTo>
                    <a:pt x="90" y="215"/>
                  </a:lnTo>
                  <a:lnTo>
                    <a:pt x="90" y="215"/>
                  </a:lnTo>
                  <a:lnTo>
                    <a:pt x="87" y="217"/>
                  </a:lnTo>
                  <a:lnTo>
                    <a:pt x="87" y="217"/>
                  </a:lnTo>
                  <a:lnTo>
                    <a:pt x="87" y="217"/>
                  </a:lnTo>
                  <a:lnTo>
                    <a:pt x="87" y="217"/>
                  </a:lnTo>
                  <a:lnTo>
                    <a:pt x="87" y="217"/>
                  </a:lnTo>
                  <a:lnTo>
                    <a:pt x="87" y="217"/>
                  </a:lnTo>
                  <a:lnTo>
                    <a:pt x="87" y="217"/>
                  </a:lnTo>
                  <a:lnTo>
                    <a:pt x="87" y="217"/>
                  </a:lnTo>
                  <a:lnTo>
                    <a:pt x="86" y="219"/>
                  </a:lnTo>
                  <a:lnTo>
                    <a:pt x="86" y="219"/>
                  </a:lnTo>
                  <a:lnTo>
                    <a:pt x="86" y="220"/>
                  </a:lnTo>
                  <a:lnTo>
                    <a:pt x="86" y="220"/>
                  </a:lnTo>
                  <a:lnTo>
                    <a:pt x="86" y="222"/>
                  </a:lnTo>
                  <a:lnTo>
                    <a:pt x="86" y="222"/>
                  </a:lnTo>
                  <a:lnTo>
                    <a:pt x="86" y="222"/>
                  </a:lnTo>
                  <a:lnTo>
                    <a:pt x="86" y="222"/>
                  </a:lnTo>
                  <a:lnTo>
                    <a:pt x="85" y="224"/>
                  </a:lnTo>
                  <a:lnTo>
                    <a:pt x="85" y="224"/>
                  </a:lnTo>
                  <a:lnTo>
                    <a:pt x="85" y="224"/>
                  </a:lnTo>
                  <a:lnTo>
                    <a:pt x="85" y="224"/>
                  </a:lnTo>
                  <a:lnTo>
                    <a:pt x="85" y="227"/>
                  </a:lnTo>
                  <a:lnTo>
                    <a:pt x="85" y="227"/>
                  </a:lnTo>
                  <a:lnTo>
                    <a:pt x="85" y="227"/>
                  </a:lnTo>
                  <a:lnTo>
                    <a:pt x="85"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1" y="229"/>
                  </a:lnTo>
                  <a:lnTo>
                    <a:pt x="81" y="229"/>
                  </a:lnTo>
                  <a:lnTo>
                    <a:pt x="81" y="229"/>
                  </a:lnTo>
                  <a:lnTo>
                    <a:pt x="81" y="229"/>
                  </a:lnTo>
                  <a:lnTo>
                    <a:pt x="81" y="229"/>
                  </a:lnTo>
                  <a:lnTo>
                    <a:pt x="81" y="229"/>
                  </a:lnTo>
                  <a:lnTo>
                    <a:pt x="81" y="229"/>
                  </a:lnTo>
                  <a:lnTo>
                    <a:pt x="81" y="229"/>
                  </a:lnTo>
                  <a:lnTo>
                    <a:pt x="79" y="230"/>
                  </a:lnTo>
                  <a:lnTo>
                    <a:pt x="79" y="230"/>
                  </a:lnTo>
                  <a:lnTo>
                    <a:pt x="79" y="230"/>
                  </a:lnTo>
                  <a:lnTo>
                    <a:pt x="79" y="230"/>
                  </a:lnTo>
                  <a:lnTo>
                    <a:pt x="79" y="230"/>
                  </a:lnTo>
                  <a:lnTo>
                    <a:pt x="79" y="230"/>
                  </a:lnTo>
                  <a:lnTo>
                    <a:pt x="79" y="230"/>
                  </a:lnTo>
                  <a:lnTo>
                    <a:pt x="79" y="230"/>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4"/>
                  </a:lnTo>
                  <a:lnTo>
                    <a:pt x="78" y="234"/>
                  </a:lnTo>
                  <a:lnTo>
                    <a:pt x="78" y="236"/>
                  </a:lnTo>
                  <a:lnTo>
                    <a:pt x="78" y="236"/>
                  </a:lnTo>
                  <a:lnTo>
                    <a:pt x="78" y="238"/>
                  </a:lnTo>
                  <a:lnTo>
                    <a:pt x="78" y="238"/>
                  </a:lnTo>
                  <a:lnTo>
                    <a:pt x="78" y="241"/>
                  </a:lnTo>
                  <a:lnTo>
                    <a:pt x="78" y="241"/>
                  </a:lnTo>
                  <a:lnTo>
                    <a:pt x="78" y="243"/>
                  </a:lnTo>
                  <a:lnTo>
                    <a:pt x="78" y="243"/>
                  </a:lnTo>
                  <a:lnTo>
                    <a:pt x="78" y="245"/>
                  </a:lnTo>
                  <a:lnTo>
                    <a:pt x="78" y="245"/>
                  </a:lnTo>
                  <a:lnTo>
                    <a:pt x="78" y="247"/>
                  </a:lnTo>
                  <a:lnTo>
                    <a:pt x="78" y="247"/>
                  </a:lnTo>
                  <a:lnTo>
                    <a:pt x="78" y="249"/>
                  </a:lnTo>
                  <a:lnTo>
                    <a:pt x="78" y="249"/>
                  </a:lnTo>
                  <a:lnTo>
                    <a:pt x="76" y="251"/>
                  </a:lnTo>
                  <a:lnTo>
                    <a:pt x="76" y="251"/>
                  </a:lnTo>
                  <a:lnTo>
                    <a:pt x="76" y="251"/>
                  </a:lnTo>
                  <a:lnTo>
                    <a:pt x="76" y="251"/>
                  </a:lnTo>
                  <a:lnTo>
                    <a:pt x="76" y="253"/>
                  </a:lnTo>
                  <a:lnTo>
                    <a:pt x="76" y="253"/>
                  </a:lnTo>
                  <a:lnTo>
                    <a:pt x="76" y="253"/>
                  </a:lnTo>
                  <a:lnTo>
                    <a:pt x="76" y="253"/>
                  </a:lnTo>
                  <a:lnTo>
                    <a:pt x="73" y="255"/>
                  </a:lnTo>
                  <a:lnTo>
                    <a:pt x="73" y="255"/>
                  </a:lnTo>
                  <a:lnTo>
                    <a:pt x="73" y="255"/>
                  </a:lnTo>
                  <a:lnTo>
                    <a:pt x="73" y="255"/>
                  </a:lnTo>
                  <a:lnTo>
                    <a:pt x="73" y="256"/>
                  </a:lnTo>
                  <a:lnTo>
                    <a:pt x="73" y="256"/>
                  </a:lnTo>
                  <a:lnTo>
                    <a:pt x="73" y="256"/>
                  </a:lnTo>
                  <a:lnTo>
                    <a:pt x="73" y="256"/>
                  </a:lnTo>
                  <a:lnTo>
                    <a:pt x="72" y="258"/>
                  </a:lnTo>
                  <a:lnTo>
                    <a:pt x="72" y="258"/>
                  </a:lnTo>
                  <a:lnTo>
                    <a:pt x="72" y="258"/>
                  </a:lnTo>
                  <a:lnTo>
                    <a:pt x="72" y="258"/>
                  </a:lnTo>
                  <a:lnTo>
                    <a:pt x="71" y="260"/>
                  </a:lnTo>
                  <a:lnTo>
                    <a:pt x="71" y="260"/>
                  </a:lnTo>
                  <a:lnTo>
                    <a:pt x="71" y="260"/>
                  </a:lnTo>
                  <a:lnTo>
                    <a:pt x="71" y="260"/>
                  </a:lnTo>
                  <a:lnTo>
                    <a:pt x="70" y="262"/>
                  </a:lnTo>
                  <a:lnTo>
                    <a:pt x="70" y="262"/>
                  </a:lnTo>
                  <a:lnTo>
                    <a:pt x="70" y="262"/>
                  </a:lnTo>
                  <a:lnTo>
                    <a:pt x="70" y="262"/>
                  </a:lnTo>
                  <a:lnTo>
                    <a:pt x="70" y="263"/>
                  </a:lnTo>
                  <a:lnTo>
                    <a:pt x="70" y="263"/>
                  </a:lnTo>
                  <a:lnTo>
                    <a:pt x="70" y="263"/>
                  </a:lnTo>
                  <a:lnTo>
                    <a:pt x="70" y="263"/>
                  </a:lnTo>
                  <a:lnTo>
                    <a:pt x="70" y="265"/>
                  </a:lnTo>
                  <a:lnTo>
                    <a:pt x="70" y="265"/>
                  </a:lnTo>
                  <a:lnTo>
                    <a:pt x="70" y="267"/>
                  </a:lnTo>
                  <a:lnTo>
                    <a:pt x="70" y="267"/>
                  </a:lnTo>
                  <a:lnTo>
                    <a:pt x="70" y="270"/>
                  </a:lnTo>
                  <a:lnTo>
                    <a:pt x="70" y="270"/>
                  </a:lnTo>
                  <a:lnTo>
                    <a:pt x="70" y="271"/>
                  </a:lnTo>
                  <a:lnTo>
                    <a:pt x="71" y="271"/>
                  </a:lnTo>
                  <a:lnTo>
                    <a:pt x="71" y="273"/>
                  </a:lnTo>
                  <a:lnTo>
                    <a:pt x="71" y="273"/>
                  </a:lnTo>
                  <a:lnTo>
                    <a:pt x="71" y="275"/>
                  </a:lnTo>
                  <a:lnTo>
                    <a:pt x="72" y="275"/>
                  </a:lnTo>
                  <a:lnTo>
                    <a:pt x="72" y="277"/>
                  </a:lnTo>
                  <a:lnTo>
                    <a:pt x="72" y="277"/>
                  </a:lnTo>
                  <a:lnTo>
                    <a:pt x="72" y="277"/>
                  </a:lnTo>
                  <a:lnTo>
                    <a:pt x="73" y="277"/>
                  </a:lnTo>
                  <a:lnTo>
                    <a:pt x="73" y="280"/>
                  </a:lnTo>
                  <a:lnTo>
                    <a:pt x="73" y="280"/>
                  </a:lnTo>
                  <a:lnTo>
                    <a:pt x="73" y="280"/>
                  </a:lnTo>
                  <a:lnTo>
                    <a:pt x="73" y="280"/>
                  </a:lnTo>
                  <a:lnTo>
                    <a:pt x="73" y="280"/>
                  </a:lnTo>
                  <a:lnTo>
                    <a:pt x="73" y="280"/>
                  </a:lnTo>
                  <a:lnTo>
                    <a:pt x="73" y="280"/>
                  </a:lnTo>
                  <a:lnTo>
                    <a:pt x="74" y="280"/>
                  </a:lnTo>
                  <a:lnTo>
                    <a:pt x="74" y="280"/>
                  </a:lnTo>
                  <a:lnTo>
                    <a:pt x="74" y="280"/>
                  </a:lnTo>
                  <a:lnTo>
                    <a:pt x="74" y="280"/>
                  </a:lnTo>
                  <a:lnTo>
                    <a:pt x="74" y="280"/>
                  </a:lnTo>
                  <a:lnTo>
                    <a:pt x="74" y="280"/>
                  </a:lnTo>
                  <a:lnTo>
                    <a:pt x="74" y="280"/>
                  </a:lnTo>
                  <a:lnTo>
                    <a:pt x="74" y="280"/>
                  </a:lnTo>
                  <a:lnTo>
                    <a:pt x="76" y="280"/>
                  </a:lnTo>
                  <a:lnTo>
                    <a:pt x="76" y="282"/>
                  </a:lnTo>
                  <a:lnTo>
                    <a:pt x="76" y="282"/>
                  </a:lnTo>
                  <a:lnTo>
                    <a:pt x="76" y="282"/>
                  </a:lnTo>
                  <a:lnTo>
                    <a:pt x="76" y="282"/>
                  </a:lnTo>
                  <a:lnTo>
                    <a:pt x="76" y="282"/>
                  </a:lnTo>
                  <a:lnTo>
                    <a:pt x="76" y="282"/>
                  </a:lnTo>
                  <a:lnTo>
                    <a:pt x="76" y="282"/>
                  </a:lnTo>
                  <a:lnTo>
                    <a:pt x="76" y="282"/>
                  </a:lnTo>
                  <a:lnTo>
                    <a:pt x="76" y="284"/>
                  </a:lnTo>
                  <a:lnTo>
                    <a:pt x="76" y="284"/>
                  </a:lnTo>
                  <a:lnTo>
                    <a:pt x="76" y="284"/>
                  </a:lnTo>
                  <a:lnTo>
                    <a:pt x="76" y="284"/>
                  </a:lnTo>
                  <a:lnTo>
                    <a:pt x="76" y="284"/>
                  </a:lnTo>
                  <a:lnTo>
                    <a:pt x="76" y="284"/>
                  </a:lnTo>
                  <a:lnTo>
                    <a:pt x="76" y="284"/>
                  </a:lnTo>
                  <a:lnTo>
                    <a:pt x="76" y="284"/>
                  </a:lnTo>
                  <a:lnTo>
                    <a:pt x="74" y="284"/>
                  </a:lnTo>
                  <a:lnTo>
                    <a:pt x="74" y="284"/>
                  </a:lnTo>
                  <a:lnTo>
                    <a:pt x="74" y="284"/>
                  </a:lnTo>
                  <a:lnTo>
                    <a:pt x="74" y="284"/>
                  </a:lnTo>
                  <a:lnTo>
                    <a:pt x="74" y="284"/>
                  </a:lnTo>
                  <a:lnTo>
                    <a:pt x="74" y="284"/>
                  </a:lnTo>
                  <a:lnTo>
                    <a:pt x="74" y="284"/>
                  </a:lnTo>
                  <a:lnTo>
                    <a:pt x="74" y="284"/>
                  </a:lnTo>
                  <a:lnTo>
                    <a:pt x="73" y="284"/>
                  </a:lnTo>
                  <a:lnTo>
                    <a:pt x="73" y="284"/>
                  </a:lnTo>
                  <a:lnTo>
                    <a:pt x="73" y="284"/>
                  </a:lnTo>
                  <a:lnTo>
                    <a:pt x="73" y="284"/>
                  </a:lnTo>
                  <a:lnTo>
                    <a:pt x="73" y="284"/>
                  </a:lnTo>
                  <a:lnTo>
                    <a:pt x="73" y="284"/>
                  </a:lnTo>
                  <a:lnTo>
                    <a:pt x="73" y="284"/>
                  </a:lnTo>
                  <a:lnTo>
                    <a:pt x="73" y="283"/>
                  </a:lnTo>
                  <a:lnTo>
                    <a:pt x="72" y="283"/>
                  </a:lnTo>
                  <a:lnTo>
                    <a:pt x="72" y="283"/>
                  </a:lnTo>
                  <a:lnTo>
                    <a:pt x="72" y="283"/>
                  </a:lnTo>
                  <a:lnTo>
                    <a:pt x="72" y="283"/>
                  </a:lnTo>
                  <a:lnTo>
                    <a:pt x="72" y="283"/>
                  </a:lnTo>
                  <a:lnTo>
                    <a:pt x="72" y="283"/>
                  </a:lnTo>
                  <a:lnTo>
                    <a:pt x="72" y="283"/>
                  </a:lnTo>
                  <a:lnTo>
                    <a:pt x="72" y="281"/>
                  </a:lnTo>
                  <a:lnTo>
                    <a:pt x="70" y="281"/>
                  </a:lnTo>
                  <a:lnTo>
                    <a:pt x="70" y="281"/>
                  </a:lnTo>
                  <a:lnTo>
                    <a:pt x="70" y="281"/>
                  </a:lnTo>
                  <a:lnTo>
                    <a:pt x="70" y="281"/>
                  </a:lnTo>
                  <a:lnTo>
                    <a:pt x="70" y="281"/>
                  </a:lnTo>
                  <a:lnTo>
                    <a:pt x="70" y="281"/>
                  </a:lnTo>
                  <a:lnTo>
                    <a:pt x="70" y="281"/>
                  </a:lnTo>
                  <a:lnTo>
                    <a:pt x="70" y="280"/>
                  </a:lnTo>
                  <a:lnTo>
                    <a:pt x="68" y="281"/>
                  </a:lnTo>
                  <a:lnTo>
                    <a:pt x="68" y="281"/>
                  </a:lnTo>
                  <a:lnTo>
                    <a:pt x="68" y="281"/>
                  </a:lnTo>
                  <a:lnTo>
                    <a:pt x="68" y="281"/>
                  </a:lnTo>
                  <a:lnTo>
                    <a:pt x="67" y="281"/>
                  </a:lnTo>
                  <a:lnTo>
                    <a:pt x="67" y="281"/>
                  </a:lnTo>
                  <a:lnTo>
                    <a:pt x="67" y="281"/>
                  </a:lnTo>
                  <a:lnTo>
                    <a:pt x="67" y="281"/>
                  </a:lnTo>
                  <a:lnTo>
                    <a:pt x="65" y="281"/>
                  </a:lnTo>
                  <a:lnTo>
                    <a:pt x="65" y="281"/>
                  </a:lnTo>
                  <a:lnTo>
                    <a:pt x="65" y="281"/>
                  </a:lnTo>
                  <a:lnTo>
                    <a:pt x="65" y="281"/>
                  </a:lnTo>
                  <a:lnTo>
                    <a:pt x="65" y="281"/>
                  </a:lnTo>
                  <a:lnTo>
                    <a:pt x="65" y="281"/>
                  </a:lnTo>
                  <a:lnTo>
                    <a:pt x="65" y="281"/>
                  </a:lnTo>
                  <a:lnTo>
                    <a:pt x="65" y="281"/>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59" y="288"/>
                  </a:lnTo>
                  <a:lnTo>
                    <a:pt x="59" y="288"/>
                  </a:lnTo>
                  <a:lnTo>
                    <a:pt x="59" y="288"/>
                  </a:lnTo>
                  <a:lnTo>
                    <a:pt x="59" y="288"/>
                  </a:lnTo>
                  <a:lnTo>
                    <a:pt x="59" y="288"/>
                  </a:lnTo>
                  <a:lnTo>
                    <a:pt x="59" y="288"/>
                  </a:lnTo>
                  <a:lnTo>
                    <a:pt x="59" y="288"/>
                  </a:lnTo>
                  <a:lnTo>
                    <a:pt x="59" y="288"/>
                  </a:lnTo>
                  <a:lnTo>
                    <a:pt x="58" y="288"/>
                  </a:lnTo>
                  <a:lnTo>
                    <a:pt x="58" y="288"/>
                  </a:lnTo>
                  <a:lnTo>
                    <a:pt x="58" y="288"/>
                  </a:lnTo>
                  <a:lnTo>
                    <a:pt x="58" y="288"/>
                  </a:lnTo>
                  <a:lnTo>
                    <a:pt x="58" y="288"/>
                  </a:lnTo>
                  <a:lnTo>
                    <a:pt x="58" y="288"/>
                  </a:lnTo>
                  <a:lnTo>
                    <a:pt x="58" y="288"/>
                  </a:lnTo>
                  <a:lnTo>
                    <a:pt x="58"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6"/>
                  </a:lnTo>
                  <a:lnTo>
                    <a:pt x="57" y="286"/>
                  </a:lnTo>
                  <a:lnTo>
                    <a:pt x="57" y="286"/>
                  </a:lnTo>
                  <a:lnTo>
                    <a:pt x="57" y="286"/>
                  </a:lnTo>
                  <a:lnTo>
                    <a:pt x="57" y="285"/>
                  </a:lnTo>
                  <a:lnTo>
                    <a:pt x="57" y="285"/>
                  </a:lnTo>
                  <a:lnTo>
                    <a:pt x="57" y="285"/>
                  </a:lnTo>
                  <a:lnTo>
                    <a:pt x="57" y="285"/>
                  </a:lnTo>
                  <a:lnTo>
                    <a:pt x="57" y="282"/>
                  </a:lnTo>
                  <a:lnTo>
                    <a:pt x="57" y="282"/>
                  </a:lnTo>
                  <a:lnTo>
                    <a:pt x="57" y="282"/>
                  </a:lnTo>
                  <a:lnTo>
                    <a:pt x="57" y="282"/>
                  </a:lnTo>
                  <a:lnTo>
                    <a:pt x="57" y="281"/>
                  </a:lnTo>
                  <a:lnTo>
                    <a:pt x="57" y="281"/>
                  </a:lnTo>
                  <a:lnTo>
                    <a:pt x="57" y="281"/>
                  </a:lnTo>
                  <a:lnTo>
                    <a:pt x="57" y="281"/>
                  </a:lnTo>
                  <a:lnTo>
                    <a:pt x="57" y="279"/>
                  </a:lnTo>
                  <a:lnTo>
                    <a:pt x="55" y="279"/>
                  </a:lnTo>
                  <a:lnTo>
                    <a:pt x="55" y="279"/>
                  </a:lnTo>
                  <a:lnTo>
                    <a:pt x="55" y="279"/>
                  </a:lnTo>
                  <a:lnTo>
                    <a:pt x="55" y="279"/>
                  </a:lnTo>
                  <a:lnTo>
                    <a:pt x="54" y="279"/>
                  </a:lnTo>
                  <a:lnTo>
                    <a:pt x="54" y="279"/>
                  </a:lnTo>
                  <a:lnTo>
                    <a:pt x="54" y="279"/>
                  </a:lnTo>
                  <a:lnTo>
                    <a:pt x="54" y="278"/>
                  </a:lnTo>
                  <a:lnTo>
                    <a:pt x="54" y="278"/>
                  </a:lnTo>
                  <a:lnTo>
                    <a:pt x="54" y="278"/>
                  </a:lnTo>
                  <a:lnTo>
                    <a:pt x="54" y="278"/>
                  </a:lnTo>
                  <a:lnTo>
                    <a:pt x="54" y="278"/>
                  </a:lnTo>
                  <a:lnTo>
                    <a:pt x="54" y="278"/>
                  </a:lnTo>
                  <a:lnTo>
                    <a:pt x="54" y="278"/>
                  </a:lnTo>
                  <a:lnTo>
                    <a:pt x="54" y="278"/>
                  </a:lnTo>
                  <a:lnTo>
                    <a:pt x="54" y="276"/>
                  </a:lnTo>
                  <a:lnTo>
                    <a:pt x="52" y="276"/>
                  </a:lnTo>
                  <a:lnTo>
                    <a:pt x="52" y="276"/>
                  </a:lnTo>
                  <a:lnTo>
                    <a:pt x="52" y="276"/>
                  </a:lnTo>
                  <a:lnTo>
                    <a:pt x="52" y="274"/>
                  </a:lnTo>
                  <a:lnTo>
                    <a:pt x="52" y="274"/>
                  </a:lnTo>
                  <a:lnTo>
                    <a:pt x="52" y="274"/>
                  </a:lnTo>
                  <a:lnTo>
                    <a:pt x="52" y="274"/>
                  </a:lnTo>
                  <a:lnTo>
                    <a:pt x="52" y="272"/>
                  </a:lnTo>
                  <a:lnTo>
                    <a:pt x="52" y="272"/>
                  </a:lnTo>
                  <a:lnTo>
                    <a:pt x="52" y="272"/>
                  </a:lnTo>
                  <a:lnTo>
                    <a:pt x="52" y="272"/>
                  </a:lnTo>
                  <a:lnTo>
                    <a:pt x="52" y="270"/>
                  </a:lnTo>
                  <a:lnTo>
                    <a:pt x="52" y="270"/>
                  </a:lnTo>
                  <a:lnTo>
                    <a:pt x="52" y="268"/>
                  </a:lnTo>
                  <a:lnTo>
                    <a:pt x="52" y="268"/>
                  </a:lnTo>
                  <a:lnTo>
                    <a:pt x="52" y="266"/>
                  </a:lnTo>
                  <a:lnTo>
                    <a:pt x="52" y="266"/>
                  </a:lnTo>
                  <a:lnTo>
                    <a:pt x="52" y="266"/>
                  </a:lnTo>
                  <a:lnTo>
                    <a:pt x="52" y="266"/>
                  </a:lnTo>
                  <a:lnTo>
                    <a:pt x="52" y="266"/>
                  </a:lnTo>
                  <a:lnTo>
                    <a:pt x="52" y="266"/>
                  </a:lnTo>
                  <a:lnTo>
                    <a:pt x="52" y="266"/>
                  </a:lnTo>
                  <a:lnTo>
                    <a:pt x="52" y="266"/>
                  </a:lnTo>
                  <a:lnTo>
                    <a:pt x="52" y="264"/>
                  </a:lnTo>
                  <a:lnTo>
                    <a:pt x="51" y="264"/>
                  </a:lnTo>
                  <a:lnTo>
                    <a:pt x="51" y="264"/>
                  </a:lnTo>
                  <a:lnTo>
                    <a:pt x="51" y="264"/>
                  </a:lnTo>
                  <a:lnTo>
                    <a:pt x="51" y="262"/>
                  </a:lnTo>
                  <a:lnTo>
                    <a:pt x="51" y="262"/>
                  </a:lnTo>
                  <a:lnTo>
                    <a:pt x="51" y="262"/>
                  </a:lnTo>
                  <a:lnTo>
                    <a:pt x="51" y="262"/>
                  </a:lnTo>
                  <a:lnTo>
                    <a:pt x="51" y="260"/>
                  </a:lnTo>
                  <a:lnTo>
                    <a:pt x="49" y="260"/>
                  </a:lnTo>
                  <a:lnTo>
                    <a:pt x="49" y="260"/>
                  </a:lnTo>
                  <a:lnTo>
                    <a:pt x="49" y="260"/>
                  </a:lnTo>
                  <a:lnTo>
                    <a:pt x="49" y="260"/>
                  </a:lnTo>
                  <a:lnTo>
                    <a:pt x="48" y="260"/>
                  </a:lnTo>
                  <a:lnTo>
                    <a:pt x="48" y="260"/>
                  </a:lnTo>
                  <a:lnTo>
                    <a:pt x="48" y="260"/>
                  </a:lnTo>
                  <a:lnTo>
                    <a:pt x="48" y="258"/>
                  </a:lnTo>
                  <a:lnTo>
                    <a:pt x="46" y="258"/>
                  </a:lnTo>
                  <a:lnTo>
                    <a:pt x="46" y="258"/>
                  </a:lnTo>
                  <a:lnTo>
                    <a:pt x="46" y="258"/>
                  </a:lnTo>
                  <a:lnTo>
                    <a:pt x="46" y="258"/>
                  </a:lnTo>
                  <a:lnTo>
                    <a:pt x="46" y="258"/>
                  </a:lnTo>
                  <a:lnTo>
                    <a:pt x="46" y="258"/>
                  </a:lnTo>
                  <a:lnTo>
                    <a:pt x="46" y="258"/>
                  </a:lnTo>
                  <a:lnTo>
                    <a:pt x="46" y="256"/>
                  </a:lnTo>
                  <a:lnTo>
                    <a:pt x="44" y="256"/>
                  </a:lnTo>
                  <a:lnTo>
                    <a:pt x="44" y="256"/>
                  </a:lnTo>
                  <a:lnTo>
                    <a:pt x="43" y="256"/>
                  </a:lnTo>
                  <a:lnTo>
                    <a:pt x="43" y="256"/>
                  </a:lnTo>
                  <a:lnTo>
                    <a:pt x="40" y="256"/>
                  </a:lnTo>
                  <a:lnTo>
                    <a:pt x="40" y="256"/>
                  </a:lnTo>
                  <a:lnTo>
                    <a:pt x="40" y="256"/>
                  </a:lnTo>
                  <a:lnTo>
                    <a:pt x="40" y="254"/>
                  </a:lnTo>
                  <a:lnTo>
                    <a:pt x="38" y="254"/>
                  </a:lnTo>
                  <a:lnTo>
                    <a:pt x="38" y="254"/>
                  </a:lnTo>
                  <a:lnTo>
                    <a:pt x="38" y="254"/>
                  </a:lnTo>
                  <a:lnTo>
                    <a:pt x="38" y="254"/>
                  </a:lnTo>
                  <a:lnTo>
                    <a:pt x="36" y="254"/>
                  </a:lnTo>
                  <a:lnTo>
                    <a:pt x="36" y="254"/>
                  </a:lnTo>
                  <a:lnTo>
                    <a:pt x="36" y="254"/>
                  </a:lnTo>
                  <a:lnTo>
                    <a:pt x="36" y="252"/>
                  </a:lnTo>
                  <a:lnTo>
                    <a:pt x="34" y="252"/>
                  </a:lnTo>
                  <a:lnTo>
                    <a:pt x="34" y="252"/>
                  </a:lnTo>
                  <a:lnTo>
                    <a:pt x="34" y="252"/>
                  </a:lnTo>
                  <a:lnTo>
                    <a:pt x="34" y="252"/>
                  </a:lnTo>
                  <a:lnTo>
                    <a:pt x="34" y="252"/>
                  </a:lnTo>
                  <a:lnTo>
                    <a:pt x="34" y="252"/>
                  </a:lnTo>
                  <a:lnTo>
                    <a:pt x="34" y="252"/>
                  </a:lnTo>
                  <a:lnTo>
                    <a:pt x="34" y="251"/>
                  </a:lnTo>
                  <a:lnTo>
                    <a:pt x="33" y="251"/>
                  </a:lnTo>
                  <a:lnTo>
                    <a:pt x="33" y="251"/>
                  </a:lnTo>
                  <a:lnTo>
                    <a:pt x="33" y="251"/>
                  </a:lnTo>
                  <a:lnTo>
                    <a:pt x="33" y="251"/>
                  </a:lnTo>
                  <a:lnTo>
                    <a:pt x="33" y="251"/>
                  </a:lnTo>
                  <a:lnTo>
                    <a:pt x="33" y="251"/>
                  </a:lnTo>
                  <a:lnTo>
                    <a:pt x="33" y="251"/>
                  </a:lnTo>
                  <a:lnTo>
                    <a:pt x="33" y="250"/>
                  </a:lnTo>
                  <a:lnTo>
                    <a:pt x="31" y="250"/>
                  </a:lnTo>
                  <a:lnTo>
                    <a:pt x="31" y="250"/>
                  </a:lnTo>
                  <a:lnTo>
                    <a:pt x="31" y="250"/>
                  </a:lnTo>
                  <a:lnTo>
                    <a:pt x="31" y="248"/>
                  </a:lnTo>
                  <a:lnTo>
                    <a:pt x="29" y="248"/>
                  </a:lnTo>
                  <a:lnTo>
                    <a:pt x="29" y="248"/>
                  </a:lnTo>
                  <a:lnTo>
                    <a:pt x="29" y="248"/>
                  </a:lnTo>
                  <a:lnTo>
                    <a:pt x="29" y="246"/>
                  </a:lnTo>
                  <a:lnTo>
                    <a:pt x="28" y="246"/>
                  </a:lnTo>
                  <a:lnTo>
                    <a:pt x="28" y="246"/>
                  </a:lnTo>
                  <a:lnTo>
                    <a:pt x="28" y="246"/>
                  </a:lnTo>
                  <a:lnTo>
                    <a:pt x="28" y="243"/>
                  </a:lnTo>
                  <a:lnTo>
                    <a:pt x="28" y="243"/>
                  </a:lnTo>
                  <a:lnTo>
                    <a:pt x="28" y="242"/>
                  </a:lnTo>
                  <a:lnTo>
                    <a:pt x="28" y="242"/>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30" y="238"/>
                  </a:lnTo>
                  <a:lnTo>
                    <a:pt x="28" y="238"/>
                  </a:lnTo>
                  <a:lnTo>
                    <a:pt x="28" y="238"/>
                  </a:lnTo>
                  <a:lnTo>
                    <a:pt x="28" y="238"/>
                  </a:lnTo>
                  <a:lnTo>
                    <a:pt x="28" y="238"/>
                  </a:lnTo>
                  <a:lnTo>
                    <a:pt x="27" y="238"/>
                  </a:lnTo>
                  <a:lnTo>
                    <a:pt x="27" y="238"/>
                  </a:lnTo>
                  <a:lnTo>
                    <a:pt x="27" y="238"/>
                  </a:lnTo>
                  <a:lnTo>
                    <a:pt x="27" y="236"/>
                  </a:lnTo>
                  <a:lnTo>
                    <a:pt x="25" y="236"/>
                  </a:lnTo>
                  <a:lnTo>
                    <a:pt x="25" y="236"/>
                  </a:lnTo>
                  <a:lnTo>
                    <a:pt x="25" y="236"/>
                  </a:lnTo>
                  <a:lnTo>
                    <a:pt x="25" y="234"/>
                  </a:lnTo>
                  <a:lnTo>
                    <a:pt x="25" y="234"/>
                  </a:lnTo>
                  <a:lnTo>
                    <a:pt x="25" y="234"/>
                  </a:lnTo>
                  <a:lnTo>
                    <a:pt x="25" y="234"/>
                  </a:lnTo>
                  <a:lnTo>
                    <a:pt x="25" y="232"/>
                  </a:lnTo>
                  <a:lnTo>
                    <a:pt x="23" y="232"/>
                  </a:lnTo>
                  <a:lnTo>
                    <a:pt x="23" y="232"/>
                  </a:lnTo>
                  <a:lnTo>
                    <a:pt x="23" y="232"/>
                  </a:lnTo>
                  <a:lnTo>
                    <a:pt x="23" y="232"/>
                  </a:lnTo>
                  <a:lnTo>
                    <a:pt x="23" y="232"/>
                  </a:lnTo>
                  <a:lnTo>
                    <a:pt x="23" y="232"/>
                  </a:lnTo>
                  <a:lnTo>
                    <a:pt x="23" y="232"/>
                  </a:lnTo>
                  <a:lnTo>
                    <a:pt x="23" y="232"/>
                  </a:lnTo>
                  <a:lnTo>
                    <a:pt x="21" y="232"/>
                  </a:lnTo>
                  <a:lnTo>
                    <a:pt x="21" y="232"/>
                  </a:lnTo>
                  <a:lnTo>
                    <a:pt x="21" y="232"/>
                  </a:lnTo>
                  <a:lnTo>
                    <a:pt x="21" y="232"/>
                  </a:lnTo>
                  <a:lnTo>
                    <a:pt x="21" y="232"/>
                  </a:lnTo>
                  <a:lnTo>
                    <a:pt x="21" y="232"/>
                  </a:lnTo>
                  <a:lnTo>
                    <a:pt x="21" y="232"/>
                  </a:lnTo>
                  <a:lnTo>
                    <a:pt x="21" y="230"/>
                  </a:lnTo>
                  <a:lnTo>
                    <a:pt x="19" y="230"/>
                  </a:lnTo>
                  <a:lnTo>
                    <a:pt x="19" y="230"/>
                  </a:lnTo>
                  <a:lnTo>
                    <a:pt x="19" y="230"/>
                  </a:lnTo>
                  <a:lnTo>
                    <a:pt x="19" y="229"/>
                  </a:lnTo>
                  <a:lnTo>
                    <a:pt x="19" y="229"/>
                  </a:lnTo>
                  <a:lnTo>
                    <a:pt x="19" y="229"/>
                  </a:lnTo>
                  <a:lnTo>
                    <a:pt x="19" y="229"/>
                  </a:lnTo>
                  <a:lnTo>
                    <a:pt x="19" y="227"/>
                  </a:lnTo>
                  <a:lnTo>
                    <a:pt x="19" y="227"/>
                  </a:lnTo>
                  <a:lnTo>
                    <a:pt x="19" y="227"/>
                  </a:lnTo>
                  <a:lnTo>
                    <a:pt x="19" y="227"/>
                  </a:lnTo>
                  <a:lnTo>
                    <a:pt x="19" y="225"/>
                  </a:lnTo>
                  <a:lnTo>
                    <a:pt x="19" y="225"/>
                  </a:lnTo>
                  <a:lnTo>
                    <a:pt x="19" y="225"/>
                  </a:lnTo>
                  <a:lnTo>
                    <a:pt x="19" y="225"/>
                  </a:lnTo>
                  <a:lnTo>
                    <a:pt x="19" y="223"/>
                  </a:lnTo>
                  <a:lnTo>
                    <a:pt x="17" y="223"/>
                  </a:lnTo>
                  <a:lnTo>
                    <a:pt x="17" y="223"/>
                  </a:lnTo>
                  <a:lnTo>
                    <a:pt x="17" y="223"/>
                  </a:lnTo>
                  <a:lnTo>
                    <a:pt x="17" y="221"/>
                  </a:lnTo>
                  <a:lnTo>
                    <a:pt x="15" y="221"/>
                  </a:lnTo>
                  <a:lnTo>
                    <a:pt x="15" y="219"/>
                  </a:lnTo>
                  <a:lnTo>
                    <a:pt x="15" y="219"/>
                  </a:lnTo>
                  <a:lnTo>
                    <a:pt x="15" y="217"/>
                  </a:lnTo>
                  <a:lnTo>
                    <a:pt x="13" y="217"/>
                  </a:lnTo>
                  <a:lnTo>
                    <a:pt x="13" y="217"/>
                  </a:lnTo>
                  <a:lnTo>
                    <a:pt x="13" y="217"/>
                  </a:lnTo>
                  <a:lnTo>
                    <a:pt x="13" y="215"/>
                  </a:lnTo>
                  <a:lnTo>
                    <a:pt x="13" y="215"/>
                  </a:lnTo>
                  <a:lnTo>
                    <a:pt x="13" y="213"/>
                  </a:lnTo>
                  <a:lnTo>
                    <a:pt x="13" y="213"/>
                  </a:lnTo>
                  <a:lnTo>
                    <a:pt x="13" y="211"/>
                  </a:lnTo>
                  <a:lnTo>
                    <a:pt x="11" y="211"/>
                  </a:lnTo>
                  <a:lnTo>
                    <a:pt x="11" y="211"/>
                  </a:lnTo>
                  <a:lnTo>
                    <a:pt x="11" y="211"/>
                  </a:lnTo>
                  <a:lnTo>
                    <a:pt x="11" y="211"/>
                  </a:lnTo>
                  <a:lnTo>
                    <a:pt x="11" y="211"/>
                  </a:lnTo>
                  <a:lnTo>
                    <a:pt x="11" y="211"/>
                  </a:lnTo>
                  <a:lnTo>
                    <a:pt x="11" y="211"/>
                  </a:lnTo>
                  <a:lnTo>
                    <a:pt x="11" y="211"/>
                  </a:lnTo>
                  <a:lnTo>
                    <a:pt x="10" y="211"/>
                  </a:lnTo>
                  <a:lnTo>
                    <a:pt x="10" y="211"/>
                  </a:lnTo>
                  <a:lnTo>
                    <a:pt x="10" y="211"/>
                  </a:lnTo>
                  <a:lnTo>
                    <a:pt x="10" y="211"/>
                  </a:lnTo>
                  <a:lnTo>
                    <a:pt x="10" y="211"/>
                  </a:lnTo>
                  <a:lnTo>
                    <a:pt x="10" y="211"/>
                  </a:lnTo>
                  <a:lnTo>
                    <a:pt x="10" y="211"/>
                  </a:lnTo>
                  <a:lnTo>
                    <a:pt x="10" y="209"/>
                  </a:lnTo>
                  <a:lnTo>
                    <a:pt x="8" y="209"/>
                  </a:lnTo>
                  <a:lnTo>
                    <a:pt x="8" y="207"/>
                  </a:lnTo>
                  <a:lnTo>
                    <a:pt x="8" y="207"/>
                  </a:lnTo>
                  <a:lnTo>
                    <a:pt x="8" y="205"/>
                  </a:lnTo>
                  <a:lnTo>
                    <a:pt x="6" y="205"/>
                  </a:lnTo>
                  <a:lnTo>
                    <a:pt x="6" y="203"/>
                  </a:lnTo>
                  <a:lnTo>
                    <a:pt x="6" y="203"/>
                  </a:lnTo>
                  <a:lnTo>
                    <a:pt x="6" y="201"/>
                  </a:lnTo>
                  <a:lnTo>
                    <a:pt x="5" y="201"/>
                  </a:lnTo>
                  <a:lnTo>
                    <a:pt x="5" y="199"/>
                  </a:lnTo>
                  <a:lnTo>
                    <a:pt x="5" y="199"/>
                  </a:lnTo>
                  <a:lnTo>
                    <a:pt x="5" y="197"/>
                  </a:lnTo>
                  <a:lnTo>
                    <a:pt x="5" y="197"/>
                  </a:lnTo>
                  <a:lnTo>
                    <a:pt x="5" y="195"/>
                  </a:lnTo>
                  <a:lnTo>
                    <a:pt x="5" y="193"/>
                  </a:lnTo>
                  <a:lnTo>
                    <a:pt x="8" y="191"/>
                  </a:lnTo>
                  <a:lnTo>
                    <a:pt x="7" y="191"/>
                  </a:lnTo>
                  <a:lnTo>
                    <a:pt x="7" y="191"/>
                  </a:lnTo>
                  <a:lnTo>
                    <a:pt x="7" y="191"/>
                  </a:lnTo>
                  <a:lnTo>
                    <a:pt x="7" y="190"/>
                  </a:lnTo>
                  <a:lnTo>
                    <a:pt x="7" y="190"/>
                  </a:lnTo>
                  <a:lnTo>
                    <a:pt x="7" y="190"/>
                  </a:lnTo>
                  <a:lnTo>
                    <a:pt x="7" y="190"/>
                  </a:lnTo>
                  <a:lnTo>
                    <a:pt x="7" y="188"/>
                  </a:lnTo>
                  <a:lnTo>
                    <a:pt x="7" y="188"/>
                  </a:lnTo>
                  <a:lnTo>
                    <a:pt x="7" y="188"/>
                  </a:lnTo>
                  <a:lnTo>
                    <a:pt x="7" y="188"/>
                  </a:lnTo>
                  <a:lnTo>
                    <a:pt x="7" y="185"/>
                  </a:lnTo>
                  <a:lnTo>
                    <a:pt x="7" y="185"/>
                  </a:lnTo>
                  <a:lnTo>
                    <a:pt x="7" y="185"/>
                  </a:lnTo>
                  <a:lnTo>
                    <a:pt x="7" y="185"/>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2"/>
                  </a:lnTo>
                  <a:lnTo>
                    <a:pt x="9" y="182"/>
                  </a:lnTo>
                  <a:lnTo>
                    <a:pt x="9" y="182"/>
                  </a:lnTo>
                  <a:lnTo>
                    <a:pt x="9" y="182"/>
                  </a:lnTo>
                  <a:lnTo>
                    <a:pt x="9" y="182"/>
                  </a:lnTo>
                  <a:lnTo>
                    <a:pt x="9" y="182"/>
                  </a:lnTo>
                  <a:lnTo>
                    <a:pt x="9" y="182"/>
                  </a:lnTo>
                  <a:lnTo>
                    <a:pt x="9" y="182"/>
                  </a:lnTo>
                  <a:lnTo>
                    <a:pt x="9" y="180"/>
                  </a:lnTo>
                  <a:lnTo>
                    <a:pt x="9" y="180"/>
                  </a:lnTo>
                  <a:lnTo>
                    <a:pt x="9" y="180"/>
                  </a:lnTo>
                  <a:lnTo>
                    <a:pt x="9" y="180"/>
                  </a:lnTo>
                  <a:lnTo>
                    <a:pt x="9" y="178"/>
                  </a:lnTo>
                  <a:lnTo>
                    <a:pt x="9" y="178"/>
                  </a:lnTo>
                  <a:lnTo>
                    <a:pt x="9" y="178"/>
                  </a:lnTo>
                  <a:lnTo>
                    <a:pt x="9" y="178"/>
                  </a:lnTo>
                  <a:lnTo>
                    <a:pt x="9" y="176"/>
                  </a:lnTo>
                  <a:lnTo>
                    <a:pt x="7" y="176"/>
                  </a:lnTo>
                  <a:lnTo>
                    <a:pt x="7" y="176"/>
                  </a:lnTo>
                  <a:lnTo>
                    <a:pt x="7" y="176"/>
                  </a:lnTo>
                  <a:lnTo>
                    <a:pt x="7" y="176"/>
                  </a:lnTo>
                  <a:lnTo>
                    <a:pt x="6" y="176"/>
                  </a:lnTo>
                  <a:lnTo>
                    <a:pt x="6" y="176"/>
                  </a:lnTo>
                  <a:lnTo>
                    <a:pt x="6" y="176"/>
                  </a:lnTo>
                  <a:lnTo>
                    <a:pt x="6" y="174"/>
                  </a:lnTo>
                  <a:lnTo>
                    <a:pt x="5" y="174"/>
                  </a:lnTo>
                  <a:lnTo>
                    <a:pt x="5" y="174"/>
                  </a:lnTo>
                  <a:lnTo>
                    <a:pt x="5" y="174"/>
                  </a:lnTo>
                  <a:lnTo>
                    <a:pt x="5" y="173"/>
                  </a:lnTo>
                  <a:lnTo>
                    <a:pt x="5" y="173"/>
                  </a:lnTo>
                  <a:lnTo>
                    <a:pt x="5" y="173"/>
                  </a:lnTo>
                  <a:lnTo>
                    <a:pt x="5" y="173"/>
                  </a:lnTo>
                  <a:lnTo>
                    <a:pt x="5"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2" y="171"/>
                  </a:lnTo>
                  <a:lnTo>
                    <a:pt x="2" y="171"/>
                  </a:lnTo>
                  <a:lnTo>
                    <a:pt x="2" y="171"/>
                  </a:lnTo>
                  <a:lnTo>
                    <a:pt x="2" y="169"/>
                  </a:lnTo>
                  <a:lnTo>
                    <a:pt x="1" y="169"/>
                  </a:lnTo>
                  <a:lnTo>
                    <a:pt x="1" y="166"/>
                  </a:lnTo>
                  <a:lnTo>
                    <a:pt x="1" y="166"/>
                  </a:lnTo>
                  <a:lnTo>
                    <a:pt x="1" y="164"/>
                  </a:lnTo>
                  <a:lnTo>
                    <a:pt x="0" y="164"/>
                  </a:lnTo>
                  <a:lnTo>
                    <a:pt x="0" y="164"/>
                  </a:lnTo>
                  <a:lnTo>
                    <a:pt x="0" y="164"/>
                  </a:lnTo>
                  <a:lnTo>
                    <a:pt x="0" y="162"/>
                  </a:lnTo>
                  <a:lnTo>
                    <a:pt x="0" y="162"/>
                  </a:lnTo>
                  <a:lnTo>
                    <a:pt x="0" y="160"/>
                  </a:lnTo>
                  <a:lnTo>
                    <a:pt x="0" y="160"/>
                  </a:lnTo>
                  <a:lnTo>
                    <a:pt x="0" y="158"/>
                  </a:lnTo>
                  <a:lnTo>
                    <a:pt x="0" y="158"/>
                  </a:lnTo>
                  <a:lnTo>
                    <a:pt x="0" y="158"/>
                  </a:lnTo>
                  <a:lnTo>
                    <a:pt x="0" y="158"/>
                  </a:lnTo>
                  <a:lnTo>
                    <a:pt x="0" y="158"/>
                  </a:lnTo>
                  <a:lnTo>
                    <a:pt x="0" y="158"/>
                  </a:lnTo>
                  <a:lnTo>
                    <a:pt x="0" y="158"/>
                  </a:lnTo>
                  <a:lnTo>
                    <a:pt x="0" y="158"/>
                  </a:lnTo>
                  <a:lnTo>
                    <a:pt x="0" y="157"/>
                  </a:lnTo>
                  <a:lnTo>
                    <a:pt x="0" y="157"/>
                  </a:lnTo>
                  <a:lnTo>
                    <a:pt x="0" y="157"/>
                  </a:lnTo>
                  <a:lnTo>
                    <a:pt x="0" y="157"/>
                  </a:lnTo>
                  <a:lnTo>
                    <a:pt x="0" y="157"/>
                  </a:lnTo>
                  <a:lnTo>
                    <a:pt x="0" y="157"/>
                  </a:lnTo>
                  <a:lnTo>
                    <a:pt x="0" y="157"/>
                  </a:lnTo>
                  <a:lnTo>
                    <a:pt x="0" y="157"/>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3"/>
                  </a:lnTo>
                  <a:lnTo>
                    <a:pt x="4" y="153"/>
                  </a:lnTo>
                  <a:lnTo>
                    <a:pt x="4" y="153"/>
                  </a:lnTo>
                  <a:lnTo>
                    <a:pt x="4" y="153"/>
                  </a:lnTo>
                  <a:lnTo>
                    <a:pt x="4" y="153"/>
                  </a:lnTo>
                  <a:lnTo>
                    <a:pt x="4" y="153"/>
                  </a:lnTo>
                  <a:lnTo>
                    <a:pt x="4" y="153"/>
                  </a:lnTo>
                  <a:lnTo>
                    <a:pt x="4" y="153"/>
                  </a:lnTo>
                  <a:lnTo>
                    <a:pt x="5" y="151"/>
                  </a:lnTo>
                  <a:lnTo>
                    <a:pt x="5" y="151"/>
                  </a:lnTo>
                  <a:lnTo>
                    <a:pt x="5" y="151"/>
                  </a:lnTo>
                  <a:lnTo>
                    <a:pt x="5" y="151"/>
                  </a:lnTo>
                  <a:lnTo>
                    <a:pt x="5" y="149"/>
                  </a:lnTo>
                  <a:lnTo>
                    <a:pt x="5" y="149"/>
                  </a:lnTo>
                  <a:lnTo>
                    <a:pt x="5" y="149"/>
                  </a:lnTo>
                  <a:lnTo>
                    <a:pt x="5" y="149"/>
                  </a:lnTo>
                  <a:lnTo>
                    <a:pt x="6" y="147"/>
                  </a:lnTo>
                  <a:lnTo>
                    <a:pt x="6" y="147"/>
                  </a:lnTo>
                  <a:lnTo>
                    <a:pt x="6" y="147"/>
                  </a:lnTo>
                  <a:lnTo>
                    <a:pt x="6" y="147"/>
                  </a:lnTo>
                  <a:lnTo>
                    <a:pt x="6" y="145"/>
                  </a:lnTo>
                  <a:lnTo>
                    <a:pt x="6" y="145"/>
                  </a:lnTo>
                  <a:lnTo>
                    <a:pt x="6" y="143"/>
                  </a:lnTo>
                  <a:lnTo>
                    <a:pt x="6" y="143"/>
                  </a:lnTo>
                  <a:lnTo>
                    <a:pt x="6" y="141"/>
                  </a:lnTo>
                  <a:lnTo>
                    <a:pt x="6" y="141"/>
                  </a:lnTo>
                  <a:lnTo>
                    <a:pt x="6" y="141"/>
                  </a:lnTo>
                  <a:lnTo>
                    <a:pt x="6" y="141"/>
                  </a:lnTo>
                  <a:lnTo>
                    <a:pt x="6" y="141"/>
                  </a:lnTo>
                  <a:lnTo>
                    <a:pt x="6" y="141"/>
                  </a:lnTo>
                  <a:lnTo>
                    <a:pt x="6" y="141"/>
                  </a:lnTo>
                  <a:lnTo>
                    <a:pt x="6" y="141"/>
                  </a:lnTo>
                  <a:lnTo>
                    <a:pt x="6" y="140"/>
                  </a:lnTo>
                  <a:lnTo>
                    <a:pt x="6" y="140"/>
                  </a:lnTo>
                  <a:lnTo>
                    <a:pt x="6" y="140"/>
                  </a:lnTo>
                  <a:lnTo>
                    <a:pt x="6" y="140"/>
                  </a:lnTo>
                  <a:lnTo>
                    <a:pt x="6" y="140"/>
                  </a:lnTo>
                  <a:lnTo>
                    <a:pt x="6" y="140"/>
                  </a:lnTo>
                  <a:lnTo>
                    <a:pt x="6" y="140"/>
                  </a:lnTo>
                  <a:lnTo>
                    <a:pt x="6" y="140"/>
                  </a:lnTo>
                  <a:lnTo>
                    <a:pt x="6" y="138"/>
                  </a:lnTo>
                  <a:lnTo>
                    <a:pt x="5" y="138"/>
                  </a:lnTo>
                  <a:lnTo>
                    <a:pt x="5" y="138"/>
                  </a:lnTo>
                  <a:lnTo>
                    <a:pt x="5" y="138"/>
                  </a:lnTo>
                  <a:lnTo>
                    <a:pt x="5" y="138"/>
                  </a:lnTo>
                  <a:lnTo>
                    <a:pt x="5" y="138"/>
                  </a:lnTo>
                  <a:lnTo>
                    <a:pt x="5" y="138"/>
                  </a:lnTo>
                  <a:lnTo>
                    <a:pt x="5" y="138"/>
                  </a:lnTo>
                  <a:lnTo>
                    <a:pt x="5" y="137"/>
                  </a:lnTo>
                  <a:lnTo>
                    <a:pt x="5" y="137"/>
                  </a:lnTo>
                  <a:lnTo>
                    <a:pt x="5" y="137"/>
                  </a:lnTo>
                  <a:lnTo>
                    <a:pt x="5" y="137"/>
                  </a:lnTo>
                  <a:lnTo>
                    <a:pt x="5" y="137"/>
                  </a:lnTo>
                  <a:lnTo>
                    <a:pt x="5" y="137"/>
                  </a:lnTo>
                  <a:lnTo>
                    <a:pt x="5" y="137"/>
                  </a:lnTo>
                  <a:lnTo>
                    <a:pt x="5" y="137"/>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7" y="130"/>
                  </a:lnTo>
                  <a:lnTo>
                    <a:pt x="6" y="130"/>
                  </a:lnTo>
                  <a:lnTo>
                    <a:pt x="6" y="128"/>
                  </a:lnTo>
                  <a:lnTo>
                    <a:pt x="6" y="126"/>
                  </a:lnTo>
                  <a:lnTo>
                    <a:pt x="6" y="123"/>
                  </a:lnTo>
                  <a:lnTo>
                    <a:pt x="6" y="121"/>
                  </a:lnTo>
                  <a:lnTo>
                    <a:pt x="6" y="119"/>
                  </a:lnTo>
                  <a:lnTo>
                    <a:pt x="6" y="117"/>
                  </a:lnTo>
                  <a:lnTo>
                    <a:pt x="7" y="115"/>
                  </a:lnTo>
                  <a:lnTo>
                    <a:pt x="7" y="113"/>
                  </a:lnTo>
                  <a:lnTo>
                    <a:pt x="7" y="111"/>
                  </a:lnTo>
                  <a:lnTo>
                    <a:pt x="7" y="109"/>
                  </a:lnTo>
                  <a:lnTo>
                    <a:pt x="7" y="106"/>
                  </a:lnTo>
                  <a:lnTo>
                    <a:pt x="5" y="104"/>
                  </a:lnTo>
                  <a:lnTo>
                    <a:pt x="5" y="102"/>
                  </a:lnTo>
                  <a:lnTo>
                    <a:pt x="5" y="100"/>
                  </a:lnTo>
                  <a:lnTo>
                    <a:pt x="5" y="98"/>
                  </a:lnTo>
                  <a:lnTo>
                    <a:pt x="5" y="98"/>
                  </a:lnTo>
                  <a:lnTo>
                    <a:pt x="5" y="98"/>
                  </a:lnTo>
                  <a:lnTo>
                    <a:pt x="5" y="98"/>
                  </a:lnTo>
                  <a:lnTo>
                    <a:pt x="5" y="98"/>
                  </a:lnTo>
                  <a:lnTo>
                    <a:pt x="5" y="98"/>
                  </a:lnTo>
                  <a:lnTo>
                    <a:pt x="5" y="98"/>
                  </a:lnTo>
                  <a:lnTo>
                    <a:pt x="5" y="98"/>
                  </a:lnTo>
                  <a:lnTo>
                    <a:pt x="5" y="97"/>
                  </a:lnTo>
                  <a:lnTo>
                    <a:pt x="5" y="97"/>
                  </a:lnTo>
                  <a:lnTo>
                    <a:pt x="5" y="97"/>
                  </a:lnTo>
                  <a:lnTo>
                    <a:pt x="5" y="97"/>
                  </a:lnTo>
                  <a:lnTo>
                    <a:pt x="5" y="97"/>
                  </a:lnTo>
                  <a:lnTo>
                    <a:pt x="5" y="97"/>
                  </a:lnTo>
                  <a:lnTo>
                    <a:pt x="5" y="97"/>
                  </a:lnTo>
                  <a:lnTo>
                    <a:pt x="5" y="97"/>
                  </a:lnTo>
                  <a:lnTo>
                    <a:pt x="6" y="95"/>
                  </a:lnTo>
                  <a:lnTo>
                    <a:pt x="6" y="95"/>
                  </a:lnTo>
                  <a:lnTo>
                    <a:pt x="6" y="95"/>
                  </a:lnTo>
                  <a:lnTo>
                    <a:pt x="6" y="95"/>
                  </a:lnTo>
                  <a:lnTo>
                    <a:pt x="6" y="95"/>
                  </a:lnTo>
                  <a:lnTo>
                    <a:pt x="6" y="95"/>
                  </a:lnTo>
                  <a:lnTo>
                    <a:pt x="6" y="95"/>
                  </a:lnTo>
                  <a:lnTo>
                    <a:pt x="6" y="95"/>
                  </a:lnTo>
                  <a:lnTo>
                    <a:pt x="8" y="95"/>
                  </a:lnTo>
                  <a:lnTo>
                    <a:pt x="8" y="95"/>
                  </a:lnTo>
                  <a:lnTo>
                    <a:pt x="8" y="95"/>
                  </a:lnTo>
                  <a:lnTo>
                    <a:pt x="8" y="95"/>
                  </a:lnTo>
                  <a:lnTo>
                    <a:pt x="8" y="95"/>
                  </a:lnTo>
                  <a:lnTo>
                    <a:pt x="8" y="95"/>
                  </a:lnTo>
                  <a:lnTo>
                    <a:pt x="8" y="95"/>
                  </a:lnTo>
                  <a:lnTo>
                    <a:pt x="8" y="95"/>
                  </a:lnTo>
                  <a:lnTo>
                    <a:pt x="9" y="94"/>
                  </a:lnTo>
                  <a:lnTo>
                    <a:pt x="9" y="94"/>
                  </a:lnTo>
                  <a:lnTo>
                    <a:pt x="9" y="94"/>
                  </a:lnTo>
                  <a:lnTo>
                    <a:pt x="9" y="94"/>
                  </a:lnTo>
                  <a:lnTo>
                    <a:pt x="9" y="94"/>
                  </a:lnTo>
                  <a:lnTo>
                    <a:pt x="9" y="94"/>
                  </a:lnTo>
                  <a:lnTo>
                    <a:pt x="9" y="94"/>
                  </a:lnTo>
                  <a:lnTo>
                    <a:pt x="9" y="94"/>
                  </a:lnTo>
                  <a:lnTo>
                    <a:pt x="9" y="92"/>
                  </a:lnTo>
                  <a:lnTo>
                    <a:pt x="9" y="92"/>
                  </a:lnTo>
                  <a:lnTo>
                    <a:pt x="9" y="92"/>
                  </a:lnTo>
                  <a:lnTo>
                    <a:pt x="9" y="92"/>
                  </a:lnTo>
                  <a:lnTo>
                    <a:pt x="9" y="92"/>
                  </a:lnTo>
                  <a:lnTo>
                    <a:pt x="9" y="92"/>
                  </a:lnTo>
                  <a:lnTo>
                    <a:pt x="9" y="92"/>
                  </a:lnTo>
                  <a:lnTo>
                    <a:pt x="9" y="92"/>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88"/>
                  </a:lnTo>
                  <a:lnTo>
                    <a:pt x="10" y="87"/>
                  </a:lnTo>
                  <a:lnTo>
                    <a:pt x="10" y="85"/>
                  </a:lnTo>
                  <a:lnTo>
                    <a:pt x="10" y="83"/>
                  </a:lnTo>
                  <a:lnTo>
                    <a:pt x="13" y="81"/>
                  </a:lnTo>
                  <a:lnTo>
                    <a:pt x="13" y="79"/>
                  </a:lnTo>
                  <a:lnTo>
                    <a:pt x="14" y="77"/>
                  </a:lnTo>
                  <a:lnTo>
                    <a:pt x="14" y="75"/>
                  </a:lnTo>
                  <a:lnTo>
                    <a:pt x="15" y="73"/>
                  </a:lnTo>
                  <a:lnTo>
                    <a:pt x="15" y="72"/>
                  </a:lnTo>
                  <a:lnTo>
                    <a:pt x="16" y="70"/>
                  </a:lnTo>
                  <a:lnTo>
                    <a:pt x="16" y="68"/>
                  </a:lnTo>
                  <a:lnTo>
                    <a:pt x="19" y="65"/>
                  </a:lnTo>
                  <a:lnTo>
                    <a:pt x="19" y="63"/>
                  </a:lnTo>
                  <a:lnTo>
                    <a:pt x="20" y="61"/>
                  </a:lnTo>
                  <a:lnTo>
                    <a:pt x="20" y="59"/>
                  </a:lnTo>
                  <a:lnTo>
                    <a:pt x="23" y="57"/>
                  </a:lnTo>
                  <a:lnTo>
                    <a:pt x="23" y="57"/>
                  </a:lnTo>
                  <a:lnTo>
                    <a:pt x="23" y="57"/>
                  </a:lnTo>
                  <a:lnTo>
                    <a:pt x="23" y="57"/>
                  </a:lnTo>
                  <a:lnTo>
                    <a:pt x="23" y="55"/>
                  </a:lnTo>
                  <a:lnTo>
                    <a:pt x="23" y="55"/>
                  </a:lnTo>
                  <a:lnTo>
                    <a:pt x="23" y="55"/>
                  </a:lnTo>
                  <a:lnTo>
                    <a:pt x="23" y="55"/>
                  </a:lnTo>
                  <a:lnTo>
                    <a:pt x="24" y="53"/>
                  </a:lnTo>
                  <a:lnTo>
                    <a:pt x="24" y="53"/>
                  </a:lnTo>
                  <a:lnTo>
                    <a:pt x="24" y="53"/>
                  </a:lnTo>
                  <a:lnTo>
                    <a:pt x="24" y="53"/>
                  </a:lnTo>
                  <a:lnTo>
                    <a:pt x="24" y="51"/>
                  </a:lnTo>
                  <a:lnTo>
                    <a:pt x="24" y="51"/>
                  </a:lnTo>
                  <a:lnTo>
                    <a:pt x="24" y="49"/>
                  </a:lnTo>
                  <a:lnTo>
                    <a:pt x="24" y="49"/>
                  </a:lnTo>
                  <a:lnTo>
                    <a:pt x="25" y="47"/>
                  </a:lnTo>
                  <a:lnTo>
                    <a:pt x="24" y="47"/>
                  </a:lnTo>
                  <a:lnTo>
                    <a:pt x="24" y="47"/>
                  </a:lnTo>
                  <a:lnTo>
                    <a:pt x="24" y="47"/>
                  </a:lnTo>
                  <a:lnTo>
                    <a:pt x="24" y="47"/>
                  </a:lnTo>
                  <a:lnTo>
                    <a:pt x="24" y="47"/>
                  </a:lnTo>
                  <a:lnTo>
                    <a:pt x="24" y="47"/>
                  </a:lnTo>
                  <a:lnTo>
                    <a:pt x="24" y="47"/>
                  </a:lnTo>
                  <a:lnTo>
                    <a:pt x="24" y="45"/>
                  </a:lnTo>
                  <a:lnTo>
                    <a:pt x="24" y="45"/>
                  </a:lnTo>
                  <a:lnTo>
                    <a:pt x="24" y="45"/>
                  </a:lnTo>
                  <a:lnTo>
                    <a:pt x="24" y="45"/>
                  </a:lnTo>
                  <a:lnTo>
                    <a:pt x="24" y="43"/>
                  </a:lnTo>
                  <a:lnTo>
                    <a:pt x="24" y="43"/>
                  </a:lnTo>
                  <a:lnTo>
                    <a:pt x="24" y="43"/>
                  </a:lnTo>
                  <a:lnTo>
                    <a:pt x="24" y="43"/>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5"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广东">
              <a:hlinkClick r:id="" action="ppaction://macro?name=Slide1.广东_click" highlightClick="1"/>
              <a:hlinkHover r:id="" action="ppaction://noaction" highlightClick="1"/>
              <a:extLst>
                <a:ext uri="{FF2B5EF4-FFF2-40B4-BE49-F238E27FC236}">
                  <a16:creationId xmlns="" xmlns:a16="http://schemas.microsoft.com/office/drawing/2014/main" id="{1AF70BB5-CCB2-44B5-8D99-81A7B34DE538}"/>
                </a:ext>
              </a:extLst>
            </p:cNvPr>
            <p:cNvSpPr>
              <a:spLocks noChangeAspect="1"/>
            </p:cNvSpPr>
            <p:nvPr/>
          </p:nvSpPr>
          <p:spPr bwMode="auto">
            <a:xfrm rot="180000">
              <a:off x="5311550" y="5495077"/>
              <a:ext cx="1162552" cy="1016602"/>
            </a:xfrm>
            <a:custGeom>
              <a:avLst/>
              <a:gdLst>
                <a:gd name="T0" fmla="*/ 161 w 548"/>
                <a:gd name="T1" fmla="*/ 65 h 455"/>
                <a:gd name="T2" fmla="*/ 168 w 548"/>
                <a:gd name="T3" fmla="*/ 36 h 455"/>
                <a:gd name="T4" fmla="*/ 219 w 548"/>
                <a:gd name="T5" fmla="*/ 52 h 455"/>
                <a:gd name="T6" fmla="*/ 216 w 548"/>
                <a:gd name="T7" fmla="*/ 28 h 455"/>
                <a:gd name="T8" fmla="*/ 238 w 548"/>
                <a:gd name="T9" fmla="*/ 2 h 455"/>
                <a:gd name="T10" fmla="*/ 294 w 548"/>
                <a:gd name="T11" fmla="*/ 0 h 455"/>
                <a:gd name="T12" fmla="*/ 344 w 548"/>
                <a:gd name="T13" fmla="*/ 4 h 455"/>
                <a:gd name="T14" fmla="*/ 340 w 548"/>
                <a:gd name="T15" fmla="*/ 32 h 455"/>
                <a:gd name="T16" fmla="*/ 322 w 548"/>
                <a:gd name="T17" fmla="*/ 67 h 455"/>
                <a:gd name="T18" fmla="*/ 406 w 548"/>
                <a:gd name="T19" fmla="*/ 45 h 455"/>
                <a:gd name="T20" fmla="*/ 440 w 548"/>
                <a:gd name="T21" fmla="*/ 52 h 455"/>
                <a:gd name="T22" fmla="*/ 435 w 548"/>
                <a:gd name="T23" fmla="*/ 26 h 455"/>
                <a:gd name="T24" fmla="*/ 492 w 548"/>
                <a:gd name="T25" fmla="*/ 43 h 455"/>
                <a:gd name="T26" fmla="*/ 525 w 548"/>
                <a:gd name="T27" fmla="*/ 67 h 455"/>
                <a:gd name="T28" fmla="*/ 532 w 548"/>
                <a:gd name="T29" fmla="*/ 127 h 455"/>
                <a:gd name="T30" fmla="*/ 507 w 548"/>
                <a:gd name="T31" fmla="*/ 154 h 455"/>
                <a:gd name="T32" fmla="*/ 460 w 548"/>
                <a:gd name="T33" fmla="*/ 195 h 455"/>
                <a:gd name="T34" fmla="*/ 436 w 548"/>
                <a:gd name="T35" fmla="*/ 203 h 455"/>
                <a:gd name="T36" fmla="*/ 426 w 548"/>
                <a:gd name="T37" fmla="*/ 207 h 455"/>
                <a:gd name="T38" fmla="*/ 386 w 548"/>
                <a:gd name="T39" fmla="*/ 221 h 455"/>
                <a:gd name="T40" fmla="*/ 358 w 548"/>
                <a:gd name="T41" fmla="*/ 224 h 455"/>
                <a:gd name="T42" fmla="*/ 283 w 548"/>
                <a:gd name="T43" fmla="*/ 214 h 455"/>
                <a:gd name="T44" fmla="*/ 293 w 548"/>
                <a:gd name="T45" fmla="*/ 267 h 455"/>
                <a:gd name="T46" fmla="*/ 246 w 548"/>
                <a:gd name="T47" fmla="*/ 302 h 455"/>
                <a:gd name="T48" fmla="*/ 198 w 548"/>
                <a:gd name="T49" fmla="*/ 316 h 455"/>
                <a:gd name="T50" fmla="*/ 142 w 548"/>
                <a:gd name="T51" fmla="*/ 338 h 455"/>
                <a:gd name="T52" fmla="*/ 54 w 548"/>
                <a:gd name="T53" fmla="*/ 380 h 455"/>
                <a:gd name="T54" fmla="*/ 67 w 548"/>
                <a:gd name="T55" fmla="*/ 438 h 455"/>
                <a:gd name="T56" fmla="*/ 26 w 548"/>
                <a:gd name="T57" fmla="*/ 453 h 455"/>
                <a:gd name="T58" fmla="*/ 5 w 548"/>
                <a:gd name="T59" fmla="*/ 372 h 455"/>
                <a:gd name="T60" fmla="*/ 24 w 548"/>
                <a:gd name="T61" fmla="*/ 325 h 455"/>
                <a:gd name="T62" fmla="*/ 46 w 548"/>
                <a:gd name="T63" fmla="*/ 303 h 455"/>
                <a:gd name="T64" fmla="*/ 74 w 548"/>
                <a:gd name="T65" fmla="*/ 265 h 455"/>
                <a:gd name="T66" fmla="*/ 115 w 548"/>
                <a:gd name="T67" fmla="*/ 187 h 455"/>
                <a:gd name="T68" fmla="*/ 146 w 548"/>
                <a:gd name="T69" fmla="*/ 128 h 455"/>
                <a:gd name="T70" fmla="*/ 146 w 548"/>
                <a:gd name="T71" fmla="*/ 7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8" h="455">
                  <a:moveTo>
                    <a:pt x="146" y="77"/>
                  </a:moveTo>
                  <a:lnTo>
                    <a:pt x="161" y="65"/>
                  </a:lnTo>
                  <a:lnTo>
                    <a:pt x="161" y="43"/>
                  </a:lnTo>
                  <a:lnTo>
                    <a:pt x="168" y="36"/>
                  </a:lnTo>
                  <a:lnTo>
                    <a:pt x="187" y="38"/>
                  </a:lnTo>
                  <a:lnTo>
                    <a:pt x="219" y="52"/>
                  </a:lnTo>
                  <a:lnTo>
                    <a:pt x="224" y="41"/>
                  </a:lnTo>
                  <a:lnTo>
                    <a:pt x="216" y="28"/>
                  </a:lnTo>
                  <a:lnTo>
                    <a:pt x="219" y="19"/>
                  </a:lnTo>
                  <a:lnTo>
                    <a:pt x="238" y="2"/>
                  </a:lnTo>
                  <a:lnTo>
                    <a:pt x="274" y="12"/>
                  </a:lnTo>
                  <a:lnTo>
                    <a:pt x="294" y="0"/>
                  </a:lnTo>
                  <a:lnTo>
                    <a:pt x="309" y="14"/>
                  </a:lnTo>
                  <a:lnTo>
                    <a:pt x="344" y="4"/>
                  </a:lnTo>
                  <a:lnTo>
                    <a:pt x="350" y="18"/>
                  </a:lnTo>
                  <a:lnTo>
                    <a:pt x="340" y="32"/>
                  </a:lnTo>
                  <a:lnTo>
                    <a:pt x="322" y="60"/>
                  </a:lnTo>
                  <a:lnTo>
                    <a:pt x="322" y="67"/>
                  </a:lnTo>
                  <a:lnTo>
                    <a:pt x="332" y="74"/>
                  </a:lnTo>
                  <a:lnTo>
                    <a:pt x="406" y="45"/>
                  </a:lnTo>
                  <a:lnTo>
                    <a:pt x="433" y="60"/>
                  </a:lnTo>
                  <a:lnTo>
                    <a:pt x="440" y="52"/>
                  </a:lnTo>
                  <a:lnTo>
                    <a:pt x="433" y="36"/>
                  </a:lnTo>
                  <a:lnTo>
                    <a:pt x="435" y="26"/>
                  </a:lnTo>
                  <a:lnTo>
                    <a:pt x="483" y="36"/>
                  </a:lnTo>
                  <a:lnTo>
                    <a:pt x="492" y="43"/>
                  </a:lnTo>
                  <a:lnTo>
                    <a:pt x="506" y="41"/>
                  </a:lnTo>
                  <a:lnTo>
                    <a:pt x="525" y="67"/>
                  </a:lnTo>
                  <a:lnTo>
                    <a:pt x="547" y="115"/>
                  </a:lnTo>
                  <a:lnTo>
                    <a:pt x="532" y="127"/>
                  </a:lnTo>
                  <a:lnTo>
                    <a:pt x="520" y="150"/>
                  </a:lnTo>
                  <a:lnTo>
                    <a:pt x="507" y="154"/>
                  </a:lnTo>
                  <a:lnTo>
                    <a:pt x="497" y="177"/>
                  </a:lnTo>
                  <a:lnTo>
                    <a:pt x="460" y="195"/>
                  </a:lnTo>
                  <a:lnTo>
                    <a:pt x="446" y="187"/>
                  </a:lnTo>
                  <a:lnTo>
                    <a:pt x="436" y="203"/>
                  </a:lnTo>
                  <a:lnTo>
                    <a:pt x="436" y="207"/>
                  </a:lnTo>
                  <a:lnTo>
                    <a:pt x="426" y="207"/>
                  </a:lnTo>
                  <a:lnTo>
                    <a:pt x="405" y="207"/>
                  </a:lnTo>
                  <a:lnTo>
                    <a:pt x="386" y="221"/>
                  </a:lnTo>
                  <a:lnTo>
                    <a:pt x="373" y="213"/>
                  </a:lnTo>
                  <a:lnTo>
                    <a:pt x="358" y="224"/>
                  </a:lnTo>
                  <a:lnTo>
                    <a:pt x="317" y="241"/>
                  </a:lnTo>
                  <a:lnTo>
                    <a:pt x="283" y="214"/>
                  </a:lnTo>
                  <a:lnTo>
                    <a:pt x="280" y="236"/>
                  </a:lnTo>
                  <a:lnTo>
                    <a:pt x="293" y="267"/>
                  </a:lnTo>
                  <a:lnTo>
                    <a:pt x="262" y="279"/>
                  </a:lnTo>
                  <a:lnTo>
                    <a:pt x="246" y="302"/>
                  </a:lnTo>
                  <a:lnTo>
                    <a:pt x="214" y="309"/>
                  </a:lnTo>
                  <a:lnTo>
                    <a:pt x="198" y="316"/>
                  </a:lnTo>
                  <a:lnTo>
                    <a:pt x="165" y="316"/>
                  </a:lnTo>
                  <a:lnTo>
                    <a:pt x="142" y="338"/>
                  </a:lnTo>
                  <a:lnTo>
                    <a:pt x="83" y="359"/>
                  </a:lnTo>
                  <a:lnTo>
                    <a:pt x="54" y="380"/>
                  </a:lnTo>
                  <a:lnTo>
                    <a:pt x="40" y="394"/>
                  </a:lnTo>
                  <a:lnTo>
                    <a:pt x="67" y="438"/>
                  </a:lnTo>
                  <a:lnTo>
                    <a:pt x="48" y="454"/>
                  </a:lnTo>
                  <a:lnTo>
                    <a:pt x="26" y="453"/>
                  </a:lnTo>
                  <a:lnTo>
                    <a:pt x="0" y="406"/>
                  </a:lnTo>
                  <a:lnTo>
                    <a:pt x="5" y="372"/>
                  </a:lnTo>
                  <a:lnTo>
                    <a:pt x="5" y="356"/>
                  </a:lnTo>
                  <a:lnTo>
                    <a:pt x="24" y="325"/>
                  </a:lnTo>
                  <a:lnTo>
                    <a:pt x="48" y="319"/>
                  </a:lnTo>
                  <a:lnTo>
                    <a:pt x="46" y="303"/>
                  </a:lnTo>
                  <a:lnTo>
                    <a:pt x="71" y="293"/>
                  </a:lnTo>
                  <a:lnTo>
                    <a:pt x="74" y="265"/>
                  </a:lnTo>
                  <a:lnTo>
                    <a:pt x="117" y="231"/>
                  </a:lnTo>
                  <a:lnTo>
                    <a:pt x="115" y="187"/>
                  </a:lnTo>
                  <a:lnTo>
                    <a:pt x="147" y="144"/>
                  </a:lnTo>
                  <a:lnTo>
                    <a:pt x="146" y="128"/>
                  </a:lnTo>
                  <a:lnTo>
                    <a:pt x="157" y="112"/>
                  </a:lnTo>
                  <a:lnTo>
                    <a:pt x="146" y="77"/>
                  </a:lnTo>
                  <a:lnTo>
                    <a:pt x="146" y="77"/>
                  </a:lnTo>
                </a:path>
              </a:pathLst>
            </a:custGeom>
            <a:solidFill>
              <a:schemeClr val="accent1"/>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广西">
              <a:hlinkClick r:id="" action="ppaction://macro?name=Slide1.广西_click" highlightClick="1"/>
              <a:hlinkHover r:id="" action="ppaction://noaction" highlightClick="1"/>
              <a:extLst>
                <a:ext uri="{FF2B5EF4-FFF2-40B4-BE49-F238E27FC236}">
                  <a16:creationId xmlns="" xmlns:a16="http://schemas.microsoft.com/office/drawing/2014/main" id="{5F341569-B0E4-44A3-BB55-7D4CB504A6C8}"/>
                </a:ext>
              </a:extLst>
            </p:cNvPr>
            <p:cNvSpPr>
              <a:spLocks noChangeAspect="1"/>
            </p:cNvSpPr>
            <p:nvPr/>
          </p:nvSpPr>
          <p:spPr bwMode="auto">
            <a:xfrm rot="180000">
              <a:off x="4453853" y="5354660"/>
              <a:ext cx="1195393" cy="898306"/>
            </a:xfrm>
            <a:custGeom>
              <a:avLst/>
              <a:gdLst>
                <a:gd name="T0" fmla="*/ 26 w 568"/>
                <a:gd name="T1" fmla="*/ 159 h 410"/>
                <a:gd name="T2" fmla="*/ 63 w 568"/>
                <a:gd name="T3" fmla="*/ 141 h 410"/>
                <a:gd name="T4" fmla="*/ 122 w 568"/>
                <a:gd name="T5" fmla="*/ 157 h 410"/>
                <a:gd name="T6" fmla="*/ 134 w 568"/>
                <a:gd name="T7" fmla="*/ 131 h 410"/>
                <a:gd name="T8" fmla="*/ 216 w 568"/>
                <a:gd name="T9" fmla="*/ 99 h 410"/>
                <a:gd name="T10" fmla="*/ 283 w 568"/>
                <a:gd name="T11" fmla="*/ 81 h 410"/>
                <a:gd name="T12" fmla="*/ 311 w 568"/>
                <a:gd name="T13" fmla="*/ 88 h 410"/>
                <a:gd name="T14" fmla="*/ 334 w 568"/>
                <a:gd name="T15" fmla="*/ 71 h 410"/>
                <a:gd name="T16" fmla="*/ 342 w 568"/>
                <a:gd name="T17" fmla="*/ 55 h 410"/>
                <a:gd name="T18" fmla="*/ 370 w 568"/>
                <a:gd name="T19" fmla="*/ 35 h 410"/>
                <a:gd name="T20" fmla="*/ 407 w 568"/>
                <a:gd name="T21" fmla="*/ 15 h 410"/>
                <a:gd name="T22" fmla="*/ 423 w 568"/>
                <a:gd name="T23" fmla="*/ 33 h 410"/>
                <a:gd name="T24" fmla="*/ 458 w 568"/>
                <a:gd name="T25" fmla="*/ 7 h 410"/>
                <a:gd name="T26" fmla="*/ 495 w 568"/>
                <a:gd name="T27" fmla="*/ 7 h 410"/>
                <a:gd name="T28" fmla="*/ 514 w 568"/>
                <a:gd name="T29" fmla="*/ 37 h 410"/>
                <a:gd name="T30" fmla="*/ 492 w 568"/>
                <a:gd name="T31" fmla="*/ 90 h 410"/>
                <a:gd name="T32" fmla="*/ 492 w 568"/>
                <a:gd name="T33" fmla="*/ 114 h 410"/>
                <a:gd name="T34" fmla="*/ 529 w 568"/>
                <a:gd name="T35" fmla="*/ 133 h 410"/>
                <a:gd name="T36" fmla="*/ 556 w 568"/>
                <a:gd name="T37" fmla="*/ 124 h 410"/>
                <a:gd name="T38" fmla="*/ 556 w 568"/>
                <a:gd name="T39" fmla="*/ 175 h 410"/>
                <a:gd name="T40" fmla="*/ 525 w 568"/>
                <a:gd name="T41" fmla="*/ 234 h 410"/>
                <a:gd name="T42" fmla="*/ 484 w 568"/>
                <a:gd name="T43" fmla="*/ 312 h 410"/>
                <a:gd name="T44" fmla="*/ 456 w 568"/>
                <a:gd name="T45" fmla="*/ 350 h 410"/>
                <a:gd name="T46" fmla="*/ 434 w 568"/>
                <a:gd name="T47" fmla="*/ 372 h 410"/>
                <a:gd name="T48" fmla="*/ 368 w 568"/>
                <a:gd name="T49" fmla="*/ 409 h 410"/>
                <a:gd name="T50" fmla="*/ 317 w 568"/>
                <a:gd name="T51" fmla="*/ 380 h 410"/>
                <a:gd name="T52" fmla="*/ 264 w 568"/>
                <a:gd name="T53" fmla="*/ 408 h 410"/>
                <a:gd name="T54" fmla="*/ 178 w 568"/>
                <a:gd name="T55" fmla="*/ 376 h 410"/>
                <a:gd name="T56" fmla="*/ 182 w 568"/>
                <a:gd name="T57" fmla="*/ 317 h 410"/>
                <a:gd name="T58" fmla="*/ 142 w 568"/>
                <a:gd name="T59" fmla="*/ 304 h 410"/>
                <a:gd name="T60" fmla="*/ 114 w 568"/>
                <a:gd name="T61" fmla="*/ 304 h 410"/>
                <a:gd name="T62" fmla="*/ 98 w 568"/>
                <a:gd name="T63" fmla="*/ 261 h 410"/>
                <a:gd name="T64" fmla="*/ 124 w 568"/>
                <a:gd name="T65" fmla="*/ 254 h 410"/>
                <a:gd name="T66" fmla="*/ 122 w 568"/>
                <a:gd name="T67" fmla="*/ 218 h 410"/>
                <a:gd name="T68" fmla="*/ 48 w 568"/>
                <a:gd name="T69" fmla="*/ 188 h 410"/>
                <a:gd name="T70" fmla="*/ 13 w 568"/>
                <a:gd name="T71" fmla="*/ 188 h 410"/>
                <a:gd name="T72" fmla="*/ 2 w 568"/>
                <a:gd name="T73" fmla="*/ 15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8" h="410">
                  <a:moveTo>
                    <a:pt x="2" y="157"/>
                  </a:moveTo>
                  <a:lnTo>
                    <a:pt x="26" y="159"/>
                  </a:lnTo>
                  <a:lnTo>
                    <a:pt x="52" y="135"/>
                  </a:lnTo>
                  <a:lnTo>
                    <a:pt x="63" y="141"/>
                  </a:lnTo>
                  <a:lnTo>
                    <a:pt x="114" y="162"/>
                  </a:lnTo>
                  <a:lnTo>
                    <a:pt x="122" y="157"/>
                  </a:lnTo>
                  <a:lnTo>
                    <a:pt x="124" y="140"/>
                  </a:lnTo>
                  <a:lnTo>
                    <a:pt x="134" y="131"/>
                  </a:lnTo>
                  <a:lnTo>
                    <a:pt x="204" y="85"/>
                  </a:lnTo>
                  <a:lnTo>
                    <a:pt x="216" y="99"/>
                  </a:lnTo>
                  <a:lnTo>
                    <a:pt x="259" y="112"/>
                  </a:lnTo>
                  <a:lnTo>
                    <a:pt x="283" y="81"/>
                  </a:lnTo>
                  <a:lnTo>
                    <a:pt x="294" y="88"/>
                  </a:lnTo>
                  <a:lnTo>
                    <a:pt x="311" y="88"/>
                  </a:lnTo>
                  <a:lnTo>
                    <a:pt x="311" y="79"/>
                  </a:lnTo>
                  <a:lnTo>
                    <a:pt x="334" y="71"/>
                  </a:lnTo>
                  <a:lnTo>
                    <a:pt x="334" y="65"/>
                  </a:lnTo>
                  <a:lnTo>
                    <a:pt x="342" y="55"/>
                  </a:lnTo>
                  <a:lnTo>
                    <a:pt x="347" y="56"/>
                  </a:lnTo>
                  <a:lnTo>
                    <a:pt x="370" y="35"/>
                  </a:lnTo>
                  <a:lnTo>
                    <a:pt x="389" y="39"/>
                  </a:lnTo>
                  <a:lnTo>
                    <a:pt x="407" y="15"/>
                  </a:lnTo>
                  <a:lnTo>
                    <a:pt x="415" y="35"/>
                  </a:lnTo>
                  <a:lnTo>
                    <a:pt x="423" y="33"/>
                  </a:lnTo>
                  <a:lnTo>
                    <a:pt x="452" y="6"/>
                  </a:lnTo>
                  <a:lnTo>
                    <a:pt x="458" y="7"/>
                  </a:lnTo>
                  <a:lnTo>
                    <a:pt x="472" y="0"/>
                  </a:lnTo>
                  <a:lnTo>
                    <a:pt x="495" y="7"/>
                  </a:lnTo>
                  <a:lnTo>
                    <a:pt x="495" y="33"/>
                  </a:lnTo>
                  <a:lnTo>
                    <a:pt x="514" y="37"/>
                  </a:lnTo>
                  <a:lnTo>
                    <a:pt x="509" y="63"/>
                  </a:lnTo>
                  <a:lnTo>
                    <a:pt x="492" y="90"/>
                  </a:lnTo>
                  <a:lnTo>
                    <a:pt x="484" y="114"/>
                  </a:lnTo>
                  <a:lnTo>
                    <a:pt x="492" y="114"/>
                  </a:lnTo>
                  <a:lnTo>
                    <a:pt x="511" y="95"/>
                  </a:lnTo>
                  <a:lnTo>
                    <a:pt x="529" y="133"/>
                  </a:lnTo>
                  <a:lnTo>
                    <a:pt x="542" y="124"/>
                  </a:lnTo>
                  <a:lnTo>
                    <a:pt x="556" y="124"/>
                  </a:lnTo>
                  <a:lnTo>
                    <a:pt x="567" y="159"/>
                  </a:lnTo>
                  <a:lnTo>
                    <a:pt x="556" y="175"/>
                  </a:lnTo>
                  <a:lnTo>
                    <a:pt x="557" y="191"/>
                  </a:lnTo>
                  <a:lnTo>
                    <a:pt x="525" y="234"/>
                  </a:lnTo>
                  <a:lnTo>
                    <a:pt x="527" y="278"/>
                  </a:lnTo>
                  <a:lnTo>
                    <a:pt x="484" y="312"/>
                  </a:lnTo>
                  <a:lnTo>
                    <a:pt x="481" y="340"/>
                  </a:lnTo>
                  <a:lnTo>
                    <a:pt x="456" y="350"/>
                  </a:lnTo>
                  <a:lnTo>
                    <a:pt x="458" y="366"/>
                  </a:lnTo>
                  <a:lnTo>
                    <a:pt x="434" y="372"/>
                  </a:lnTo>
                  <a:lnTo>
                    <a:pt x="415" y="403"/>
                  </a:lnTo>
                  <a:lnTo>
                    <a:pt x="368" y="409"/>
                  </a:lnTo>
                  <a:lnTo>
                    <a:pt x="342" y="390"/>
                  </a:lnTo>
                  <a:lnTo>
                    <a:pt x="317" y="380"/>
                  </a:lnTo>
                  <a:lnTo>
                    <a:pt x="289" y="406"/>
                  </a:lnTo>
                  <a:lnTo>
                    <a:pt x="264" y="408"/>
                  </a:lnTo>
                  <a:lnTo>
                    <a:pt x="236" y="409"/>
                  </a:lnTo>
                  <a:lnTo>
                    <a:pt x="178" y="376"/>
                  </a:lnTo>
                  <a:lnTo>
                    <a:pt x="167" y="347"/>
                  </a:lnTo>
                  <a:lnTo>
                    <a:pt x="182" y="317"/>
                  </a:lnTo>
                  <a:lnTo>
                    <a:pt x="164" y="304"/>
                  </a:lnTo>
                  <a:lnTo>
                    <a:pt x="142" y="304"/>
                  </a:lnTo>
                  <a:lnTo>
                    <a:pt x="137" y="299"/>
                  </a:lnTo>
                  <a:lnTo>
                    <a:pt x="114" y="304"/>
                  </a:lnTo>
                  <a:lnTo>
                    <a:pt x="89" y="288"/>
                  </a:lnTo>
                  <a:lnTo>
                    <a:pt x="98" y="261"/>
                  </a:lnTo>
                  <a:lnTo>
                    <a:pt x="117" y="260"/>
                  </a:lnTo>
                  <a:lnTo>
                    <a:pt x="124" y="254"/>
                  </a:lnTo>
                  <a:lnTo>
                    <a:pt x="130" y="231"/>
                  </a:lnTo>
                  <a:lnTo>
                    <a:pt x="122" y="218"/>
                  </a:lnTo>
                  <a:lnTo>
                    <a:pt x="58" y="206"/>
                  </a:lnTo>
                  <a:lnTo>
                    <a:pt x="48" y="188"/>
                  </a:lnTo>
                  <a:lnTo>
                    <a:pt x="29" y="188"/>
                  </a:lnTo>
                  <a:lnTo>
                    <a:pt x="13" y="188"/>
                  </a:lnTo>
                  <a:lnTo>
                    <a:pt x="0" y="167"/>
                  </a:lnTo>
                  <a:lnTo>
                    <a:pt x="2" y="157"/>
                  </a:lnTo>
                  <a:lnTo>
                    <a:pt x="2" y="157"/>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福建">
              <a:hlinkClick r:id="" action="ppaction://macro?name=Slide1.福建_click" highlightClick="1"/>
              <a:hlinkHover r:id="" action="ppaction://noaction" highlightClick="1"/>
              <a:extLst>
                <a:ext uri="{FF2B5EF4-FFF2-40B4-BE49-F238E27FC236}">
                  <a16:creationId xmlns="" xmlns:a16="http://schemas.microsoft.com/office/drawing/2014/main" id="{3436C780-7E5B-498C-9761-4C84377353A1}"/>
                </a:ext>
              </a:extLst>
            </p:cNvPr>
            <p:cNvSpPr>
              <a:spLocks noChangeAspect="1"/>
            </p:cNvSpPr>
            <p:nvPr/>
          </p:nvSpPr>
          <p:spPr bwMode="auto">
            <a:xfrm rot="180000">
              <a:off x="6265864" y="4928337"/>
              <a:ext cx="656809" cy="857641"/>
            </a:xfrm>
            <a:custGeom>
              <a:avLst/>
              <a:gdLst>
                <a:gd name="T0" fmla="*/ 0 w 309"/>
                <a:gd name="T1" fmla="*/ 299 h 389"/>
                <a:gd name="T2" fmla="*/ 11 w 309"/>
                <a:gd name="T3" fmla="*/ 232 h 389"/>
                <a:gd name="T4" fmla="*/ 22 w 309"/>
                <a:gd name="T5" fmla="*/ 214 h 389"/>
                <a:gd name="T6" fmla="*/ 26 w 309"/>
                <a:gd name="T7" fmla="*/ 195 h 389"/>
                <a:gd name="T8" fmla="*/ 41 w 309"/>
                <a:gd name="T9" fmla="*/ 168 h 389"/>
                <a:gd name="T10" fmla="*/ 33 w 309"/>
                <a:gd name="T11" fmla="*/ 157 h 389"/>
                <a:gd name="T12" fmla="*/ 35 w 309"/>
                <a:gd name="T13" fmla="*/ 134 h 389"/>
                <a:gd name="T14" fmla="*/ 66 w 309"/>
                <a:gd name="T15" fmla="*/ 98 h 389"/>
                <a:gd name="T16" fmla="*/ 63 w 309"/>
                <a:gd name="T17" fmla="*/ 75 h 389"/>
                <a:gd name="T18" fmla="*/ 85 w 309"/>
                <a:gd name="T19" fmla="*/ 40 h 389"/>
                <a:gd name="T20" fmla="*/ 105 w 309"/>
                <a:gd name="T21" fmla="*/ 45 h 389"/>
                <a:gd name="T22" fmla="*/ 146 w 309"/>
                <a:gd name="T23" fmla="*/ 16 h 389"/>
                <a:gd name="T24" fmla="*/ 153 w 309"/>
                <a:gd name="T25" fmla="*/ 0 h 389"/>
                <a:gd name="T26" fmla="*/ 177 w 309"/>
                <a:gd name="T27" fmla="*/ 5 h 389"/>
                <a:gd name="T28" fmla="*/ 190 w 309"/>
                <a:gd name="T29" fmla="*/ 37 h 389"/>
                <a:gd name="T30" fmla="*/ 201 w 309"/>
                <a:gd name="T31" fmla="*/ 61 h 389"/>
                <a:gd name="T32" fmla="*/ 226 w 309"/>
                <a:gd name="T33" fmla="*/ 61 h 389"/>
                <a:gd name="T34" fmla="*/ 244 w 309"/>
                <a:gd name="T35" fmla="*/ 40 h 389"/>
                <a:gd name="T36" fmla="*/ 267 w 309"/>
                <a:gd name="T37" fmla="*/ 64 h 389"/>
                <a:gd name="T38" fmla="*/ 308 w 309"/>
                <a:gd name="T39" fmla="*/ 48 h 389"/>
                <a:gd name="T40" fmla="*/ 282 w 309"/>
                <a:gd name="T41" fmla="*/ 112 h 389"/>
                <a:gd name="T42" fmla="*/ 267 w 309"/>
                <a:gd name="T43" fmla="*/ 104 h 389"/>
                <a:gd name="T44" fmla="*/ 256 w 309"/>
                <a:gd name="T45" fmla="*/ 109 h 389"/>
                <a:gd name="T46" fmla="*/ 255 w 309"/>
                <a:gd name="T47" fmla="*/ 115 h 389"/>
                <a:gd name="T48" fmla="*/ 269 w 309"/>
                <a:gd name="T49" fmla="*/ 131 h 389"/>
                <a:gd name="T50" fmla="*/ 266 w 309"/>
                <a:gd name="T51" fmla="*/ 189 h 389"/>
                <a:gd name="T52" fmla="*/ 269 w 309"/>
                <a:gd name="T53" fmla="*/ 208 h 389"/>
                <a:gd name="T54" fmla="*/ 266 w 309"/>
                <a:gd name="T55" fmla="*/ 213 h 389"/>
                <a:gd name="T56" fmla="*/ 249 w 309"/>
                <a:gd name="T57" fmla="*/ 209 h 389"/>
                <a:gd name="T58" fmla="*/ 238 w 309"/>
                <a:gd name="T59" fmla="*/ 220 h 389"/>
                <a:gd name="T60" fmla="*/ 245 w 309"/>
                <a:gd name="T61" fmla="*/ 235 h 389"/>
                <a:gd name="T62" fmla="*/ 225 w 309"/>
                <a:gd name="T63" fmla="*/ 255 h 389"/>
                <a:gd name="T64" fmla="*/ 229 w 309"/>
                <a:gd name="T65" fmla="*/ 263 h 389"/>
                <a:gd name="T66" fmla="*/ 208 w 309"/>
                <a:gd name="T67" fmla="*/ 273 h 389"/>
                <a:gd name="T68" fmla="*/ 211 w 309"/>
                <a:gd name="T69" fmla="*/ 289 h 389"/>
                <a:gd name="T70" fmla="*/ 205 w 309"/>
                <a:gd name="T71" fmla="*/ 296 h 389"/>
                <a:gd name="T72" fmla="*/ 177 w 309"/>
                <a:gd name="T73" fmla="*/ 296 h 389"/>
                <a:gd name="T74" fmla="*/ 162 w 309"/>
                <a:gd name="T75" fmla="*/ 309 h 389"/>
                <a:gd name="T76" fmla="*/ 160 w 309"/>
                <a:gd name="T77" fmla="*/ 314 h 389"/>
                <a:gd name="T78" fmla="*/ 173 w 309"/>
                <a:gd name="T79" fmla="*/ 323 h 389"/>
                <a:gd name="T80" fmla="*/ 159 w 309"/>
                <a:gd name="T81" fmla="*/ 345 h 389"/>
                <a:gd name="T82" fmla="*/ 140 w 309"/>
                <a:gd name="T83" fmla="*/ 370 h 389"/>
                <a:gd name="T84" fmla="*/ 132 w 309"/>
                <a:gd name="T85" fmla="*/ 367 h 389"/>
                <a:gd name="T86" fmla="*/ 112 w 309"/>
                <a:gd name="T87" fmla="*/ 388 h 389"/>
                <a:gd name="T88" fmla="*/ 90 w 309"/>
                <a:gd name="T89" fmla="*/ 340 h 389"/>
                <a:gd name="T90" fmla="*/ 71 w 309"/>
                <a:gd name="T91" fmla="*/ 314 h 389"/>
                <a:gd name="T92" fmla="*/ 57 w 309"/>
                <a:gd name="T93" fmla="*/ 316 h 389"/>
                <a:gd name="T94" fmla="*/ 48 w 309"/>
                <a:gd name="T95" fmla="*/ 309 h 389"/>
                <a:gd name="T96" fmla="*/ 0 w 309"/>
                <a:gd name="T97" fmla="*/ 299 h 389"/>
                <a:gd name="T98" fmla="*/ 0 w 309"/>
                <a:gd name="T99" fmla="*/ 29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9" h="389">
                  <a:moveTo>
                    <a:pt x="0" y="299"/>
                  </a:moveTo>
                  <a:lnTo>
                    <a:pt x="11" y="232"/>
                  </a:lnTo>
                  <a:lnTo>
                    <a:pt x="22" y="214"/>
                  </a:lnTo>
                  <a:lnTo>
                    <a:pt x="26" y="195"/>
                  </a:lnTo>
                  <a:lnTo>
                    <a:pt x="41" y="168"/>
                  </a:lnTo>
                  <a:lnTo>
                    <a:pt x="33" y="157"/>
                  </a:lnTo>
                  <a:lnTo>
                    <a:pt x="35" y="134"/>
                  </a:lnTo>
                  <a:lnTo>
                    <a:pt x="66" y="98"/>
                  </a:lnTo>
                  <a:lnTo>
                    <a:pt x="63" y="75"/>
                  </a:lnTo>
                  <a:lnTo>
                    <a:pt x="85" y="40"/>
                  </a:lnTo>
                  <a:lnTo>
                    <a:pt x="105" y="45"/>
                  </a:lnTo>
                  <a:lnTo>
                    <a:pt x="146" y="16"/>
                  </a:lnTo>
                  <a:lnTo>
                    <a:pt x="153" y="0"/>
                  </a:lnTo>
                  <a:lnTo>
                    <a:pt x="177" y="5"/>
                  </a:lnTo>
                  <a:lnTo>
                    <a:pt x="190" y="37"/>
                  </a:lnTo>
                  <a:lnTo>
                    <a:pt x="201" y="61"/>
                  </a:lnTo>
                  <a:lnTo>
                    <a:pt x="226" y="61"/>
                  </a:lnTo>
                  <a:lnTo>
                    <a:pt x="244" y="40"/>
                  </a:lnTo>
                  <a:lnTo>
                    <a:pt x="267" y="64"/>
                  </a:lnTo>
                  <a:lnTo>
                    <a:pt x="308" y="48"/>
                  </a:lnTo>
                  <a:lnTo>
                    <a:pt x="282" y="112"/>
                  </a:lnTo>
                  <a:lnTo>
                    <a:pt x="267" y="104"/>
                  </a:lnTo>
                  <a:lnTo>
                    <a:pt x="256" y="109"/>
                  </a:lnTo>
                  <a:lnTo>
                    <a:pt x="255" y="115"/>
                  </a:lnTo>
                  <a:lnTo>
                    <a:pt x="269" y="131"/>
                  </a:lnTo>
                  <a:lnTo>
                    <a:pt x="266" y="189"/>
                  </a:lnTo>
                  <a:lnTo>
                    <a:pt x="269" y="208"/>
                  </a:lnTo>
                  <a:lnTo>
                    <a:pt x="266" y="213"/>
                  </a:lnTo>
                  <a:lnTo>
                    <a:pt x="249" y="209"/>
                  </a:lnTo>
                  <a:lnTo>
                    <a:pt x="238" y="220"/>
                  </a:lnTo>
                  <a:lnTo>
                    <a:pt x="245" y="235"/>
                  </a:lnTo>
                  <a:lnTo>
                    <a:pt x="225" y="255"/>
                  </a:lnTo>
                  <a:lnTo>
                    <a:pt x="229" y="263"/>
                  </a:lnTo>
                  <a:lnTo>
                    <a:pt x="208" y="273"/>
                  </a:lnTo>
                  <a:lnTo>
                    <a:pt x="211" y="289"/>
                  </a:lnTo>
                  <a:lnTo>
                    <a:pt x="205" y="296"/>
                  </a:lnTo>
                  <a:lnTo>
                    <a:pt x="177" y="296"/>
                  </a:lnTo>
                  <a:lnTo>
                    <a:pt x="162" y="309"/>
                  </a:lnTo>
                  <a:lnTo>
                    <a:pt x="160" y="314"/>
                  </a:lnTo>
                  <a:lnTo>
                    <a:pt x="173" y="323"/>
                  </a:lnTo>
                  <a:lnTo>
                    <a:pt x="159" y="345"/>
                  </a:lnTo>
                  <a:lnTo>
                    <a:pt x="140" y="370"/>
                  </a:lnTo>
                  <a:lnTo>
                    <a:pt x="132" y="367"/>
                  </a:lnTo>
                  <a:lnTo>
                    <a:pt x="112" y="388"/>
                  </a:lnTo>
                  <a:lnTo>
                    <a:pt x="90" y="340"/>
                  </a:lnTo>
                  <a:lnTo>
                    <a:pt x="71" y="314"/>
                  </a:lnTo>
                  <a:lnTo>
                    <a:pt x="57" y="316"/>
                  </a:lnTo>
                  <a:lnTo>
                    <a:pt x="48" y="309"/>
                  </a:lnTo>
                  <a:lnTo>
                    <a:pt x="0" y="299"/>
                  </a:lnTo>
                  <a:lnTo>
                    <a:pt x="0" y="299"/>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江西">
              <a:hlinkClick r:id="" action="ppaction://macro?name=Slide1.江西_click" highlightClick="1"/>
              <a:hlinkHover r:id="" action="ppaction://noaction" highlightClick="1"/>
              <a:extLst>
                <a:ext uri="{FF2B5EF4-FFF2-40B4-BE49-F238E27FC236}">
                  <a16:creationId xmlns="" xmlns:a16="http://schemas.microsoft.com/office/drawing/2014/main" id="{B32EDC5F-27BA-469F-BDBE-55D4A741C6BC}"/>
                </a:ext>
              </a:extLst>
            </p:cNvPr>
            <p:cNvSpPr>
              <a:spLocks noChangeAspect="1"/>
            </p:cNvSpPr>
            <p:nvPr/>
          </p:nvSpPr>
          <p:spPr bwMode="auto">
            <a:xfrm rot="180000">
              <a:off x="5874900" y="4635941"/>
              <a:ext cx="729058" cy="1053566"/>
            </a:xfrm>
            <a:custGeom>
              <a:avLst/>
              <a:gdLst>
                <a:gd name="T0" fmla="*/ 7 w 341"/>
                <a:gd name="T1" fmla="*/ 103 h 473"/>
                <a:gd name="T2" fmla="*/ 29 w 341"/>
                <a:gd name="T3" fmla="*/ 146 h 473"/>
                <a:gd name="T4" fmla="*/ 32 w 341"/>
                <a:gd name="T5" fmla="*/ 168 h 473"/>
                <a:gd name="T6" fmla="*/ 20 w 341"/>
                <a:gd name="T7" fmla="*/ 190 h 473"/>
                <a:gd name="T8" fmla="*/ 3 w 341"/>
                <a:gd name="T9" fmla="*/ 203 h 473"/>
                <a:gd name="T10" fmla="*/ 0 w 341"/>
                <a:gd name="T11" fmla="*/ 243 h 473"/>
                <a:gd name="T12" fmla="*/ 5 w 341"/>
                <a:gd name="T13" fmla="*/ 249 h 473"/>
                <a:gd name="T14" fmla="*/ 14 w 341"/>
                <a:gd name="T15" fmla="*/ 245 h 473"/>
                <a:gd name="T16" fmla="*/ 20 w 341"/>
                <a:gd name="T17" fmla="*/ 249 h 473"/>
                <a:gd name="T18" fmla="*/ 20 w 341"/>
                <a:gd name="T19" fmla="*/ 275 h 473"/>
                <a:gd name="T20" fmla="*/ 32 w 341"/>
                <a:gd name="T21" fmla="*/ 305 h 473"/>
                <a:gd name="T22" fmla="*/ 45 w 341"/>
                <a:gd name="T23" fmla="*/ 310 h 473"/>
                <a:gd name="T24" fmla="*/ 46 w 341"/>
                <a:gd name="T25" fmla="*/ 354 h 473"/>
                <a:gd name="T26" fmla="*/ 38 w 341"/>
                <a:gd name="T27" fmla="*/ 384 h 473"/>
                <a:gd name="T28" fmla="*/ 46 w 341"/>
                <a:gd name="T29" fmla="*/ 398 h 473"/>
                <a:gd name="T30" fmla="*/ 61 w 341"/>
                <a:gd name="T31" fmla="*/ 412 h 473"/>
                <a:gd name="T32" fmla="*/ 96 w 341"/>
                <a:gd name="T33" fmla="*/ 402 h 473"/>
                <a:gd name="T34" fmla="*/ 102 w 341"/>
                <a:gd name="T35" fmla="*/ 416 h 473"/>
                <a:gd name="T36" fmla="*/ 92 w 341"/>
                <a:gd name="T37" fmla="*/ 430 h 473"/>
                <a:gd name="T38" fmla="*/ 74 w 341"/>
                <a:gd name="T39" fmla="*/ 458 h 473"/>
                <a:gd name="T40" fmla="*/ 74 w 341"/>
                <a:gd name="T41" fmla="*/ 465 h 473"/>
                <a:gd name="T42" fmla="*/ 84 w 341"/>
                <a:gd name="T43" fmla="*/ 472 h 473"/>
                <a:gd name="T44" fmla="*/ 158 w 341"/>
                <a:gd name="T45" fmla="*/ 443 h 473"/>
                <a:gd name="T46" fmla="*/ 185 w 341"/>
                <a:gd name="T47" fmla="*/ 458 h 473"/>
                <a:gd name="T48" fmla="*/ 192 w 341"/>
                <a:gd name="T49" fmla="*/ 450 h 473"/>
                <a:gd name="T50" fmla="*/ 185 w 341"/>
                <a:gd name="T51" fmla="*/ 434 h 473"/>
                <a:gd name="T52" fmla="*/ 187 w 341"/>
                <a:gd name="T53" fmla="*/ 424 h 473"/>
                <a:gd name="T54" fmla="*/ 198 w 341"/>
                <a:gd name="T55" fmla="*/ 357 h 473"/>
                <a:gd name="T56" fmla="*/ 209 w 341"/>
                <a:gd name="T57" fmla="*/ 339 h 473"/>
                <a:gd name="T58" fmla="*/ 213 w 341"/>
                <a:gd name="T59" fmla="*/ 320 h 473"/>
                <a:gd name="T60" fmla="*/ 228 w 341"/>
                <a:gd name="T61" fmla="*/ 293 h 473"/>
                <a:gd name="T62" fmla="*/ 220 w 341"/>
                <a:gd name="T63" fmla="*/ 282 h 473"/>
                <a:gd name="T64" fmla="*/ 222 w 341"/>
                <a:gd name="T65" fmla="*/ 259 h 473"/>
                <a:gd name="T66" fmla="*/ 253 w 341"/>
                <a:gd name="T67" fmla="*/ 223 h 473"/>
                <a:gd name="T68" fmla="*/ 250 w 341"/>
                <a:gd name="T69" fmla="*/ 200 h 473"/>
                <a:gd name="T70" fmla="*/ 272 w 341"/>
                <a:gd name="T71" fmla="*/ 165 h 473"/>
                <a:gd name="T72" fmla="*/ 292 w 341"/>
                <a:gd name="T73" fmla="*/ 170 h 473"/>
                <a:gd name="T74" fmla="*/ 333 w 341"/>
                <a:gd name="T75" fmla="*/ 141 h 473"/>
                <a:gd name="T76" fmla="*/ 340 w 341"/>
                <a:gd name="T77" fmla="*/ 125 h 473"/>
                <a:gd name="T78" fmla="*/ 314 w 341"/>
                <a:gd name="T79" fmla="*/ 77 h 473"/>
                <a:gd name="T80" fmla="*/ 298 w 341"/>
                <a:gd name="T81" fmla="*/ 53 h 473"/>
                <a:gd name="T82" fmla="*/ 308 w 341"/>
                <a:gd name="T83" fmla="*/ 41 h 473"/>
                <a:gd name="T84" fmla="*/ 294 w 341"/>
                <a:gd name="T85" fmla="*/ 28 h 473"/>
                <a:gd name="T86" fmla="*/ 254 w 341"/>
                <a:gd name="T87" fmla="*/ 28 h 473"/>
                <a:gd name="T88" fmla="*/ 238 w 341"/>
                <a:gd name="T89" fmla="*/ 10 h 473"/>
                <a:gd name="T90" fmla="*/ 207 w 341"/>
                <a:gd name="T91" fmla="*/ 40 h 473"/>
                <a:gd name="T92" fmla="*/ 195 w 341"/>
                <a:gd name="T93" fmla="*/ 35 h 473"/>
                <a:gd name="T94" fmla="*/ 209 w 341"/>
                <a:gd name="T95" fmla="*/ 11 h 473"/>
                <a:gd name="T96" fmla="*/ 207 w 341"/>
                <a:gd name="T97" fmla="*/ 3 h 473"/>
                <a:gd name="T98" fmla="*/ 195 w 341"/>
                <a:gd name="T99" fmla="*/ 0 h 473"/>
                <a:gd name="T100" fmla="*/ 158 w 341"/>
                <a:gd name="T101" fmla="*/ 20 h 473"/>
                <a:gd name="T102" fmla="*/ 130 w 341"/>
                <a:gd name="T103" fmla="*/ 30 h 473"/>
                <a:gd name="T104" fmla="*/ 106 w 341"/>
                <a:gd name="T105" fmla="*/ 28 h 473"/>
                <a:gd name="T106" fmla="*/ 53 w 341"/>
                <a:gd name="T107" fmla="*/ 75 h 473"/>
                <a:gd name="T108" fmla="*/ 26 w 341"/>
                <a:gd name="T109" fmla="*/ 84 h 473"/>
                <a:gd name="T110" fmla="*/ 7 w 341"/>
                <a:gd name="T111" fmla="*/ 103 h 473"/>
                <a:gd name="T112" fmla="*/ 7 w 341"/>
                <a:gd name="T113" fmla="*/ 1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473">
                  <a:moveTo>
                    <a:pt x="7" y="103"/>
                  </a:moveTo>
                  <a:lnTo>
                    <a:pt x="29" y="146"/>
                  </a:lnTo>
                  <a:lnTo>
                    <a:pt x="32" y="168"/>
                  </a:lnTo>
                  <a:lnTo>
                    <a:pt x="20" y="190"/>
                  </a:lnTo>
                  <a:lnTo>
                    <a:pt x="3" y="203"/>
                  </a:lnTo>
                  <a:lnTo>
                    <a:pt x="0" y="243"/>
                  </a:lnTo>
                  <a:lnTo>
                    <a:pt x="5" y="249"/>
                  </a:lnTo>
                  <a:lnTo>
                    <a:pt x="14" y="245"/>
                  </a:lnTo>
                  <a:lnTo>
                    <a:pt x="20" y="249"/>
                  </a:lnTo>
                  <a:lnTo>
                    <a:pt x="20" y="275"/>
                  </a:lnTo>
                  <a:lnTo>
                    <a:pt x="32" y="305"/>
                  </a:lnTo>
                  <a:lnTo>
                    <a:pt x="45" y="310"/>
                  </a:lnTo>
                  <a:lnTo>
                    <a:pt x="46" y="354"/>
                  </a:lnTo>
                  <a:lnTo>
                    <a:pt x="38" y="384"/>
                  </a:lnTo>
                  <a:lnTo>
                    <a:pt x="46" y="398"/>
                  </a:lnTo>
                  <a:lnTo>
                    <a:pt x="61" y="412"/>
                  </a:lnTo>
                  <a:lnTo>
                    <a:pt x="96" y="402"/>
                  </a:lnTo>
                  <a:lnTo>
                    <a:pt x="102" y="416"/>
                  </a:lnTo>
                  <a:lnTo>
                    <a:pt x="92" y="430"/>
                  </a:lnTo>
                  <a:lnTo>
                    <a:pt x="74" y="458"/>
                  </a:lnTo>
                  <a:lnTo>
                    <a:pt x="74" y="465"/>
                  </a:lnTo>
                  <a:lnTo>
                    <a:pt x="84" y="472"/>
                  </a:lnTo>
                  <a:lnTo>
                    <a:pt x="158" y="443"/>
                  </a:lnTo>
                  <a:lnTo>
                    <a:pt x="185" y="458"/>
                  </a:lnTo>
                  <a:lnTo>
                    <a:pt x="192" y="450"/>
                  </a:lnTo>
                  <a:lnTo>
                    <a:pt x="185" y="434"/>
                  </a:lnTo>
                  <a:lnTo>
                    <a:pt x="187" y="424"/>
                  </a:lnTo>
                  <a:lnTo>
                    <a:pt x="198" y="357"/>
                  </a:lnTo>
                  <a:lnTo>
                    <a:pt x="209" y="339"/>
                  </a:lnTo>
                  <a:lnTo>
                    <a:pt x="213" y="320"/>
                  </a:lnTo>
                  <a:lnTo>
                    <a:pt x="228" y="293"/>
                  </a:lnTo>
                  <a:lnTo>
                    <a:pt x="220" y="282"/>
                  </a:lnTo>
                  <a:lnTo>
                    <a:pt x="222" y="259"/>
                  </a:lnTo>
                  <a:lnTo>
                    <a:pt x="253" y="223"/>
                  </a:lnTo>
                  <a:lnTo>
                    <a:pt x="250" y="200"/>
                  </a:lnTo>
                  <a:lnTo>
                    <a:pt x="272" y="165"/>
                  </a:lnTo>
                  <a:lnTo>
                    <a:pt x="292" y="170"/>
                  </a:lnTo>
                  <a:lnTo>
                    <a:pt x="333" y="141"/>
                  </a:lnTo>
                  <a:lnTo>
                    <a:pt x="340" y="125"/>
                  </a:lnTo>
                  <a:lnTo>
                    <a:pt x="314" y="77"/>
                  </a:lnTo>
                  <a:lnTo>
                    <a:pt x="298" y="53"/>
                  </a:lnTo>
                  <a:lnTo>
                    <a:pt x="308" y="41"/>
                  </a:lnTo>
                  <a:lnTo>
                    <a:pt x="294" y="28"/>
                  </a:lnTo>
                  <a:lnTo>
                    <a:pt x="254" y="28"/>
                  </a:lnTo>
                  <a:lnTo>
                    <a:pt x="238" y="10"/>
                  </a:lnTo>
                  <a:lnTo>
                    <a:pt x="207" y="40"/>
                  </a:lnTo>
                  <a:lnTo>
                    <a:pt x="195" y="35"/>
                  </a:lnTo>
                  <a:lnTo>
                    <a:pt x="209" y="11"/>
                  </a:lnTo>
                  <a:lnTo>
                    <a:pt x="207" y="3"/>
                  </a:lnTo>
                  <a:lnTo>
                    <a:pt x="195" y="0"/>
                  </a:lnTo>
                  <a:lnTo>
                    <a:pt x="158" y="20"/>
                  </a:lnTo>
                  <a:lnTo>
                    <a:pt x="130" y="30"/>
                  </a:lnTo>
                  <a:lnTo>
                    <a:pt x="106" y="28"/>
                  </a:lnTo>
                  <a:lnTo>
                    <a:pt x="53" y="75"/>
                  </a:lnTo>
                  <a:lnTo>
                    <a:pt x="26" y="84"/>
                  </a:lnTo>
                  <a:lnTo>
                    <a:pt x="7" y="103"/>
                  </a:lnTo>
                  <a:lnTo>
                    <a:pt x="7" y="10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湖南">
              <a:hlinkClick r:id="" action="ppaction://macro?name=Slide1.湖南_click" highlightClick="1"/>
              <a:hlinkHover r:id="" action="ppaction://noaction" highlightClick="1"/>
              <a:extLst>
                <a:ext uri="{FF2B5EF4-FFF2-40B4-BE49-F238E27FC236}">
                  <a16:creationId xmlns="" xmlns:a16="http://schemas.microsoft.com/office/drawing/2014/main" id="{D945C723-6841-479D-BF32-F435EF64131F}"/>
                </a:ext>
              </a:extLst>
            </p:cNvPr>
            <p:cNvSpPr>
              <a:spLocks noChangeAspect="1"/>
            </p:cNvSpPr>
            <p:nvPr/>
          </p:nvSpPr>
          <p:spPr bwMode="auto">
            <a:xfrm rot="180000">
              <a:off x="5163449" y="4697517"/>
              <a:ext cx="830862" cy="975936"/>
            </a:xfrm>
            <a:custGeom>
              <a:avLst/>
              <a:gdLst>
                <a:gd name="T0" fmla="*/ 335 w 392"/>
                <a:gd name="T1" fmla="*/ 54 h 439"/>
                <a:gd name="T2" fmla="*/ 328 w 392"/>
                <a:gd name="T3" fmla="*/ 16 h 439"/>
                <a:gd name="T4" fmla="*/ 300 w 392"/>
                <a:gd name="T5" fmla="*/ 22 h 439"/>
                <a:gd name="T6" fmla="*/ 278 w 392"/>
                <a:gd name="T7" fmla="*/ 35 h 439"/>
                <a:gd name="T8" fmla="*/ 258 w 392"/>
                <a:gd name="T9" fmla="*/ 19 h 439"/>
                <a:gd name="T10" fmla="*/ 220 w 392"/>
                <a:gd name="T11" fmla="*/ 26 h 439"/>
                <a:gd name="T12" fmla="*/ 106 w 392"/>
                <a:gd name="T13" fmla="*/ 0 h 439"/>
                <a:gd name="T14" fmla="*/ 115 w 392"/>
                <a:gd name="T15" fmla="*/ 29 h 439"/>
                <a:gd name="T16" fmla="*/ 62 w 392"/>
                <a:gd name="T17" fmla="*/ 29 h 439"/>
                <a:gd name="T18" fmla="*/ 18 w 392"/>
                <a:gd name="T19" fmla="*/ 84 h 439"/>
                <a:gd name="T20" fmla="*/ 36 w 392"/>
                <a:gd name="T21" fmla="*/ 210 h 439"/>
                <a:gd name="T22" fmla="*/ 4 w 392"/>
                <a:gd name="T23" fmla="*/ 255 h 439"/>
                <a:gd name="T24" fmla="*/ 48 w 392"/>
                <a:gd name="T25" fmla="*/ 260 h 439"/>
                <a:gd name="T26" fmla="*/ 57 w 392"/>
                <a:gd name="T27" fmla="*/ 340 h 439"/>
                <a:gd name="T28" fmla="*/ 94 w 392"/>
                <a:gd name="T29" fmla="*/ 320 h 439"/>
                <a:gd name="T30" fmla="*/ 110 w 392"/>
                <a:gd name="T31" fmla="*/ 338 h 439"/>
                <a:gd name="T32" fmla="*/ 145 w 392"/>
                <a:gd name="T33" fmla="*/ 312 h 439"/>
                <a:gd name="T34" fmla="*/ 182 w 392"/>
                <a:gd name="T35" fmla="*/ 312 h 439"/>
                <a:gd name="T36" fmla="*/ 201 w 392"/>
                <a:gd name="T37" fmla="*/ 342 h 439"/>
                <a:gd name="T38" fmla="*/ 179 w 392"/>
                <a:gd name="T39" fmla="*/ 395 h 439"/>
                <a:gd name="T40" fmla="*/ 179 w 392"/>
                <a:gd name="T41" fmla="*/ 419 h 439"/>
                <a:gd name="T42" fmla="*/ 216 w 392"/>
                <a:gd name="T43" fmla="*/ 438 h 439"/>
                <a:gd name="T44" fmla="*/ 243 w 392"/>
                <a:gd name="T45" fmla="*/ 429 h 439"/>
                <a:gd name="T46" fmla="*/ 258 w 392"/>
                <a:gd name="T47" fmla="*/ 395 h 439"/>
                <a:gd name="T48" fmla="*/ 284 w 392"/>
                <a:gd name="T49" fmla="*/ 390 h 439"/>
                <a:gd name="T50" fmla="*/ 321 w 392"/>
                <a:gd name="T51" fmla="*/ 393 h 439"/>
                <a:gd name="T52" fmla="*/ 316 w 392"/>
                <a:gd name="T53" fmla="*/ 371 h 439"/>
                <a:gd name="T54" fmla="*/ 371 w 392"/>
                <a:gd name="T55" fmla="*/ 364 h 439"/>
                <a:gd name="T56" fmla="*/ 383 w 392"/>
                <a:gd name="T57" fmla="*/ 338 h 439"/>
                <a:gd name="T58" fmla="*/ 390 w 392"/>
                <a:gd name="T59" fmla="*/ 264 h 439"/>
                <a:gd name="T60" fmla="*/ 365 w 392"/>
                <a:gd name="T61" fmla="*/ 229 h 439"/>
                <a:gd name="T62" fmla="*/ 359 w 392"/>
                <a:gd name="T63" fmla="*/ 199 h 439"/>
                <a:gd name="T64" fmla="*/ 345 w 392"/>
                <a:gd name="T65" fmla="*/ 197 h 439"/>
                <a:gd name="T66" fmla="*/ 365 w 392"/>
                <a:gd name="T67" fmla="*/ 144 h 439"/>
                <a:gd name="T68" fmla="*/ 374 w 392"/>
                <a:gd name="T69" fmla="*/ 100 h 439"/>
                <a:gd name="T70" fmla="*/ 352 w 392"/>
                <a:gd name="T71" fmla="*/ 57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2" h="439">
                  <a:moveTo>
                    <a:pt x="352" y="57"/>
                  </a:moveTo>
                  <a:lnTo>
                    <a:pt x="335" y="54"/>
                  </a:lnTo>
                  <a:lnTo>
                    <a:pt x="328" y="43"/>
                  </a:lnTo>
                  <a:lnTo>
                    <a:pt x="328" y="16"/>
                  </a:lnTo>
                  <a:lnTo>
                    <a:pt x="318" y="4"/>
                  </a:lnTo>
                  <a:lnTo>
                    <a:pt x="300" y="22"/>
                  </a:lnTo>
                  <a:lnTo>
                    <a:pt x="292" y="35"/>
                  </a:lnTo>
                  <a:lnTo>
                    <a:pt x="278" y="35"/>
                  </a:lnTo>
                  <a:lnTo>
                    <a:pt x="275" y="14"/>
                  </a:lnTo>
                  <a:lnTo>
                    <a:pt x="258" y="19"/>
                  </a:lnTo>
                  <a:lnTo>
                    <a:pt x="236" y="35"/>
                  </a:lnTo>
                  <a:lnTo>
                    <a:pt x="220" y="26"/>
                  </a:lnTo>
                  <a:lnTo>
                    <a:pt x="191" y="6"/>
                  </a:lnTo>
                  <a:lnTo>
                    <a:pt x="106" y="0"/>
                  </a:lnTo>
                  <a:lnTo>
                    <a:pt x="97" y="9"/>
                  </a:lnTo>
                  <a:lnTo>
                    <a:pt x="115" y="29"/>
                  </a:lnTo>
                  <a:lnTo>
                    <a:pt x="94" y="43"/>
                  </a:lnTo>
                  <a:lnTo>
                    <a:pt x="62" y="29"/>
                  </a:lnTo>
                  <a:lnTo>
                    <a:pt x="29" y="57"/>
                  </a:lnTo>
                  <a:lnTo>
                    <a:pt x="18" y="84"/>
                  </a:lnTo>
                  <a:lnTo>
                    <a:pt x="21" y="144"/>
                  </a:lnTo>
                  <a:lnTo>
                    <a:pt x="36" y="210"/>
                  </a:lnTo>
                  <a:lnTo>
                    <a:pt x="0" y="249"/>
                  </a:lnTo>
                  <a:lnTo>
                    <a:pt x="4" y="255"/>
                  </a:lnTo>
                  <a:lnTo>
                    <a:pt x="36" y="245"/>
                  </a:lnTo>
                  <a:lnTo>
                    <a:pt x="48" y="260"/>
                  </a:lnTo>
                  <a:lnTo>
                    <a:pt x="39" y="306"/>
                  </a:lnTo>
                  <a:lnTo>
                    <a:pt x="57" y="340"/>
                  </a:lnTo>
                  <a:lnTo>
                    <a:pt x="76" y="344"/>
                  </a:lnTo>
                  <a:lnTo>
                    <a:pt x="94" y="320"/>
                  </a:lnTo>
                  <a:lnTo>
                    <a:pt x="102" y="340"/>
                  </a:lnTo>
                  <a:lnTo>
                    <a:pt x="110" y="338"/>
                  </a:lnTo>
                  <a:lnTo>
                    <a:pt x="139" y="311"/>
                  </a:lnTo>
                  <a:lnTo>
                    <a:pt x="145" y="312"/>
                  </a:lnTo>
                  <a:lnTo>
                    <a:pt x="159" y="305"/>
                  </a:lnTo>
                  <a:lnTo>
                    <a:pt x="182" y="312"/>
                  </a:lnTo>
                  <a:lnTo>
                    <a:pt x="182" y="338"/>
                  </a:lnTo>
                  <a:lnTo>
                    <a:pt x="201" y="342"/>
                  </a:lnTo>
                  <a:lnTo>
                    <a:pt x="196" y="368"/>
                  </a:lnTo>
                  <a:lnTo>
                    <a:pt x="179" y="395"/>
                  </a:lnTo>
                  <a:lnTo>
                    <a:pt x="171" y="419"/>
                  </a:lnTo>
                  <a:lnTo>
                    <a:pt x="179" y="419"/>
                  </a:lnTo>
                  <a:lnTo>
                    <a:pt x="198" y="400"/>
                  </a:lnTo>
                  <a:lnTo>
                    <a:pt x="216" y="438"/>
                  </a:lnTo>
                  <a:lnTo>
                    <a:pt x="229" y="429"/>
                  </a:lnTo>
                  <a:lnTo>
                    <a:pt x="243" y="429"/>
                  </a:lnTo>
                  <a:lnTo>
                    <a:pt x="258" y="417"/>
                  </a:lnTo>
                  <a:lnTo>
                    <a:pt x="258" y="395"/>
                  </a:lnTo>
                  <a:lnTo>
                    <a:pt x="265" y="388"/>
                  </a:lnTo>
                  <a:lnTo>
                    <a:pt x="284" y="390"/>
                  </a:lnTo>
                  <a:lnTo>
                    <a:pt x="316" y="404"/>
                  </a:lnTo>
                  <a:lnTo>
                    <a:pt x="321" y="393"/>
                  </a:lnTo>
                  <a:lnTo>
                    <a:pt x="313" y="380"/>
                  </a:lnTo>
                  <a:lnTo>
                    <a:pt x="316" y="371"/>
                  </a:lnTo>
                  <a:lnTo>
                    <a:pt x="335" y="354"/>
                  </a:lnTo>
                  <a:lnTo>
                    <a:pt x="371" y="364"/>
                  </a:lnTo>
                  <a:lnTo>
                    <a:pt x="391" y="352"/>
                  </a:lnTo>
                  <a:lnTo>
                    <a:pt x="383" y="338"/>
                  </a:lnTo>
                  <a:lnTo>
                    <a:pt x="391" y="308"/>
                  </a:lnTo>
                  <a:lnTo>
                    <a:pt x="390" y="264"/>
                  </a:lnTo>
                  <a:lnTo>
                    <a:pt x="377" y="259"/>
                  </a:lnTo>
                  <a:lnTo>
                    <a:pt x="365" y="229"/>
                  </a:lnTo>
                  <a:lnTo>
                    <a:pt x="365" y="203"/>
                  </a:lnTo>
                  <a:lnTo>
                    <a:pt x="359" y="199"/>
                  </a:lnTo>
                  <a:lnTo>
                    <a:pt x="350" y="203"/>
                  </a:lnTo>
                  <a:lnTo>
                    <a:pt x="345" y="197"/>
                  </a:lnTo>
                  <a:lnTo>
                    <a:pt x="348" y="157"/>
                  </a:lnTo>
                  <a:lnTo>
                    <a:pt x="365" y="144"/>
                  </a:lnTo>
                  <a:lnTo>
                    <a:pt x="377" y="122"/>
                  </a:lnTo>
                  <a:lnTo>
                    <a:pt x="374" y="100"/>
                  </a:lnTo>
                  <a:lnTo>
                    <a:pt x="352" y="57"/>
                  </a:lnTo>
                  <a:lnTo>
                    <a:pt x="352" y="57"/>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贵州">
              <a:hlinkClick r:id="" action="ppaction://macro?name=Slide1.贵州_click" highlightClick="1"/>
              <a:hlinkHover r:id="" action="ppaction://noaction" highlightClick="1"/>
              <a:extLst>
                <a:ext uri="{FF2B5EF4-FFF2-40B4-BE49-F238E27FC236}">
                  <a16:creationId xmlns="" xmlns:a16="http://schemas.microsoft.com/office/drawing/2014/main" id="{2DFE37E3-D77C-49FF-BF89-F2E2AEBE2400}"/>
                </a:ext>
              </a:extLst>
            </p:cNvPr>
            <p:cNvSpPr>
              <a:spLocks noChangeAspect="1"/>
            </p:cNvSpPr>
            <p:nvPr/>
          </p:nvSpPr>
          <p:spPr bwMode="auto">
            <a:xfrm rot="180000">
              <a:off x="4343390" y="4852878"/>
              <a:ext cx="916248" cy="839159"/>
            </a:xfrm>
            <a:custGeom>
              <a:avLst/>
              <a:gdLst>
                <a:gd name="T0" fmla="*/ 121 w 439"/>
                <a:gd name="T1" fmla="*/ 128 h 383"/>
                <a:gd name="T2" fmla="*/ 111 w 439"/>
                <a:gd name="T3" fmla="*/ 158 h 383"/>
                <a:gd name="T4" fmla="*/ 92 w 439"/>
                <a:gd name="T5" fmla="*/ 164 h 383"/>
                <a:gd name="T6" fmla="*/ 51 w 439"/>
                <a:gd name="T7" fmla="*/ 158 h 383"/>
                <a:gd name="T8" fmla="*/ 43 w 439"/>
                <a:gd name="T9" fmla="*/ 168 h 383"/>
                <a:gd name="T10" fmla="*/ 20 w 439"/>
                <a:gd name="T11" fmla="*/ 160 h 383"/>
                <a:gd name="T12" fmla="*/ 0 w 439"/>
                <a:gd name="T13" fmla="*/ 189 h 383"/>
                <a:gd name="T14" fmla="*/ 9 w 439"/>
                <a:gd name="T15" fmla="*/ 197 h 383"/>
                <a:gd name="T16" fmla="*/ 9 w 439"/>
                <a:gd name="T17" fmla="*/ 216 h 383"/>
                <a:gd name="T18" fmla="*/ 19 w 439"/>
                <a:gd name="T19" fmla="*/ 232 h 383"/>
                <a:gd name="T20" fmla="*/ 59 w 439"/>
                <a:gd name="T21" fmla="*/ 220 h 383"/>
                <a:gd name="T22" fmla="*/ 72 w 439"/>
                <a:gd name="T23" fmla="*/ 230 h 383"/>
                <a:gd name="T24" fmla="*/ 53 w 439"/>
                <a:gd name="T25" fmla="*/ 308 h 383"/>
                <a:gd name="T26" fmla="*/ 77 w 439"/>
                <a:gd name="T27" fmla="*/ 332 h 383"/>
                <a:gd name="T28" fmla="*/ 70 w 439"/>
                <a:gd name="T29" fmla="*/ 377 h 383"/>
                <a:gd name="T30" fmla="*/ 94 w 439"/>
                <a:gd name="T31" fmla="*/ 379 h 383"/>
                <a:gd name="T32" fmla="*/ 120 w 439"/>
                <a:gd name="T33" fmla="*/ 355 h 383"/>
                <a:gd name="T34" fmla="*/ 131 w 439"/>
                <a:gd name="T35" fmla="*/ 361 h 383"/>
                <a:gd name="T36" fmla="*/ 182 w 439"/>
                <a:gd name="T37" fmla="*/ 382 h 383"/>
                <a:gd name="T38" fmla="*/ 190 w 439"/>
                <a:gd name="T39" fmla="*/ 377 h 383"/>
                <a:gd name="T40" fmla="*/ 192 w 439"/>
                <a:gd name="T41" fmla="*/ 360 h 383"/>
                <a:gd name="T42" fmla="*/ 202 w 439"/>
                <a:gd name="T43" fmla="*/ 351 h 383"/>
                <a:gd name="T44" fmla="*/ 272 w 439"/>
                <a:gd name="T45" fmla="*/ 305 h 383"/>
                <a:gd name="T46" fmla="*/ 284 w 439"/>
                <a:gd name="T47" fmla="*/ 319 h 383"/>
                <a:gd name="T48" fmla="*/ 327 w 439"/>
                <a:gd name="T49" fmla="*/ 332 h 383"/>
                <a:gd name="T50" fmla="*/ 351 w 439"/>
                <a:gd name="T51" fmla="*/ 301 h 383"/>
                <a:gd name="T52" fmla="*/ 362 w 439"/>
                <a:gd name="T53" fmla="*/ 308 h 383"/>
                <a:gd name="T54" fmla="*/ 379 w 439"/>
                <a:gd name="T55" fmla="*/ 308 h 383"/>
                <a:gd name="T56" fmla="*/ 379 w 439"/>
                <a:gd name="T57" fmla="*/ 299 h 383"/>
                <a:gd name="T58" fmla="*/ 402 w 439"/>
                <a:gd name="T59" fmla="*/ 291 h 383"/>
                <a:gd name="T60" fmla="*/ 402 w 439"/>
                <a:gd name="T61" fmla="*/ 285 h 383"/>
                <a:gd name="T62" fmla="*/ 410 w 439"/>
                <a:gd name="T63" fmla="*/ 275 h 383"/>
                <a:gd name="T64" fmla="*/ 415 w 439"/>
                <a:gd name="T65" fmla="*/ 276 h 383"/>
                <a:gd name="T66" fmla="*/ 438 w 439"/>
                <a:gd name="T67" fmla="*/ 255 h 383"/>
                <a:gd name="T68" fmla="*/ 420 w 439"/>
                <a:gd name="T69" fmla="*/ 221 h 383"/>
                <a:gd name="T70" fmla="*/ 429 w 439"/>
                <a:gd name="T71" fmla="*/ 175 h 383"/>
                <a:gd name="T72" fmla="*/ 417 w 439"/>
                <a:gd name="T73" fmla="*/ 160 h 383"/>
                <a:gd name="T74" fmla="*/ 385 w 439"/>
                <a:gd name="T75" fmla="*/ 170 h 383"/>
                <a:gd name="T76" fmla="*/ 381 w 439"/>
                <a:gd name="T77" fmla="*/ 164 h 383"/>
                <a:gd name="T78" fmla="*/ 417 w 439"/>
                <a:gd name="T79" fmla="*/ 125 h 383"/>
                <a:gd name="T80" fmla="*/ 402 w 439"/>
                <a:gd name="T81" fmla="*/ 59 h 383"/>
                <a:gd name="T82" fmla="*/ 377 w 439"/>
                <a:gd name="T83" fmla="*/ 78 h 383"/>
                <a:gd name="T84" fmla="*/ 355 w 439"/>
                <a:gd name="T85" fmla="*/ 55 h 383"/>
                <a:gd name="T86" fmla="*/ 334 w 439"/>
                <a:gd name="T87" fmla="*/ 27 h 383"/>
                <a:gd name="T88" fmla="*/ 333 w 439"/>
                <a:gd name="T89" fmla="*/ 10 h 383"/>
                <a:gd name="T90" fmla="*/ 318 w 439"/>
                <a:gd name="T91" fmla="*/ 8 h 383"/>
                <a:gd name="T92" fmla="*/ 301 w 439"/>
                <a:gd name="T93" fmla="*/ 13 h 383"/>
                <a:gd name="T94" fmla="*/ 274 w 439"/>
                <a:gd name="T95" fmla="*/ 0 h 383"/>
                <a:gd name="T96" fmla="*/ 260 w 439"/>
                <a:gd name="T97" fmla="*/ 31 h 383"/>
                <a:gd name="T98" fmla="*/ 236 w 439"/>
                <a:gd name="T99" fmla="*/ 34 h 383"/>
                <a:gd name="T100" fmla="*/ 220 w 439"/>
                <a:gd name="T101" fmla="*/ 59 h 383"/>
                <a:gd name="T102" fmla="*/ 208 w 439"/>
                <a:gd name="T103" fmla="*/ 55 h 383"/>
                <a:gd name="T104" fmla="*/ 192 w 439"/>
                <a:gd name="T105" fmla="*/ 59 h 383"/>
                <a:gd name="T106" fmla="*/ 166 w 439"/>
                <a:gd name="T107" fmla="*/ 44 h 383"/>
                <a:gd name="T108" fmla="*/ 145 w 439"/>
                <a:gd name="T109" fmla="*/ 69 h 383"/>
                <a:gd name="T110" fmla="*/ 145 w 439"/>
                <a:gd name="T111" fmla="*/ 79 h 383"/>
                <a:gd name="T112" fmla="*/ 186 w 439"/>
                <a:gd name="T113" fmla="*/ 101 h 383"/>
                <a:gd name="T114" fmla="*/ 196 w 439"/>
                <a:gd name="T115" fmla="*/ 118 h 383"/>
                <a:gd name="T116" fmla="*/ 166 w 439"/>
                <a:gd name="T117" fmla="*/ 129 h 383"/>
                <a:gd name="T118" fmla="*/ 121 w 439"/>
                <a:gd name="T119" fmla="*/ 128 h 383"/>
                <a:gd name="T120" fmla="*/ 121 w 439"/>
                <a:gd name="T121" fmla="*/ 12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383">
                  <a:moveTo>
                    <a:pt x="121" y="128"/>
                  </a:moveTo>
                  <a:lnTo>
                    <a:pt x="111" y="158"/>
                  </a:lnTo>
                  <a:lnTo>
                    <a:pt x="92" y="164"/>
                  </a:lnTo>
                  <a:lnTo>
                    <a:pt x="51" y="158"/>
                  </a:lnTo>
                  <a:lnTo>
                    <a:pt x="43" y="168"/>
                  </a:lnTo>
                  <a:lnTo>
                    <a:pt x="20" y="160"/>
                  </a:lnTo>
                  <a:lnTo>
                    <a:pt x="0" y="189"/>
                  </a:lnTo>
                  <a:lnTo>
                    <a:pt x="9" y="197"/>
                  </a:lnTo>
                  <a:lnTo>
                    <a:pt x="9" y="216"/>
                  </a:lnTo>
                  <a:lnTo>
                    <a:pt x="19" y="232"/>
                  </a:lnTo>
                  <a:lnTo>
                    <a:pt x="59" y="220"/>
                  </a:lnTo>
                  <a:lnTo>
                    <a:pt x="72" y="230"/>
                  </a:lnTo>
                  <a:lnTo>
                    <a:pt x="53" y="308"/>
                  </a:lnTo>
                  <a:lnTo>
                    <a:pt x="77" y="332"/>
                  </a:lnTo>
                  <a:lnTo>
                    <a:pt x="70" y="377"/>
                  </a:lnTo>
                  <a:lnTo>
                    <a:pt x="94" y="379"/>
                  </a:lnTo>
                  <a:lnTo>
                    <a:pt x="120" y="355"/>
                  </a:lnTo>
                  <a:lnTo>
                    <a:pt x="131" y="361"/>
                  </a:lnTo>
                  <a:lnTo>
                    <a:pt x="182" y="382"/>
                  </a:lnTo>
                  <a:lnTo>
                    <a:pt x="190" y="377"/>
                  </a:lnTo>
                  <a:lnTo>
                    <a:pt x="192" y="360"/>
                  </a:lnTo>
                  <a:lnTo>
                    <a:pt x="202" y="351"/>
                  </a:lnTo>
                  <a:lnTo>
                    <a:pt x="272" y="305"/>
                  </a:lnTo>
                  <a:lnTo>
                    <a:pt x="284" y="319"/>
                  </a:lnTo>
                  <a:lnTo>
                    <a:pt x="327" y="332"/>
                  </a:lnTo>
                  <a:lnTo>
                    <a:pt x="351" y="301"/>
                  </a:lnTo>
                  <a:lnTo>
                    <a:pt x="362" y="308"/>
                  </a:lnTo>
                  <a:lnTo>
                    <a:pt x="379" y="308"/>
                  </a:lnTo>
                  <a:lnTo>
                    <a:pt x="379" y="299"/>
                  </a:lnTo>
                  <a:lnTo>
                    <a:pt x="402" y="291"/>
                  </a:lnTo>
                  <a:lnTo>
                    <a:pt x="402" y="285"/>
                  </a:lnTo>
                  <a:lnTo>
                    <a:pt x="410" y="275"/>
                  </a:lnTo>
                  <a:lnTo>
                    <a:pt x="415" y="276"/>
                  </a:lnTo>
                  <a:lnTo>
                    <a:pt x="438" y="255"/>
                  </a:lnTo>
                  <a:lnTo>
                    <a:pt x="420" y="221"/>
                  </a:lnTo>
                  <a:lnTo>
                    <a:pt x="429" y="175"/>
                  </a:lnTo>
                  <a:lnTo>
                    <a:pt x="417" y="160"/>
                  </a:lnTo>
                  <a:lnTo>
                    <a:pt x="385" y="170"/>
                  </a:lnTo>
                  <a:lnTo>
                    <a:pt x="381" y="164"/>
                  </a:lnTo>
                  <a:lnTo>
                    <a:pt x="417" y="125"/>
                  </a:lnTo>
                  <a:lnTo>
                    <a:pt x="402" y="59"/>
                  </a:lnTo>
                  <a:lnTo>
                    <a:pt x="377" y="78"/>
                  </a:lnTo>
                  <a:lnTo>
                    <a:pt x="355" y="55"/>
                  </a:lnTo>
                  <a:lnTo>
                    <a:pt x="334" y="27"/>
                  </a:lnTo>
                  <a:lnTo>
                    <a:pt x="333" y="10"/>
                  </a:lnTo>
                  <a:lnTo>
                    <a:pt x="318" y="8"/>
                  </a:lnTo>
                  <a:lnTo>
                    <a:pt x="301" y="13"/>
                  </a:lnTo>
                  <a:lnTo>
                    <a:pt x="274" y="0"/>
                  </a:lnTo>
                  <a:lnTo>
                    <a:pt x="260" y="31"/>
                  </a:lnTo>
                  <a:lnTo>
                    <a:pt x="236" y="34"/>
                  </a:lnTo>
                  <a:lnTo>
                    <a:pt x="220" y="59"/>
                  </a:lnTo>
                  <a:lnTo>
                    <a:pt x="208" y="55"/>
                  </a:lnTo>
                  <a:lnTo>
                    <a:pt x="192" y="59"/>
                  </a:lnTo>
                  <a:lnTo>
                    <a:pt x="166" y="44"/>
                  </a:lnTo>
                  <a:lnTo>
                    <a:pt x="145" y="69"/>
                  </a:lnTo>
                  <a:lnTo>
                    <a:pt x="145" y="79"/>
                  </a:lnTo>
                  <a:lnTo>
                    <a:pt x="186" y="101"/>
                  </a:lnTo>
                  <a:lnTo>
                    <a:pt x="196" y="118"/>
                  </a:lnTo>
                  <a:lnTo>
                    <a:pt x="166" y="129"/>
                  </a:lnTo>
                  <a:lnTo>
                    <a:pt x="121" y="128"/>
                  </a:lnTo>
                  <a:lnTo>
                    <a:pt x="121" y="128"/>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浙江">
              <a:hlinkClick r:id="" action="ppaction://macro?name=Slide1.浙江_click" highlightClick="1"/>
              <a:hlinkHover r:id="" action="ppaction://noaction" highlightClick="1"/>
              <a:extLst>
                <a:ext uri="{FF2B5EF4-FFF2-40B4-BE49-F238E27FC236}">
                  <a16:creationId xmlns="" xmlns:a16="http://schemas.microsoft.com/office/drawing/2014/main" id="{06F74F04-4EFE-4B1C-AB00-8970BDC6A686}"/>
                </a:ext>
              </a:extLst>
            </p:cNvPr>
            <p:cNvSpPr>
              <a:spLocks noChangeAspect="1"/>
            </p:cNvSpPr>
            <p:nvPr/>
          </p:nvSpPr>
          <p:spPr bwMode="auto">
            <a:xfrm rot="180000">
              <a:off x="6542370" y="4370409"/>
              <a:ext cx="571424" cy="706075"/>
            </a:xfrm>
            <a:custGeom>
              <a:avLst/>
              <a:gdLst>
                <a:gd name="T0" fmla="*/ 197 w 274"/>
                <a:gd name="T1" fmla="*/ 303 h 320"/>
                <a:gd name="T2" fmla="*/ 156 w 274"/>
                <a:gd name="T3" fmla="*/ 319 h 320"/>
                <a:gd name="T4" fmla="*/ 133 w 274"/>
                <a:gd name="T5" fmla="*/ 295 h 320"/>
                <a:gd name="T6" fmla="*/ 115 w 274"/>
                <a:gd name="T7" fmla="*/ 316 h 320"/>
                <a:gd name="T8" fmla="*/ 90 w 274"/>
                <a:gd name="T9" fmla="*/ 316 h 320"/>
                <a:gd name="T10" fmla="*/ 79 w 274"/>
                <a:gd name="T11" fmla="*/ 292 h 320"/>
                <a:gd name="T12" fmla="*/ 66 w 274"/>
                <a:gd name="T13" fmla="*/ 260 h 320"/>
                <a:gd name="T14" fmla="*/ 42 w 274"/>
                <a:gd name="T15" fmla="*/ 255 h 320"/>
                <a:gd name="T16" fmla="*/ 16 w 274"/>
                <a:gd name="T17" fmla="*/ 207 h 320"/>
                <a:gd name="T18" fmla="*/ 0 w 274"/>
                <a:gd name="T19" fmla="*/ 183 h 320"/>
                <a:gd name="T20" fmla="*/ 10 w 274"/>
                <a:gd name="T21" fmla="*/ 171 h 320"/>
                <a:gd name="T22" fmla="*/ 16 w 274"/>
                <a:gd name="T23" fmla="*/ 166 h 320"/>
                <a:gd name="T24" fmla="*/ 43 w 274"/>
                <a:gd name="T25" fmla="*/ 128 h 320"/>
                <a:gd name="T26" fmla="*/ 42 w 274"/>
                <a:gd name="T27" fmla="*/ 96 h 320"/>
                <a:gd name="T28" fmla="*/ 51 w 274"/>
                <a:gd name="T29" fmla="*/ 83 h 320"/>
                <a:gd name="T30" fmla="*/ 72 w 274"/>
                <a:gd name="T31" fmla="*/ 79 h 320"/>
                <a:gd name="T32" fmla="*/ 79 w 274"/>
                <a:gd name="T33" fmla="*/ 70 h 320"/>
                <a:gd name="T34" fmla="*/ 71 w 274"/>
                <a:gd name="T35" fmla="*/ 55 h 320"/>
                <a:gd name="T36" fmla="*/ 82 w 274"/>
                <a:gd name="T37" fmla="*/ 41 h 320"/>
                <a:gd name="T38" fmla="*/ 82 w 274"/>
                <a:gd name="T39" fmla="*/ 11 h 320"/>
                <a:gd name="T40" fmla="*/ 97 w 274"/>
                <a:gd name="T41" fmla="*/ 4 h 320"/>
                <a:gd name="T42" fmla="*/ 123 w 274"/>
                <a:gd name="T43" fmla="*/ 20 h 320"/>
                <a:gd name="T44" fmla="*/ 155 w 274"/>
                <a:gd name="T45" fmla="*/ 25 h 320"/>
                <a:gd name="T46" fmla="*/ 176 w 274"/>
                <a:gd name="T47" fmla="*/ 0 h 320"/>
                <a:gd name="T48" fmla="*/ 201 w 274"/>
                <a:gd name="T49" fmla="*/ 22 h 320"/>
                <a:gd name="T50" fmla="*/ 190 w 274"/>
                <a:gd name="T51" fmla="*/ 30 h 320"/>
                <a:gd name="T52" fmla="*/ 177 w 274"/>
                <a:gd name="T53" fmla="*/ 50 h 320"/>
                <a:gd name="T54" fmla="*/ 156 w 274"/>
                <a:gd name="T55" fmla="*/ 55 h 320"/>
                <a:gd name="T56" fmla="*/ 149 w 274"/>
                <a:gd name="T57" fmla="*/ 61 h 320"/>
                <a:gd name="T58" fmla="*/ 168 w 274"/>
                <a:gd name="T59" fmla="*/ 73 h 320"/>
                <a:gd name="T60" fmla="*/ 206 w 274"/>
                <a:gd name="T61" fmla="*/ 55 h 320"/>
                <a:gd name="T62" fmla="*/ 267 w 274"/>
                <a:gd name="T63" fmla="*/ 81 h 320"/>
                <a:gd name="T64" fmla="*/ 273 w 274"/>
                <a:gd name="T65" fmla="*/ 133 h 320"/>
                <a:gd name="T66" fmla="*/ 249 w 274"/>
                <a:gd name="T67" fmla="*/ 133 h 320"/>
                <a:gd name="T68" fmla="*/ 247 w 274"/>
                <a:gd name="T69" fmla="*/ 148 h 320"/>
                <a:gd name="T70" fmla="*/ 260 w 274"/>
                <a:gd name="T71" fmla="*/ 170 h 320"/>
                <a:gd name="T72" fmla="*/ 249 w 274"/>
                <a:gd name="T73" fmla="*/ 183 h 320"/>
                <a:gd name="T74" fmla="*/ 261 w 274"/>
                <a:gd name="T75" fmla="*/ 204 h 320"/>
                <a:gd name="T76" fmla="*/ 241 w 274"/>
                <a:gd name="T77" fmla="*/ 228 h 320"/>
                <a:gd name="T78" fmla="*/ 232 w 274"/>
                <a:gd name="T79" fmla="*/ 215 h 320"/>
                <a:gd name="T80" fmla="*/ 202 w 274"/>
                <a:gd name="T81" fmla="*/ 292 h 320"/>
                <a:gd name="T82" fmla="*/ 197 w 274"/>
                <a:gd name="T83" fmla="*/ 303 h 320"/>
                <a:gd name="T84" fmla="*/ 197 w 274"/>
                <a:gd name="T85" fmla="*/ 30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4" h="320">
                  <a:moveTo>
                    <a:pt x="197" y="303"/>
                  </a:moveTo>
                  <a:lnTo>
                    <a:pt x="156" y="319"/>
                  </a:lnTo>
                  <a:lnTo>
                    <a:pt x="133" y="295"/>
                  </a:lnTo>
                  <a:lnTo>
                    <a:pt x="115" y="316"/>
                  </a:lnTo>
                  <a:lnTo>
                    <a:pt x="90" y="316"/>
                  </a:lnTo>
                  <a:lnTo>
                    <a:pt x="79" y="292"/>
                  </a:lnTo>
                  <a:lnTo>
                    <a:pt x="66" y="260"/>
                  </a:lnTo>
                  <a:lnTo>
                    <a:pt x="42" y="255"/>
                  </a:lnTo>
                  <a:lnTo>
                    <a:pt x="16" y="207"/>
                  </a:lnTo>
                  <a:lnTo>
                    <a:pt x="0" y="183"/>
                  </a:lnTo>
                  <a:lnTo>
                    <a:pt x="10" y="171"/>
                  </a:lnTo>
                  <a:lnTo>
                    <a:pt x="16" y="166"/>
                  </a:lnTo>
                  <a:lnTo>
                    <a:pt x="43" y="128"/>
                  </a:lnTo>
                  <a:lnTo>
                    <a:pt x="42" y="96"/>
                  </a:lnTo>
                  <a:lnTo>
                    <a:pt x="51" y="83"/>
                  </a:lnTo>
                  <a:lnTo>
                    <a:pt x="72" y="79"/>
                  </a:lnTo>
                  <a:lnTo>
                    <a:pt x="79" y="70"/>
                  </a:lnTo>
                  <a:lnTo>
                    <a:pt x="71" y="55"/>
                  </a:lnTo>
                  <a:lnTo>
                    <a:pt x="82" y="41"/>
                  </a:lnTo>
                  <a:lnTo>
                    <a:pt x="82" y="11"/>
                  </a:lnTo>
                  <a:lnTo>
                    <a:pt x="97" y="4"/>
                  </a:lnTo>
                  <a:lnTo>
                    <a:pt x="123" y="20"/>
                  </a:lnTo>
                  <a:lnTo>
                    <a:pt x="155" y="25"/>
                  </a:lnTo>
                  <a:lnTo>
                    <a:pt x="176" y="0"/>
                  </a:lnTo>
                  <a:lnTo>
                    <a:pt x="201" y="22"/>
                  </a:lnTo>
                  <a:lnTo>
                    <a:pt x="190" y="30"/>
                  </a:lnTo>
                  <a:lnTo>
                    <a:pt x="177" y="50"/>
                  </a:lnTo>
                  <a:lnTo>
                    <a:pt x="156" y="55"/>
                  </a:lnTo>
                  <a:lnTo>
                    <a:pt x="149" y="61"/>
                  </a:lnTo>
                  <a:lnTo>
                    <a:pt x="168" y="73"/>
                  </a:lnTo>
                  <a:lnTo>
                    <a:pt x="206" y="55"/>
                  </a:lnTo>
                  <a:lnTo>
                    <a:pt x="267" y="81"/>
                  </a:lnTo>
                  <a:lnTo>
                    <a:pt x="273" y="133"/>
                  </a:lnTo>
                  <a:lnTo>
                    <a:pt x="249" y="133"/>
                  </a:lnTo>
                  <a:lnTo>
                    <a:pt x="247" y="148"/>
                  </a:lnTo>
                  <a:lnTo>
                    <a:pt x="260" y="170"/>
                  </a:lnTo>
                  <a:lnTo>
                    <a:pt x="249" y="183"/>
                  </a:lnTo>
                  <a:lnTo>
                    <a:pt x="261" y="204"/>
                  </a:lnTo>
                  <a:lnTo>
                    <a:pt x="241" y="228"/>
                  </a:lnTo>
                  <a:lnTo>
                    <a:pt x="232" y="215"/>
                  </a:lnTo>
                  <a:lnTo>
                    <a:pt x="202" y="292"/>
                  </a:lnTo>
                  <a:lnTo>
                    <a:pt x="197" y="303"/>
                  </a:lnTo>
                  <a:lnTo>
                    <a:pt x="197" y="30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安徽">
              <a:hlinkClick r:id="" action="ppaction://macro?name=Slide1.安徽_click" highlightClick="1"/>
              <a:hlinkHover r:id="" action="ppaction://noaction" highlightClick="1"/>
              <a:extLst>
                <a:ext uri="{FF2B5EF4-FFF2-40B4-BE49-F238E27FC236}">
                  <a16:creationId xmlns="" xmlns:a16="http://schemas.microsoft.com/office/drawing/2014/main" id="{82352AC2-A6C0-4E18-AC1C-44F1A4D4C210}"/>
                </a:ext>
              </a:extLst>
            </p:cNvPr>
            <p:cNvSpPr>
              <a:spLocks noChangeAspect="1"/>
            </p:cNvSpPr>
            <p:nvPr/>
          </p:nvSpPr>
          <p:spPr bwMode="auto">
            <a:xfrm rot="180000">
              <a:off x="6009977" y="3821126"/>
              <a:ext cx="729058" cy="916789"/>
            </a:xfrm>
            <a:custGeom>
              <a:avLst/>
              <a:gdLst>
                <a:gd name="T0" fmla="*/ 82 w 343"/>
                <a:gd name="T1" fmla="*/ 0 h 408"/>
                <a:gd name="T2" fmla="*/ 142 w 343"/>
                <a:gd name="T3" fmla="*/ 35 h 408"/>
                <a:gd name="T4" fmla="*/ 188 w 343"/>
                <a:gd name="T5" fmla="*/ 55 h 408"/>
                <a:gd name="T6" fmla="*/ 210 w 343"/>
                <a:gd name="T7" fmla="*/ 59 h 408"/>
                <a:gd name="T8" fmla="*/ 221 w 343"/>
                <a:gd name="T9" fmla="*/ 108 h 408"/>
                <a:gd name="T10" fmla="*/ 258 w 343"/>
                <a:gd name="T11" fmla="*/ 129 h 408"/>
                <a:gd name="T12" fmla="*/ 285 w 343"/>
                <a:gd name="T13" fmla="*/ 112 h 408"/>
                <a:gd name="T14" fmla="*/ 295 w 343"/>
                <a:gd name="T15" fmla="*/ 141 h 408"/>
                <a:gd name="T16" fmla="*/ 261 w 343"/>
                <a:gd name="T17" fmla="*/ 159 h 408"/>
                <a:gd name="T18" fmla="*/ 248 w 343"/>
                <a:gd name="T19" fmla="*/ 184 h 408"/>
                <a:gd name="T20" fmla="*/ 285 w 343"/>
                <a:gd name="T21" fmla="*/ 220 h 408"/>
                <a:gd name="T22" fmla="*/ 342 w 343"/>
                <a:gd name="T23" fmla="*/ 247 h 408"/>
                <a:gd name="T24" fmla="*/ 331 w 343"/>
                <a:gd name="T25" fmla="*/ 291 h 408"/>
                <a:gd name="T26" fmla="*/ 332 w 343"/>
                <a:gd name="T27" fmla="*/ 315 h 408"/>
                <a:gd name="T28" fmla="*/ 302 w 343"/>
                <a:gd name="T29" fmla="*/ 332 h 408"/>
                <a:gd name="T30" fmla="*/ 276 w 343"/>
                <a:gd name="T31" fmla="*/ 402 h 408"/>
                <a:gd name="T32" fmla="*/ 256 w 343"/>
                <a:gd name="T33" fmla="*/ 394 h 408"/>
                <a:gd name="T34" fmla="*/ 200 w 343"/>
                <a:gd name="T35" fmla="*/ 376 h 408"/>
                <a:gd name="T36" fmla="*/ 157 w 343"/>
                <a:gd name="T37" fmla="*/ 401 h 408"/>
                <a:gd name="T38" fmla="*/ 169 w 343"/>
                <a:gd name="T39" fmla="*/ 369 h 408"/>
                <a:gd name="T40" fmla="*/ 120 w 343"/>
                <a:gd name="T41" fmla="*/ 386 h 408"/>
                <a:gd name="T42" fmla="*/ 96 w 343"/>
                <a:gd name="T43" fmla="*/ 299 h 408"/>
                <a:gd name="T44" fmla="*/ 75 w 343"/>
                <a:gd name="T45" fmla="*/ 286 h 408"/>
                <a:gd name="T46" fmla="*/ 56 w 343"/>
                <a:gd name="T47" fmla="*/ 242 h 408"/>
                <a:gd name="T48" fmla="*/ 78 w 343"/>
                <a:gd name="T49" fmla="*/ 212 h 408"/>
                <a:gd name="T50" fmla="*/ 68 w 343"/>
                <a:gd name="T51" fmla="*/ 171 h 408"/>
                <a:gd name="T52" fmla="*/ 21 w 343"/>
                <a:gd name="T53" fmla="*/ 168 h 408"/>
                <a:gd name="T54" fmla="*/ 21 w 343"/>
                <a:gd name="T55" fmla="*/ 127 h 408"/>
                <a:gd name="T56" fmla="*/ 39 w 343"/>
                <a:gd name="T57" fmla="*/ 92 h 408"/>
                <a:gd name="T58" fmla="*/ 46 w 343"/>
                <a:gd name="T59" fmla="*/ 51 h 408"/>
                <a:gd name="T60" fmla="*/ 75 w 343"/>
                <a:gd name="T61" fmla="*/ 75 h 408"/>
                <a:gd name="T62" fmla="*/ 104 w 343"/>
                <a:gd name="T63" fmla="*/ 52 h 408"/>
                <a:gd name="T64" fmla="*/ 75 w 343"/>
                <a:gd name="T65" fmla="*/ 20 h 408"/>
                <a:gd name="T66" fmla="*/ 70 w 343"/>
                <a:gd name="T67" fmla="*/ 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3" h="408">
                  <a:moveTo>
                    <a:pt x="70" y="3"/>
                  </a:moveTo>
                  <a:lnTo>
                    <a:pt x="82" y="0"/>
                  </a:lnTo>
                  <a:lnTo>
                    <a:pt x="123" y="16"/>
                  </a:lnTo>
                  <a:lnTo>
                    <a:pt x="142" y="35"/>
                  </a:lnTo>
                  <a:lnTo>
                    <a:pt x="174" y="44"/>
                  </a:lnTo>
                  <a:lnTo>
                    <a:pt x="188" y="55"/>
                  </a:lnTo>
                  <a:lnTo>
                    <a:pt x="206" y="52"/>
                  </a:lnTo>
                  <a:lnTo>
                    <a:pt x="210" y="59"/>
                  </a:lnTo>
                  <a:lnTo>
                    <a:pt x="204" y="99"/>
                  </a:lnTo>
                  <a:lnTo>
                    <a:pt x="221" y="108"/>
                  </a:lnTo>
                  <a:lnTo>
                    <a:pt x="231" y="123"/>
                  </a:lnTo>
                  <a:lnTo>
                    <a:pt x="258" y="129"/>
                  </a:lnTo>
                  <a:lnTo>
                    <a:pt x="268" y="111"/>
                  </a:lnTo>
                  <a:lnTo>
                    <a:pt x="285" y="112"/>
                  </a:lnTo>
                  <a:lnTo>
                    <a:pt x="297" y="127"/>
                  </a:lnTo>
                  <a:lnTo>
                    <a:pt x="295" y="141"/>
                  </a:lnTo>
                  <a:lnTo>
                    <a:pt x="261" y="145"/>
                  </a:lnTo>
                  <a:lnTo>
                    <a:pt x="261" y="159"/>
                  </a:lnTo>
                  <a:lnTo>
                    <a:pt x="261" y="170"/>
                  </a:lnTo>
                  <a:lnTo>
                    <a:pt x="248" y="184"/>
                  </a:lnTo>
                  <a:lnTo>
                    <a:pt x="258" y="200"/>
                  </a:lnTo>
                  <a:lnTo>
                    <a:pt x="285" y="220"/>
                  </a:lnTo>
                  <a:lnTo>
                    <a:pt x="287" y="242"/>
                  </a:lnTo>
                  <a:lnTo>
                    <a:pt x="342" y="247"/>
                  </a:lnTo>
                  <a:lnTo>
                    <a:pt x="342" y="277"/>
                  </a:lnTo>
                  <a:lnTo>
                    <a:pt x="331" y="291"/>
                  </a:lnTo>
                  <a:lnTo>
                    <a:pt x="339" y="306"/>
                  </a:lnTo>
                  <a:lnTo>
                    <a:pt x="332" y="315"/>
                  </a:lnTo>
                  <a:lnTo>
                    <a:pt x="311" y="319"/>
                  </a:lnTo>
                  <a:lnTo>
                    <a:pt x="302" y="332"/>
                  </a:lnTo>
                  <a:lnTo>
                    <a:pt x="303" y="364"/>
                  </a:lnTo>
                  <a:lnTo>
                    <a:pt x="276" y="402"/>
                  </a:lnTo>
                  <a:lnTo>
                    <a:pt x="270" y="407"/>
                  </a:lnTo>
                  <a:lnTo>
                    <a:pt x="256" y="394"/>
                  </a:lnTo>
                  <a:lnTo>
                    <a:pt x="216" y="394"/>
                  </a:lnTo>
                  <a:lnTo>
                    <a:pt x="200" y="376"/>
                  </a:lnTo>
                  <a:lnTo>
                    <a:pt x="169" y="406"/>
                  </a:lnTo>
                  <a:lnTo>
                    <a:pt x="157" y="401"/>
                  </a:lnTo>
                  <a:lnTo>
                    <a:pt x="171" y="377"/>
                  </a:lnTo>
                  <a:lnTo>
                    <a:pt x="169" y="369"/>
                  </a:lnTo>
                  <a:lnTo>
                    <a:pt x="157" y="366"/>
                  </a:lnTo>
                  <a:lnTo>
                    <a:pt x="120" y="386"/>
                  </a:lnTo>
                  <a:lnTo>
                    <a:pt x="85" y="319"/>
                  </a:lnTo>
                  <a:lnTo>
                    <a:pt x="96" y="299"/>
                  </a:lnTo>
                  <a:lnTo>
                    <a:pt x="93" y="291"/>
                  </a:lnTo>
                  <a:lnTo>
                    <a:pt x="75" y="286"/>
                  </a:lnTo>
                  <a:lnTo>
                    <a:pt x="43" y="267"/>
                  </a:lnTo>
                  <a:lnTo>
                    <a:pt x="56" y="242"/>
                  </a:lnTo>
                  <a:lnTo>
                    <a:pt x="75" y="233"/>
                  </a:lnTo>
                  <a:lnTo>
                    <a:pt x="78" y="212"/>
                  </a:lnTo>
                  <a:lnTo>
                    <a:pt x="72" y="175"/>
                  </a:lnTo>
                  <a:lnTo>
                    <a:pt x="68" y="171"/>
                  </a:lnTo>
                  <a:lnTo>
                    <a:pt x="49" y="190"/>
                  </a:lnTo>
                  <a:lnTo>
                    <a:pt x="21" y="168"/>
                  </a:lnTo>
                  <a:lnTo>
                    <a:pt x="0" y="142"/>
                  </a:lnTo>
                  <a:lnTo>
                    <a:pt x="21" y="127"/>
                  </a:lnTo>
                  <a:lnTo>
                    <a:pt x="27" y="102"/>
                  </a:lnTo>
                  <a:lnTo>
                    <a:pt x="39" y="92"/>
                  </a:lnTo>
                  <a:lnTo>
                    <a:pt x="37" y="57"/>
                  </a:lnTo>
                  <a:lnTo>
                    <a:pt x="46" y="51"/>
                  </a:lnTo>
                  <a:lnTo>
                    <a:pt x="63" y="61"/>
                  </a:lnTo>
                  <a:lnTo>
                    <a:pt x="75" y="75"/>
                  </a:lnTo>
                  <a:lnTo>
                    <a:pt x="96" y="61"/>
                  </a:lnTo>
                  <a:lnTo>
                    <a:pt x="104" y="52"/>
                  </a:lnTo>
                  <a:lnTo>
                    <a:pt x="100" y="35"/>
                  </a:lnTo>
                  <a:lnTo>
                    <a:pt x="75" y="20"/>
                  </a:lnTo>
                  <a:lnTo>
                    <a:pt x="70" y="3"/>
                  </a:lnTo>
                  <a:lnTo>
                    <a:pt x="70" y="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江苏">
              <a:hlinkClick r:id="" action="ppaction://macro?name=Slide1.江苏_click" highlightClick="1"/>
              <a:hlinkHover r:id="" action="ppaction://noaction" highlightClick="1"/>
              <a:extLst>
                <a:ext uri="{FF2B5EF4-FFF2-40B4-BE49-F238E27FC236}">
                  <a16:creationId xmlns="" xmlns:a16="http://schemas.microsoft.com/office/drawing/2014/main" id="{A4E25DC6-CB43-4FFD-A0C4-02159ECE28DB}"/>
                </a:ext>
              </a:extLst>
            </p:cNvPr>
            <p:cNvSpPr>
              <a:spLocks noChangeAspect="1"/>
            </p:cNvSpPr>
            <p:nvPr/>
          </p:nvSpPr>
          <p:spPr bwMode="auto">
            <a:xfrm rot="180000">
              <a:off x="6195514" y="3715343"/>
              <a:ext cx="847284" cy="702378"/>
            </a:xfrm>
            <a:custGeom>
              <a:avLst/>
              <a:gdLst>
                <a:gd name="T0" fmla="*/ 375 w 404"/>
                <a:gd name="T1" fmla="*/ 255 h 323"/>
                <a:gd name="T2" fmla="*/ 365 w 404"/>
                <a:gd name="T3" fmla="*/ 282 h 323"/>
                <a:gd name="T4" fmla="*/ 354 w 404"/>
                <a:gd name="T5" fmla="*/ 297 h 323"/>
                <a:gd name="T6" fmla="*/ 333 w 404"/>
                <a:gd name="T7" fmla="*/ 322 h 323"/>
                <a:gd name="T8" fmla="*/ 301 w 404"/>
                <a:gd name="T9" fmla="*/ 317 h 323"/>
                <a:gd name="T10" fmla="*/ 275 w 404"/>
                <a:gd name="T11" fmla="*/ 301 h 323"/>
                <a:gd name="T12" fmla="*/ 260 w 404"/>
                <a:gd name="T13" fmla="*/ 308 h 323"/>
                <a:gd name="T14" fmla="*/ 205 w 404"/>
                <a:gd name="T15" fmla="*/ 303 h 323"/>
                <a:gd name="T16" fmla="*/ 203 w 404"/>
                <a:gd name="T17" fmla="*/ 281 h 323"/>
                <a:gd name="T18" fmla="*/ 176 w 404"/>
                <a:gd name="T19" fmla="*/ 261 h 323"/>
                <a:gd name="T20" fmla="*/ 166 w 404"/>
                <a:gd name="T21" fmla="*/ 245 h 323"/>
                <a:gd name="T22" fmla="*/ 179 w 404"/>
                <a:gd name="T23" fmla="*/ 231 h 323"/>
                <a:gd name="T24" fmla="*/ 179 w 404"/>
                <a:gd name="T25" fmla="*/ 220 h 323"/>
                <a:gd name="T26" fmla="*/ 179 w 404"/>
                <a:gd name="T27" fmla="*/ 206 h 323"/>
                <a:gd name="T28" fmla="*/ 213 w 404"/>
                <a:gd name="T29" fmla="*/ 202 h 323"/>
                <a:gd name="T30" fmla="*/ 215 w 404"/>
                <a:gd name="T31" fmla="*/ 188 h 323"/>
                <a:gd name="T32" fmla="*/ 203 w 404"/>
                <a:gd name="T33" fmla="*/ 173 h 323"/>
                <a:gd name="T34" fmla="*/ 186 w 404"/>
                <a:gd name="T35" fmla="*/ 172 h 323"/>
                <a:gd name="T36" fmla="*/ 176 w 404"/>
                <a:gd name="T37" fmla="*/ 190 h 323"/>
                <a:gd name="T38" fmla="*/ 149 w 404"/>
                <a:gd name="T39" fmla="*/ 184 h 323"/>
                <a:gd name="T40" fmla="*/ 139 w 404"/>
                <a:gd name="T41" fmla="*/ 169 h 323"/>
                <a:gd name="T42" fmla="*/ 122 w 404"/>
                <a:gd name="T43" fmla="*/ 160 h 323"/>
                <a:gd name="T44" fmla="*/ 128 w 404"/>
                <a:gd name="T45" fmla="*/ 120 h 323"/>
                <a:gd name="T46" fmla="*/ 124 w 404"/>
                <a:gd name="T47" fmla="*/ 113 h 323"/>
                <a:gd name="T48" fmla="*/ 106 w 404"/>
                <a:gd name="T49" fmla="*/ 116 h 323"/>
                <a:gd name="T50" fmla="*/ 92 w 404"/>
                <a:gd name="T51" fmla="*/ 105 h 323"/>
                <a:gd name="T52" fmla="*/ 60 w 404"/>
                <a:gd name="T53" fmla="*/ 96 h 323"/>
                <a:gd name="T54" fmla="*/ 41 w 404"/>
                <a:gd name="T55" fmla="*/ 77 h 323"/>
                <a:gd name="T56" fmla="*/ 0 w 404"/>
                <a:gd name="T57" fmla="*/ 61 h 323"/>
                <a:gd name="T58" fmla="*/ 3 w 404"/>
                <a:gd name="T59" fmla="*/ 42 h 323"/>
                <a:gd name="T60" fmla="*/ 20 w 404"/>
                <a:gd name="T61" fmla="*/ 35 h 323"/>
                <a:gd name="T62" fmla="*/ 50 w 404"/>
                <a:gd name="T63" fmla="*/ 61 h 323"/>
                <a:gd name="T64" fmla="*/ 60 w 404"/>
                <a:gd name="T65" fmla="*/ 61 h 323"/>
                <a:gd name="T66" fmla="*/ 87 w 404"/>
                <a:gd name="T67" fmla="*/ 57 h 323"/>
                <a:gd name="T68" fmla="*/ 103 w 404"/>
                <a:gd name="T69" fmla="*/ 45 h 323"/>
                <a:gd name="T70" fmla="*/ 125 w 404"/>
                <a:gd name="T71" fmla="*/ 62 h 323"/>
                <a:gd name="T72" fmla="*/ 134 w 404"/>
                <a:gd name="T73" fmla="*/ 46 h 323"/>
                <a:gd name="T74" fmla="*/ 138 w 404"/>
                <a:gd name="T75" fmla="*/ 36 h 323"/>
                <a:gd name="T76" fmla="*/ 156 w 404"/>
                <a:gd name="T77" fmla="*/ 26 h 323"/>
                <a:gd name="T78" fmla="*/ 161 w 404"/>
                <a:gd name="T79" fmla="*/ 4 h 323"/>
                <a:gd name="T80" fmla="*/ 179 w 404"/>
                <a:gd name="T81" fmla="*/ 0 h 323"/>
                <a:gd name="T82" fmla="*/ 226 w 404"/>
                <a:gd name="T83" fmla="*/ 31 h 323"/>
                <a:gd name="T84" fmla="*/ 258 w 404"/>
                <a:gd name="T85" fmla="*/ 45 h 323"/>
                <a:gd name="T86" fmla="*/ 322 w 404"/>
                <a:gd name="T87" fmla="*/ 150 h 323"/>
                <a:gd name="T88" fmla="*/ 319 w 404"/>
                <a:gd name="T89" fmla="*/ 161 h 323"/>
                <a:gd name="T90" fmla="*/ 362 w 404"/>
                <a:gd name="T91" fmla="*/ 181 h 323"/>
                <a:gd name="T92" fmla="*/ 374 w 404"/>
                <a:gd name="T93" fmla="*/ 198 h 323"/>
                <a:gd name="T94" fmla="*/ 393 w 404"/>
                <a:gd name="T95" fmla="*/ 208 h 323"/>
                <a:gd name="T96" fmla="*/ 403 w 404"/>
                <a:gd name="T97" fmla="*/ 227 h 323"/>
                <a:gd name="T98" fmla="*/ 389 w 404"/>
                <a:gd name="T99" fmla="*/ 232 h 323"/>
                <a:gd name="T100" fmla="*/ 368 w 404"/>
                <a:gd name="T101" fmla="*/ 226 h 323"/>
                <a:gd name="T102" fmla="*/ 338 w 404"/>
                <a:gd name="T103" fmla="*/ 226 h 323"/>
                <a:gd name="T104" fmla="*/ 311 w 404"/>
                <a:gd name="T105" fmla="*/ 216 h 323"/>
                <a:gd name="T106" fmla="*/ 298 w 404"/>
                <a:gd name="T107" fmla="*/ 226 h 323"/>
                <a:gd name="T108" fmla="*/ 325 w 404"/>
                <a:gd name="T109" fmla="*/ 232 h 323"/>
                <a:gd name="T110" fmla="*/ 349 w 404"/>
                <a:gd name="T111" fmla="*/ 243 h 323"/>
                <a:gd name="T112" fmla="*/ 375 w 404"/>
                <a:gd name="T113" fmla="*/ 255 h 323"/>
                <a:gd name="T114" fmla="*/ 375 w 404"/>
                <a:gd name="T115" fmla="*/ 25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4" h="323">
                  <a:moveTo>
                    <a:pt x="375" y="255"/>
                  </a:moveTo>
                  <a:lnTo>
                    <a:pt x="365" y="282"/>
                  </a:lnTo>
                  <a:lnTo>
                    <a:pt x="354" y="297"/>
                  </a:lnTo>
                  <a:lnTo>
                    <a:pt x="333" y="322"/>
                  </a:lnTo>
                  <a:lnTo>
                    <a:pt x="301" y="317"/>
                  </a:lnTo>
                  <a:lnTo>
                    <a:pt x="275" y="301"/>
                  </a:lnTo>
                  <a:lnTo>
                    <a:pt x="260" y="308"/>
                  </a:lnTo>
                  <a:lnTo>
                    <a:pt x="205" y="303"/>
                  </a:lnTo>
                  <a:lnTo>
                    <a:pt x="203" y="281"/>
                  </a:lnTo>
                  <a:lnTo>
                    <a:pt x="176" y="261"/>
                  </a:lnTo>
                  <a:lnTo>
                    <a:pt x="166" y="245"/>
                  </a:lnTo>
                  <a:lnTo>
                    <a:pt x="179" y="231"/>
                  </a:lnTo>
                  <a:lnTo>
                    <a:pt x="179" y="220"/>
                  </a:lnTo>
                  <a:lnTo>
                    <a:pt x="179" y="206"/>
                  </a:lnTo>
                  <a:lnTo>
                    <a:pt x="213" y="202"/>
                  </a:lnTo>
                  <a:lnTo>
                    <a:pt x="215" y="188"/>
                  </a:lnTo>
                  <a:lnTo>
                    <a:pt x="203" y="173"/>
                  </a:lnTo>
                  <a:lnTo>
                    <a:pt x="186" y="172"/>
                  </a:lnTo>
                  <a:lnTo>
                    <a:pt x="176" y="190"/>
                  </a:lnTo>
                  <a:lnTo>
                    <a:pt x="149" y="184"/>
                  </a:lnTo>
                  <a:lnTo>
                    <a:pt x="139" y="169"/>
                  </a:lnTo>
                  <a:lnTo>
                    <a:pt x="122" y="160"/>
                  </a:lnTo>
                  <a:lnTo>
                    <a:pt x="128" y="120"/>
                  </a:lnTo>
                  <a:lnTo>
                    <a:pt x="124" y="113"/>
                  </a:lnTo>
                  <a:lnTo>
                    <a:pt x="106" y="116"/>
                  </a:lnTo>
                  <a:lnTo>
                    <a:pt x="92" y="105"/>
                  </a:lnTo>
                  <a:lnTo>
                    <a:pt x="60" y="96"/>
                  </a:lnTo>
                  <a:lnTo>
                    <a:pt x="41" y="77"/>
                  </a:lnTo>
                  <a:lnTo>
                    <a:pt x="0" y="61"/>
                  </a:lnTo>
                  <a:lnTo>
                    <a:pt x="3" y="42"/>
                  </a:lnTo>
                  <a:lnTo>
                    <a:pt x="20" y="35"/>
                  </a:lnTo>
                  <a:lnTo>
                    <a:pt x="50" y="61"/>
                  </a:lnTo>
                  <a:lnTo>
                    <a:pt x="60" y="61"/>
                  </a:lnTo>
                  <a:lnTo>
                    <a:pt x="87" y="57"/>
                  </a:lnTo>
                  <a:lnTo>
                    <a:pt x="103" y="45"/>
                  </a:lnTo>
                  <a:lnTo>
                    <a:pt x="125" y="62"/>
                  </a:lnTo>
                  <a:lnTo>
                    <a:pt x="134" y="46"/>
                  </a:lnTo>
                  <a:lnTo>
                    <a:pt x="138" y="36"/>
                  </a:lnTo>
                  <a:lnTo>
                    <a:pt x="156" y="26"/>
                  </a:lnTo>
                  <a:lnTo>
                    <a:pt x="161" y="4"/>
                  </a:lnTo>
                  <a:lnTo>
                    <a:pt x="179" y="0"/>
                  </a:lnTo>
                  <a:lnTo>
                    <a:pt x="226" y="31"/>
                  </a:lnTo>
                  <a:lnTo>
                    <a:pt x="258" y="45"/>
                  </a:lnTo>
                  <a:lnTo>
                    <a:pt x="322" y="150"/>
                  </a:lnTo>
                  <a:lnTo>
                    <a:pt x="319" y="161"/>
                  </a:lnTo>
                  <a:lnTo>
                    <a:pt x="362" y="181"/>
                  </a:lnTo>
                  <a:lnTo>
                    <a:pt x="374" y="198"/>
                  </a:lnTo>
                  <a:lnTo>
                    <a:pt x="393" y="208"/>
                  </a:lnTo>
                  <a:lnTo>
                    <a:pt x="403" y="227"/>
                  </a:lnTo>
                  <a:lnTo>
                    <a:pt x="389" y="232"/>
                  </a:lnTo>
                  <a:lnTo>
                    <a:pt x="368" y="226"/>
                  </a:lnTo>
                  <a:lnTo>
                    <a:pt x="338" y="226"/>
                  </a:lnTo>
                  <a:lnTo>
                    <a:pt x="311" y="216"/>
                  </a:lnTo>
                  <a:lnTo>
                    <a:pt x="298" y="226"/>
                  </a:lnTo>
                  <a:lnTo>
                    <a:pt x="325" y="232"/>
                  </a:lnTo>
                  <a:lnTo>
                    <a:pt x="349" y="243"/>
                  </a:lnTo>
                  <a:lnTo>
                    <a:pt x="375" y="255"/>
                  </a:lnTo>
                  <a:lnTo>
                    <a:pt x="375" y="255"/>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湖北">
              <a:hlinkClick r:id="" action="ppaction://macro?name=Slide1.湖北_click" highlightClick="1"/>
              <a:hlinkHover r:id="" action="ppaction://noaction" highlightClick="1"/>
              <a:extLst>
                <a:ext uri="{FF2B5EF4-FFF2-40B4-BE49-F238E27FC236}">
                  <a16:creationId xmlns="" xmlns:a16="http://schemas.microsoft.com/office/drawing/2014/main" id="{AD0853E7-B2F3-4858-866E-E83864311EB4}"/>
                </a:ext>
              </a:extLst>
            </p:cNvPr>
            <p:cNvSpPr>
              <a:spLocks noChangeAspect="1"/>
            </p:cNvSpPr>
            <p:nvPr/>
          </p:nvSpPr>
          <p:spPr bwMode="auto">
            <a:xfrm rot="180000">
              <a:off x="5077563" y="4117119"/>
              <a:ext cx="1178974" cy="780008"/>
            </a:xfrm>
            <a:custGeom>
              <a:avLst/>
              <a:gdLst>
                <a:gd name="T0" fmla="*/ 76 w 551"/>
                <a:gd name="T1" fmla="*/ 318 h 346"/>
                <a:gd name="T2" fmla="*/ 141 w 551"/>
                <a:gd name="T3" fmla="*/ 304 h 346"/>
                <a:gd name="T4" fmla="*/ 144 w 551"/>
                <a:gd name="T5" fmla="*/ 270 h 346"/>
                <a:gd name="T6" fmla="*/ 238 w 551"/>
                <a:gd name="T7" fmla="*/ 267 h 346"/>
                <a:gd name="T8" fmla="*/ 283 w 551"/>
                <a:gd name="T9" fmla="*/ 296 h 346"/>
                <a:gd name="T10" fmla="*/ 322 w 551"/>
                <a:gd name="T11" fmla="*/ 275 h 346"/>
                <a:gd name="T12" fmla="*/ 339 w 551"/>
                <a:gd name="T13" fmla="*/ 296 h 346"/>
                <a:gd name="T14" fmla="*/ 365 w 551"/>
                <a:gd name="T15" fmla="*/ 265 h 346"/>
                <a:gd name="T16" fmla="*/ 375 w 551"/>
                <a:gd name="T17" fmla="*/ 304 h 346"/>
                <a:gd name="T18" fmla="*/ 399 w 551"/>
                <a:gd name="T19" fmla="*/ 318 h 346"/>
                <a:gd name="T20" fmla="*/ 445 w 551"/>
                <a:gd name="T21" fmla="*/ 290 h 346"/>
                <a:gd name="T22" fmla="*/ 522 w 551"/>
                <a:gd name="T23" fmla="*/ 245 h 346"/>
                <a:gd name="T24" fmla="*/ 515 w 551"/>
                <a:gd name="T25" fmla="*/ 168 h 346"/>
                <a:gd name="T26" fmla="*/ 523 w 551"/>
                <a:gd name="T27" fmla="*/ 140 h 346"/>
                <a:gd name="T28" fmla="*/ 473 w 551"/>
                <a:gd name="T29" fmla="*/ 116 h 346"/>
                <a:gd name="T30" fmla="*/ 438 w 551"/>
                <a:gd name="T31" fmla="*/ 116 h 346"/>
                <a:gd name="T32" fmla="*/ 387 w 551"/>
                <a:gd name="T33" fmla="*/ 98 h 346"/>
                <a:gd name="T34" fmla="*/ 358 w 551"/>
                <a:gd name="T35" fmla="*/ 67 h 346"/>
                <a:gd name="T36" fmla="*/ 331 w 551"/>
                <a:gd name="T37" fmla="*/ 65 h 346"/>
                <a:gd name="T38" fmla="*/ 271 w 551"/>
                <a:gd name="T39" fmla="*/ 65 h 346"/>
                <a:gd name="T40" fmla="*/ 159 w 551"/>
                <a:gd name="T41" fmla="*/ 0 h 346"/>
                <a:gd name="T42" fmla="*/ 135 w 551"/>
                <a:gd name="T43" fmla="*/ 8 h 346"/>
                <a:gd name="T44" fmla="*/ 68 w 551"/>
                <a:gd name="T45" fmla="*/ 8 h 346"/>
                <a:gd name="T46" fmla="*/ 76 w 551"/>
                <a:gd name="T47" fmla="*/ 31 h 346"/>
                <a:gd name="T48" fmla="*/ 108 w 551"/>
                <a:gd name="T49" fmla="*/ 41 h 346"/>
                <a:gd name="T50" fmla="*/ 73 w 551"/>
                <a:gd name="T51" fmla="*/ 65 h 346"/>
                <a:gd name="T52" fmla="*/ 73 w 551"/>
                <a:gd name="T53" fmla="*/ 95 h 346"/>
                <a:gd name="T54" fmla="*/ 93 w 551"/>
                <a:gd name="T55" fmla="*/ 125 h 346"/>
                <a:gd name="T56" fmla="*/ 117 w 551"/>
                <a:gd name="T57" fmla="*/ 189 h 346"/>
                <a:gd name="T58" fmla="*/ 100 w 551"/>
                <a:gd name="T59" fmla="*/ 200 h 346"/>
                <a:gd name="T60" fmla="*/ 14 w 551"/>
                <a:gd name="T61" fmla="*/ 233 h 346"/>
                <a:gd name="T62" fmla="*/ 12 w 551"/>
                <a:gd name="T63" fmla="*/ 263 h 346"/>
                <a:gd name="T64" fmla="*/ 28 w 551"/>
                <a:gd name="T65" fmla="*/ 298 h 346"/>
                <a:gd name="T66" fmla="*/ 65 w 551"/>
                <a:gd name="T67" fmla="*/ 34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1" h="346">
                  <a:moveTo>
                    <a:pt x="65" y="345"/>
                  </a:moveTo>
                  <a:lnTo>
                    <a:pt x="76" y="318"/>
                  </a:lnTo>
                  <a:lnTo>
                    <a:pt x="109" y="290"/>
                  </a:lnTo>
                  <a:lnTo>
                    <a:pt x="141" y="304"/>
                  </a:lnTo>
                  <a:lnTo>
                    <a:pt x="162" y="290"/>
                  </a:lnTo>
                  <a:lnTo>
                    <a:pt x="144" y="270"/>
                  </a:lnTo>
                  <a:lnTo>
                    <a:pt x="153" y="261"/>
                  </a:lnTo>
                  <a:lnTo>
                    <a:pt x="238" y="267"/>
                  </a:lnTo>
                  <a:lnTo>
                    <a:pt x="267" y="287"/>
                  </a:lnTo>
                  <a:lnTo>
                    <a:pt x="283" y="296"/>
                  </a:lnTo>
                  <a:lnTo>
                    <a:pt x="305" y="280"/>
                  </a:lnTo>
                  <a:lnTo>
                    <a:pt x="322" y="275"/>
                  </a:lnTo>
                  <a:lnTo>
                    <a:pt x="325" y="296"/>
                  </a:lnTo>
                  <a:lnTo>
                    <a:pt x="339" y="296"/>
                  </a:lnTo>
                  <a:lnTo>
                    <a:pt x="347" y="283"/>
                  </a:lnTo>
                  <a:lnTo>
                    <a:pt x="365" y="265"/>
                  </a:lnTo>
                  <a:lnTo>
                    <a:pt x="375" y="277"/>
                  </a:lnTo>
                  <a:lnTo>
                    <a:pt x="375" y="304"/>
                  </a:lnTo>
                  <a:lnTo>
                    <a:pt x="382" y="315"/>
                  </a:lnTo>
                  <a:lnTo>
                    <a:pt x="399" y="318"/>
                  </a:lnTo>
                  <a:lnTo>
                    <a:pt x="418" y="299"/>
                  </a:lnTo>
                  <a:lnTo>
                    <a:pt x="445" y="290"/>
                  </a:lnTo>
                  <a:lnTo>
                    <a:pt x="498" y="243"/>
                  </a:lnTo>
                  <a:lnTo>
                    <a:pt x="522" y="245"/>
                  </a:lnTo>
                  <a:lnTo>
                    <a:pt x="550" y="235"/>
                  </a:lnTo>
                  <a:lnTo>
                    <a:pt x="515" y="168"/>
                  </a:lnTo>
                  <a:lnTo>
                    <a:pt x="526" y="148"/>
                  </a:lnTo>
                  <a:lnTo>
                    <a:pt x="523" y="140"/>
                  </a:lnTo>
                  <a:lnTo>
                    <a:pt x="505" y="135"/>
                  </a:lnTo>
                  <a:lnTo>
                    <a:pt x="473" y="116"/>
                  </a:lnTo>
                  <a:lnTo>
                    <a:pt x="458" y="107"/>
                  </a:lnTo>
                  <a:lnTo>
                    <a:pt x="438" y="116"/>
                  </a:lnTo>
                  <a:lnTo>
                    <a:pt x="416" y="98"/>
                  </a:lnTo>
                  <a:lnTo>
                    <a:pt x="387" y="98"/>
                  </a:lnTo>
                  <a:lnTo>
                    <a:pt x="365" y="86"/>
                  </a:lnTo>
                  <a:lnTo>
                    <a:pt x="358" y="67"/>
                  </a:lnTo>
                  <a:lnTo>
                    <a:pt x="347" y="55"/>
                  </a:lnTo>
                  <a:lnTo>
                    <a:pt x="331" y="65"/>
                  </a:lnTo>
                  <a:lnTo>
                    <a:pt x="317" y="58"/>
                  </a:lnTo>
                  <a:lnTo>
                    <a:pt x="271" y="65"/>
                  </a:lnTo>
                  <a:lnTo>
                    <a:pt x="220" y="54"/>
                  </a:lnTo>
                  <a:lnTo>
                    <a:pt x="159" y="0"/>
                  </a:lnTo>
                  <a:lnTo>
                    <a:pt x="143" y="14"/>
                  </a:lnTo>
                  <a:lnTo>
                    <a:pt x="135" y="8"/>
                  </a:lnTo>
                  <a:lnTo>
                    <a:pt x="123" y="8"/>
                  </a:lnTo>
                  <a:lnTo>
                    <a:pt x="68" y="8"/>
                  </a:lnTo>
                  <a:lnTo>
                    <a:pt x="59" y="15"/>
                  </a:lnTo>
                  <a:lnTo>
                    <a:pt x="76" y="31"/>
                  </a:lnTo>
                  <a:lnTo>
                    <a:pt x="93" y="35"/>
                  </a:lnTo>
                  <a:lnTo>
                    <a:pt x="108" y="41"/>
                  </a:lnTo>
                  <a:lnTo>
                    <a:pt x="100" y="52"/>
                  </a:lnTo>
                  <a:lnTo>
                    <a:pt x="73" y="65"/>
                  </a:lnTo>
                  <a:lnTo>
                    <a:pt x="68" y="87"/>
                  </a:lnTo>
                  <a:lnTo>
                    <a:pt x="73" y="95"/>
                  </a:lnTo>
                  <a:lnTo>
                    <a:pt x="76" y="122"/>
                  </a:lnTo>
                  <a:lnTo>
                    <a:pt x="93" y="125"/>
                  </a:lnTo>
                  <a:lnTo>
                    <a:pt x="109" y="146"/>
                  </a:lnTo>
                  <a:lnTo>
                    <a:pt x="117" y="189"/>
                  </a:lnTo>
                  <a:lnTo>
                    <a:pt x="111" y="203"/>
                  </a:lnTo>
                  <a:lnTo>
                    <a:pt x="100" y="200"/>
                  </a:lnTo>
                  <a:lnTo>
                    <a:pt x="69" y="225"/>
                  </a:lnTo>
                  <a:lnTo>
                    <a:pt x="14" y="233"/>
                  </a:lnTo>
                  <a:lnTo>
                    <a:pt x="0" y="248"/>
                  </a:lnTo>
                  <a:lnTo>
                    <a:pt x="12" y="263"/>
                  </a:lnTo>
                  <a:lnTo>
                    <a:pt x="13" y="295"/>
                  </a:lnTo>
                  <a:lnTo>
                    <a:pt x="28" y="298"/>
                  </a:lnTo>
                  <a:lnTo>
                    <a:pt x="65" y="345"/>
                  </a:lnTo>
                  <a:lnTo>
                    <a:pt x="65" y="345"/>
                  </a:lnTo>
                </a:path>
              </a:pathLst>
            </a:custGeom>
            <a:solidFill>
              <a:schemeClr val="accent4"/>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陕西">
              <a:hlinkClick r:id="" action="ppaction://macro?name=Slide1.陕西_click" highlightClick="1"/>
              <a:hlinkHover r:id="" action="ppaction://noaction" highlightClick="1"/>
              <a:extLst>
                <a:ext uri="{FF2B5EF4-FFF2-40B4-BE49-F238E27FC236}">
                  <a16:creationId xmlns="" xmlns:a16="http://schemas.microsoft.com/office/drawing/2014/main" id="{E787E259-78E6-4312-B264-41FC315AC211}"/>
                </a:ext>
              </a:extLst>
            </p:cNvPr>
            <p:cNvSpPr>
              <a:spLocks noChangeAspect="1"/>
            </p:cNvSpPr>
            <p:nvPr/>
          </p:nvSpPr>
          <p:spPr bwMode="auto">
            <a:xfrm rot="180000">
              <a:off x="4719642" y="2973187"/>
              <a:ext cx="745480" cy="1404757"/>
            </a:xfrm>
            <a:custGeom>
              <a:avLst/>
              <a:gdLst>
                <a:gd name="T0" fmla="*/ 294 w 354"/>
                <a:gd name="T1" fmla="*/ 381 h 640"/>
                <a:gd name="T2" fmla="*/ 287 w 354"/>
                <a:gd name="T3" fmla="*/ 214 h 640"/>
                <a:gd name="T4" fmla="*/ 311 w 354"/>
                <a:gd name="T5" fmla="*/ 162 h 640"/>
                <a:gd name="T6" fmla="*/ 309 w 354"/>
                <a:gd name="T7" fmla="*/ 85 h 640"/>
                <a:gd name="T8" fmla="*/ 323 w 354"/>
                <a:gd name="T9" fmla="*/ 34 h 640"/>
                <a:gd name="T10" fmla="*/ 312 w 354"/>
                <a:gd name="T11" fmla="*/ 0 h 640"/>
                <a:gd name="T12" fmla="*/ 259 w 354"/>
                <a:gd name="T13" fmla="*/ 18 h 640"/>
                <a:gd name="T14" fmla="*/ 241 w 354"/>
                <a:gd name="T15" fmla="*/ 65 h 640"/>
                <a:gd name="T16" fmla="*/ 221 w 354"/>
                <a:gd name="T17" fmla="*/ 81 h 640"/>
                <a:gd name="T18" fmla="*/ 153 w 354"/>
                <a:gd name="T19" fmla="*/ 164 h 640"/>
                <a:gd name="T20" fmla="*/ 100 w 354"/>
                <a:gd name="T21" fmla="*/ 162 h 640"/>
                <a:gd name="T22" fmla="*/ 87 w 354"/>
                <a:gd name="T23" fmla="*/ 213 h 640"/>
                <a:gd name="T24" fmla="*/ 153 w 354"/>
                <a:gd name="T25" fmla="*/ 254 h 640"/>
                <a:gd name="T26" fmla="*/ 188 w 354"/>
                <a:gd name="T27" fmla="*/ 293 h 640"/>
                <a:gd name="T28" fmla="*/ 182 w 354"/>
                <a:gd name="T29" fmla="*/ 344 h 640"/>
                <a:gd name="T30" fmla="*/ 132 w 354"/>
                <a:gd name="T31" fmla="*/ 360 h 640"/>
                <a:gd name="T32" fmla="*/ 126 w 354"/>
                <a:gd name="T33" fmla="*/ 374 h 640"/>
                <a:gd name="T34" fmla="*/ 91 w 354"/>
                <a:gd name="T35" fmla="*/ 391 h 640"/>
                <a:gd name="T36" fmla="*/ 48 w 354"/>
                <a:gd name="T37" fmla="*/ 381 h 640"/>
                <a:gd name="T38" fmla="*/ 48 w 354"/>
                <a:gd name="T39" fmla="*/ 399 h 640"/>
                <a:gd name="T40" fmla="*/ 34 w 354"/>
                <a:gd name="T41" fmla="*/ 427 h 640"/>
                <a:gd name="T42" fmla="*/ 39 w 354"/>
                <a:gd name="T43" fmla="*/ 479 h 640"/>
                <a:gd name="T44" fmla="*/ 45 w 354"/>
                <a:gd name="T45" fmla="*/ 504 h 640"/>
                <a:gd name="T46" fmla="*/ 0 w 354"/>
                <a:gd name="T47" fmla="*/ 512 h 640"/>
                <a:gd name="T48" fmla="*/ 5 w 354"/>
                <a:gd name="T49" fmla="*/ 559 h 640"/>
                <a:gd name="T50" fmla="*/ 23 w 354"/>
                <a:gd name="T51" fmla="*/ 579 h 640"/>
                <a:gd name="T52" fmla="*/ 83 w 354"/>
                <a:gd name="T53" fmla="*/ 571 h 640"/>
                <a:gd name="T54" fmla="*/ 95 w 354"/>
                <a:gd name="T55" fmla="*/ 588 h 640"/>
                <a:gd name="T56" fmla="*/ 157 w 354"/>
                <a:gd name="T57" fmla="*/ 615 h 640"/>
                <a:gd name="T58" fmla="*/ 233 w 354"/>
                <a:gd name="T59" fmla="*/ 624 h 640"/>
                <a:gd name="T60" fmla="*/ 270 w 354"/>
                <a:gd name="T61" fmla="*/ 632 h 640"/>
                <a:gd name="T62" fmla="*/ 262 w 354"/>
                <a:gd name="T63" fmla="*/ 597 h 640"/>
                <a:gd name="T64" fmla="*/ 294 w 354"/>
                <a:gd name="T65" fmla="*/ 562 h 640"/>
                <a:gd name="T66" fmla="*/ 287 w 354"/>
                <a:gd name="T67" fmla="*/ 545 h 640"/>
                <a:gd name="T68" fmla="*/ 253 w 354"/>
                <a:gd name="T69" fmla="*/ 525 h 640"/>
                <a:gd name="T70" fmla="*/ 317 w 354"/>
                <a:gd name="T71" fmla="*/ 518 h 640"/>
                <a:gd name="T72" fmla="*/ 337 w 354"/>
                <a:gd name="T73" fmla="*/ 524 h 640"/>
                <a:gd name="T74" fmla="*/ 353 w 354"/>
                <a:gd name="T75" fmla="*/ 488 h 640"/>
                <a:gd name="T76" fmla="*/ 303 w 354"/>
                <a:gd name="T77" fmla="*/ 403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4" h="640">
                  <a:moveTo>
                    <a:pt x="303" y="403"/>
                  </a:moveTo>
                  <a:lnTo>
                    <a:pt x="294" y="381"/>
                  </a:lnTo>
                  <a:lnTo>
                    <a:pt x="311" y="324"/>
                  </a:lnTo>
                  <a:lnTo>
                    <a:pt x="287" y="214"/>
                  </a:lnTo>
                  <a:lnTo>
                    <a:pt x="303" y="187"/>
                  </a:lnTo>
                  <a:lnTo>
                    <a:pt x="311" y="162"/>
                  </a:lnTo>
                  <a:lnTo>
                    <a:pt x="289" y="117"/>
                  </a:lnTo>
                  <a:lnTo>
                    <a:pt x="309" y="85"/>
                  </a:lnTo>
                  <a:lnTo>
                    <a:pt x="312" y="56"/>
                  </a:lnTo>
                  <a:lnTo>
                    <a:pt x="323" y="34"/>
                  </a:lnTo>
                  <a:lnTo>
                    <a:pt x="322" y="7"/>
                  </a:lnTo>
                  <a:lnTo>
                    <a:pt x="312" y="0"/>
                  </a:lnTo>
                  <a:lnTo>
                    <a:pt x="298" y="17"/>
                  </a:lnTo>
                  <a:lnTo>
                    <a:pt x="259" y="18"/>
                  </a:lnTo>
                  <a:lnTo>
                    <a:pt x="239" y="49"/>
                  </a:lnTo>
                  <a:lnTo>
                    <a:pt x="241" y="65"/>
                  </a:lnTo>
                  <a:lnTo>
                    <a:pt x="237" y="76"/>
                  </a:lnTo>
                  <a:lnTo>
                    <a:pt x="221" y="81"/>
                  </a:lnTo>
                  <a:lnTo>
                    <a:pt x="160" y="169"/>
                  </a:lnTo>
                  <a:lnTo>
                    <a:pt x="153" y="164"/>
                  </a:lnTo>
                  <a:lnTo>
                    <a:pt x="135" y="158"/>
                  </a:lnTo>
                  <a:lnTo>
                    <a:pt x="100" y="162"/>
                  </a:lnTo>
                  <a:lnTo>
                    <a:pt x="88" y="177"/>
                  </a:lnTo>
                  <a:lnTo>
                    <a:pt x="87" y="213"/>
                  </a:lnTo>
                  <a:lnTo>
                    <a:pt x="92" y="224"/>
                  </a:lnTo>
                  <a:lnTo>
                    <a:pt x="153" y="254"/>
                  </a:lnTo>
                  <a:lnTo>
                    <a:pt x="184" y="274"/>
                  </a:lnTo>
                  <a:lnTo>
                    <a:pt x="188" y="293"/>
                  </a:lnTo>
                  <a:lnTo>
                    <a:pt x="173" y="316"/>
                  </a:lnTo>
                  <a:lnTo>
                    <a:pt x="182" y="344"/>
                  </a:lnTo>
                  <a:lnTo>
                    <a:pt x="176" y="357"/>
                  </a:lnTo>
                  <a:lnTo>
                    <a:pt x="132" y="360"/>
                  </a:lnTo>
                  <a:lnTo>
                    <a:pt x="123" y="367"/>
                  </a:lnTo>
                  <a:lnTo>
                    <a:pt x="126" y="374"/>
                  </a:lnTo>
                  <a:lnTo>
                    <a:pt x="126" y="386"/>
                  </a:lnTo>
                  <a:lnTo>
                    <a:pt x="91" y="391"/>
                  </a:lnTo>
                  <a:lnTo>
                    <a:pt x="72" y="381"/>
                  </a:lnTo>
                  <a:lnTo>
                    <a:pt x="48" y="381"/>
                  </a:lnTo>
                  <a:lnTo>
                    <a:pt x="45" y="386"/>
                  </a:lnTo>
                  <a:lnTo>
                    <a:pt x="48" y="399"/>
                  </a:lnTo>
                  <a:lnTo>
                    <a:pt x="37" y="413"/>
                  </a:lnTo>
                  <a:lnTo>
                    <a:pt x="34" y="427"/>
                  </a:lnTo>
                  <a:lnTo>
                    <a:pt x="56" y="445"/>
                  </a:lnTo>
                  <a:lnTo>
                    <a:pt x="39" y="479"/>
                  </a:lnTo>
                  <a:lnTo>
                    <a:pt x="46" y="495"/>
                  </a:lnTo>
                  <a:lnTo>
                    <a:pt x="45" y="504"/>
                  </a:lnTo>
                  <a:lnTo>
                    <a:pt x="19" y="504"/>
                  </a:lnTo>
                  <a:lnTo>
                    <a:pt x="0" y="512"/>
                  </a:lnTo>
                  <a:lnTo>
                    <a:pt x="15" y="533"/>
                  </a:lnTo>
                  <a:lnTo>
                    <a:pt x="5" y="559"/>
                  </a:lnTo>
                  <a:lnTo>
                    <a:pt x="21" y="562"/>
                  </a:lnTo>
                  <a:lnTo>
                    <a:pt x="23" y="579"/>
                  </a:lnTo>
                  <a:lnTo>
                    <a:pt x="36" y="580"/>
                  </a:lnTo>
                  <a:lnTo>
                    <a:pt x="83" y="571"/>
                  </a:lnTo>
                  <a:lnTo>
                    <a:pt x="92" y="575"/>
                  </a:lnTo>
                  <a:lnTo>
                    <a:pt x="95" y="588"/>
                  </a:lnTo>
                  <a:lnTo>
                    <a:pt x="115" y="593"/>
                  </a:lnTo>
                  <a:lnTo>
                    <a:pt x="157" y="615"/>
                  </a:lnTo>
                  <a:lnTo>
                    <a:pt x="182" y="605"/>
                  </a:lnTo>
                  <a:lnTo>
                    <a:pt x="233" y="624"/>
                  </a:lnTo>
                  <a:lnTo>
                    <a:pt x="245" y="639"/>
                  </a:lnTo>
                  <a:lnTo>
                    <a:pt x="270" y="632"/>
                  </a:lnTo>
                  <a:lnTo>
                    <a:pt x="267" y="605"/>
                  </a:lnTo>
                  <a:lnTo>
                    <a:pt x="262" y="597"/>
                  </a:lnTo>
                  <a:lnTo>
                    <a:pt x="267" y="575"/>
                  </a:lnTo>
                  <a:lnTo>
                    <a:pt x="294" y="562"/>
                  </a:lnTo>
                  <a:lnTo>
                    <a:pt x="302" y="551"/>
                  </a:lnTo>
                  <a:lnTo>
                    <a:pt x="287" y="545"/>
                  </a:lnTo>
                  <a:lnTo>
                    <a:pt x="270" y="541"/>
                  </a:lnTo>
                  <a:lnTo>
                    <a:pt x="253" y="525"/>
                  </a:lnTo>
                  <a:lnTo>
                    <a:pt x="262" y="518"/>
                  </a:lnTo>
                  <a:lnTo>
                    <a:pt x="317" y="518"/>
                  </a:lnTo>
                  <a:lnTo>
                    <a:pt x="329" y="518"/>
                  </a:lnTo>
                  <a:lnTo>
                    <a:pt x="337" y="524"/>
                  </a:lnTo>
                  <a:lnTo>
                    <a:pt x="353" y="510"/>
                  </a:lnTo>
                  <a:lnTo>
                    <a:pt x="353" y="488"/>
                  </a:lnTo>
                  <a:lnTo>
                    <a:pt x="303" y="413"/>
                  </a:lnTo>
                  <a:lnTo>
                    <a:pt x="303" y="403"/>
                  </a:lnTo>
                  <a:lnTo>
                    <a:pt x="303" y="40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山西">
              <a:hlinkClick r:id="" action="ppaction://macro?name=Slide1.山西_click" highlightClick="1"/>
              <a:hlinkHover r:id="" action="ppaction://noaction" highlightClick="1"/>
              <a:extLst>
                <a:ext uri="{FF2B5EF4-FFF2-40B4-BE49-F238E27FC236}">
                  <a16:creationId xmlns="" xmlns:a16="http://schemas.microsoft.com/office/drawing/2014/main" id="{A6ACB51E-62AD-4C27-BFDA-94D180A656E6}"/>
                </a:ext>
              </a:extLst>
            </p:cNvPr>
            <p:cNvSpPr>
              <a:spLocks noChangeAspect="1"/>
            </p:cNvSpPr>
            <p:nvPr/>
          </p:nvSpPr>
          <p:spPr bwMode="auto">
            <a:xfrm rot="180000">
              <a:off x="5346536" y="2763073"/>
              <a:ext cx="522163" cy="1112717"/>
            </a:xfrm>
            <a:custGeom>
              <a:avLst/>
              <a:gdLst>
                <a:gd name="T0" fmla="*/ 16 w 247"/>
                <a:gd name="T1" fmla="*/ 506 h 507"/>
                <a:gd name="T2" fmla="*/ 70 w 247"/>
                <a:gd name="T3" fmla="*/ 492 h 507"/>
                <a:gd name="T4" fmla="*/ 136 w 247"/>
                <a:gd name="T5" fmla="*/ 446 h 507"/>
                <a:gd name="T6" fmla="*/ 184 w 247"/>
                <a:gd name="T7" fmla="*/ 436 h 507"/>
                <a:gd name="T8" fmla="*/ 219 w 247"/>
                <a:gd name="T9" fmla="*/ 408 h 507"/>
                <a:gd name="T10" fmla="*/ 224 w 247"/>
                <a:gd name="T11" fmla="*/ 347 h 507"/>
                <a:gd name="T12" fmla="*/ 206 w 247"/>
                <a:gd name="T13" fmla="*/ 326 h 507"/>
                <a:gd name="T14" fmla="*/ 212 w 247"/>
                <a:gd name="T15" fmla="*/ 307 h 507"/>
                <a:gd name="T16" fmla="*/ 224 w 247"/>
                <a:gd name="T17" fmla="*/ 290 h 507"/>
                <a:gd name="T18" fmla="*/ 227 w 247"/>
                <a:gd name="T19" fmla="*/ 265 h 507"/>
                <a:gd name="T20" fmla="*/ 238 w 247"/>
                <a:gd name="T21" fmla="*/ 246 h 507"/>
                <a:gd name="T22" fmla="*/ 219 w 247"/>
                <a:gd name="T23" fmla="*/ 209 h 507"/>
                <a:gd name="T24" fmla="*/ 193 w 247"/>
                <a:gd name="T25" fmla="*/ 179 h 507"/>
                <a:gd name="T26" fmla="*/ 208 w 247"/>
                <a:gd name="T27" fmla="*/ 132 h 507"/>
                <a:gd name="T28" fmla="*/ 240 w 247"/>
                <a:gd name="T29" fmla="*/ 110 h 507"/>
                <a:gd name="T30" fmla="*/ 246 w 247"/>
                <a:gd name="T31" fmla="*/ 80 h 507"/>
                <a:gd name="T32" fmla="*/ 232 w 247"/>
                <a:gd name="T33" fmla="*/ 52 h 507"/>
                <a:gd name="T34" fmla="*/ 232 w 247"/>
                <a:gd name="T35" fmla="*/ 18 h 507"/>
                <a:gd name="T36" fmla="*/ 212 w 247"/>
                <a:gd name="T37" fmla="*/ 0 h 507"/>
                <a:gd name="T38" fmla="*/ 165 w 247"/>
                <a:gd name="T39" fmla="*/ 24 h 507"/>
                <a:gd name="T40" fmla="*/ 157 w 247"/>
                <a:gd name="T41" fmla="*/ 17 h 507"/>
                <a:gd name="T42" fmla="*/ 131 w 247"/>
                <a:gd name="T43" fmla="*/ 34 h 507"/>
                <a:gd name="T44" fmla="*/ 111 w 247"/>
                <a:gd name="T45" fmla="*/ 33 h 507"/>
                <a:gd name="T46" fmla="*/ 70 w 247"/>
                <a:gd name="T47" fmla="*/ 92 h 507"/>
                <a:gd name="T48" fmla="*/ 56 w 247"/>
                <a:gd name="T49" fmla="*/ 92 h 507"/>
                <a:gd name="T50" fmla="*/ 35 w 247"/>
                <a:gd name="T51" fmla="*/ 110 h 507"/>
                <a:gd name="T52" fmla="*/ 36 w 247"/>
                <a:gd name="T53" fmla="*/ 137 h 507"/>
                <a:gd name="T54" fmla="*/ 25 w 247"/>
                <a:gd name="T55" fmla="*/ 159 h 507"/>
                <a:gd name="T56" fmla="*/ 22 w 247"/>
                <a:gd name="T57" fmla="*/ 188 h 507"/>
                <a:gd name="T58" fmla="*/ 2 w 247"/>
                <a:gd name="T59" fmla="*/ 220 h 507"/>
                <a:gd name="T60" fmla="*/ 24 w 247"/>
                <a:gd name="T61" fmla="*/ 265 h 507"/>
                <a:gd name="T62" fmla="*/ 16 w 247"/>
                <a:gd name="T63" fmla="*/ 290 h 507"/>
                <a:gd name="T64" fmla="*/ 0 w 247"/>
                <a:gd name="T65" fmla="*/ 317 h 507"/>
                <a:gd name="T66" fmla="*/ 24 w 247"/>
                <a:gd name="T67" fmla="*/ 427 h 507"/>
                <a:gd name="T68" fmla="*/ 7 w 247"/>
                <a:gd name="T69" fmla="*/ 484 h 507"/>
                <a:gd name="T70" fmla="*/ 16 w 247"/>
                <a:gd name="T71" fmla="*/ 506 h 507"/>
                <a:gd name="T72" fmla="*/ 16 w 247"/>
                <a:gd name="T73" fmla="*/ 50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7" h="507">
                  <a:moveTo>
                    <a:pt x="16" y="506"/>
                  </a:moveTo>
                  <a:lnTo>
                    <a:pt x="70" y="492"/>
                  </a:lnTo>
                  <a:lnTo>
                    <a:pt x="136" y="446"/>
                  </a:lnTo>
                  <a:lnTo>
                    <a:pt x="184" y="436"/>
                  </a:lnTo>
                  <a:lnTo>
                    <a:pt x="219" y="408"/>
                  </a:lnTo>
                  <a:lnTo>
                    <a:pt x="224" y="347"/>
                  </a:lnTo>
                  <a:lnTo>
                    <a:pt x="206" y="326"/>
                  </a:lnTo>
                  <a:lnTo>
                    <a:pt x="212" y="307"/>
                  </a:lnTo>
                  <a:lnTo>
                    <a:pt x="224" y="290"/>
                  </a:lnTo>
                  <a:lnTo>
                    <a:pt x="227" y="265"/>
                  </a:lnTo>
                  <a:lnTo>
                    <a:pt x="238" y="246"/>
                  </a:lnTo>
                  <a:lnTo>
                    <a:pt x="219" y="209"/>
                  </a:lnTo>
                  <a:lnTo>
                    <a:pt x="193" y="179"/>
                  </a:lnTo>
                  <a:lnTo>
                    <a:pt x="208" y="132"/>
                  </a:lnTo>
                  <a:lnTo>
                    <a:pt x="240" y="110"/>
                  </a:lnTo>
                  <a:lnTo>
                    <a:pt x="246" y="80"/>
                  </a:lnTo>
                  <a:lnTo>
                    <a:pt x="232" y="52"/>
                  </a:lnTo>
                  <a:lnTo>
                    <a:pt x="232" y="18"/>
                  </a:lnTo>
                  <a:lnTo>
                    <a:pt x="212" y="0"/>
                  </a:lnTo>
                  <a:lnTo>
                    <a:pt x="165" y="24"/>
                  </a:lnTo>
                  <a:lnTo>
                    <a:pt x="157" y="17"/>
                  </a:lnTo>
                  <a:lnTo>
                    <a:pt x="131" y="34"/>
                  </a:lnTo>
                  <a:lnTo>
                    <a:pt x="111" y="33"/>
                  </a:lnTo>
                  <a:lnTo>
                    <a:pt x="70" y="92"/>
                  </a:lnTo>
                  <a:lnTo>
                    <a:pt x="56" y="92"/>
                  </a:lnTo>
                  <a:lnTo>
                    <a:pt x="35" y="110"/>
                  </a:lnTo>
                  <a:lnTo>
                    <a:pt x="36" y="137"/>
                  </a:lnTo>
                  <a:lnTo>
                    <a:pt x="25" y="159"/>
                  </a:lnTo>
                  <a:lnTo>
                    <a:pt x="22" y="188"/>
                  </a:lnTo>
                  <a:lnTo>
                    <a:pt x="2" y="220"/>
                  </a:lnTo>
                  <a:lnTo>
                    <a:pt x="24" y="265"/>
                  </a:lnTo>
                  <a:lnTo>
                    <a:pt x="16" y="290"/>
                  </a:lnTo>
                  <a:lnTo>
                    <a:pt x="0" y="317"/>
                  </a:lnTo>
                  <a:lnTo>
                    <a:pt x="24" y="427"/>
                  </a:lnTo>
                  <a:lnTo>
                    <a:pt x="7" y="484"/>
                  </a:lnTo>
                  <a:lnTo>
                    <a:pt x="16" y="506"/>
                  </a:lnTo>
                  <a:lnTo>
                    <a:pt x="16" y="506"/>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山东">
              <a:hlinkClick r:id="" action="ppaction://macro?name=Slide1.山东_click" highlightClick="1"/>
              <a:hlinkHover r:id="" action="ppaction://noaction" highlightClick="1"/>
              <a:extLst>
                <a:ext uri="{FF2B5EF4-FFF2-40B4-BE49-F238E27FC236}">
                  <a16:creationId xmlns="" xmlns:a16="http://schemas.microsoft.com/office/drawing/2014/main" id="{85368A7C-1A8C-4F0E-BAED-E61E392B9AD0}"/>
                </a:ext>
              </a:extLst>
            </p:cNvPr>
            <p:cNvSpPr>
              <a:spLocks noChangeAspect="1"/>
            </p:cNvSpPr>
            <p:nvPr/>
          </p:nvSpPr>
          <p:spPr bwMode="auto">
            <a:xfrm rot="180000">
              <a:off x="5997762" y="3160813"/>
              <a:ext cx="988499" cy="702378"/>
            </a:xfrm>
            <a:custGeom>
              <a:avLst/>
              <a:gdLst>
                <a:gd name="T0" fmla="*/ 101 w 461"/>
                <a:gd name="T1" fmla="*/ 306 h 316"/>
                <a:gd name="T2" fmla="*/ 104 w 461"/>
                <a:gd name="T3" fmla="*/ 287 h 316"/>
                <a:gd name="T4" fmla="*/ 121 w 461"/>
                <a:gd name="T5" fmla="*/ 280 h 316"/>
                <a:gd name="T6" fmla="*/ 151 w 461"/>
                <a:gd name="T7" fmla="*/ 306 h 316"/>
                <a:gd name="T8" fmla="*/ 161 w 461"/>
                <a:gd name="T9" fmla="*/ 306 h 316"/>
                <a:gd name="T10" fmla="*/ 188 w 461"/>
                <a:gd name="T11" fmla="*/ 302 h 316"/>
                <a:gd name="T12" fmla="*/ 204 w 461"/>
                <a:gd name="T13" fmla="*/ 290 h 316"/>
                <a:gd name="T14" fmla="*/ 226 w 461"/>
                <a:gd name="T15" fmla="*/ 307 h 316"/>
                <a:gd name="T16" fmla="*/ 235 w 461"/>
                <a:gd name="T17" fmla="*/ 291 h 316"/>
                <a:gd name="T18" fmla="*/ 239 w 461"/>
                <a:gd name="T19" fmla="*/ 281 h 316"/>
                <a:gd name="T20" fmla="*/ 257 w 461"/>
                <a:gd name="T21" fmla="*/ 271 h 316"/>
                <a:gd name="T22" fmla="*/ 262 w 461"/>
                <a:gd name="T23" fmla="*/ 249 h 316"/>
                <a:gd name="T24" fmla="*/ 280 w 461"/>
                <a:gd name="T25" fmla="*/ 245 h 316"/>
                <a:gd name="T26" fmla="*/ 332 w 461"/>
                <a:gd name="T27" fmla="*/ 158 h 316"/>
                <a:gd name="T28" fmla="*/ 322 w 461"/>
                <a:gd name="T29" fmla="*/ 143 h 316"/>
                <a:gd name="T30" fmla="*/ 332 w 461"/>
                <a:gd name="T31" fmla="*/ 134 h 316"/>
                <a:gd name="T32" fmla="*/ 343 w 461"/>
                <a:gd name="T33" fmla="*/ 138 h 316"/>
                <a:gd name="T34" fmla="*/ 359 w 461"/>
                <a:gd name="T35" fmla="*/ 129 h 316"/>
                <a:gd name="T36" fmla="*/ 369 w 461"/>
                <a:gd name="T37" fmla="*/ 109 h 316"/>
                <a:gd name="T38" fmla="*/ 412 w 461"/>
                <a:gd name="T39" fmla="*/ 69 h 316"/>
                <a:gd name="T40" fmla="*/ 445 w 461"/>
                <a:gd name="T41" fmla="*/ 58 h 316"/>
                <a:gd name="T42" fmla="*/ 460 w 461"/>
                <a:gd name="T43" fmla="*/ 44 h 316"/>
                <a:gd name="T44" fmla="*/ 456 w 461"/>
                <a:gd name="T45" fmla="*/ 12 h 316"/>
                <a:gd name="T46" fmla="*/ 434 w 461"/>
                <a:gd name="T47" fmla="*/ 10 h 316"/>
                <a:gd name="T48" fmla="*/ 384 w 461"/>
                <a:gd name="T49" fmla="*/ 16 h 316"/>
                <a:gd name="T50" fmla="*/ 349 w 461"/>
                <a:gd name="T51" fmla="*/ 0 h 316"/>
                <a:gd name="T52" fmla="*/ 328 w 461"/>
                <a:gd name="T53" fmla="*/ 3 h 316"/>
                <a:gd name="T54" fmla="*/ 277 w 461"/>
                <a:gd name="T55" fmla="*/ 69 h 316"/>
                <a:gd name="T56" fmla="*/ 262 w 461"/>
                <a:gd name="T57" fmla="*/ 78 h 316"/>
                <a:gd name="T58" fmla="*/ 229 w 461"/>
                <a:gd name="T59" fmla="*/ 64 h 316"/>
                <a:gd name="T60" fmla="*/ 226 w 461"/>
                <a:gd name="T61" fmla="*/ 47 h 316"/>
                <a:gd name="T62" fmla="*/ 219 w 461"/>
                <a:gd name="T63" fmla="*/ 18 h 316"/>
                <a:gd name="T64" fmla="*/ 201 w 461"/>
                <a:gd name="T65" fmla="*/ 6 h 316"/>
                <a:gd name="T66" fmla="*/ 171 w 461"/>
                <a:gd name="T67" fmla="*/ 13 h 316"/>
                <a:gd name="T68" fmla="*/ 152 w 461"/>
                <a:gd name="T69" fmla="*/ 1 h 316"/>
                <a:gd name="T70" fmla="*/ 125 w 461"/>
                <a:gd name="T71" fmla="*/ 35 h 316"/>
                <a:gd name="T72" fmla="*/ 95 w 461"/>
                <a:gd name="T73" fmla="*/ 44 h 316"/>
                <a:gd name="T74" fmla="*/ 55 w 461"/>
                <a:gd name="T75" fmla="*/ 81 h 316"/>
                <a:gd name="T76" fmla="*/ 10 w 461"/>
                <a:gd name="T77" fmla="*/ 161 h 316"/>
                <a:gd name="T78" fmla="*/ 22 w 461"/>
                <a:gd name="T79" fmla="*/ 184 h 316"/>
                <a:gd name="T80" fmla="*/ 19 w 461"/>
                <a:gd name="T81" fmla="*/ 193 h 316"/>
                <a:gd name="T82" fmla="*/ 19 w 461"/>
                <a:gd name="T83" fmla="*/ 204 h 316"/>
                <a:gd name="T84" fmla="*/ 26 w 461"/>
                <a:gd name="T85" fmla="*/ 213 h 316"/>
                <a:gd name="T86" fmla="*/ 40 w 461"/>
                <a:gd name="T87" fmla="*/ 202 h 316"/>
                <a:gd name="T88" fmla="*/ 64 w 461"/>
                <a:gd name="T89" fmla="*/ 196 h 316"/>
                <a:gd name="T90" fmla="*/ 0 w 461"/>
                <a:gd name="T91" fmla="*/ 269 h 316"/>
                <a:gd name="T92" fmla="*/ 0 w 461"/>
                <a:gd name="T93" fmla="*/ 285 h 316"/>
                <a:gd name="T94" fmla="*/ 13 w 461"/>
                <a:gd name="T95" fmla="*/ 290 h 316"/>
                <a:gd name="T96" fmla="*/ 42 w 461"/>
                <a:gd name="T97" fmla="*/ 315 h 316"/>
                <a:gd name="T98" fmla="*/ 89 w 461"/>
                <a:gd name="T99" fmla="*/ 309 h 316"/>
                <a:gd name="T100" fmla="*/ 101 w 461"/>
                <a:gd name="T101" fmla="*/ 306 h 316"/>
                <a:gd name="T102" fmla="*/ 101 w 461"/>
                <a:gd name="T103" fmla="*/ 30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1" h="316">
                  <a:moveTo>
                    <a:pt x="101" y="306"/>
                  </a:moveTo>
                  <a:lnTo>
                    <a:pt x="104" y="287"/>
                  </a:lnTo>
                  <a:lnTo>
                    <a:pt x="121" y="280"/>
                  </a:lnTo>
                  <a:lnTo>
                    <a:pt x="151" y="306"/>
                  </a:lnTo>
                  <a:lnTo>
                    <a:pt x="161" y="306"/>
                  </a:lnTo>
                  <a:lnTo>
                    <a:pt x="188" y="302"/>
                  </a:lnTo>
                  <a:lnTo>
                    <a:pt x="204" y="290"/>
                  </a:lnTo>
                  <a:lnTo>
                    <a:pt x="226" y="307"/>
                  </a:lnTo>
                  <a:lnTo>
                    <a:pt x="235" y="291"/>
                  </a:lnTo>
                  <a:lnTo>
                    <a:pt x="239" y="281"/>
                  </a:lnTo>
                  <a:lnTo>
                    <a:pt x="257" y="271"/>
                  </a:lnTo>
                  <a:lnTo>
                    <a:pt x="262" y="249"/>
                  </a:lnTo>
                  <a:lnTo>
                    <a:pt x="280" y="245"/>
                  </a:lnTo>
                  <a:lnTo>
                    <a:pt x="332" y="158"/>
                  </a:lnTo>
                  <a:lnTo>
                    <a:pt x="322" y="143"/>
                  </a:lnTo>
                  <a:lnTo>
                    <a:pt x="332" y="134"/>
                  </a:lnTo>
                  <a:lnTo>
                    <a:pt x="343" y="138"/>
                  </a:lnTo>
                  <a:lnTo>
                    <a:pt x="359" y="129"/>
                  </a:lnTo>
                  <a:lnTo>
                    <a:pt x="369" y="109"/>
                  </a:lnTo>
                  <a:lnTo>
                    <a:pt x="412" y="69"/>
                  </a:lnTo>
                  <a:lnTo>
                    <a:pt x="445" y="58"/>
                  </a:lnTo>
                  <a:lnTo>
                    <a:pt x="460" y="44"/>
                  </a:lnTo>
                  <a:lnTo>
                    <a:pt x="456" y="12"/>
                  </a:lnTo>
                  <a:lnTo>
                    <a:pt x="434" y="10"/>
                  </a:lnTo>
                  <a:lnTo>
                    <a:pt x="384" y="16"/>
                  </a:lnTo>
                  <a:lnTo>
                    <a:pt x="349" y="0"/>
                  </a:lnTo>
                  <a:lnTo>
                    <a:pt x="328" y="3"/>
                  </a:lnTo>
                  <a:lnTo>
                    <a:pt x="277" y="69"/>
                  </a:lnTo>
                  <a:lnTo>
                    <a:pt x="262" y="78"/>
                  </a:lnTo>
                  <a:lnTo>
                    <a:pt x="229" y="64"/>
                  </a:lnTo>
                  <a:lnTo>
                    <a:pt x="226" y="47"/>
                  </a:lnTo>
                  <a:lnTo>
                    <a:pt x="219" y="18"/>
                  </a:lnTo>
                  <a:lnTo>
                    <a:pt x="201" y="6"/>
                  </a:lnTo>
                  <a:lnTo>
                    <a:pt x="171" y="13"/>
                  </a:lnTo>
                  <a:lnTo>
                    <a:pt x="152" y="1"/>
                  </a:lnTo>
                  <a:lnTo>
                    <a:pt x="125" y="35"/>
                  </a:lnTo>
                  <a:lnTo>
                    <a:pt x="95" y="44"/>
                  </a:lnTo>
                  <a:lnTo>
                    <a:pt x="55" y="81"/>
                  </a:lnTo>
                  <a:lnTo>
                    <a:pt x="10" y="161"/>
                  </a:lnTo>
                  <a:lnTo>
                    <a:pt x="22" y="184"/>
                  </a:lnTo>
                  <a:lnTo>
                    <a:pt x="19" y="193"/>
                  </a:lnTo>
                  <a:lnTo>
                    <a:pt x="19" y="204"/>
                  </a:lnTo>
                  <a:lnTo>
                    <a:pt x="26" y="213"/>
                  </a:lnTo>
                  <a:lnTo>
                    <a:pt x="40" y="202"/>
                  </a:lnTo>
                  <a:lnTo>
                    <a:pt x="64" y="196"/>
                  </a:lnTo>
                  <a:lnTo>
                    <a:pt x="0" y="269"/>
                  </a:lnTo>
                  <a:lnTo>
                    <a:pt x="0" y="285"/>
                  </a:lnTo>
                  <a:lnTo>
                    <a:pt x="13" y="290"/>
                  </a:lnTo>
                  <a:lnTo>
                    <a:pt x="42" y="315"/>
                  </a:lnTo>
                  <a:lnTo>
                    <a:pt x="89" y="309"/>
                  </a:lnTo>
                  <a:lnTo>
                    <a:pt x="101" y="306"/>
                  </a:lnTo>
                  <a:lnTo>
                    <a:pt x="101" y="306"/>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天津">
              <a:hlinkClick r:id="" action="ppaction://macro?name=Slide1.天津_click" highlightClick="1"/>
              <a:hlinkHover r:id="" action="ppaction://noaction" highlightClick="1"/>
              <a:extLst>
                <a:ext uri="{FF2B5EF4-FFF2-40B4-BE49-F238E27FC236}">
                  <a16:creationId xmlns="" xmlns:a16="http://schemas.microsoft.com/office/drawing/2014/main" id="{5B6FE6A8-798F-41BA-B799-37F43B24A1CB}"/>
                </a:ext>
              </a:extLst>
            </p:cNvPr>
            <p:cNvSpPr>
              <a:spLocks noChangeAspect="1"/>
            </p:cNvSpPr>
            <p:nvPr/>
          </p:nvSpPr>
          <p:spPr bwMode="auto">
            <a:xfrm rot="180000">
              <a:off x="6201280" y="2797237"/>
              <a:ext cx="137930" cy="292043"/>
            </a:xfrm>
            <a:custGeom>
              <a:avLst/>
              <a:gdLst>
                <a:gd name="T0" fmla="*/ 60 w 74"/>
                <a:gd name="T1" fmla="*/ 124 h 134"/>
                <a:gd name="T2" fmla="*/ 39 w 74"/>
                <a:gd name="T3" fmla="*/ 133 h 134"/>
                <a:gd name="T4" fmla="*/ 3 w 74"/>
                <a:gd name="T5" fmla="*/ 123 h 134"/>
                <a:gd name="T6" fmla="*/ 1 w 74"/>
                <a:gd name="T7" fmla="*/ 114 h 134"/>
                <a:gd name="T8" fmla="*/ 0 w 74"/>
                <a:gd name="T9" fmla="*/ 55 h 134"/>
                <a:gd name="T10" fmla="*/ 23 w 74"/>
                <a:gd name="T11" fmla="*/ 44 h 134"/>
                <a:gd name="T12" fmla="*/ 19 w 74"/>
                <a:gd name="T13" fmla="*/ 33 h 134"/>
                <a:gd name="T14" fmla="*/ 25 w 74"/>
                <a:gd name="T15" fmla="*/ 11 h 134"/>
                <a:gd name="T16" fmla="*/ 27 w 74"/>
                <a:gd name="T17" fmla="*/ 0 h 134"/>
                <a:gd name="T18" fmla="*/ 40 w 74"/>
                <a:gd name="T19" fmla="*/ 6 h 134"/>
                <a:gd name="T20" fmla="*/ 46 w 74"/>
                <a:gd name="T21" fmla="*/ 26 h 134"/>
                <a:gd name="T22" fmla="*/ 43 w 74"/>
                <a:gd name="T23" fmla="*/ 39 h 134"/>
                <a:gd name="T24" fmla="*/ 70 w 74"/>
                <a:gd name="T25" fmla="*/ 57 h 134"/>
                <a:gd name="T26" fmla="*/ 73 w 74"/>
                <a:gd name="T27" fmla="*/ 71 h 134"/>
                <a:gd name="T28" fmla="*/ 58 w 74"/>
                <a:gd name="T29" fmla="*/ 83 h 134"/>
                <a:gd name="T30" fmla="*/ 53 w 74"/>
                <a:gd name="T31" fmla="*/ 107 h 134"/>
                <a:gd name="T32" fmla="*/ 60 w 74"/>
                <a:gd name="T33" fmla="*/ 124 h 134"/>
                <a:gd name="T34" fmla="*/ 60 w 74"/>
                <a:gd name="T35"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134">
                  <a:moveTo>
                    <a:pt x="60" y="124"/>
                  </a:moveTo>
                  <a:lnTo>
                    <a:pt x="39" y="133"/>
                  </a:lnTo>
                  <a:lnTo>
                    <a:pt x="3" y="123"/>
                  </a:lnTo>
                  <a:lnTo>
                    <a:pt x="1" y="114"/>
                  </a:lnTo>
                  <a:lnTo>
                    <a:pt x="0" y="55"/>
                  </a:lnTo>
                  <a:lnTo>
                    <a:pt x="23" y="44"/>
                  </a:lnTo>
                  <a:lnTo>
                    <a:pt x="19" y="33"/>
                  </a:lnTo>
                  <a:lnTo>
                    <a:pt x="25" y="11"/>
                  </a:lnTo>
                  <a:lnTo>
                    <a:pt x="27" y="0"/>
                  </a:lnTo>
                  <a:lnTo>
                    <a:pt x="40" y="6"/>
                  </a:lnTo>
                  <a:lnTo>
                    <a:pt x="46" y="26"/>
                  </a:lnTo>
                  <a:lnTo>
                    <a:pt x="43" y="39"/>
                  </a:lnTo>
                  <a:lnTo>
                    <a:pt x="70" y="57"/>
                  </a:lnTo>
                  <a:lnTo>
                    <a:pt x="73" y="71"/>
                  </a:lnTo>
                  <a:lnTo>
                    <a:pt x="58" y="83"/>
                  </a:lnTo>
                  <a:lnTo>
                    <a:pt x="53" y="107"/>
                  </a:lnTo>
                  <a:lnTo>
                    <a:pt x="60" y="124"/>
                  </a:lnTo>
                  <a:lnTo>
                    <a:pt x="60" y="124"/>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北京">
              <a:hlinkClick r:id="" action="ppaction://macro?name=Slide1.北京_click" highlightClick="1"/>
              <a:hlinkHover r:id="" action="ppaction://noaction" highlightClick="1"/>
              <a:extLst>
                <a:ext uri="{FF2B5EF4-FFF2-40B4-BE49-F238E27FC236}">
                  <a16:creationId xmlns="" xmlns:a16="http://schemas.microsoft.com/office/drawing/2014/main" id="{CEC56EC2-C918-4B3A-9A48-B12CA3DD6896}"/>
                </a:ext>
              </a:extLst>
            </p:cNvPr>
            <p:cNvSpPr>
              <a:spLocks noChangeAspect="1"/>
            </p:cNvSpPr>
            <p:nvPr/>
          </p:nvSpPr>
          <p:spPr bwMode="auto">
            <a:xfrm rot="180000">
              <a:off x="5997881" y="2675078"/>
              <a:ext cx="262724" cy="269860"/>
            </a:xfrm>
            <a:custGeom>
              <a:avLst/>
              <a:gdLst>
                <a:gd name="T0" fmla="*/ 11 w 14"/>
                <a:gd name="T1" fmla="*/ 12 h 14"/>
                <a:gd name="T2" fmla="*/ 12 w 14"/>
                <a:gd name="T3" fmla="*/ 10 h 14"/>
                <a:gd name="T4" fmla="*/ 13 w 14"/>
                <a:gd name="T5" fmla="*/ 10 h 14"/>
                <a:gd name="T6" fmla="*/ 14 w 14"/>
                <a:gd name="T7" fmla="*/ 7 h 14"/>
                <a:gd name="T8" fmla="*/ 14 w 14"/>
                <a:gd name="T9" fmla="*/ 6 h 14"/>
                <a:gd name="T10" fmla="*/ 13 w 14"/>
                <a:gd name="T11" fmla="*/ 3 h 14"/>
                <a:gd name="T12" fmla="*/ 12 w 14"/>
                <a:gd name="T13" fmla="*/ 3 h 14"/>
                <a:gd name="T14" fmla="*/ 7 w 14"/>
                <a:gd name="T15" fmla="*/ 0 h 14"/>
                <a:gd name="T16" fmla="*/ 4 w 14"/>
                <a:gd name="T17" fmla="*/ 3 h 14"/>
                <a:gd name="T18" fmla="*/ 3 w 14"/>
                <a:gd name="T19" fmla="*/ 6 h 14"/>
                <a:gd name="T20" fmla="*/ 0 w 14"/>
                <a:gd name="T21" fmla="*/ 9 h 14"/>
                <a:gd name="T22" fmla="*/ 0 w 14"/>
                <a:gd name="T23" fmla="*/ 12 h 14"/>
                <a:gd name="T24" fmla="*/ 1 w 14"/>
                <a:gd name="T25" fmla="*/ 14 h 14"/>
                <a:gd name="T26" fmla="*/ 4 w 14"/>
                <a:gd name="T27" fmla="*/ 13 h 14"/>
                <a:gd name="T28" fmla="*/ 7 w 14"/>
                <a:gd name="T29" fmla="*/ 14 h 14"/>
                <a:gd name="T30" fmla="*/ 8 w 14"/>
                <a:gd name="T31" fmla="*/ 13 h 14"/>
                <a:gd name="T32" fmla="*/ 11 w 14"/>
                <a:gd name="T33" fmla="*/ 12 h 14"/>
                <a:gd name="T34" fmla="*/ 11 w 14"/>
                <a:gd name="T35"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4">
                  <a:moveTo>
                    <a:pt x="11" y="12"/>
                  </a:moveTo>
                  <a:lnTo>
                    <a:pt x="12" y="10"/>
                  </a:lnTo>
                  <a:lnTo>
                    <a:pt x="13" y="10"/>
                  </a:lnTo>
                  <a:lnTo>
                    <a:pt x="14" y="7"/>
                  </a:lnTo>
                  <a:lnTo>
                    <a:pt x="14" y="6"/>
                  </a:lnTo>
                  <a:lnTo>
                    <a:pt x="13" y="3"/>
                  </a:lnTo>
                  <a:lnTo>
                    <a:pt x="12" y="3"/>
                  </a:lnTo>
                  <a:lnTo>
                    <a:pt x="7" y="0"/>
                  </a:lnTo>
                  <a:lnTo>
                    <a:pt x="4" y="3"/>
                  </a:lnTo>
                  <a:lnTo>
                    <a:pt x="3" y="6"/>
                  </a:lnTo>
                  <a:lnTo>
                    <a:pt x="0" y="9"/>
                  </a:lnTo>
                  <a:lnTo>
                    <a:pt x="0" y="12"/>
                  </a:lnTo>
                  <a:lnTo>
                    <a:pt x="1" y="14"/>
                  </a:lnTo>
                  <a:lnTo>
                    <a:pt x="4" y="13"/>
                  </a:lnTo>
                  <a:lnTo>
                    <a:pt x="7" y="14"/>
                  </a:lnTo>
                  <a:lnTo>
                    <a:pt x="8" y="13"/>
                  </a:lnTo>
                  <a:lnTo>
                    <a:pt x="11" y="12"/>
                  </a:lnTo>
                  <a:lnTo>
                    <a:pt x="11" y="12"/>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宁夏">
              <a:hlinkClick r:id="" action="ppaction://macro?name=Slide1.宁夏_click" highlightClick="1"/>
              <a:hlinkHover r:id="" action="ppaction://noaction" highlightClick="1"/>
              <a:extLst>
                <a:ext uri="{FF2B5EF4-FFF2-40B4-BE49-F238E27FC236}">
                  <a16:creationId xmlns="" xmlns:a16="http://schemas.microsoft.com/office/drawing/2014/main" id="{2301B770-C4B0-4C99-90E3-C7CA9C703BD2}"/>
                </a:ext>
              </a:extLst>
            </p:cNvPr>
            <p:cNvSpPr>
              <a:spLocks noChangeAspect="1"/>
            </p:cNvSpPr>
            <p:nvPr/>
          </p:nvSpPr>
          <p:spPr bwMode="auto">
            <a:xfrm rot="180000">
              <a:off x="4544078" y="3010024"/>
              <a:ext cx="400653" cy="743042"/>
            </a:xfrm>
            <a:custGeom>
              <a:avLst/>
              <a:gdLst>
                <a:gd name="T0" fmla="*/ 180 w 194"/>
                <a:gd name="T1" fmla="*/ 187 h 335"/>
                <a:gd name="T2" fmla="*/ 181 w 194"/>
                <a:gd name="T3" fmla="*/ 151 h 335"/>
                <a:gd name="T4" fmla="*/ 193 w 194"/>
                <a:gd name="T5" fmla="*/ 136 h 335"/>
                <a:gd name="T6" fmla="*/ 188 w 194"/>
                <a:gd name="T7" fmla="*/ 119 h 335"/>
                <a:gd name="T8" fmla="*/ 129 w 194"/>
                <a:gd name="T9" fmla="*/ 96 h 335"/>
                <a:gd name="T10" fmla="*/ 132 w 194"/>
                <a:gd name="T11" fmla="*/ 72 h 335"/>
                <a:gd name="T12" fmla="*/ 151 w 194"/>
                <a:gd name="T13" fmla="*/ 47 h 335"/>
                <a:gd name="T14" fmla="*/ 139 w 194"/>
                <a:gd name="T15" fmla="*/ 6 h 335"/>
                <a:gd name="T16" fmla="*/ 135 w 194"/>
                <a:gd name="T17" fmla="*/ 0 h 335"/>
                <a:gd name="T18" fmla="*/ 95 w 194"/>
                <a:gd name="T19" fmla="*/ 27 h 335"/>
                <a:gd name="T20" fmla="*/ 77 w 194"/>
                <a:gd name="T21" fmla="*/ 85 h 335"/>
                <a:gd name="T22" fmla="*/ 70 w 194"/>
                <a:gd name="T23" fmla="*/ 127 h 335"/>
                <a:gd name="T24" fmla="*/ 39 w 194"/>
                <a:gd name="T25" fmla="*/ 151 h 335"/>
                <a:gd name="T26" fmla="*/ 21 w 194"/>
                <a:gd name="T27" fmla="*/ 159 h 335"/>
                <a:gd name="T28" fmla="*/ 0 w 194"/>
                <a:gd name="T29" fmla="*/ 165 h 335"/>
                <a:gd name="T30" fmla="*/ 49 w 194"/>
                <a:gd name="T31" fmla="*/ 226 h 335"/>
                <a:gd name="T32" fmla="*/ 60 w 194"/>
                <a:gd name="T33" fmla="*/ 272 h 335"/>
                <a:gd name="T34" fmla="*/ 54 w 194"/>
                <a:gd name="T35" fmla="*/ 294 h 335"/>
                <a:gd name="T36" fmla="*/ 89 w 194"/>
                <a:gd name="T37" fmla="*/ 312 h 335"/>
                <a:gd name="T38" fmla="*/ 89 w 194"/>
                <a:gd name="T39" fmla="*/ 327 h 335"/>
                <a:gd name="T40" fmla="*/ 120 w 194"/>
                <a:gd name="T41" fmla="*/ 334 h 335"/>
                <a:gd name="T42" fmla="*/ 130 w 194"/>
                <a:gd name="T43" fmla="*/ 334 h 335"/>
                <a:gd name="T44" fmla="*/ 130 w 194"/>
                <a:gd name="T45" fmla="*/ 308 h 335"/>
                <a:gd name="T46" fmla="*/ 155 w 194"/>
                <a:gd name="T47" fmla="*/ 305 h 335"/>
                <a:gd name="T48" fmla="*/ 160 w 194"/>
                <a:gd name="T49" fmla="*/ 274 h 335"/>
                <a:gd name="T50" fmla="*/ 143 w 194"/>
                <a:gd name="T51" fmla="*/ 261 h 335"/>
                <a:gd name="T52" fmla="*/ 130 w 194"/>
                <a:gd name="T53" fmla="*/ 248 h 335"/>
                <a:gd name="T54" fmla="*/ 136 w 194"/>
                <a:gd name="T55" fmla="*/ 188 h 335"/>
                <a:gd name="T56" fmla="*/ 149 w 194"/>
                <a:gd name="T57" fmla="*/ 182 h 335"/>
                <a:gd name="T58" fmla="*/ 171 w 194"/>
                <a:gd name="T59" fmla="*/ 191 h 335"/>
                <a:gd name="T60" fmla="*/ 180 w 194"/>
                <a:gd name="T61" fmla="*/ 187 h 335"/>
                <a:gd name="T62" fmla="*/ 180 w 194"/>
                <a:gd name="T63" fmla="*/ 1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4" h="335">
                  <a:moveTo>
                    <a:pt x="180" y="187"/>
                  </a:moveTo>
                  <a:lnTo>
                    <a:pt x="181" y="151"/>
                  </a:lnTo>
                  <a:lnTo>
                    <a:pt x="193" y="136"/>
                  </a:lnTo>
                  <a:lnTo>
                    <a:pt x="188" y="119"/>
                  </a:lnTo>
                  <a:lnTo>
                    <a:pt x="129" y="96"/>
                  </a:lnTo>
                  <a:lnTo>
                    <a:pt x="132" y="72"/>
                  </a:lnTo>
                  <a:lnTo>
                    <a:pt x="151" y="47"/>
                  </a:lnTo>
                  <a:lnTo>
                    <a:pt x="139" y="6"/>
                  </a:lnTo>
                  <a:lnTo>
                    <a:pt x="135" y="0"/>
                  </a:lnTo>
                  <a:lnTo>
                    <a:pt x="95" y="27"/>
                  </a:lnTo>
                  <a:lnTo>
                    <a:pt x="77" y="85"/>
                  </a:lnTo>
                  <a:lnTo>
                    <a:pt x="70" y="127"/>
                  </a:lnTo>
                  <a:lnTo>
                    <a:pt x="39" y="151"/>
                  </a:lnTo>
                  <a:lnTo>
                    <a:pt x="21" y="159"/>
                  </a:lnTo>
                  <a:lnTo>
                    <a:pt x="0" y="165"/>
                  </a:lnTo>
                  <a:lnTo>
                    <a:pt x="49" y="226"/>
                  </a:lnTo>
                  <a:lnTo>
                    <a:pt x="60" y="272"/>
                  </a:lnTo>
                  <a:lnTo>
                    <a:pt x="54" y="294"/>
                  </a:lnTo>
                  <a:lnTo>
                    <a:pt x="89" y="312"/>
                  </a:lnTo>
                  <a:lnTo>
                    <a:pt x="89" y="327"/>
                  </a:lnTo>
                  <a:lnTo>
                    <a:pt x="120" y="334"/>
                  </a:lnTo>
                  <a:lnTo>
                    <a:pt x="130" y="334"/>
                  </a:lnTo>
                  <a:lnTo>
                    <a:pt x="130" y="308"/>
                  </a:lnTo>
                  <a:lnTo>
                    <a:pt x="155" y="305"/>
                  </a:lnTo>
                  <a:lnTo>
                    <a:pt x="160" y="274"/>
                  </a:lnTo>
                  <a:lnTo>
                    <a:pt x="143" y="261"/>
                  </a:lnTo>
                  <a:lnTo>
                    <a:pt x="130" y="248"/>
                  </a:lnTo>
                  <a:lnTo>
                    <a:pt x="136" y="188"/>
                  </a:lnTo>
                  <a:lnTo>
                    <a:pt x="149" y="182"/>
                  </a:lnTo>
                  <a:lnTo>
                    <a:pt x="171" y="191"/>
                  </a:lnTo>
                  <a:lnTo>
                    <a:pt x="180" y="187"/>
                  </a:lnTo>
                  <a:lnTo>
                    <a:pt x="180" y="187"/>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西藏">
              <a:hlinkClick r:id="" action="ppaction://macro?name=Slide1.西藏_click" highlightClick="1"/>
              <a:hlinkHover r:id="" action="ppaction://noaction" highlightClick="1"/>
              <a:extLst>
                <a:ext uri="{FF2B5EF4-FFF2-40B4-BE49-F238E27FC236}">
                  <a16:creationId xmlns="" xmlns:a16="http://schemas.microsoft.com/office/drawing/2014/main" id="{61D50247-EEAE-421E-B858-E57A5B39DC32}"/>
                </a:ext>
              </a:extLst>
            </p:cNvPr>
            <p:cNvSpPr>
              <a:spLocks noChangeAspect="1"/>
            </p:cNvSpPr>
            <p:nvPr/>
          </p:nvSpPr>
          <p:spPr bwMode="auto">
            <a:xfrm rot="180000">
              <a:off x="775563" y="3271807"/>
              <a:ext cx="2929370" cy="1659831"/>
            </a:xfrm>
            <a:custGeom>
              <a:avLst/>
              <a:gdLst>
                <a:gd name="T0" fmla="*/ 847 w 1394"/>
                <a:gd name="T1" fmla="*/ 719 h 754"/>
                <a:gd name="T2" fmla="*/ 870 w 1394"/>
                <a:gd name="T3" fmla="*/ 743 h 754"/>
                <a:gd name="T4" fmla="*/ 941 w 1394"/>
                <a:gd name="T5" fmla="*/ 719 h 754"/>
                <a:gd name="T6" fmla="*/ 984 w 1394"/>
                <a:gd name="T7" fmla="*/ 687 h 754"/>
                <a:gd name="T8" fmla="*/ 1037 w 1394"/>
                <a:gd name="T9" fmla="*/ 667 h 754"/>
                <a:gd name="T10" fmla="*/ 1092 w 1394"/>
                <a:gd name="T11" fmla="*/ 649 h 754"/>
                <a:gd name="T12" fmla="*/ 1183 w 1394"/>
                <a:gd name="T13" fmla="*/ 632 h 754"/>
                <a:gd name="T14" fmla="*/ 1185 w 1394"/>
                <a:gd name="T15" fmla="*/ 667 h 754"/>
                <a:gd name="T16" fmla="*/ 1213 w 1394"/>
                <a:gd name="T17" fmla="*/ 672 h 754"/>
                <a:gd name="T18" fmla="*/ 1197 w 1394"/>
                <a:gd name="T19" fmla="*/ 714 h 754"/>
                <a:gd name="T20" fmla="*/ 1213 w 1394"/>
                <a:gd name="T21" fmla="*/ 719 h 754"/>
                <a:gd name="T22" fmla="*/ 1290 w 1394"/>
                <a:gd name="T23" fmla="*/ 714 h 754"/>
                <a:gd name="T24" fmla="*/ 1337 w 1394"/>
                <a:gd name="T25" fmla="*/ 729 h 754"/>
                <a:gd name="T26" fmla="*/ 1358 w 1394"/>
                <a:gd name="T27" fmla="*/ 738 h 754"/>
                <a:gd name="T28" fmla="*/ 1361 w 1394"/>
                <a:gd name="T29" fmla="*/ 687 h 754"/>
                <a:gd name="T30" fmla="*/ 1393 w 1394"/>
                <a:gd name="T31" fmla="*/ 654 h 754"/>
                <a:gd name="T32" fmla="*/ 1368 w 1394"/>
                <a:gd name="T33" fmla="*/ 493 h 754"/>
                <a:gd name="T34" fmla="*/ 1340 w 1394"/>
                <a:gd name="T35" fmla="*/ 404 h 754"/>
                <a:gd name="T36" fmla="*/ 1274 w 1394"/>
                <a:gd name="T37" fmla="*/ 373 h 754"/>
                <a:gd name="T38" fmla="*/ 1231 w 1394"/>
                <a:gd name="T39" fmla="*/ 454 h 754"/>
                <a:gd name="T40" fmla="*/ 1153 w 1394"/>
                <a:gd name="T41" fmla="*/ 411 h 754"/>
                <a:gd name="T42" fmla="*/ 1004 w 1394"/>
                <a:gd name="T43" fmla="*/ 358 h 754"/>
                <a:gd name="T44" fmla="*/ 943 w 1394"/>
                <a:gd name="T45" fmla="*/ 348 h 754"/>
                <a:gd name="T46" fmla="*/ 825 w 1394"/>
                <a:gd name="T47" fmla="*/ 299 h 754"/>
                <a:gd name="T48" fmla="*/ 767 w 1394"/>
                <a:gd name="T49" fmla="*/ 162 h 754"/>
                <a:gd name="T50" fmla="*/ 791 w 1394"/>
                <a:gd name="T51" fmla="*/ 118 h 754"/>
                <a:gd name="T52" fmla="*/ 788 w 1394"/>
                <a:gd name="T53" fmla="*/ 58 h 754"/>
                <a:gd name="T54" fmla="*/ 797 w 1394"/>
                <a:gd name="T55" fmla="*/ 29 h 754"/>
                <a:gd name="T56" fmla="*/ 695 w 1394"/>
                <a:gd name="T57" fmla="*/ 0 h 754"/>
                <a:gd name="T58" fmla="*/ 619 w 1394"/>
                <a:gd name="T59" fmla="*/ 8 h 754"/>
                <a:gd name="T60" fmla="*/ 524 w 1394"/>
                <a:gd name="T61" fmla="*/ 40 h 754"/>
                <a:gd name="T62" fmla="*/ 431 w 1394"/>
                <a:gd name="T63" fmla="*/ 51 h 754"/>
                <a:gd name="T64" fmla="*/ 370 w 1394"/>
                <a:gd name="T65" fmla="*/ 18 h 754"/>
                <a:gd name="T66" fmla="*/ 268 w 1394"/>
                <a:gd name="T67" fmla="*/ 36 h 754"/>
                <a:gd name="T68" fmla="*/ 227 w 1394"/>
                <a:gd name="T69" fmla="*/ 13 h 754"/>
                <a:gd name="T70" fmla="*/ 151 w 1394"/>
                <a:gd name="T71" fmla="*/ 24 h 754"/>
                <a:gd name="T72" fmla="*/ 113 w 1394"/>
                <a:gd name="T73" fmla="*/ 72 h 754"/>
                <a:gd name="T74" fmla="*/ 92 w 1394"/>
                <a:gd name="T75" fmla="*/ 97 h 754"/>
                <a:gd name="T76" fmla="*/ 66 w 1394"/>
                <a:gd name="T77" fmla="*/ 110 h 754"/>
                <a:gd name="T78" fmla="*/ 54 w 1394"/>
                <a:gd name="T79" fmla="*/ 130 h 754"/>
                <a:gd name="T80" fmla="*/ 75 w 1394"/>
                <a:gd name="T81" fmla="*/ 173 h 754"/>
                <a:gd name="T82" fmla="*/ 69 w 1394"/>
                <a:gd name="T83" fmla="*/ 217 h 754"/>
                <a:gd name="T84" fmla="*/ 19 w 1394"/>
                <a:gd name="T85" fmla="*/ 204 h 754"/>
                <a:gd name="T86" fmla="*/ 0 w 1394"/>
                <a:gd name="T87" fmla="*/ 219 h 754"/>
                <a:gd name="T88" fmla="*/ 13 w 1394"/>
                <a:gd name="T89" fmla="*/ 260 h 754"/>
                <a:gd name="T90" fmla="*/ 7 w 1394"/>
                <a:gd name="T91" fmla="*/ 298 h 754"/>
                <a:gd name="T92" fmla="*/ 30 w 1394"/>
                <a:gd name="T93" fmla="*/ 312 h 754"/>
                <a:gd name="T94" fmla="*/ 92 w 1394"/>
                <a:gd name="T95" fmla="*/ 371 h 754"/>
                <a:gd name="T96" fmla="*/ 130 w 1394"/>
                <a:gd name="T97" fmla="*/ 424 h 754"/>
                <a:gd name="T98" fmla="*/ 153 w 1394"/>
                <a:gd name="T99" fmla="*/ 443 h 754"/>
                <a:gd name="T100" fmla="*/ 195 w 1394"/>
                <a:gd name="T101" fmla="*/ 439 h 754"/>
                <a:gd name="T102" fmla="*/ 295 w 1394"/>
                <a:gd name="T103" fmla="*/ 549 h 754"/>
                <a:gd name="T104" fmla="*/ 325 w 1394"/>
                <a:gd name="T105" fmla="*/ 537 h 754"/>
                <a:gd name="T106" fmla="*/ 334 w 1394"/>
                <a:gd name="T107" fmla="*/ 579 h 754"/>
                <a:gd name="T108" fmla="*/ 395 w 1394"/>
                <a:gd name="T109" fmla="*/ 604 h 754"/>
                <a:gd name="T110" fmla="*/ 445 w 1394"/>
                <a:gd name="T111" fmla="*/ 658 h 754"/>
                <a:gd name="T112" fmla="*/ 454 w 1394"/>
                <a:gd name="T113" fmla="*/ 679 h 754"/>
                <a:gd name="T114" fmla="*/ 511 w 1394"/>
                <a:gd name="T115" fmla="*/ 677 h 754"/>
                <a:gd name="T116" fmla="*/ 607 w 1394"/>
                <a:gd name="T117" fmla="*/ 698 h 754"/>
                <a:gd name="T118" fmla="*/ 652 w 1394"/>
                <a:gd name="T119" fmla="*/ 710 h 754"/>
                <a:gd name="T120" fmla="*/ 654 w 1394"/>
                <a:gd name="T121" fmla="*/ 753 h 754"/>
                <a:gd name="T122" fmla="*/ 736 w 1394"/>
                <a:gd name="T123" fmla="*/ 689 h 754"/>
                <a:gd name="T124" fmla="*/ 803 w 1394"/>
                <a:gd name="T125" fmla="*/ 71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4" h="754">
                  <a:moveTo>
                    <a:pt x="803" y="714"/>
                  </a:moveTo>
                  <a:lnTo>
                    <a:pt x="847" y="719"/>
                  </a:lnTo>
                  <a:lnTo>
                    <a:pt x="862" y="740"/>
                  </a:lnTo>
                  <a:lnTo>
                    <a:pt x="870" y="743"/>
                  </a:lnTo>
                  <a:lnTo>
                    <a:pt x="936" y="732"/>
                  </a:lnTo>
                  <a:lnTo>
                    <a:pt x="941" y="719"/>
                  </a:lnTo>
                  <a:lnTo>
                    <a:pt x="952" y="713"/>
                  </a:lnTo>
                  <a:lnTo>
                    <a:pt x="984" y="687"/>
                  </a:lnTo>
                  <a:lnTo>
                    <a:pt x="1012" y="684"/>
                  </a:lnTo>
                  <a:lnTo>
                    <a:pt x="1037" y="667"/>
                  </a:lnTo>
                  <a:lnTo>
                    <a:pt x="1087" y="640"/>
                  </a:lnTo>
                  <a:lnTo>
                    <a:pt x="1092" y="649"/>
                  </a:lnTo>
                  <a:lnTo>
                    <a:pt x="1130" y="660"/>
                  </a:lnTo>
                  <a:lnTo>
                    <a:pt x="1183" y="632"/>
                  </a:lnTo>
                  <a:lnTo>
                    <a:pt x="1201" y="644"/>
                  </a:lnTo>
                  <a:lnTo>
                    <a:pt x="1185" y="667"/>
                  </a:lnTo>
                  <a:lnTo>
                    <a:pt x="1191" y="672"/>
                  </a:lnTo>
                  <a:lnTo>
                    <a:pt x="1213" y="672"/>
                  </a:lnTo>
                  <a:lnTo>
                    <a:pt x="1215" y="681"/>
                  </a:lnTo>
                  <a:lnTo>
                    <a:pt x="1197" y="714"/>
                  </a:lnTo>
                  <a:lnTo>
                    <a:pt x="1202" y="719"/>
                  </a:lnTo>
                  <a:lnTo>
                    <a:pt x="1213" y="719"/>
                  </a:lnTo>
                  <a:lnTo>
                    <a:pt x="1267" y="734"/>
                  </a:lnTo>
                  <a:lnTo>
                    <a:pt x="1290" y="714"/>
                  </a:lnTo>
                  <a:lnTo>
                    <a:pt x="1326" y="742"/>
                  </a:lnTo>
                  <a:lnTo>
                    <a:pt x="1337" y="729"/>
                  </a:lnTo>
                  <a:lnTo>
                    <a:pt x="1346" y="738"/>
                  </a:lnTo>
                  <a:lnTo>
                    <a:pt x="1358" y="738"/>
                  </a:lnTo>
                  <a:lnTo>
                    <a:pt x="1363" y="729"/>
                  </a:lnTo>
                  <a:lnTo>
                    <a:pt x="1361" y="687"/>
                  </a:lnTo>
                  <a:lnTo>
                    <a:pt x="1369" y="681"/>
                  </a:lnTo>
                  <a:lnTo>
                    <a:pt x="1393" y="654"/>
                  </a:lnTo>
                  <a:lnTo>
                    <a:pt x="1388" y="547"/>
                  </a:lnTo>
                  <a:lnTo>
                    <a:pt x="1368" y="493"/>
                  </a:lnTo>
                  <a:lnTo>
                    <a:pt x="1383" y="482"/>
                  </a:lnTo>
                  <a:lnTo>
                    <a:pt x="1340" y="404"/>
                  </a:lnTo>
                  <a:lnTo>
                    <a:pt x="1289" y="363"/>
                  </a:lnTo>
                  <a:lnTo>
                    <a:pt x="1274" y="373"/>
                  </a:lnTo>
                  <a:lnTo>
                    <a:pt x="1276" y="396"/>
                  </a:lnTo>
                  <a:lnTo>
                    <a:pt x="1231" y="454"/>
                  </a:lnTo>
                  <a:lnTo>
                    <a:pt x="1158" y="439"/>
                  </a:lnTo>
                  <a:lnTo>
                    <a:pt x="1153" y="411"/>
                  </a:lnTo>
                  <a:lnTo>
                    <a:pt x="1106" y="374"/>
                  </a:lnTo>
                  <a:lnTo>
                    <a:pt x="1004" y="358"/>
                  </a:lnTo>
                  <a:lnTo>
                    <a:pt x="961" y="351"/>
                  </a:lnTo>
                  <a:lnTo>
                    <a:pt x="943" y="348"/>
                  </a:lnTo>
                  <a:lnTo>
                    <a:pt x="905" y="318"/>
                  </a:lnTo>
                  <a:lnTo>
                    <a:pt x="825" y="299"/>
                  </a:lnTo>
                  <a:lnTo>
                    <a:pt x="769" y="192"/>
                  </a:lnTo>
                  <a:lnTo>
                    <a:pt x="767" y="162"/>
                  </a:lnTo>
                  <a:lnTo>
                    <a:pt x="791" y="151"/>
                  </a:lnTo>
                  <a:lnTo>
                    <a:pt x="791" y="118"/>
                  </a:lnTo>
                  <a:lnTo>
                    <a:pt x="807" y="77"/>
                  </a:lnTo>
                  <a:lnTo>
                    <a:pt x="788" y="58"/>
                  </a:lnTo>
                  <a:lnTo>
                    <a:pt x="812" y="38"/>
                  </a:lnTo>
                  <a:lnTo>
                    <a:pt x="797" y="29"/>
                  </a:lnTo>
                  <a:lnTo>
                    <a:pt x="761" y="29"/>
                  </a:lnTo>
                  <a:lnTo>
                    <a:pt x="695" y="0"/>
                  </a:lnTo>
                  <a:lnTo>
                    <a:pt x="652" y="0"/>
                  </a:lnTo>
                  <a:lnTo>
                    <a:pt x="619" y="8"/>
                  </a:lnTo>
                  <a:lnTo>
                    <a:pt x="582" y="8"/>
                  </a:lnTo>
                  <a:lnTo>
                    <a:pt x="524" y="40"/>
                  </a:lnTo>
                  <a:lnTo>
                    <a:pt x="477" y="35"/>
                  </a:lnTo>
                  <a:lnTo>
                    <a:pt x="431" y="51"/>
                  </a:lnTo>
                  <a:lnTo>
                    <a:pt x="394" y="38"/>
                  </a:lnTo>
                  <a:lnTo>
                    <a:pt x="370" y="18"/>
                  </a:lnTo>
                  <a:lnTo>
                    <a:pt x="308" y="8"/>
                  </a:lnTo>
                  <a:lnTo>
                    <a:pt x="268" y="36"/>
                  </a:lnTo>
                  <a:lnTo>
                    <a:pt x="246" y="28"/>
                  </a:lnTo>
                  <a:lnTo>
                    <a:pt x="227" y="13"/>
                  </a:lnTo>
                  <a:lnTo>
                    <a:pt x="182" y="2"/>
                  </a:lnTo>
                  <a:lnTo>
                    <a:pt x="151" y="24"/>
                  </a:lnTo>
                  <a:lnTo>
                    <a:pt x="139" y="58"/>
                  </a:lnTo>
                  <a:lnTo>
                    <a:pt x="113" y="72"/>
                  </a:lnTo>
                  <a:lnTo>
                    <a:pt x="108" y="92"/>
                  </a:lnTo>
                  <a:lnTo>
                    <a:pt x="92" y="97"/>
                  </a:lnTo>
                  <a:lnTo>
                    <a:pt x="74" y="96"/>
                  </a:lnTo>
                  <a:lnTo>
                    <a:pt x="66" y="110"/>
                  </a:lnTo>
                  <a:lnTo>
                    <a:pt x="63" y="130"/>
                  </a:lnTo>
                  <a:lnTo>
                    <a:pt x="54" y="130"/>
                  </a:lnTo>
                  <a:lnTo>
                    <a:pt x="53" y="151"/>
                  </a:lnTo>
                  <a:lnTo>
                    <a:pt x="75" y="173"/>
                  </a:lnTo>
                  <a:lnTo>
                    <a:pt x="77" y="205"/>
                  </a:lnTo>
                  <a:lnTo>
                    <a:pt x="69" y="217"/>
                  </a:lnTo>
                  <a:lnTo>
                    <a:pt x="37" y="221"/>
                  </a:lnTo>
                  <a:lnTo>
                    <a:pt x="19" y="204"/>
                  </a:lnTo>
                  <a:lnTo>
                    <a:pt x="3" y="205"/>
                  </a:lnTo>
                  <a:lnTo>
                    <a:pt x="0" y="219"/>
                  </a:lnTo>
                  <a:lnTo>
                    <a:pt x="10" y="243"/>
                  </a:lnTo>
                  <a:lnTo>
                    <a:pt x="13" y="260"/>
                  </a:lnTo>
                  <a:lnTo>
                    <a:pt x="13" y="282"/>
                  </a:lnTo>
                  <a:lnTo>
                    <a:pt x="7" y="298"/>
                  </a:lnTo>
                  <a:lnTo>
                    <a:pt x="10" y="309"/>
                  </a:lnTo>
                  <a:lnTo>
                    <a:pt x="30" y="312"/>
                  </a:lnTo>
                  <a:lnTo>
                    <a:pt x="43" y="332"/>
                  </a:lnTo>
                  <a:lnTo>
                    <a:pt x="92" y="371"/>
                  </a:lnTo>
                  <a:lnTo>
                    <a:pt x="92" y="383"/>
                  </a:lnTo>
                  <a:lnTo>
                    <a:pt x="130" y="424"/>
                  </a:lnTo>
                  <a:lnTo>
                    <a:pt x="141" y="439"/>
                  </a:lnTo>
                  <a:lnTo>
                    <a:pt x="153" y="443"/>
                  </a:lnTo>
                  <a:lnTo>
                    <a:pt x="175" y="420"/>
                  </a:lnTo>
                  <a:lnTo>
                    <a:pt x="195" y="439"/>
                  </a:lnTo>
                  <a:lnTo>
                    <a:pt x="280" y="511"/>
                  </a:lnTo>
                  <a:lnTo>
                    <a:pt x="295" y="549"/>
                  </a:lnTo>
                  <a:lnTo>
                    <a:pt x="314" y="549"/>
                  </a:lnTo>
                  <a:lnTo>
                    <a:pt x="325" y="537"/>
                  </a:lnTo>
                  <a:lnTo>
                    <a:pt x="334" y="547"/>
                  </a:lnTo>
                  <a:lnTo>
                    <a:pt x="334" y="579"/>
                  </a:lnTo>
                  <a:lnTo>
                    <a:pt x="384" y="608"/>
                  </a:lnTo>
                  <a:lnTo>
                    <a:pt x="395" y="604"/>
                  </a:lnTo>
                  <a:lnTo>
                    <a:pt x="402" y="632"/>
                  </a:lnTo>
                  <a:lnTo>
                    <a:pt x="445" y="658"/>
                  </a:lnTo>
                  <a:lnTo>
                    <a:pt x="446" y="674"/>
                  </a:lnTo>
                  <a:lnTo>
                    <a:pt x="454" y="679"/>
                  </a:lnTo>
                  <a:lnTo>
                    <a:pt x="491" y="677"/>
                  </a:lnTo>
                  <a:lnTo>
                    <a:pt x="511" y="677"/>
                  </a:lnTo>
                  <a:lnTo>
                    <a:pt x="541" y="699"/>
                  </a:lnTo>
                  <a:lnTo>
                    <a:pt x="607" y="698"/>
                  </a:lnTo>
                  <a:lnTo>
                    <a:pt x="643" y="695"/>
                  </a:lnTo>
                  <a:lnTo>
                    <a:pt x="652" y="710"/>
                  </a:lnTo>
                  <a:lnTo>
                    <a:pt x="644" y="742"/>
                  </a:lnTo>
                  <a:lnTo>
                    <a:pt x="654" y="753"/>
                  </a:lnTo>
                  <a:lnTo>
                    <a:pt x="690" y="722"/>
                  </a:lnTo>
                  <a:lnTo>
                    <a:pt x="736" y="689"/>
                  </a:lnTo>
                  <a:lnTo>
                    <a:pt x="769" y="694"/>
                  </a:lnTo>
                  <a:lnTo>
                    <a:pt x="803" y="714"/>
                  </a:lnTo>
                  <a:lnTo>
                    <a:pt x="803" y="714"/>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云南">
              <a:hlinkClick r:id="" action="ppaction://macro?name=Slide1.云南_click" highlightClick="1"/>
              <a:hlinkHover r:id="" action="ppaction://noaction" highlightClick="1"/>
              <a:extLst>
                <a:ext uri="{FF2B5EF4-FFF2-40B4-BE49-F238E27FC236}">
                  <a16:creationId xmlns="" xmlns:a16="http://schemas.microsoft.com/office/drawing/2014/main" id="{FDF6A145-B62D-465E-BF49-11FD625B75F1}"/>
                </a:ext>
              </a:extLst>
            </p:cNvPr>
            <p:cNvSpPr>
              <a:spLocks noChangeAspect="1"/>
            </p:cNvSpPr>
            <p:nvPr/>
          </p:nvSpPr>
          <p:spPr bwMode="auto">
            <a:xfrm rot="180000">
              <a:off x="3371318" y="4814266"/>
              <a:ext cx="1369449" cy="1504569"/>
            </a:xfrm>
            <a:custGeom>
              <a:avLst/>
              <a:gdLst>
                <a:gd name="T0" fmla="*/ 569 w 652"/>
                <a:gd name="T1" fmla="*/ 105 h 674"/>
                <a:gd name="T2" fmla="*/ 525 w 652"/>
                <a:gd name="T3" fmla="*/ 116 h 674"/>
                <a:gd name="T4" fmla="*/ 504 w 652"/>
                <a:gd name="T5" fmla="*/ 83 h 674"/>
                <a:gd name="T6" fmla="*/ 496 w 652"/>
                <a:gd name="T7" fmla="*/ 59 h 674"/>
                <a:gd name="T8" fmla="*/ 462 w 652"/>
                <a:gd name="T9" fmla="*/ 60 h 674"/>
                <a:gd name="T10" fmla="*/ 445 w 652"/>
                <a:gd name="T11" fmla="*/ 88 h 674"/>
                <a:gd name="T12" fmla="*/ 445 w 652"/>
                <a:gd name="T13" fmla="*/ 118 h 674"/>
                <a:gd name="T14" fmla="*/ 407 w 652"/>
                <a:gd name="T15" fmla="*/ 235 h 674"/>
                <a:gd name="T16" fmla="*/ 374 w 652"/>
                <a:gd name="T17" fmla="*/ 241 h 674"/>
                <a:gd name="T18" fmla="*/ 313 w 652"/>
                <a:gd name="T19" fmla="*/ 258 h 674"/>
                <a:gd name="T20" fmla="*/ 223 w 652"/>
                <a:gd name="T21" fmla="*/ 116 h 674"/>
                <a:gd name="T22" fmla="*/ 192 w 652"/>
                <a:gd name="T23" fmla="*/ 94 h 674"/>
                <a:gd name="T24" fmla="*/ 185 w 652"/>
                <a:gd name="T25" fmla="*/ 60 h 674"/>
                <a:gd name="T26" fmla="*/ 140 w 652"/>
                <a:gd name="T27" fmla="*/ 83 h 674"/>
                <a:gd name="T28" fmla="*/ 123 w 652"/>
                <a:gd name="T29" fmla="*/ 0 h 674"/>
                <a:gd name="T30" fmla="*/ 91 w 652"/>
                <a:gd name="T31" fmla="*/ 33 h 674"/>
                <a:gd name="T32" fmla="*/ 88 w 652"/>
                <a:gd name="T33" fmla="*/ 84 h 674"/>
                <a:gd name="T34" fmla="*/ 67 w 652"/>
                <a:gd name="T35" fmla="*/ 75 h 674"/>
                <a:gd name="T36" fmla="*/ 67 w 652"/>
                <a:gd name="T37" fmla="*/ 135 h 674"/>
                <a:gd name="T38" fmla="*/ 91 w 652"/>
                <a:gd name="T39" fmla="*/ 144 h 674"/>
                <a:gd name="T40" fmla="*/ 89 w 652"/>
                <a:gd name="T41" fmla="*/ 275 h 674"/>
                <a:gd name="T42" fmla="*/ 16 w 652"/>
                <a:gd name="T43" fmla="*/ 361 h 674"/>
                <a:gd name="T44" fmla="*/ 0 w 652"/>
                <a:gd name="T45" fmla="*/ 385 h 674"/>
                <a:gd name="T46" fmla="*/ 3 w 652"/>
                <a:gd name="T47" fmla="*/ 438 h 674"/>
                <a:gd name="T48" fmla="*/ 43 w 652"/>
                <a:gd name="T49" fmla="*/ 431 h 674"/>
                <a:gd name="T50" fmla="*/ 88 w 652"/>
                <a:gd name="T51" fmla="*/ 448 h 674"/>
                <a:gd name="T52" fmla="*/ 99 w 652"/>
                <a:gd name="T53" fmla="*/ 494 h 674"/>
                <a:gd name="T54" fmla="*/ 135 w 652"/>
                <a:gd name="T55" fmla="*/ 506 h 674"/>
                <a:gd name="T56" fmla="*/ 134 w 652"/>
                <a:gd name="T57" fmla="*/ 533 h 674"/>
                <a:gd name="T58" fmla="*/ 120 w 652"/>
                <a:gd name="T59" fmla="*/ 581 h 674"/>
                <a:gd name="T60" fmla="*/ 147 w 652"/>
                <a:gd name="T61" fmla="*/ 592 h 674"/>
                <a:gd name="T62" fmla="*/ 174 w 652"/>
                <a:gd name="T63" fmla="*/ 615 h 674"/>
                <a:gd name="T64" fmla="*/ 224 w 652"/>
                <a:gd name="T65" fmla="*/ 646 h 674"/>
                <a:gd name="T66" fmla="*/ 273 w 652"/>
                <a:gd name="T67" fmla="*/ 631 h 674"/>
                <a:gd name="T68" fmla="*/ 277 w 652"/>
                <a:gd name="T69" fmla="*/ 662 h 674"/>
                <a:gd name="T70" fmla="*/ 307 w 652"/>
                <a:gd name="T71" fmla="*/ 669 h 674"/>
                <a:gd name="T72" fmla="*/ 322 w 652"/>
                <a:gd name="T73" fmla="*/ 667 h 674"/>
                <a:gd name="T74" fmla="*/ 309 w 652"/>
                <a:gd name="T75" fmla="*/ 582 h 674"/>
                <a:gd name="T76" fmla="*/ 349 w 652"/>
                <a:gd name="T77" fmla="*/ 566 h 674"/>
                <a:gd name="T78" fmla="*/ 374 w 652"/>
                <a:gd name="T79" fmla="*/ 547 h 674"/>
                <a:gd name="T80" fmla="*/ 436 w 652"/>
                <a:gd name="T81" fmla="*/ 544 h 674"/>
                <a:gd name="T82" fmla="*/ 464 w 652"/>
                <a:gd name="T83" fmla="*/ 542 h 674"/>
                <a:gd name="T84" fmla="*/ 488 w 652"/>
                <a:gd name="T85" fmla="*/ 559 h 674"/>
                <a:gd name="T86" fmla="*/ 509 w 652"/>
                <a:gd name="T87" fmla="*/ 536 h 674"/>
                <a:gd name="T88" fmla="*/ 536 w 652"/>
                <a:gd name="T89" fmla="*/ 537 h 674"/>
                <a:gd name="T90" fmla="*/ 573 w 652"/>
                <a:gd name="T91" fmla="*/ 495 h 674"/>
                <a:gd name="T92" fmla="*/ 610 w 652"/>
                <a:gd name="T93" fmla="*/ 504 h 674"/>
                <a:gd name="T94" fmla="*/ 638 w 652"/>
                <a:gd name="T95" fmla="*/ 476 h 674"/>
                <a:gd name="T96" fmla="*/ 651 w 652"/>
                <a:gd name="T97" fmla="*/ 447 h 674"/>
                <a:gd name="T98" fmla="*/ 579 w 652"/>
                <a:gd name="T99" fmla="*/ 422 h 674"/>
                <a:gd name="T100" fmla="*/ 550 w 652"/>
                <a:gd name="T101" fmla="*/ 404 h 674"/>
                <a:gd name="T102" fmla="*/ 521 w 652"/>
                <a:gd name="T103" fmla="*/ 383 h 674"/>
                <a:gd name="T104" fmla="*/ 530 w 652"/>
                <a:gd name="T105" fmla="*/ 328 h 674"/>
                <a:gd name="T106" fmla="*/ 525 w 652"/>
                <a:gd name="T107" fmla="*/ 226 h 674"/>
                <a:gd name="T108" fmla="*/ 472 w 652"/>
                <a:gd name="T109" fmla="*/ 228 h 674"/>
                <a:gd name="T110" fmla="*/ 462 w 652"/>
                <a:gd name="T111" fmla="*/ 193 h 674"/>
                <a:gd name="T112" fmla="*/ 473 w 652"/>
                <a:gd name="T113" fmla="*/ 156 h 674"/>
                <a:gd name="T114" fmla="*/ 504 w 652"/>
                <a:gd name="T115" fmla="*/ 154 h 674"/>
                <a:gd name="T116" fmla="*/ 564 w 652"/>
                <a:gd name="T117" fmla="*/ 154 h 674"/>
                <a:gd name="T118" fmla="*/ 574 w 652"/>
                <a:gd name="T119" fmla="*/ 12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2" h="674">
                  <a:moveTo>
                    <a:pt x="574" y="124"/>
                  </a:moveTo>
                  <a:lnTo>
                    <a:pt x="569" y="105"/>
                  </a:lnTo>
                  <a:lnTo>
                    <a:pt x="552" y="99"/>
                  </a:lnTo>
                  <a:lnTo>
                    <a:pt x="525" y="116"/>
                  </a:lnTo>
                  <a:lnTo>
                    <a:pt x="506" y="107"/>
                  </a:lnTo>
                  <a:lnTo>
                    <a:pt x="504" y="83"/>
                  </a:lnTo>
                  <a:lnTo>
                    <a:pt x="496" y="72"/>
                  </a:lnTo>
                  <a:lnTo>
                    <a:pt x="496" y="59"/>
                  </a:lnTo>
                  <a:lnTo>
                    <a:pt x="469" y="54"/>
                  </a:lnTo>
                  <a:lnTo>
                    <a:pt x="462" y="60"/>
                  </a:lnTo>
                  <a:lnTo>
                    <a:pt x="467" y="79"/>
                  </a:lnTo>
                  <a:lnTo>
                    <a:pt x="445" y="88"/>
                  </a:lnTo>
                  <a:lnTo>
                    <a:pt x="440" y="102"/>
                  </a:lnTo>
                  <a:lnTo>
                    <a:pt x="445" y="118"/>
                  </a:lnTo>
                  <a:lnTo>
                    <a:pt x="400" y="171"/>
                  </a:lnTo>
                  <a:lnTo>
                    <a:pt x="407" y="235"/>
                  </a:lnTo>
                  <a:lnTo>
                    <a:pt x="385" y="253"/>
                  </a:lnTo>
                  <a:lnTo>
                    <a:pt x="374" y="241"/>
                  </a:lnTo>
                  <a:lnTo>
                    <a:pt x="329" y="267"/>
                  </a:lnTo>
                  <a:lnTo>
                    <a:pt x="313" y="258"/>
                  </a:lnTo>
                  <a:lnTo>
                    <a:pt x="248" y="134"/>
                  </a:lnTo>
                  <a:lnTo>
                    <a:pt x="223" y="116"/>
                  </a:lnTo>
                  <a:lnTo>
                    <a:pt x="202" y="110"/>
                  </a:lnTo>
                  <a:lnTo>
                    <a:pt x="192" y="94"/>
                  </a:lnTo>
                  <a:lnTo>
                    <a:pt x="204" y="75"/>
                  </a:lnTo>
                  <a:lnTo>
                    <a:pt x="185" y="60"/>
                  </a:lnTo>
                  <a:lnTo>
                    <a:pt x="163" y="79"/>
                  </a:lnTo>
                  <a:lnTo>
                    <a:pt x="140" y="83"/>
                  </a:lnTo>
                  <a:lnTo>
                    <a:pt x="126" y="15"/>
                  </a:lnTo>
                  <a:lnTo>
                    <a:pt x="123" y="0"/>
                  </a:lnTo>
                  <a:lnTo>
                    <a:pt x="99" y="27"/>
                  </a:lnTo>
                  <a:lnTo>
                    <a:pt x="91" y="33"/>
                  </a:lnTo>
                  <a:lnTo>
                    <a:pt x="93" y="75"/>
                  </a:lnTo>
                  <a:lnTo>
                    <a:pt x="88" y="84"/>
                  </a:lnTo>
                  <a:lnTo>
                    <a:pt x="76" y="84"/>
                  </a:lnTo>
                  <a:lnTo>
                    <a:pt x="67" y="75"/>
                  </a:lnTo>
                  <a:lnTo>
                    <a:pt x="56" y="88"/>
                  </a:lnTo>
                  <a:lnTo>
                    <a:pt x="67" y="135"/>
                  </a:lnTo>
                  <a:lnTo>
                    <a:pt x="80" y="135"/>
                  </a:lnTo>
                  <a:lnTo>
                    <a:pt x="91" y="144"/>
                  </a:lnTo>
                  <a:lnTo>
                    <a:pt x="94" y="173"/>
                  </a:lnTo>
                  <a:lnTo>
                    <a:pt x="89" y="275"/>
                  </a:lnTo>
                  <a:lnTo>
                    <a:pt x="19" y="337"/>
                  </a:lnTo>
                  <a:lnTo>
                    <a:pt x="16" y="361"/>
                  </a:lnTo>
                  <a:lnTo>
                    <a:pt x="3" y="373"/>
                  </a:lnTo>
                  <a:lnTo>
                    <a:pt x="0" y="385"/>
                  </a:lnTo>
                  <a:lnTo>
                    <a:pt x="12" y="416"/>
                  </a:lnTo>
                  <a:lnTo>
                    <a:pt x="3" y="438"/>
                  </a:lnTo>
                  <a:lnTo>
                    <a:pt x="8" y="441"/>
                  </a:lnTo>
                  <a:lnTo>
                    <a:pt x="43" y="431"/>
                  </a:lnTo>
                  <a:lnTo>
                    <a:pt x="93" y="428"/>
                  </a:lnTo>
                  <a:lnTo>
                    <a:pt x="88" y="448"/>
                  </a:lnTo>
                  <a:lnTo>
                    <a:pt x="96" y="467"/>
                  </a:lnTo>
                  <a:lnTo>
                    <a:pt x="99" y="494"/>
                  </a:lnTo>
                  <a:lnTo>
                    <a:pt x="106" y="504"/>
                  </a:lnTo>
                  <a:lnTo>
                    <a:pt x="135" y="506"/>
                  </a:lnTo>
                  <a:lnTo>
                    <a:pt x="149" y="515"/>
                  </a:lnTo>
                  <a:lnTo>
                    <a:pt x="134" y="533"/>
                  </a:lnTo>
                  <a:lnTo>
                    <a:pt x="132" y="556"/>
                  </a:lnTo>
                  <a:lnTo>
                    <a:pt x="120" y="581"/>
                  </a:lnTo>
                  <a:lnTo>
                    <a:pt x="128" y="590"/>
                  </a:lnTo>
                  <a:lnTo>
                    <a:pt x="147" y="592"/>
                  </a:lnTo>
                  <a:lnTo>
                    <a:pt x="178" y="604"/>
                  </a:lnTo>
                  <a:lnTo>
                    <a:pt x="174" y="615"/>
                  </a:lnTo>
                  <a:lnTo>
                    <a:pt x="195" y="646"/>
                  </a:lnTo>
                  <a:lnTo>
                    <a:pt x="224" y="646"/>
                  </a:lnTo>
                  <a:lnTo>
                    <a:pt x="261" y="625"/>
                  </a:lnTo>
                  <a:lnTo>
                    <a:pt x="273" y="631"/>
                  </a:lnTo>
                  <a:lnTo>
                    <a:pt x="273" y="644"/>
                  </a:lnTo>
                  <a:lnTo>
                    <a:pt x="277" y="662"/>
                  </a:lnTo>
                  <a:lnTo>
                    <a:pt x="287" y="672"/>
                  </a:lnTo>
                  <a:lnTo>
                    <a:pt x="307" y="669"/>
                  </a:lnTo>
                  <a:lnTo>
                    <a:pt x="314" y="673"/>
                  </a:lnTo>
                  <a:lnTo>
                    <a:pt x="322" y="667"/>
                  </a:lnTo>
                  <a:lnTo>
                    <a:pt x="322" y="638"/>
                  </a:lnTo>
                  <a:lnTo>
                    <a:pt x="309" y="582"/>
                  </a:lnTo>
                  <a:lnTo>
                    <a:pt x="319" y="566"/>
                  </a:lnTo>
                  <a:lnTo>
                    <a:pt x="349" y="566"/>
                  </a:lnTo>
                  <a:lnTo>
                    <a:pt x="357" y="566"/>
                  </a:lnTo>
                  <a:lnTo>
                    <a:pt x="374" y="547"/>
                  </a:lnTo>
                  <a:lnTo>
                    <a:pt x="418" y="561"/>
                  </a:lnTo>
                  <a:lnTo>
                    <a:pt x="436" y="544"/>
                  </a:lnTo>
                  <a:lnTo>
                    <a:pt x="445" y="554"/>
                  </a:lnTo>
                  <a:lnTo>
                    <a:pt x="464" y="542"/>
                  </a:lnTo>
                  <a:lnTo>
                    <a:pt x="481" y="559"/>
                  </a:lnTo>
                  <a:lnTo>
                    <a:pt x="488" y="559"/>
                  </a:lnTo>
                  <a:lnTo>
                    <a:pt x="494" y="550"/>
                  </a:lnTo>
                  <a:lnTo>
                    <a:pt x="509" y="536"/>
                  </a:lnTo>
                  <a:lnTo>
                    <a:pt x="515" y="540"/>
                  </a:lnTo>
                  <a:lnTo>
                    <a:pt x="536" y="537"/>
                  </a:lnTo>
                  <a:lnTo>
                    <a:pt x="557" y="520"/>
                  </a:lnTo>
                  <a:lnTo>
                    <a:pt x="573" y="495"/>
                  </a:lnTo>
                  <a:lnTo>
                    <a:pt x="597" y="491"/>
                  </a:lnTo>
                  <a:lnTo>
                    <a:pt x="610" y="504"/>
                  </a:lnTo>
                  <a:lnTo>
                    <a:pt x="619" y="477"/>
                  </a:lnTo>
                  <a:lnTo>
                    <a:pt x="638" y="476"/>
                  </a:lnTo>
                  <a:lnTo>
                    <a:pt x="645" y="470"/>
                  </a:lnTo>
                  <a:lnTo>
                    <a:pt x="651" y="447"/>
                  </a:lnTo>
                  <a:lnTo>
                    <a:pt x="643" y="434"/>
                  </a:lnTo>
                  <a:lnTo>
                    <a:pt x="579" y="422"/>
                  </a:lnTo>
                  <a:lnTo>
                    <a:pt x="569" y="404"/>
                  </a:lnTo>
                  <a:lnTo>
                    <a:pt x="550" y="404"/>
                  </a:lnTo>
                  <a:lnTo>
                    <a:pt x="534" y="404"/>
                  </a:lnTo>
                  <a:lnTo>
                    <a:pt x="521" y="383"/>
                  </a:lnTo>
                  <a:lnTo>
                    <a:pt x="523" y="373"/>
                  </a:lnTo>
                  <a:lnTo>
                    <a:pt x="530" y="328"/>
                  </a:lnTo>
                  <a:lnTo>
                    <a:pt x="506" y="304"/>
                  </a:lnTo>
                  <a:lnTo>
                    <a:pt x="525" y="226"/>
                  </a:lnTo>
                  <a:lnTo>
                    <a:pt x="512" y="216"/>
                  </a:lnTo>
                  <a:lnTo>
                    <a:pt x="472" y="228"/>
                  </a:lnTo>
                  <a:lnTo>
                    <a:pt x="462" y="212"/>
                  </a:lnTo>
                  <a:lnTo>
                    <a:pt x="462" y="193"/>
                  </a:lnTo>
                  <a:lnTo>
                    <a:pt x="453" y="185"/>
                  </a:lnTo>
                  <a:lnTo>
                    <a:pt x="473" y="156"/>
                  </a:lnTo>
                  <a:lnTo>
                    <a:pt x="496" y="164"/>
                  </a:lnTo>
                  <a:lnTo>
                    <a:pt x="504" y="154"/>
                  </a:lnTo>
                  <a:lnTo>
                    <a:pt x="545" y="160"/>
                  </a:lnTo>
                  <a:lnTo>
                    <a:pt x="564" y="154"/>
                  </a:lnTo>
                  <a:lnTo>
                    <a:pt x="574" y="124"/>
                  </a:lnTo>
                  <a:lnTo>
                    <a:pt x="574" y="124"/>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青海">
              <a:hlinkClick r:id="" action="ppaction://macro?name=Slide1.青海_click" highlightClick="1"/>
              <a:hlinkHover r:id="" action="ppaction://noaction" highlightClick="1"/>
              <a:extLst>
                <a:ext uri="{FF2B5EF4-FFF2-40B4-BE49-F238E27FC236}">
                  <a16:creationId xmlns="" xmlns:a16="http://schemas.microsoft.com/office/drawing/2014/main" id="{C92D2A93-AEF9-434B-950A-009652EB8227}"/>
                </a:ext>
              </a:extLst>
            </p:cNvPr>
            <p:cNvSpPr>
              <a:spLocks noChangeAspect="1"/>
            </p:cNvSpPr>
            <p:nvPr/>
          </p:nvSpPr>
          <p:spPr bwMode="auto">
            <a:xfrm rot="180000">
              <a:off x="2398164" y="2900955"/>
              <a:ext cx="1924452" cy="1445420"/>
            </a:xfrm>
            <a:custGeom>
              <a:avLst/>
              <a:gdLst>
                <a:gd name="T0" fmla="*/ 74 w 902"/>
                <a:gd name="T1" fmla="*/ 239 h 645"/>
                <a:gd name="T2" fmla="*/ 117 w 902"/>
                <a:gd name="T3" fmla="*/ 214 h 645"/>
                <a:gd name="T4" fmla="*/ 98 w 902"/>
                <a:gd name="T5" fmla="*/ 198 h 645"/>
                <a:gd name="T6" fmla="*/ 126 w 902"/>
                <a:gd name="T7" fmla="*/ 175 h 645"/>
                <a:gd name="T8" fmla="*/ 92 w 902"/>
                <a:gd name="T9" fmla="*/ 105 h 645"/>
                <a:gd name="T10" fmla="*/ 113 w 902"/>
                <a:gd name="T11" fmla="*/ 41 h 645"/>
                <a:gd name="T12" fmla="*/ 295 w 902"/>
                <a:gd name="T13" fmla="*/ 0 h 645"/>
                <a:gd name="T14" fmla="*/ 406 w 902"/>
                <a:gd name="T15" fmla="*/ 22 h 645"/>
                <a:gd name="T16" fmla="*/ 469 w 902"/>
                <a:gd name="T17" fmla="*/ 60 h 645"/>
                <a:gd name="T18" fmla="*/ 529 w 902"/>
                <a:gd name="T19" fmla="*/ 37 h 645"/>
                <a:gd name="T20" fmla="*/ 609 w 902"/>
                <a:gd name="T21" fmla="*/ 27 h 645"/>
                <a:gd name="T22" fmla="*/ 708 w 902"/>
                <a:gd name="T23" fmla="*/ 55 h 645"/>
                <a:gd name="T24" fmla="*/ 772 w 902"/>
                <a:gd name="T25" fmla="*/ 127 h 645"/>
                <a:gd name="T26" fmla="*/ 828 w 902"/>
                <a:gd name="T27" fmla="*/ 148 h 645"/>
                <a:gd name="T28" fmla="*/ 884 w 902"/>
                <a:gd name="T29" fmla="*/ 248 h 645"/>
                <a:gd name="T30" fmla="*/ 895 w 902"/>
                <a:gd name="T31" fmla="*/ 317 h 645"/>
                <a:gd name="T32" fmla="*/ 865 w 902"/>
                <a:gd name="T33" fmla="*/ 365 h 645"/>
                <a:gd name="T34" fmla="*/ 832 w 902"/>
                <a:gd name="T35" fmla="*/ 397 h 645"/>
                <a:gd name="T36" fmla="*/ 816 w 902"/>
                <a:gd name="T37" fmla="*/ 442 h 645"/>
                <a:gd name="T38" fmla="*/ 778 w 902"/>
                <a:gd name="T39" fmla="*/ 418 h 645"/>
                <a:gd name="T40" fmla="*/ 780 w 902"/>
                <a:gd name="T41" fmla="*/ 454 h 645"/>
                <a:gd name="T42" fmla="*/ 837 w 902"/>
                <a:gd name="T43" fmla="*/ 485 h 645"/>
                <a:gd name="T44" fmla="*/ 867 w 902"/>
                <a:gd name="T45" fmla="*/ 499 h 645"/>
                <a:gd name="T46" fmla="*/ 856 w 902"/>
                <a:gd name="T47" fmla="*/ 527 h 645"/>
                <a:gd name="T48" fmla="*/ 816 w 902"/>
                <a:gd name="T49" fmla="*/ 537 h 645"/>
                <a:gd name="T50" fmla="*/ 776 w 902"/>
                <a:gd name="T51" fmla="*/ 529 h 645"/>
                <a:gd name="T52" fmla="*/ 767 w 902"/>
                <a:gd name="T53" fmla="*/ 566 h 645"/>
                <a:gd name="T54" fmla="*/ 701 w 902"/>
                <a:gd name="T55" fmla="*/ 535 h 645"/>
                <a:gd name="T56" fmla="*/ 661 w 902"/>
                <a:gd name="T57" fmla="*/ 525 h 645"/>
                <a:gd name="T58" fmla="*/ 536 w 902"/>
                <a:gd name="T59" fmla="*/ 522 h 645"/>
                <a:gd name="T60" fmla="*/ 522 w 902"/>
                <a:gd name="T61" fmla="*/ 553 h 645"/>
                <a:gd name="T62" fmla="*/ 509 w 902"/>
                <a:gd name="T63" fmla="*/ 586 h 645"/>
                <a:gd name="T64" fmla="*/ 391 w 902"/>
                <a:gd name="T65" fmla="*/ 629 h 645"/>
                <a:gd name="T66" fmla="*/ 339 w 902"/>
                <a:gd name="T67" fmla="*/ 564 h 645"/>
                <a:gd name="T68" fmla="*/ 194 w 902"/>
                <a:gd name="T69" fmla="*/ 541 h 645"/>
                <a:gd name="T70" fmla="*/ 138 w 902"/>
                <a:gd name="T71" fmla="*/ 508 h 645"/>
                <a:gd name="T72" fmla="*/ 2 w 902"/>
                <a:gd name="T73" fmla="*/ 382 h 645"/>
                <a:gd name="T74" fmla="*/ 24 w 902"/>
                <a:gd name="T75" fmla="*/ 341 h 645"/>
                <a:gd name="T76" fmla="*/ 40 w 902"/>
                <a:gd name="T77" fmla="*/ 267 h 645"/>
                <a:gd name="T78" fmla="*/ 45 w 902"/>
                <a:gd name="T79" fmla="*/ 22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2" h="645">
                  <a:moveTo>
                    <a:pt x="45" y="228"/>
                  </a:moveTo>
                  <a:lnTo>
                    <a:pt x="74" y="239"/>
                  </a:lnTo>
                  <a:lnTo>
                    <a:pt x="125" y="223"/>
                  </a:lnTo>
                  <a:lnTo>
                    <a:pt x="117" y="214"/>
                  </a:lnTo>
                  <a:lnTo>
                    <a:pt x="105" y="214"/>
                  </a:lnTo>
                  <a:lnTo>
                    <a:pt x="98" y="198"/>
                  </a:lnTo>
                  <a:lnTo>
                    <a:pt x="103" y="185"/>
                  </a:lnTo>
                  <a:lnTo>
                    <a:pt x="126" y="175"/>
                  </a:lnTo>
                  <a:lnTo>
                    <a:pt x="144" y="148"/>
                  </a:lnTo>
                  <a:lnTo>
                    <a:pt x="92" y="105"/>
                  </a:lnTo>
                  <a:lnTo>
                    <a:pt x="89" y="60"/>
                  </a:lnTo>
                  <a:lnTo>
                    <a:pt x="113" y="41"/>
                  </a:lnTo>
                  <a:lnTo>
                    <a:pt x="283" y="9"/>
                  </a:lnTo>
                  <a:lnTo>
                    <a:pt x="295" y="0"/>
                  </a:lnTo>
                  <a:lnTo>
                    <a:pt x="320" y="2"/>
                  </a:lnTo>
                  <a:lnTo>
                    <a:pt x="406" y="22"/>
                  </a:lnTo>
                  <a:lnTo>
                    <a:pt x="430" y="38"/>
                  </a:lnTo>
                  <a:lnTo>
                    <a:pt x="469" y="60"/>
                  </a:lnTo>
                  <a:lnTo>
                    <a:pt x="492" y="59"/>
                  </a:lnTo>
                  <a:lnTo>
                    <a:pt x="529" y="37"/>
                  </a:lnTo>
                  <a:lnTo>
                    <a:pt x="577" y="43"/>
                  </a:lnTo>
                  <a:lnTo>
                    <a:pt x="609" y="27"/>
                  </a:lnTo>
                  <a:lnTo>
                    <a:pt x="674" y="68"/>
                  </a:lnTo>
                  <a:lnTo>
                    <a:pt x="708" y="55"/>
                  </a:lnTo>
                  <a:lnTo>
                    <a:pt x="727" y="99"/>
                  </a:lnTo>
                  <a:lnTo>
                    <a:pt x="772" y="127"/>
                  </a:lnTo>
                  <a:lnTo>
                    <a:pt x="804" y="156"/>
                  </a:lnTo>
                  <a:lnTo>
                    <a:pt x="828" y="148"/>
                  </a:lnTo>
                  <a:lnTo>
                    <a:pt x="875" y="208"/>
                  </a:lnTo>
                  <a:lnTo>
                    <a:pt x="884" y="248"/>
                  </a:lnTo>
                  <a:lnTo>
                    <a:pt x="901" y="271"/>
                  </a:lnTo>
                  <a:lnTo>
                    <a:pt x="895" y="317"/>
                  </a:lnTo>
                  <a:lnTo>
                    <a:pt x="858" y="346"/>
                  </a:lnTo>
                  <a:lnTo>
                    <a:pt x="865" y="365"/>
                  </a:lnTo>
                  <a:lnTo>
                    <a:pt x="851" y="379"/>
                  </a:lnTo>
                  <a:lnTo>
                    <a:pt x="832" y="397"/>
                  </a:lnTo>
                  <a:lnTo>
                    <a:pt x="832" y="428"/>
                  </a:lnTo>
                  <a:lnTo>
                    <a:pt x="816" y="442"/>
                  </a:lnTo>
                  <a:lnTo>
                    <a:pt x="796" y="435"/>
                  </a:lnTo>
                  <a:lnTo>
                    <a:pt x="778" y="418"/>
                  </a:lnTo>
                  <a:lnTo>
                    <a:pt x="769" y="437"/>
                  </a:lnTo>
                  <a:lnTo>
                    <a:pt x="780" y="454"/>
                  </a:lnTo>
                  <a:lnTo>
                    <a:pt x="810" y="456"/>
                  </a:lnTo>
                  <a:lnTo>
                    <a:pt x="837" y="485"/>
                  </a:lnTo>
                  <a:lnTo>
                    <a:pt x="855" y="485"/>
                  </a:lnTo>
                  <a:lnTo>
                    <a:pt x="867" y="499"/>
                  </a:lnTo>
                  <a:lnTo>
                    <a:pt x="856" y="525"/>
                  </a:lnTo>
                  <a:lnTo>
                    <a:pt x="856" y="527"/>
                  </a:lnTo>
                  <a:lnTo>
                    <a:pt x="832" y="524"/>
                  </a:lnTo>
                  <a:lnTo>
                    <a:pt x="816" y="537"/>
                  </a:lnTo>
                  <a:lnTo>
                    <a:pt x="804" y="518"/>
                  </a:lnTo>
                  <a:lnTo>
                    <a:pt x="776" y="529"/>
                  </a:lnTo>
                  <a:lnTo>
                    <a:pt x="767" y="543"/>
                  </a:lnTo>
                  <a:lnTo>
                    <a:pt x="767" y="566"/>
                  </a:lnTo>
                  <a:lnTo>
                    <a:pt x="738" y="572"/>
                  </a:lnTo>
                  <a:lnTo>
                    <a:pt x="701" y="535"/>
                  </a:lnTo>
                  <a:lnTo>
                    <a:pt x="690" y="517"/>
                  </a:lnTo>
                  <a:lnTo>
                    <a:pt x="661" y="525"/>
                  </a:lnTo>
                  <a:lnTo>
                    <a:pt x="611" y="511"/>
                  </a:lnTo>
                  <a:lnTo>
                    <a:pt x="536" y="522"/>
                  </a:lnTo>
                  <a:lnTo>
                    <a:pt x="529" y="529"/>
                  </a:lnTo>
                  <a:lnTo>
                    <a:pt x="522" y="553"/>
                  </a:lnTo>
                  <a:lnTo>
                    <a:pt x="507" y="563"/>
                  </a:lnTo>
                  <a:lnTo>
                    <a:pt x="509" y="586"/>
                  </a:lnTo>
                  <a:lnTo>
                    <a:pt x="464" y="644"/>
                  </a:lnTo>
                  <a:lnTo>
                    <a:pt x="391" y="629"/>
                  </a:lnTo>
                  <a:lnTo>
                    <a:pt x="386" y="601"/>
                  </a:lnTo>
                  <a:lnTo>
                    <a:pt x="339" y="564"/>
                  </a:lnTo>
                  <a:lnTo>
                    <a:pt x="237" y="548"/>
                  </a:lnTo>
                  <a:lnTo>
                    <a:pt x="194" y="541"/>
                  </a:lnTo>
                  <a:lnTo>
                    <a:pt x="176" y="538"/>
                  </a:lnTo>
                  <a:lnTo>
                    <a:pt x="138" y="508"/>
                  </a:lnTo>
                  <a:lnTo>
                    <a:pt x="58" y="489"/>
                  </a:lnTo>
                  <a:lnTo>
                    <a:pt x="2" y="382"/>
                  </a:lnTo>
                  <a:lnTo>
                    <a:pt x="0" y="352"/>
                  </a:lnTo>
                  <a:lnTo>
                    <a:pt x="24" y="341"/>
                  </a:lnTo>
                  <a:lnTo>
                    <a:pt x="24" y="308"/>
                  </a:lnTo>
                  <a:lnTo>
                    <a:pt x="40" y="267"/>
                  </a:lnTo>
                  <a:lnTo>
                    <a:pt x="21" y="248"/>
                  </a:lnTo>
                  <a:lnTo>
                    <a:pt x="45" y="228"/>
                  </a:lnTo>
                  <a:lnTo>
                    <a:pt x="45" y="228"/>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四川">
              <a:hlinkClick r:id="" action="ppaction://macro?name=Slide1.四川_click" highlightClick="1"/>
              <a:hlinkHover r:id="" action="ppaction://noaction" highlightClick="1"/>
              <a:extLst>
                <a:ext uri="{FF2B5EF4-FFF2-40B4-BE49-F238E27FC236}">
                  <a16:creationId xmlns="" xmlns:a16="http://schemas.microsoft.com/office/drawing/2014/main" id="{E4D550C0-188C-47F9-AB6F-50F008128BC4}"/>
                </a:ext>
              </a:extLst>
            </p:cNvPr>
            <p:cNvSpPr>
              <a:spLocks noChangeAspect="1"/>
            </p:cNvSpPr>
            <p:nvPr/>
          </p:nvSpPr>
          <p:spPr bwMode="auto">
            <a:xfrm rot="180000">
              <a:off x="3454785" y="3926833"/>
              <a:ext cx="1665010" cy="1482387"/>
            </a:xfrm>
            <a:custGeom>
              <a:avLst/>
              <a:gdLst>
                <a:gd name="T0" fmla="*/ 40 w 92"/>
                <a:gd name="T1" fmla="*/ 6 h 76"/>
                <a:gd name="T2" fmla="*/ 39 w 92"/>
                <a:gd name="T3" fmla="*/ 2 h 76"/>
                <a:gd name="T4" fmla="*/ 46 w 92"/>
                <a:gd name="T5" fmla="*/ 0 h 76"/>
                <a:gd name="T6" fmla="*/ 47 w 92"/>
                <a:gd name="T7" fmla="*/ 4 h 76"/>
                <a:gd name="T8" fmla="*/ 53 w 92"/>
                <a:gd name="T9" fmla="*/ 9 h 76"/>
                <a:gd name="T10" fmla="*/ 56 w 92"/>
                <a:gd name="T11" fmla="*/ 9 h 76"/>
                <a:gd name="T12" fmla="*/ 59 w 92"/>
                <a:gd name="T13" fmla="*/ 14 h 76"/>
                <a:gd name="T14" fmla="*/ 65 w 92"/>
                <a:gd name="T15" fmla="*/ 14 h 76"/>
                <a:gd name="T16" fmla="*/ 68 w 92"/>
                <a:gd name="T17" fmla="*/ 11 h 76"/>
                <a:gd name="T18" fmla="*/ 70 w 92"/>
                <a:gd name="T19" fmla="*/ 14 h 76"/>
                <a:gd name="T20" fmla="*/ 77 w 92"/>
                <a:gd name="T21" fmla="*/ 13 h 76"/>
                <a:gd name="T22" fmla="*/ 79 w 92"/>
                <a:gd name="T23" fmla="*/ 15 h 76"/>
                <a:gd name="T24" fmla="*/ 86 w 92"/>
                <a:gd name="T25" fmla="*/ 18 h 76"/>
                <a:gd name="T26" fmla="*/ 92 w 92"/>
                <a:gd name="T27" fmla="*/ 19 h 76"/>
                <a:gd name="T28" fmla="*/ 91 w 92"/>
                <a:gd name="T29" fmla="*/ 19 h 76"/>
                <a:gd name="T30" fmla="*/ 90 w 92"/>
                <a:gd name="T31" fmla="*/ 22 h 76"/>
                <a:gd name="T32" fmla="*/ 88 w 92"/>
                <a:gd name="T33" fmla="*/ 26 h 76"/>
                <a:gd name="T34" fmla="*/ 85 w 92"/>
                <a:gd name="T35" fmla="*/ 29 h 76"/>
                <a:gd name="T36" fmla="*/ 83 w 92"/>
                <a:gd name="T37" fmla="*/ 31 h 76"/>
                <a:gd name="T38" fmla="*/ 80 w 92"/>
                <a:gd name="T39" fmla="*/ 35 h 76"/>
                <a:gd name="T40" fmla="*/ 76 w 92"/>
                <a:gd name="T41" fmla="*/ 36 h 76"/>
                <a:gd name="T42" fmla="*/ 72 w 92"/>
                <a:gd name="T43" fmla="*/ 35 h 76"/>
                <a:gd name="T44" fmla="*/ 67 w 92"/>
                <a:gd name="T45" fmla="*/ 34 h 76"/>
                <a:gd name="T46" fmla="*/ 67 w 92"/>
                <a:gd name="T47" fmla="*/ 38 h 76"/>
                <a:gd name="T48" fmla="*/ 66 w 92"/>
                <a:gd name="T49" fmla="*/ 40 h 76"/>
                <a:gd name="T50" fmla="*/ 67 w 92"/>
                <a:gd name="T51" fmla="*/ 44 h 76"/>
                <a:gd name="T52" fmla="*/ 71 w 92"/>
                <a:gd name="T53" fmla="*/ 47 h 76"/>
                <a:gd name="T54" fmla="*/ 70 w 92"/>
                <a:gd name="T55" fmla="*/ 50 h 76"/>
                <a:gd name="T56" fmla="*/ 68 w 92"/>
                <a:gd name="T57" fmla="*/ 54 h 76"/>
                <a:gd name="T58" fmla="*/ 74 w 92"/>
                <a:gd name="T59" fmla="*/ 59 h 76"/>
                <a:gd name="T60" fmla="*/ 65 w 92"/>
                <a:gd name="T61" fmla="*/ 60 h 76"/>
                <a:gd name="T62" fmla="*/ 63 w 92"/>
                <a:gd name="T63" fmla="*/ 57 h 76"/>
                <a:gd name="T64" fmla="*/ 57 w 92"/>
                <a:gd name="T65" fmla="*/ 58 h 76"/>
                <a:gd name="T66" fmla="*/ 56 w 92"/>
                <a:gd name="T67" fmla="*/ 54 h 76"/>
                <a:gd name="T68" fmla="*/ 53 w 92"/>
                <a:gd name="T69" fmla="*/ 52 h 76"/>
                <a:gd name="T70" fmla="*/ 53 w 92"/>
                <a:gd name="T71" fmla="*/ 55 h 76"/>
                <a:gd name="T72" fmla="*/ 49 w 92"/>
                <a:gd name="T73" fmla="*/ 57 h 76"/>
                <a:gd name="T74" fmla="*/ 45 w 92"/>
                <a:gd name="T75" fmla="*/ 65 h 76"/>
                <a:gd name="T76" fmla="*/ 43 w 92"/>
                <a:gd name="T77" fmla="*/ 74 h 76"/>
                <a:gd name="T78" fmla="*/ 36 w 92"/>
                <a:gd name="T79" fmla="*/ 76 h 76"/>
                <a:gd name="T80" fmla="*/ 27 w 92"/>
                <a:gd name="T81" fmla="*/ 61 h 76"/>
                <a:gd name="T82" fmla="*/ 21 w 92"/>
                <a:gd name="T83" fmla="*/ 58 h 76"/>
                <a:gd name="T84" fmla="*/ 22 w 92"/>
                <a:gd name="T85" fmla="*/ 54 h 76"/>
                <a:gd name="T86" fmla="*/ 17 w 92"/>
                <a:gd name="T87" fmla="*/ 55 h 76"/>
                <a:gd name="T88" fmla="*/ 13 w 92"/>
                <a:gd name="T89" fmla="*/ 47 h 76"/>
                <a:gd name="T90" fmla="*/ 12 w 92"/>
                <a:gd name="T91" fmla="*/ 33 h 76"/>
                <a:gd name="T92" fmla="*/ 11 w 92"/>
                <a:gd name="T93" fmla="*/ 26 h 76"/>
                <a:gd name="T94" fmla="*/ 0 w 92"/>
                <a:gd name="T95" fmla="*/ 12 h 76"/>
                <a:gd name="T96" fmla="*/ 2 w 92"/>
                <a:gd name="T97" fmla="*/ 9 h 76"/>
                <a:gd name="T98" fmla="*/ 16 w 92"/>
                <a:gd name="T99" fmla="*/ 9 h 76"/>
                <a:gd name="T100" fmla="*/ 21 w 92"/>
                <a:gd name="T101" fmla="*/ 10 h 76"/>
                <a:gd name="T102" fmla="*/ 29 w 92"/>
                <a:gd name="T103" fmla="*/ 14 h 76"/>
                <a:gd name="T104" fmla="*/ 30 w 92"/>
                <a:gd name="T105" fmla="*/ 10 h 76"/>
                <a:gd name="T106" fmla="*/ 35 w 92"/>
                <a:gd name="T107" fmla="*/ 11 h 76"/>
                <a:gd name="T108" fmla="*/ 39 w 92"/>
                <a:gd name="T109" fmla="*/ 10 h 76"/>
                <a:gd name="T110" fmla="*/ 39 w 92"/>
                <a:gd name="T11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76">
                  <a:moveTo>
                    <a:pt x="39" y="9"/>
                  </a:moveTo>
                  <a:lnTo>
                    <a:pt x="40" y="6"/>
                  </a:lnTo>
                  <a:lnTo>
                    <a:pt x="39" y="5"/>
                  </a:lnTo>
                  <a:lnTo>
                    <a:pt x="39" y="2"/>
                  </a:lnTo>
                  <a:lnTo>
                    <a:pt x="44" y="0"/>
                  </a:lnTo>
                  <a:lnTo>
                    <a:pt x="46" y="0"/>
                  </a:lnTo>
                  <a:lnTo>
                    <a:pt x="46" y="2"/>
                  </a:lnTo>
                  <a:lnTo>
                    <a:pt x="47" y="4"/>
                  </a:lnTo>
                  <a:lnTo>
                    <a:pt x="49" y="6"/>
                  </a:lnTo>
                  <a:lnTo>
                    <a:pt x="53" y="9"/>
                  </a:lnTo>
                  <a:lnTo>
                    <a:pt x="55" y="8"/>
                  </a:lnTo>
                  <a:lnTo>
                    <a:pt x="56" y="9"/>
                  </a:lnTo>
                  <a:lnTo>
                    <a:pt x="56" y="13"/>
                  </a:lnTo>
                  <a:lnTo>
                    <a:pt x="59" y="14"/>
                  </a:lnTo>
                  <a:lnTo>
                    <a:pt x="64" y="15"/>
                  </a:lnTo>
                  <a:lnTo>
                    <a:pt x="65" y="14"/>
                  </a:lnTo>
                  <a:lnTo>
                    <a:pt x="65" y="12"/>
                  </a:lnTo>
                  <a:lnTo>
                    <a:pt x="68" y="11"/>
                  </a:lnTo>
                  <a:lnTo>
                    <a:pt x="70" y="12"/>
                  </a:lnTo>
                  <a:lnTo>
                    <a:pt x="70" y="14"/>
                  </a:lnTo>
                  <a:lnTo>
                    <a:pt x="72" y="14"/>
                  </a:lnTo>
                  <a:lnTo>
                    <a:pt x="77" y="13"/>
                  </a:lnTo>
                  <a:lnTo>
                    <a:pt x="78" y="13"/>
                  </a:lnTo>
                  <a:lnTo>
                    <a:pt x="79" y="15"/>
                  </a:lnTo>
                  <a:lnTo>
                    <a:pt x="81" y="15"/>
                  </a:lnTo>
                  <a:lnTo>
                    <a:pt x="86" y="18"/>
                  </a:lnTo>
                  <a:lnTo>
                    <a:pt x="89" y="17"/>
                  </a:lnTo>
                  <a:lnTo>
                    <a:pt x="92" y="19"/>
                  </a:lnTo>
                  <a:lnTo>
                    <a:pt x="90" y="19"/>
                  </a:lnTo>
                  <a:lnTo>
                    <a:pt x="91" y="19"/>
                  </a:lnTo>
                  <a:lnTo>
                    <a:pt x="90" y="20"/>
                  </a:lnTo>
                  <a:lnTo>
                    <a:pt x="90" y="22"/>
                  </a:lnTo>
                  <a:lnTo>
                    <a:pt x="89" y="24"/>
                  </a:lnTo>
                  <a:lnTo>
                    <a:pt x="88" y="26"/>
                  </a:lnTo>
                  <a:lnTo>
                    <a:pt x="88" y="28"/>
                  </a:lnTo>
                  <a:lnTo>
                    <a:pt x="85" y="29"/>
                  </a:lnTo>
                  <a:lnTo>
                    <a:pt x="84" y="30"/>
                  </a:lnTo>
                  <a:lnTo>
                    <a:pt x="83" y="31"/>
                  </a:lnTo>
                  <a:lnTo>
                    <a:pt x="82" y="33"/>
                  </a:lnTo>
                  <a:lnTo>
                    <a:pt x="80" y="35"/>
                  </a:lnTo>
                  <a:lnTo>
                    <a:pt x="79" y="36"/>
                  </a:lnTo>
                  <a:lnTo>
                    <a:pt x="76" y="36"/>
                  </a:lnTo>
                  <a:lnTo>
                    <a:pt x="74" y="34"/>
                  </a:lnTo>
                  <a:lnTo>
                    <a:pt x="72" y="35"/>
                  </a:lnTo>
                  <a:lnTo>
                    <a:pt x="70" y="33"/>
                  </a:lnTo>
                  <a:lnTo>
                    <a:pt x="67" y="34"/>
                  </a:lnTo>
                  <a:lnTo>
                    <a:pt x="67" y="36"/>
                  </a:lnTo>
                  <a:lnTo>
                    <a:pt x="67" y="38"/>
                  </a:lnTo>
                  <a:lnTo>
                    <a:pt x="67" y="39"/>
                  </a:lnTo>
                  <a:lnTo>
                    <a:pt x="66" y="40"/>
                  </a:lnTo>
                  <a:lnTo>
                    <a:pt x="64" y="42"/>
                  </a:lnTo>
                  <a:lnTo>
                    <a:pt x="67" y="44"/>
                  </a:lnTo>
                  <a:lnTo>
                    <a:pt x="70" y="47"/>
                  </a:lnTo>
                  <a:lnTo>
                    <a:pt x="71" y="47"/>
                  </a:lnTo>
                  <a:lnTo>
                    <a:pt x="71" y="49"/>
                  </a:lnTo>
                  <a:lnTo>
                    <a:pt x="70" y="50"/>
                  </a:lnTo>
                  <a:lnTo>
                    <a:pt x="68" y="53"/>
                  </a:lnTo>
                  <a:lnTo>
                    <a:pt x="68" y="54"/>
                  </a:lnTo>
                  <a:lnTo>
                    <a:pt x="73" y="57"/>
                  </a:lnTo>
                  <a:lnTo>
                    <a:pt x="74" y="59"/>
                  </a:lnTo>
                  <a:lnTo>
                    <a:pt x="70" y="60"/>
                  </a:lnTo>
                  <a:lnTo>
                    <a:pt x="65" y="60"/>
                  </a:lnTo>
                  <a:lnTo>
                    <a:pt x="65" y="57"/>
                  </a:lnTo>
                  <a:lnTo>
                    <a:pt x="63" y="57"/>
                  </a:lnTo>
                  <a:lnTo>
                    <a:pt x="59" y="59"/>
                  </a:lnTo>
                  <a:lnTo>
                    <a:pt x="57" y="58"/>
                  </a:lnTo>
                  <a:lnTo>
                    <a:pt x="57" y="55"/>
                  </a:lnTo>
                  <a:lnTo>
                    <a:pt x="56" y="54"/>
                  </a:lnTo>
                  <a:lnTo>
                    <a:pt x="56" y="52"/>
                  </a:lnTo>
                  <a:lnTo>
                    <a:pt x="53" y="52"/>
                  </a:lnTo>
                  <a:lnTo>
                    <a:pt x="52" y="52"/>
                  </a:lnTo>
                  <a:lnTo>
                    <a:pt x="53" y="55"/>
                  </a:lnTo>
                  <a:lnTo>
                    <a:pt x="50" y="56"/>
                  </a:lnTo>
                  <a:lnTo>
                    <a:pt x="49" y="57"/>
                  </a:lnTo>
                  <a:lnTo>
                    <a:pt x="50" y="59"/>
                  </a:lnTo>
                  <a:lnTo>
                    <a:pt x="45" y="65"/>
                  </a:lnTo>
                  <a:lnTo>
                    <a:pt x="46" y="72"/>
                  </a:lnTo>
                  <a:lnTo>
                    <a:pt x="43" y="74"/>
                  </a:lnTo>
                  <a:lnTo>
                    <a:pt x="42" y="73"/>
                  </a:lnTo>
                  <a:lnTo>
                    <a:pt x="36" y="76"/>
                  </a:lnTo>
                  <a:lnTo>
                    <a:pt x="35" y="75"/>
                  </a:lnTo>
                  <a:lnTo>
                    <a:pt x="27" y="61"/>
                  </a:lnTo>
                  <a:lnTo>
                    <a:pt x="24" y="59"/>
                  </a:lnTo>
                  <a:lnTo>
                    <a:pt x="21" y="58"/>
                  </a:lnTo>
                  <a:lnTo>
                    <a:pt x="20" y="56"/>
                  </a:lnTo>
                  <a:lnTo>
                    <a:pt x="22" y="54"/>
                  </a:lnTo>
                  <a:lnTo>
                    <a:pt x="19" y="52"/>
                  </a:lnTo>
                  <a:lnTo>
                    <a:pt x="17" y="55"/>
                  </a:lnTo>
                  <a:lnTo>
                    <a:pt x="14" y="55"/>
                  </a:lnTo>
                  <a:lnTo>
                    <a:pt x="13" y="47"/>
                  </a:lnTo>
                  <a:lnTo>
                    <a:pt x="12" y="46"/>
                  </a:lnTo>
                  <a:lnTo>
                    <a:pt x="12" y="33"/>
                  </a:lnTo>
                  <a:lnTo>
                    <a:pt x="9" y="27"/>
                  </a:lnTo>
                  <a:lnTo>
                    <a:pt x="11" y="26"/>
                  </a:lnTo>
                  <a:lnTo>
                    <a:pt x="6" y="17"/>
                  </a:lnTo>
                  <a:lnTo>
                    <a:pt x="0" y="12"/>
                  </a:lnTo>
                  <a:lnTo>
                    <a:pt x="1" y="10"/>
                  </a:lnTo>
                  <a:lnTo>
                    <a:pt x="2" y="9"/>
                  </a:lnTo>
                  <a:lnTo>
                    <a:pt x="10" y="8"/>
                  </a:lnTo>
                  <a:lnTo>
                    <a:pt x="16" y="9"/>
                  </a:lnTo>
                  <a:lnTo>
                    <a:pt x="20" y="8"/>
                  </a:lnTo>
                  <a:lnTo>
                    <a:pt x="21" y="10"/>
                  </a:lnTo>
                  <a:lnTo>
                    <a:pt x="25" y="15"/>
                  </a:lnTo>
                  <a:lnTo>
                    <a:pt x="29" y="14"/>
                  </a:lnTo>
                  <a:lnTo>
                    <a:pt x="29" y="11"/>
                  </a:lnTo>
                  <a:lnTo>
                    <a:pt x="30" y="10"/>
                  </a:lnTo>
                  <a:lnTo>
                    <a:pt x="33" y="9"/>
                  </a:lnTo>
                  <a:lnTo>
                    <a:pt x="35" y="11"/>
                  </a:lnTo>
                  <a:lnTo>
                    <a:pt x="36" y="9"/>
                  </a:lnTo>
                  <a:lnTo>
                    <a:pt x="39" y="10"/>
                  </a:lnTo>
                  <a:lnTo>
                    <a:pt x="39" y="9"/>
                  </a:lnTo>
                  <a:lnTo>
                    <a:pt x="39" y="9"/>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甘肃">
              <a:hlinkClick r:id="" action="ppaction://macro?name=Slide1.甘肃_click" highlightClick="1"/>
              <a:hlinkHover r:id="" action="ppaction://noaction" highlightClick="1"/>
              <a:extLst>
                <a:ext uri="{FF2B5EF4-FFF2-40B4-BE49-F238E27FC236}">
                  <a16:creationId xmlns="" xmlns:a16="http://schemas.microsoft.com/office/drawing/2014/main" id="{51B48A92-8C32-447F-9400-C00558DB060A}"/>
                </a:ext>
              </a:extLst>
            </p:cNvPr>
            <p:cNvSpPr>
              <a:spLocks noChangeAspect="1"/>
            </p:cNvSpPr>
            <p:nvPr/>
          </p:nvSpPr>
          <p:spPr bwMode="auto">
            <a:xfrm rot="180000">
              <a:off x="3092628" y="2374436"/>
              <a:ext cx="2045960" cy="1852062"/>
            </a:xfrm>
            <a:custGeom>
              <a:avLst/>
              <a:gdLst>
                <a:gd name="T0" fmla="*/ 5 w 974"/>
                <a:gd name="T1" fmla="*/ 132 h 832"/>
                <a:gd name="T2" fmla="*/ 149 w 974"/>
                <a:gd name="T3" fmla="*/ 53 h 832"/>
                <a:gd name="T4" fmla="*/ 190 w 974"/>
                <a:gd name="T5" fmla="*/ 0 h 832"/>
                <a:gd name="T6" fmla="*/ 245 w 974"/>
                <a:gd name="T7" fmla="*/ 29 h 832"/>
                <a:gd name="T8" fmla="*/ 288 w 974"/>
                <a:gd name="T9" fmla="*/ 169 h 832"/>
                <a:gd name="T10" fmla="*/ 406 w 974"/>
                <a:gd name="T11" fmla="*/ 158 h 832"/>
                <a:gd name="T12" fmla="*/ 425 w 974"/>
                <a:gd name="T13" fmla="*/ 195 h 832"/>
                <a:gd name="T14" fmla="*/ 435 w 974"/>
                <a:gd name="T15" fmla="*/ 272 h 832"/>
                <a:gd name="T16" fmla="*/ 453 w 974"/>
                <a:gd name="T17" fmla="*/ 292 h 832"/>
                <a:gd name="T18" fmla="*/ 569 w 974"/>
                <a:gd name="T19" fmla="*/ 314 h 832"/>
                <a:gd name="T20" fmla="*/ 669 w 974"/>
                <a:gd name="T21" fmla="*/ 308 h 832"/>
                <a:gd name="T22" fmla="*/ 637 w 974"/>
                <a:gd name="T23" fmla="*/ 364 h 832"/>
                <a:gd name="T24" fmla="*/ 673 w 974"/>
                <a:gd name="T25" fmla="*/ 437 h 832"/>
                <a:gd name="T26" fmla="*/ 752 w 974"/>
                <a:gd name="T27" fmla="*/ 541 h 832"/>
                <a:gd name="T28" fmla="*/ 781 w 974"/>
                <a:gd name="T29" fmla="*/ 596 h 832"/>
                <a:gd name="T30" fmla="*/ 822 w 974"/>
                <a:gd name="T31" fmla="*/ 577 h 832"/>
                <a:gd name="T32" fmla="*/ 835 w 974"/>
                <a:gd name="T33" fmla="*/ 530 h 832"/>
                <a:gd name="T34" fmla="*/ 841 w 974"/>
                <a:gd name="T35" fmla="*/ 451 h 832"/>
                <a:gd name="T36" fmla="*/ 877 w 974"/>
                <a:gd name="T37" fmla="*/ 467 h 832"/>
                <a:gd name="T38" fmla="*/ 973 w 974"/>
                <a:gd name="T39" fmla="*/ 536 h 832"/>
                <a:gd name="T40" fmla="*/ 961 w 974"/>
                <a:gd name="T41" fmla="*/ 600 h 832"/>
                <a:gd name="T42" fmla="*/ 911 w 974"/>
                <a:gd name="T43" fmla="*/ 617 h 832"/>
                <a:gd name="T44" fmla="*/ 857 w 974"/>
                <a:gd name="T45" fmla="*/ 624 h 832"/>
                <a:gd name="T46" fmla="*/ 833 w 974"/>
                <a:gd name="T47" fmla="*/ 642 h 832"/>
                <a:gd name="T48" fmla="*/ 841 w 974"/>
                <a:gd name="T49" fmla="*/ 688 h 832"/>
                <a:gd name="T50" fmla="*/ 830 w 974"/>
                <a:gd name="T51" fmla="*/ 747 h 832"/>
                <a:gd name="T52" fmla="*/ 800 w 974"/>
                <a:gd name="T53" fmla="*/ 776 h 832"/>
                <a:gd name="T54" fmla="*/ 765 w 974"/>
                <a:gd name="T55" fmla="*/ 822 h 832"/>
                <a:gd name="T56" fmla="*/ 692 w 974"/>
                <a:gd name="T57" fmla="*/ 814 h 832"/>
                <a:gd name="T58" fmla="*/ 660 w 974"/>
                <a:gd name="T59" fmla="*/ 784 h 832"/>
                <a:gd name="T60" fmla="*/ 606 w 974"/>
                <a:gd name="T61" fmla="*/ 718 h 832"/>
                <a:gd name="T62" fmla="*/ 541 w 974"/>
                <a:gd name="T63" fmla="*/ 722 h 832"/>
                <a:gd name="T64" fmla="*/ 499 w 974"/>
                <a:gd name="T65" fmla="*/ 715 h 832"/>
                <a:gd name="T66" fmla="*/ 467 w 974"/>
                <a:gd name="T67" fmla="*/ 677 h 832"/>
                <a:gd name="T68" fmla="*/ 521 w 974"/>
                <a:gd name="T69" fmla="*/ 687 h 832"/>
                <a:gd name="T70" fmla="*/ 554 w 974"/>
                <a:gd name="T71" fmla="*/ 624 h 832"/>
                <a:gd name="T72" fmla="*/ 590 w 974"/>
                <a:gd name="T73" fmla="*/ 530 h 832"/>
                <a:gd name="T74" fmla="*/ 517 w 974"/>
                <a:gd name="T75" fmla="*/ 407 h 832"/>
                <a:gd name="T76" fmla="*/ 416 w 974"/>
                <a:gd name="T77" fmla="*/ 358 h 832"/>
                <a:gd name="T78" fmla="*/ 298 w 974"/>
                <a:gd name="T79" fmla="*/ 286 h 832"/>
                <a:gd name="T80" fmla="*/ 181 w 974"/>
                <a:gd name="T81" fmla="*/ 318 h 832"/>
                <a:gd name="T82" fmla="*/ 95 w 974"/>
                <a:gd name="T83" fmla="*/ 281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4" h="832">
                  <a:moveTo>
                    <a:pt x="9" y="261"/>
                  </a:moveTo>
                  <a:lnTo>
                    <a:pt x="0" y="155"/>
                  </a:lnTo>
                  <a:lnTo>
                    <a:pt x="5" y="132"/>
                  </a:lnTo>
                  <a:lnTo>
                    <a:pt x="37" y="118"/>
                  </a:lnTo>
                  <a:lnTo>
                    <a:pt x="81" y="81"/>
                  </a:lnTo>
                  <a:lnTo>
                    <a:pt x="149" y="53"/>
                  </a:lnTo>
                  <a:lnTo>
                    <a:pt x="179" y="41"/>
                  </a:lnTo>
                  <a:lnTo>
                    <a:pt x="179" y="14"/>
                  </a:lnTo>
                  <a:lnTo>
                    <a:pt x="190" y="0"/>
                  </a:lnTo>
                  <a:lnTo>
                    <a:pt x="202" y="1"/>
                  </a:lnTo>
                  <a:lnTo>
                    <a:pt x="248" y="9"/>
                  </a:lnTo>
                  <a:lnTo>
                    <a:pt x="245" y="29"/>
                  </a:lnTo>
                  <a:lnTo>
                    <a:pt x="255" y="60"/>
                  </a:lnTo>
                  <a:lnTo>
                    <a:pt x="249" y="112"/>
                  </a:lnTo>
                  <a:lnTo>
                    <a:pt x="288" y="169"/>
                  </a:lnTo>
                  <a:lnTo>
                    <a:pt x="308" y="182"/>
                  </a:lnTo>
                  <a:lnTo>
                    <a:pt x="341" y="158"/>
                  </a:lnTo>
                  <a:lnTo>
                    <a:pt x="406" y="158"/>
                  </a:lnTo>
                  <a:lnTo>
                    <a:pt x="423" y="164"/>
                  </a:lnTo>
                  <a:lnTo>
                    <a:pt x="433" y="179"/>
                  </a:lnTo>
                  <a:lnTo>
                    <a:pt x="425" y="195"/>
                  </a:lnTo>
                  <a:lnTo>
                    <a:pt x="388" y="226"/>
                  </a:lnTo>
                  <a:lnTo>
                    <a:pt x="392" y="240"/>
                  </a:lnTo>
                  <a:lnTo>
                    <a:pt x="435" y="272"/>
                  </a:lnTo>
                  <a:lnTo>
                    <a:pt x="451" y="272"/>
                  </a:lnTo>
                  <a:lnTo>
                    <a:pt x="456" y="278"/>
                  </a:lnTo>
                  <a:lnTo>
                    <a:pt x="453" y="292"/>
                  </a:lnTo>
                  <a:lnTo>
                    <a:pt x="479" y="312"/>
                  </a:lnTo>
                  <a:lnTo>
                    <a:pt x="540" y="322"/>
                  </a:lnTo>
                  <a:lnTo>
                    <a:pt x="569" y="314"/>
                  </a:lnTo>
                  <a:lnTo>
                    <a:pt x="606" y="277"/>
                  </a:lnTo>
                  <a:lnTo>
                    <a:pt x="651" y="280"/>
                  </a:lnTo>
                  <a:lnTo>
                    <a:pt x="669" y="308"/>
                  </a:lnTo>
                  <a:lnTo>
                    <a:pt x="659" y="333"/>
                  </a:lnTo>
                  <a:lnTo>
                    <a:pt x="661" y="349"/>
                  </a:lnTo>
                  <a:lnTo>
                    <a:pt x="637" y="364"/>
                  </a:lnTo>
                  <a:lnTo>
                    <a:pt x="626" y="377"/>
                  </a:lnTo>
                  <a:lnTo>
                    <a:pt x="631" y="408"/>
                  </a:lnTo>
                  <a:lnTo>
                    <a:pt x="673" y="437"/>
                  </a:lnTo>
                  <a:lnTo>
                    <a:pt x="692" y="434"/>
                  </a:lnTo>
                  <a:lnTo>
                    <a:pt x="741" y="495"/>
                  </a:lnTo>
                  <a:lnTo>
                    <a:pt x="752" y="541"/>
                  </a:lnTo>
                  <a:lnTo>
                    <a:pt x="746" y="563"/>
                  </a:lnTo>
                  <a:lnTo>
                    <a:pt x="781" y="581"/>
                  </a:lnTo>
                  <a:lnTo>
                    <a:pt x="781" y="596"/>
                  </a:lnTo>
                  <a:lnTo>
                    <a:pt x="812" y="603"/>
                  </a:lnTo>
                  <a:lnTo>
                    <a:pt x="822" y="603"/>
                  </a:lnTo>
                  <a:lnTo>
                    <a:pt x="822" y="577"/>
                  </a:lnTo>
                  <a:lnTo>
                    <a:pt x="847" y="574"/>
                  </a:lnTo>
                  <a:lnTo>
                    <a:pt x="852" y="543"/>
                  </a:lnTo>
                  <a:lnTo>
                    <a:pt x="835" y="530"/>
                  </a:lnTo>
                  <a:lnTo>
                    <a:pt x="822" y="517"/>
                  </a:lnTo>
                  <a:lnTo>
                    <a:pt x="828" y="457"/>
                  </a:lnTo>
                  <a:lnTo>
                    <a:pt x="841" y="451"/>
                  </a:lnTo>
                  <a:lnTo>
                    <a:pt x="863" y="460"/>
                  </a:lnTo>
                  <a:lnTo>
                    <a:pt x="872" y="456"/>
                  </a:lnTo>
                  <a:lnTo>
                    <a:pt x="877" y="467"/>
                  </a:lnTo>
                  <a:lnTo>
                    <a:pt x="938" y="497"/>
                  </a:lnTo>
                  <a:lnTo>
                    <a:pt x="969" y="517"/>
                  </a:lnTo>
                  <a:lnTo>
                    <a:pt x="973" y="536"/>
                  </a:lnTo>
                  <a:lnTo>
                    <a:pt x="958" y="559"/>
                  </a:lnTo>
                  <a:lnTo>
                    <a:pt x="967" y="587"/>
                  </a:lnTo>
                  <a:lnTo>
                    <a:pt x="961" y="600"/>
                  </a:lnTo>
                  <a:lnTo>
                    <a:pt x="917" y="603"/>
                  </a:lnTo>
                  <a:lnTo>
                    <a:pt x="908" y="610"/>
                  </a:lnTo>
                  <a:lnTo>
                    <a:pt x="911" y="617"/>
                  </a:lnTo>
                  <a:lnTo>
                    <a:pt x="911" y="629"/>
                  </a:lnTo>
                  <a:lnTo>
                    <a:pt x="876" y="634"/>
                  </a:lnTo>
                  <a:lnTo>
                    <a:pt x="857" y="624"/>
                  </a:lnTo>
                  <a:lnTo>
                    <a:pt x="833" y="624"/>
                  </a:lnTo>
                  <a:lnTo>
                    <a:pt x="830" y="629"/>
                  </a:lnTo>
                  <a:lnTo>
                    <a:pt x="833" y="642"/>
                  </a:lnTo>
                  <a:lnTo>
                    <a:pt x="822" y="656"/>
                  </a:lnTo>
                  <a:lnTo>
                    <a:pt x="819" y="670"/>
                  </a:lnTo>
                  <a:lnTo>
                    <a:pt x="841" y="688"/>
                  </a:lnTo>
                  <a:lnTo>
                    <a:pt x="824" y="722"/>
                  </a:lnTo>
                  <a:lnTo>
                    <a:pt x="831" y="738"/>
                  </a:lnTo>
                  <a:lnTo>
                    <a:pt x="830" y="747"/>
                  </a:lnTo>
                  <a:lnTo>
                    <a:pt x="804" y="747"/>
                  </a:lnTo>
                  <a:lnTo>
                    <a:pt x="785" y="755"/>
                  </a:lnTo>
                  <a:lnTo>
                    <a:pt x="800" y="776"/>
                  </a:lnTo>
                  <a:lnTo>
                    <a:pt x="790" y="802"/>
                  </a:lnTo>
                  <a:lnTo>
                    <a:pt x="762" y="808"/>
                  </a:lnTo>
                  <a:lnTo>
                    <a:pt x="765" y="822"/>
                  </a:lnTo>
                  <a:lnTo>
                    <a:pt x="757" y="831"/>
                  </a:lnTo>
                  <a:lnTo>
                    <a:pt x="710" y="827"/>
                  </a:lnTo>
                  <a:lnTo>
                    <a:pt x="692" y="814"/>
                  </a:lnTo>
                  <a:lnTo>
                    <a:pt x="688" y="784"/>
                  </a:lnTo>
                  <a:lnTo>
                    <a:pt x="676" y="773"/>
                  </a:lnTo>
                  <a:lnTo>
                    <a:pt x="660" y="784"/>
                  </a:lnTo>
                  <a:lnTo>
                    <a:pt x="631" y="755"/>
                  </a:lnTo>
                  <a:lnTo>
                    <a:pt x="608" y="739"/>
                  </a:lnTo>
                  <a:lnTo>
                    <a:pt x="606" y="718"/>
                  </a:lnTo>
                  <a:lnTo>
                    <a:pt x="599" y="702"/>
                  </a:lnTo>
                  <a:lnTo>
                    <a:pt x="587" y="702"/>
                  </a:lnTo>
                  <a:lnTo>
                    <a:pt x="541" y="722"/>
                  </a:lnTo>
                  <a:lnTo>
                    <a:pt x="544" y="744"/>
                  </a:lnTo>
                  <a:lnTo>
                    <a:pt x="526" y="744"/>
                  </a:lnTo>
                  <a:lnTo>
                    <a:pt x="499" y="715"/>
                  </a:lnTo>
                  <a:lnTo>
                    <a:pt x="469" y="713"/>
                  </a:lnTo>
                  <a:lnTo>
                    <a:pt x="458" y="696"/>
                  </a:lnTo>
                  <a:lnTo>
                    <a:pt x="467" y="677"/>
                  </a:lnTo>
                  <a:lnTo>
                    <a:pt x="485" y="694"/>
                  </a:lnTo>
                  <a:lnTo>
                    <a:pt x="505" y="701"/>
                  </a:lnTo>
                  <a:lnTo>
                    <a:pt x="521" y="687"/>
                  </a:lnTo>
                  <a:lnTo>
                    <a:pt x="521" y="656"/>
                  </a:lnTo>
                  <a:lnTo>
                    <a:pt x="540" y="638"/>
                  </a:lnTo>
                  <a:lnTo>
                    <a:pt x="554" y="624"/>
                  </a:lnTo>
                  <a:lnTo>
                    <a:pt x="547" y="605"/>
                  </a:lnTo>
                  <a:lnTo>
                    <a:pt x="584" y="576"/>
                  </a:lnTo>
                  <a:lnTo>
                    <a:pt x="590" y="530"/>
                  </a:lnTo>
                  <a:lnTo>
                    <a:pt x="573" y="507"/>
                  </a:lnTo>
                  <a:lnTo>
                    <a:pt x="564" y="467"/>
                  </a:lnTo>
                  <a:lnTo>
                    <a:pt x="517" y="407"/>
                  </a:lnTo>
                  <a:lnTo>
                    <a:pt x="493" y="415"/>
                  </a:lnTo>
                  <a:lnTo>
                    <a:pt x="461" y="386"/>
                  </a:lnTo>
                  <a:lnTo>
                    <a:pt x="416" y="358"/>
                  </a:lnTo>
                  <a:lnTo>
                    <a:pt x="397" y="314"/>
                  </a:lnTo>
                  <a:lnTo>
                    <a:pt x="363" y="327"/>
                  </a:lnTo>
                  <a:lnTo>
                    <a:pt x="298" y="286"/>
                  </a:lnTo>
                  <a:lnTo>
                    <a:pt x="266" y="302"/>
                  </a:lnTo>
                  <a:lnTo>
                    <a:pt x="218" y="296"/>
                  </a:lnTo>
                  <a:lnTo>
                    <a:pt x="181" y="318"/>
                  </a:lnTo>
                  <a:lnTo>
                    <a:pt x="158" y="319"/>
                  </a:lnTo>
                  <a:lnTo>
                    <a:pt x="119" y="297"/>
                  </a:lnTo>
                  <a:lnTo>
                    <a:pt x="95" y="281"/>
                  </a:lnTo>
                  <a:lnTo>
                    <a:pt x="9" y="261"/>
                  </a:lnTo>
                  <a:lnTo>
                    <a:pt x="9" y="261"/>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河北">
              <a:hlinkClick r:id="" action="ppaction://macro?name=Slide1.河北_click" highlightClick="1"/>
              <a:hlinkHover r:id="" action="ppaction://noaction" highlightClick="1"/>
              <a:extLst>
                <a:ext uri="{FF2B5EF4-FFF2-40B4-BE49-F238E27FC236}">
                  <a16:creationId xmlns="" xmlns:a16="http://schemas.microsoft.com/office/drawing/2014/main" id="{3EE2DDE3-ED81-41EB-9069-0C4BF76F6DBE}"/>
                </a:ext>
              </a:extLst>
            </p:cNvPr>
            <p:cNvSpPr>
              <a:spLocks noChangeAspect="1"/>
            </p:cNvSpPr>
            <p:nvPr/>
          </p:nvSpPr>
          <p:spPr bwMode="auto">
            <a:xfrm rot="180000">
              <a:off x="5766368" y="2363391"/>
              <a:ext cx="814444" cy="1208831"/>
            </a:xfrm>
            <a:custGeom>
              <a:avLst/>
              <a:gdLst>
                <a:gd name="T0" fmla="*/ 152 w 384"/>
                <a:gd name="T1" fmla="*/ 534 h 552"/>
                <a:gd name="T2" fmla="*/ 185 w 384"/>
                <a:gd name="T3" fmla="*/ 431 h 552"/>
                <a:gd name="T4" fmla="*/ 255 w 384"/>
                <a:gd name="T5" fmla="*/ 385 h 552"/>
                <a:gd name="T6" fmla="*/ 272 w 384"/>
                <a:gd name="T7" fmla="*/ 344 h 552"/>
                <a:gd name="T8" fmla="*/ 241 w 384"/>
                <a:gd name="T9" fmla="*/ 327 h 552"/>
                <a:gd name="T10" fmla="*/ 203 w 384"/>
                <a:gd name="T11" fmla="*/ 308 h 552"/>
                <a:gd name="T12" fmla="*/ 183 w 384"/>
                <a:gd name="T13" fmla="*/ 257 h 552"/>
                <a:gd name="T14" fmla="*/ 149 w 384"/>
                <a:gd name="T15" fmla="*/ 261 h 552"/>
                <a:gd name="T16" fmla="*/ 111 w 384"/>
                <a:gd name="T17" fmla="*/ 251 h 552"/>
                <a:gd name="T18" fmla="*/ 138 w 384"/>
                <a:gd name="T19" fmla="*/ 195 h 552"/>
                <a:gd name="T20" fmla="*/ 168 w 384"/>
                <a:gd name="T21" fmla="*/ 141 h 552"/>
                <a:gd name="T22" fmla="*/ 221 w 384"/>
                <a:gd name="T23" fmla="*/ 164 h 552"/>
                <a:gd name="T24" fmla="*/ 242 w 384"/>
                <a:gd name="T25" fmla="*/ 200 h 552"/>
                <a:gd name="T26" fmla="*/ 245 w 384"/>
                <a:gd name="T27" fmla="*/ 233 h 552"/>
                <a:gd name="T28" fmla="*/ 275 w 384"/>
                <a:gd name="T29" fmla="*/ 265 h 552"/>
                <a:gd name="T30" fmla="*/ 351 w 384"/>
                <a:gd name="T31" fmla="*/ 246 h 552"/>
                <a:gd name="T32" fmla="*/ 383 w 384"/>
                <a:gd name="T33" fmla="*/ 183 h 552"/>
                <a:gd name="T34" fmla="*/ 343 w 384"/>
                <a:gd name="T35" fmla="*/ 150 h 552"/>
                <a:gd name="T36" fmla="*/ 323 w 384"/>
                <a:gd name="T37" fmla="*/ 97 h 552"/>
                <a:gd name="T38" fmla="*/ 255 w 384"/>
                <a:gd name="T39" fmla="*/ 61 h 552"/>
                <a:gd name="T40" fmla="*/ 217 w 384"/>
                <a:gd name="T41" fmla="*/ 0 h 552"/>
                <a:gd name="T42" fmla="*/ 168 w 384"/>
                <a:gd name="T43" fmla="*/ 35 h 552"/>
                <a:gd name="T44" fmla="*/ 170 w 384"/>
                <a:gd name="T45" fmla="*/ 63 h 552"/>
                <a:gd name="T46" fmla="*/ 123 w 384"/>
                <a:gd name="T47" fmla="*/ 78 h 552"/>
                <a:gd name="T48" fmla="*/ 98 w 384"/>
                <a:gd name="T49" fmla="*/ 86 h 552"/>
                <a:gd name="T50" fmla="*/ 55 w 384"/>
                <a:gd name="T51" fmla="*/ 98 h 552"/>
                <a:gd name="T52" fmla="*/ 44 w 384"/>
                <a:gd name="T53" fmla="*/ 63 h 552"/>
                <a:gd name="T54" fmla="*/ 7 w 384"/>
                <a:gd name="T55" fmla="*/ 113 h 552"/>
                <a:gd name="T56" fmla="*/ 24 w 384"/>
                <a:gd name="T57" fmla="*/ 194 h 552"/>
                <a:gd name="T58" fmla="*/ 44 w 384"/>
                <a:gd name="T59" fmla="*/ 246 h 552"/>
                <a:gd name="T60" fmla="*/ 52 w 384"/>
                <a:gd name="T61" fmla="*/ 304 h 552"/>
                <a:gd name="T62" fmla="*/ 5 w 384"/>
                <a:gd name="T63" fmla="*/ 373 h 552"/>
                <a:gd name="T64" fmla="*/ 50 w 384"/>
                <a:gd name="T65" fmla="*/ 440 h 552"/>
                <a:gd name="T66" fmla="*/ 36 w 384"/>
                <a:gd name="T67" fmla="*/ 484 h 552"/>
                <a:gd name="T68" fmla="*/ 18 w 384"/>
                <a:gd name="T69" fmla="*/ 520 h 552"/>
                <a:gd name="T70" fmla="*/ 109 w 384"/>
                <a:gd name="T71" fmla="*/ 551 h 552"/>
                <a:gd name="T72" fmla="*/ 149 w 384"/>
                <a:gd name="T73" fmla="*/ 54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 h="552">
                  <a:moveTo>
                    <a:pt x="149" y="543"/>
                  </a:moveTo>
                  <a:lnTo>
                    <a:pt x="152" y="534"/>
                  </a:lnTo>
                  <a:lnTo>
                    <a:pt x="140" y="511"/>
                  </a:lnTo>
                  <a:lnTo>
                    <a:pt x="185" y="431"/>
                  </a:lnTo>
                  <a:lnTo>
                    <a:pt x="225" y="394"/>
                  </a:lnTo>
                  <a:lnTo>
                    <a:pt x="255" y="385"/>
                  </a:lnTo>
                  <a:lnTo>
                    <a:pt x="282" y="351"/>
                  </a:lnTo>
                  <a:lnTo>
                    <a:pt x="272" y="344"/>
                  </a:lnTo>
                  <a:lnTo>
                    <a:pt x="262" y="318"/>
                  </a:lnTo>
                  <a:lnTo>
                    <a:pt x="241" y="327"/>
                  </a:lnTo>
                  <a:lnTo>
                    <a:pt x="205" y="317"/>
                  </a:lnTo>
                  <a:lnTo>
                    <a:pt x="203" y="308"/>
                  </a:lnTo>
                  <a:lnTo>
                    <a:pt x="202" y="249"/>
                  </a:lnTo>
                  <a:lnTo>
                    <a:pt x="183" y="257"/>
                  </a:lnTo>
                  <a:lnTo>
                    <a:pt x="172" y="267"/>
                  </a:lnTo>
                  <a:lnTo>
                    <a:pt x="149" y="261"/>
                  </a:lnTo>
                  <a:lnTo>
                    <a:pt x="116" y="265"/>
                  </a:lnTo>
                  <a:lnTo>
                    <a:pt x="111" y="251"/>
                  </a:lnTo>
                  <a:lnTo>
                    <a:pt x="114" y="223"/>
                  </a:lnTo>
                  <a:lnTo>
                    <a:pt x="138" y="195"/>
                  </a:lnTo>
                  <a:lnTo>
                    <a:pt x="143" y="165"/>
                  </a:lnTo>
                  <a:lnTo>
                    <a:pt x="168" y="141"/>
                  </a:lnTo>
                  <a:lnTo>
                    <a:pt x="211" y="164"/>
                  </a:lnTo>
                  <a:lnTo>
                    <a:pt x="221" y="164"/>
                  </a:lnTo>
                  <a:lnTo>
                    <a:pt x="229" y="194"/>
                  </a:lnTo>
                  <a:lnTo>
                    <a:pt x="242" y="200"/>
                  </a:lnTo>
                  <a:lnTo>
                    <a:pt x="248" y="220"/>
                  </a:lnTo>
                  <a:lnTo>
                    <a:pt x="245" y="233"/>
                  </a:lnTo>
                  <a:lnTo>
                    <a:pt x="272" y="251"/>
                  </a:lnTo>
                  <a:lnTo>
                    <a:pt x="275" y="265"/>
                  </a:lnTo>
                  <a:lnTo>
                    <a:pt x="298" y="276"/>
                  </a:lnTo>
                  <a:lnTo>
                    <a:pt x="351" y="246"/>
                  </a:lnTo>
                  <a:lnTo>
                    <a:pt x="351" y="228"/>
                  </a:lnTo>
                  <a:lnTo>
                    <a:pt x="383" y="183"/>
                  </a:lnTo>
                  <a:lnTo>
                    <a:pt x="360" y="151"/>
                  </a:lnTo>
                  <a:lnTo>
                    <a:pt x="343" y="150"/>
                  </a:lnTo>
                  <a:lnTo>
                    <a:pt x="313" y="129"/>
                  </a:lnTo>
                  <a:lnTo>
                    <a:pt x="323" y="97"/>
                  </a:lnTo>
                  <a:lnTo>
                    <a:pt x="275" y="92"/>
                  </a:lnTo>
                  <a:lnTo>
                    <a:pt x="255" y="61"/>
                  </a:lnTo>
                  <a:lnTo>
                    <a:pt x="257" y="45"/>
                  </a:lnTo>
                  <a:lnTo>
                    <a:pt x="217" y="0"/>
                  </a:lnTo>
                  <a:lnTo>
                    <a:pt x="190" y="13"/>
                  </a:lnTo>
                  <a:lnTo>
                    <a:pt x="168" y="35"/>
                  </a:lnTo>
                  <a:lnTo>
                    <a:pt x="176" y="52"/>
                  </a:lnTo>
                  <a:lnTo>
                    <a:pt x="170" y="63"/>
                  </a:lnTo>
                  <a:lnTo>
                    <a:pt x="138" y="64"/>
                  </a:lnTo>
                  <a:lnTo>
                    <a:pt x="123" y="78"/>
                  </a:lnTo>
                  <a:lnTo>
                    <a:pt x="111" y="73"/>
                  </a:lnTo>
                  <a:lnTo>
                    <a:pt x="98" y="86"/>
                  </a:lnTo>
                  <a:lnTo>
                    <a:pt x="68" y="107"/>
                  </a:lnTo>
                  <a:lnTo>
                    <a:pt x="55" y="98"/>
                  </a:lnTo>
                  <a:lnTo>
                    <a:pt x="55" y="68"/>
                  </a:lnTo>
                  <a:lnTo>
                    <a:pt x="44" y="63"/>
                  </a:lnTo>
                  <a:lnTo>
                    <a:pt x="28" y="69"/>
                  </a:lnTo>
                  <a:lnTo>
                    <a:pt x="7" y="113"/>
                  </a:lnTo>
                  <a:lnTo>
                    <a:pt x="0" y="154"/>
                  </a:lnTo>
                  <a:lnTo>
                    <a:pt x="24" y="194"/>
                  </a:lnTo>
                  <a:lnTo>
                    <a:pt x="44" y="212"/>
                  </a:lnTo>
                  <a:lnTo>
                    <a:pt x="44" y="246"/>
                  </a:lnTo>
                  <a:lnTo>
                    <a:pt x="58" y="274"/>
                  </a:lnTo>
                  <a:lnTo>
                    <a:pt x="52" y="304"/>
                  </a:lnTo>
                  <a:lnTo>
                    <a:pt x="20" y="326"/>
                  </a:lnTo>
                  <a:lnTo>
                    <a:pt x="5" y="373"/>
                  </a:lnTo>
                  <a:lnTo>
                    <a:pt x="31" y="403"/>
                  </a:lnTo>
                  <a:lnTo>
                    <a:pt x="50" y="440"/>
                  </a:lnTo>
                  <a:lnTo>
                    <a:pt x="39" y="459"/>
                  </a:lnTo>
                  <a:lnTo>
                    <a:pt x="36" y="484"/>
                  </a:lnTo>
                  <a:lnTo>
                    <a:pt x="24" y="501"/>
                  </a:lnTo>
                  <a:lnTo>
                    <a:pt x="18" y="520"/>
                  </a:lnTo>
                  <a:lnTo>
                    <a:pt x="36" y="541"/>
                  </a:lnTo>
                  <a:lnTo>
                    <a:pt x="109" y="551"/>
                  </a:lnTo>
                  <a:lnTo>
                    <a:pt x="138" y="539"/>
                  </a:lnTo>
                  <a:lnTo>
                    <a:pt x="149" y="543"/>
                  </a:lnTo>
                  <a:lnTo>
                    <a:pt x="149" y="54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内蒙古">
              <a:hlinkClick r:id="" action="ppaction://macro?name=Slide1.内蒙古_click" highlightClick="1"/>
              <a:hlinkHover r:id="" action="ppaction://noaction" highlightClick="1"/>
              <a:extLst>
                <a:ext uri="{FF2B5EF4-FFF2-40B4-BE49-F238E27FC236}">
                  <a16:creationId xmlns="" xmlns:a16="http://schemas.microsoft.com/office/drawing/2014/main" id="{8CD62C9A-D04A-4C90-970E-6AABDDC41AD0}"/>
                </a:ext>
              </a:extLst>
            </p:cNvPr>
            <p:cNvSpPr>
              <a:spLocks noChangeAspect="1"/>
            </p:cNvSpPr>
            <p:nvPr/>
          </p:nvSpPr>
          <p:spPr bwMode="auto">
            <a:xfrm rot="180000">
              <a:off x="3690122" y="248400"/>
              <a:ext cx="3313601" cy="3164400"/>
            </a:xfrm>
            <a:custGeom>
              <a:avLst/>
              <a:gdLst>
                <a:gd name="T0" fmla="*/ 517 w 1583"/>
                <a:gd name="T1" fmla="*/ 1381 h 1423"/>
                <a:gd name="T2" fmla="*/ 586 w 1583"/>
                <a:gd name="T3" fmla="*/ 1260 h 1423"/>
                <a:gd name="T4" fmla="*/ 635 w 1583"/>
                <a:gd name="T5" fmla="*/ 1373 h 1423"/>
                <a:gd name="T6" fmla="*/ 700 w 1583"/>
                <a:gd name="T7" fmla="*/ 1397 h 1423"/>
                <a:gd name="T8" fmla="*/ 779 w 1583"/>
                <a:gd name="T9" fmla="*/ 1277 h 1423"/>
                <a:gd name="T10" fmla="*/ 862 w 1583"/>
                <a:gd name="T11" fmla="*/ 1235 h 1423"/>
                <a:gd name="T12" fmla="*/ 958 w 1583"/>
                <a:gd name="T13" fmla="*/ 1159 h 1423"/>
                <a:gd name="T14" fmla="*/ 1015 w 1583"/>
                <a:gd name="T15" fmla="*/ 1085 h 1423"/>
                <a:gd name="T16" fmla="*/ 1070 w 1583"/>
                <a:gd name="T17" fmla="*/ 999 h 1423"/>
                <a:gd name="T18" fmla="*/ 1126 w 1583"/>
                <a:gd name="T19" fmla="*/ 1004 h 1423"/>
                <a:gd name="T20" fmla="*/ 1191 w 1583"/>
                <a:gd name="T21" fmla="*/ 983 h 1423"/>
                <a:gd name="T22" fmla="*/ 1272 w 1583"/>
                <a:gd name="T23" fmla="*/ 976 h 1423"/>
                <a:gd name="T24" fmla="*/ 1349 w 1583"/>
                <a:gd name="T25" fmla="*/ 1005 h 1423"/>
                <a:gd name="T26" fmla="*/ 1389 w 1583"/>
                <a:gd name="T27" fmla="*/ 974 h 1423"/>
                <a:gd name="T28" fmla="*/ 1472 w 1583"/>
                <a:gd name="T29" fmla="*/ 898 h 1423"/>
                <a:gd name="T30" fmla="*/ 1543 w 1583"/>
                <a:gd name="T31" fmla="*/ 859 h 1423"/>
                <a:gd name="T32" fmla="*/ 1562 w 1583"/>
                <a:gd name="T33" fmla="*/ 794 h 1423"/>
                <a:gd name="T34" fmla="*/ 1475 w 1583"/>
                <a:gd name="T35" fmla="*/ 745 h 1423"/>
                <a:gd name="T36" fmla="*/ 1454 w 1583"/>
                <a:gd name="T37" fmla="*/ 652 h 1423"/>
                <a:gd name="T38" fmla="*/ 1480 w 1583"/>
                <a:gd name="T39" fmla="*/ 621 h 1423"/>
                <a:gd name="T40" fmla="*/ 1490 w 1583"/>
                <a:gd name="T41" fmla="*/ 546 h 1423"/>
                <a:gd name="T42" fmla="*/ 1490 w 1583"/>
                <a:gd name="T43" fmla="*/ 529 h 1423"/>
                <a:gd name="T44" fmla="*/ 1510 w 1583"/>
                <a:gd name="T45" fmla="*/ 390 h 1423"/>
                <a:gd name="T46" fmla="*/ 1539 w 1583"/>
                <a:gd name="T47" fmla="*/ 404 h 1423"/>
                <a:gd name="T48" fmla="*/ 1552 w 1583"/>
                <a:gd name="T49" fmla="*/ 223 h 1423"/>
                <a:gd name="T50" fmla="*/ 1451 w 1583"/>
                <a:gd name="T51" fmla="*/ 146 h 1423"/>
                <a:gd name="T52" fmla="*/ 1374 w 1583"/>
                <a:gd name="T53" fmla="*/ 98 h 1423"/>
                <a:gd name="T54" fmla="*/ 1297 w 1583"/>
                <a:gd name="T55" fmla="*/ 74 h 1423"/>
                <a:gd name="T56" fmla="*/ 1283 w 1583"/>
                <a:gd name="T57" fmla="*/ 0 h 1423"/>
                <a:gd name="T58" fmla="*/ 1254 w 1583"/>
                <a:gd name="T59" fmla="*/ 74 h 1423"/>
                <a:gd name="T60" fmla="*/ 1215 w 1583"/>
                <a:gd name="T61" fmla="*/ 268 h 1423"/>
                <a:gd name="T62" fmla="*/ 1111 w 1583"/>
                <a:gd name="T63" fmla="*/ 346 h 1423"/>
                <a:gd name="T64" fmla="*/ 1043 w 1583"/>
                <a:gd name="T65" fmla="*/ 484 h 1423"/>
                <a:gd name="T66" fmla="*/ 1150 w 1583"/>
                <a:gd name="T67" fmla="*/ 508 h 1423"/>
                <a:gd name="T68" fmla="*/ 1302 w 1583"/>
                <a:gd name="T69" fmla="*/ 560 h 1423"/>
                <a:gd name="T70" fmla="*/ 1195 w 1583"/>
                <a:gd name="T71" fmla="*/ 604 h 1423"/>
                <a:gd name="T72" fmla="*/ 1108 w 1583"/>
                <a:gd name="T73" fmla="*/ 663 h 1423"/>
                <a:gd name="T74" fmla="*/ 993 w 1583"/>
                <a:gd name="T75" fmla="*/ 767 h 1423"/>
                <a:gd name="T76" fmla="*/ 857 w 1583"/>
                <a:gd name="T77" fmla="*/ 787 h 1423"/>
                <a:gd name="T78" fmla="*/ 827 w 1583"/>
                <a:gd name="T79" fmla="*/ 918 h 1423"/>
                <a:gd name="T80" fmla="*/ 617 w 1583"/>
                <a:gd name="T81" fmla="*/ 1007 h 1423"/>
                <a:gd name="T82" fmla="*/ 438 w 1583"/>
                <a:gd name="T83" fmla="*/ 1062 h 1423"/>
                <a:gd name="T84" fmla="*/ 160 w 1583"/>
                <a:gd name="T85" fmla="*/ 998 h 1423"/>
                <a:gd name="T86" fmla="*/ 10 w 1583"/>
                <a:gd name="T87" fmla="*/ 1045 h 1423"/>
                <a:gd name="T88" fmla="*/ 96 w 1583"/>
                <a:gd name="T89" fmla="*/ 1143 h 1423"/>
                <a:gd name="T90" fmla="*/ 180 w 1583"/>
                <a:gd name="T91" fmla="*/ 1180 h 1423"/>
                <a:gd name="T92" fmla="*/ 206 w 1583"/>
                <a:gd name="T93" fmla="*/ 1257 h 1423"/>
                <a:gd name="T94" fmla="*/ 295 w 1583"/>
                <a:gd name="T95" fmla="*/ 1307 h 1423"/>
                <a:gd name="T96" fmla="*/ 424 w 1583"/>
                <a:gd name="T97" fmla="*/ 1293 h 1423"/>
                <a:gd name="T98" fmla="*/ 381 w 1583"/>
                <a:gd name="T99" fmla="*/ 1362 h 1423"/>
                <a:gd name="T100" fmla="*/ 447 w 1583"/>
                <a:gd name="T101" fmla="*/ 1419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3" h="1423">
                  <a:moveTo>
                    <a:pt x="447" y="1419"/>
                  </a:moveTo>
                  <a:lnTo>
                    <a:pt x="468" y="1413"/>
                  </a:lnTo>
                  <a:lnTo>
                    <a:pt x="486" y="1405"/>
                  </a:lnTo>
                  <a:lnTo>
                    <a:pt x="517" y="1381"/>
                  </a:lnTo>
                  <a:lnTo>
                    <a:pt x="524" y="1339"/>
                  </a:lnTo>
                  <a:lnTo>
                    <a:pt x="542" y="1281"/>
                  </a:lnTo>
                  <a:lnTo>
                    <a:pt x="582" y="1254"/>
                  </a:lnTo>
                  <a:lnTo>
                    <a:pt x="586" y="1260"/>
                  </a:lnTo>
                  <a:lnTo>
                    <a:pt x="598" y="1301"/>
                  </a:lnTo>
                  <a:lnTo>
                    <a:pt x="579" y="1326"/>
                  </a:lnTo>
                  <a:lnTo>
                    <a:pt x="576" y="1350"/>
                  </a:lnTo>
                  <a:lnTo>
                    <a:pt x="635" y="1373"/>
                  </a:lnTo>
                  <a:lnTo>
                    <a:pt x="640" y="1390"/>
                  </a:lnTo>
                  <a:lnTo>
                    <a:pt x="675" y="1386"/>
                  </a:lnTo>
                  <a:lnTo>
                    <a:pt x="693" y="1392"/>
                  </a:lnTo>
                  <a:lnTo>
                    <a:pt x="700" y="1397"/>
                  </a:lnTo>
                  <a:lnTo>
                    <a:pt x="761" y="1309"/>
                  </a:lnTo>
                  <a:lnTo>
                    <a:pt x="777" y="1304"/>
                  </a:lnTo>
                  <a:lnTo>
                    <a:pt x="781" y="1293"/>
                  </a:lnTo>
                  <a:lnTo>
                    <a:pt x="779" y="1277"/>
                  </a:lnTo>
                  <a:lnTo>
                    <a:pt x="799" y="1246"/>
                  </a:lnTo>
                  <a:lnTo>
                    <a:pt x="838" y="1245"/>
                  </a:lnTo>
                  <a:lnTo>
                    <a:pt x="852" y="1228"/>
                  </a:lnTo>
                  <a:lnTo>
                    <a:pt x="862" y="1235"/>
                  </a:lnTo>
                  <a:lnTo>
                    <a:pt x="883" y="1217"/>
                  </a:lnTo>
                  <a:lnTo>
                    <a:pt x="897" y="1217"/>
                  </a:lnTo>
                  <a:lnTo>
                    <a:pt x="938" y="1158"/>
                  </a:lnTo>
                  <a:lnTo>
                    <a:pt x="958" y="1159"/>
                  </a:lnTo>
                  <a:lnTo>
                    <a:pt x="984" y="1142"/>
                  </a:lnTo>
                  <a:lnTo>
                    <a:pt x="992" y="1149"/>
                  </a:lnTo>
                  <a:lnTo>
                    <a:pt x="1039" y="1125"/>
                  </a:lnTo>
                  <a:lnTo>
                    <a:pt x="1015" y="1085"/>
                  </a:lnTo>
                  <a:lnTo>
                    <a:pt x="1022" y="1044"/>
                  </a:lnTo>
                  <a:lnTo>
                    <a:pt x="1043" y="1000"/>
                  </a:lnTo>
                  <a:lnTo>
                    <a:pt x="1059" y="994"/>
                  </a:lnTo>
                  <a:lnTo>
                    <a:pt x="1070" y="999"/>
                  </a:lnTo>
                  <a:lnTo>
                    <a:pt x="1070" y="1029"/>
                  </a:lnTo>
                  <a:lnTo>
                    <a:pt x="1083" y="1038"/>
                  </a:lnTo>
                  <a:lnTo>
                    <a:pt x="1113" y="1017"/>
                  </a:lnTo>
                  <a:lnTo>
                    <a:pt x="1126" y="1004"/>
                  </a:lnTo>
                  <a:lnTo>
                    <a:pt x="1138" y="1009"/>
                  </a:lnTo>
                  <a:lnTo>
                    <a:pt x="1153" y="995"/>
                  </a:lnTo>
                  <a:lnTo>
                    <a:pt x="1185" y="994"/>
                  </a:lnTo>
                  <a:lnTo>
                    <a:pt x="1191" y="983"/>
                  </a:lnTo>
                  <a:lnTo>
                    <a:pt x="1183" y="966"/>
                  </a:lnTo>
                  <a:lnTo>
                    <a:pt x="1205" y="944"/>
                  </a:lnTo>
                  <a:lnTo>
                    <a:pt x="1232" y="931"/>
                  </a:lnTo>
                  <a:lnTo>
                    <a:pt x="1272" y="976"/>
                  </a:lnTo>
                  <a:lnTo>
                    <a:pt x="1270" y="992"/>
                  </a:lnTo>
                  <a:lnTo>
                    <a:pt x="1290" y="1023"/>
                  </a:lnTo>
                  <a:lnTo>
                    <a:pt x="1338" y="1028"/>
                  </a:lnTo>
                  <a:lnTo>
                    <a:pt x="1349" y="1005"/>
                  </a:lnTo>
                  <a:lnTo>
                    <a:pt x="1336" y="940"/>
                  </a:lnTo>
                  <a:lnTo>
                    <a:pt x="1348" y="928"/>
                  </a:lnTo>
                  <a:lnTo>
                    <a:pt x="1370" y="944"/>
                  </a:lnTo>
                  <a:lnTo>
                    <a:pt x="1389" y="974"/>
                  </a:lnTo>
                  <a:lnTo>
                    <a:pt x="1422" y="926"/>
                  </a:lnTo>
                  <a:lnTo>
                    <a:pt x="1437" y="921"/>
                  </a:lnTo>
                  <a:lnTo>
                    <a:pt x="1461" y="898"/>
                  </a:lnTo>
                  <a:lnTo>
                    <a:pt x="1472" y="898"/>
                  </a:lnTo>
                  <a:lnTo>
                    <a:pt x="1491" y="878"/>
                  </a:lnTo>
                  <a:lnTo>
                    <a:pt x="1503" y="878"/>
                  </a:lnTo>
                  <a:lnTo>
                    <a:pt x="1514" y="859"/>
                  </a:lnTo>
                  <a:lnTo>
                    <a:pt x="1543" y="859"/>
                  </a:lnTo>
                  <a:lnTo>
                    <a:pt x="1569" y="833"/>
                  </a:lnTo>
                  <a:lnTo>
                    <a:pt x="1582" y="820"/>
                  </a:lnTo>
                  <a:lnTo>
                    <a:pt x="1582" y="806"/>
                  </a:lnTo>
                  <a:lnTo>
                    <a:pt x="1562" y="794"/>
                  </a:lnTo>
                  <a:lnTo>
                    <a:pt x="1562" y="767"/>
                  </a:lnTo>
                  <a:lnTo>
                    <a:pt x="1523" y="719"/>
                  </a:lnTo>
                  <a:lnTo>
                    <a:pt x="1486" y="754"/>
                  </a:lnTo>
                  <a:lnTo>
                    <a:pt x="1475" y="745"/>
                  </a:lnTo>
                  <a:lnTo>
                    <a:pt x="1473" y="726"/>
                  </a:lnTo>
                  <a:lnTo>
                    <a:pt x="1459" y="703"/>
                  </a:lnTo>
                  <a:lnTo>
                    <a:pt x="1454" y="678"/>
                  </a:lnTo>
                  <a:lnTo>
                    <a:pt x="1454" y="652"/>
                  </a:lnTo>
                  <a:lnTo>
                    <a:pt x="1428" y="633"/>
                  </a:lnTo>
                  <a:lnTo>
                    <a:pt x="1425" y="623"/>
                  </a:lnTo>
                  <a:lnTo>
                    <a:pt x="1432" y="607"/>
                  </a:lnTo>
                  <a:lnTo>
                    <a:pt x="1480" y="621"/>
                  </a:lnTo>
                  <a:lnTo>
                    <a:pt x="1483" y="599"/>
                  </a:lnTo>
                  <a:lnTo>
                    <a:pt x="1499" y="578"/>
                  </a:lnTo>
                  <a:lnTo>
                    <a:pt x="1488" y="567"/>
                  </a:lnTo>
                  <a:lnTo>
                    <a:pt x="1490" y="546"/>
                  </a:lnTo>
                  <a:lnTo>
                    <a:pt x="1514" y="536"/>
                  </a:lnTo>
                  <a:lnTo>
                    <a:pt x="1519" y="529"/>
                  </a:lnTo>
                  <a:lnTo>
                    <a:pt x="1515" y="521"/>
                  </a:lnTo>
                  <a:lnTo>
                    <a:pt x="1490" y="529"/>
                  </a:lnTo>
                  <a:lnTo>
                    <a:pt x="1444" y="496"/>
                  </a:lnTo>
                  <a:lnTo>
                    <a:pt x="1442" y="487"/>
                  </a:lnTo>
                  <a:lnTo>
                    <a:pt x="1464" y="459"/>
                  </a:lnTo>
                  <a:lnTo>
                    <a:pt x="1510" y="390"/>
                  </a:lnTo>
                  <a:lnTo>
                    <a:pt x="1514" y="382"/>
                  </a:lnTo>
                  <a:lnTo>
                    <a:pt x="1521" y="382"/>
                  </a:lnTo>
                  <a:lnTo>
                    <a:pt x="1536" y="401"/>
                  </a:lnTo>
                  <a:lnTo>
                    <a:pt x="1539" y="404"/>
                  </a:lnTo>
                  <a:lnTo>
                    <a:pt x="1542" y="318"/>
                  </a:lnTo>
                  <a:lnTo>
                    <a:pt x="1557" y="310"/>
                  </a:lnTo>
                  <a:lnTo>
                    <a:pt x="1557" y="277"/>
                  </a:lnTo>
                  <a:lnTo>
                    <a:pt x="1552" y="223"/>
                  </a:lnTo>
                  <a:lnTo>
                    <a:pt x="1571" y="149"/>
                  </a:lnTo>
                  <a:lnTo>
                    <a:pt x="1515" y="107"/>
                  </a:lnTo>
                  <a:lnTo>
                    <a:pt x="1473" y="142"/>
                  </a:lnTo>
                  <a:lnTo>
                    <a:pt x="1451" y="146"/>
                  </a:lnTo>
                  <a:lnTo>
                    <a:pt x="1440" y="157"/>
                  </a:lnTo>
                  <a:lnTo>
                    <a:pt x="1403" y="151"/>
                  </a:lnTo>
                  <a:lnTo>
                    <a:pt x="1385" y="130"/>
                  </a:lnTo>
                  <a:lnTo>
                    <a:pt x="1374" y="98"/>
                  </a:lnTo>
                  <a:lnTo>
                    <a:pt x="1375" y="85"/>
                  </a:lnTo>
                  <a:lnTo>
                    <a:pt x="1346" y="66"/>
                  </a:lnTo>
                  <a:lnTo>
                    <a:pt x="1329" y="93"/>
                  </a:lnTo>
                  <a:lnTo>
                    <a:pt x="1297" y="74"/>
                  </a:lnTo>
                  <a:lnTo>
                    <a:pt x="1292" y="69"/>
                  </a:lnTo>
                  <a:lnTo>
                    <a:pt x="1311" y="20"/>
                  </a:lnTo>
                  <a:lnTo>
                    <a:pt x="1296" y="0"/>
                  </a:lnTo>
                  <a:lnTo>
                    <a:pt x="1283" y="0"/>
                  </a:lnTo>
                  <a:lnTo>
                    <a:pt x="1249" y="24"/>
                  </a:lnTo>
                  <a:lnTo>
                    <a:pt x="1222" y="64"/>
                  </a:lnTo>
                  <a:lnTo>
                    <a:pt x="1234" y="71"/>
                  </a:lnTo>
                  <a:lnTo>
                    <a:pt x="1254" y="74"/>
                  </a:lnTo>
                  <a:lnTo>
                    <a:pt x="1270" y="116"/>
                  </a:lnTo>
                  <a:lnTo>
                    <a:pt x="1260" y="133"/>
                  </a:lnTo>
                  <a:lnTo>
                    <a:pt x="1244" y="157"/>
                  </a:lnTo>
                  <a:lnTo>
                    <a:pt x="1215" y="268"/>
                  </a:lnTo>
                  <a:lnTo>
                    <a:pt x="1226" y="287"/>
                  </a:lnTo>
                  <a:lnTo>
                    <a:pt x="1217" y="303"/>
                  </a:lnTo>
                  <a:lnTo>
                    <a:pt x="1148" y="353"/>
                  </a:lnTo>
                  <a:lnTo>
                    <a:pt x="1111" y="346"/>
                  </a:lnTo>
                  <a:lnTo>
                    <a:pt x="1090" y="338"/>
                  </a:lnTo>
                  <a:lnTo>
                    <a:pt x="1088" y="349"/>
                  </a:lnTo>
                  <a:lnTo>
                    <a:pt x="1058" y="469"/>
                  </a:lnTo>
                  <a:lnTo>
                    <a:pt x="1043" y="484"/>
                  </a:lnTo>
                  <a:lnTo>
                    <a:pt x="1051" y="505"/>
                  </a:lnTo>
                  <a:lnTo>
                    <a:pt x="1068" y="521"/>
                  </a:lnTo>
                  <a:lnTo>
                    <a:pt x="1099" y="505"/>
                  </a:lnTo>
                  <a:lnTo>
                    <a:pt x="1150" y="508"/>
                  </a:lnTo>
                  <a:lnTo>
                    <a:pt x="1164" y="484"/>
                  </a:lnTo>
                  <a:lnTo>
                    <a:pt x="1191" y="478"/>
                  </a:lnTo>
                  <a:lnTo>
                    <a:pt x="1240" y="496"/>
                  </a:lnTo>
                  <a:lnTo>
                    <a:pt x="1302" y="560"/>
                  </a:lnTo>
                  <a:lnTo>
                    <a:pt x="1302" y="573"/>
                  </a:lnTo>
                  <a:lnTo>
                    <a:pt x="1288" y="582"/>
                  </a:lnTo>
                  <a:lnTo>
                    <a:pt x="1218" y="585"/>
                  </a:lnTo>
                  <a:lnTo>
                    <a:pt x="1195" y="604"/>
                  </a:lnTo>
                  <a:lnTo>
                    <a:pt x="1177" y="602"/>
                  </a:lnTo>
                  <a:lnTo>
                    <a:pt x="1164" y="623"/>
                  </a:lnTo>
                  <a:lnTo>
                    <a:pt x="1129" y="630"/>
                  </a:lnTo>
                  <a:lnTo>
                    <a:pt x="1108" y="663"/>
                  </a:lnTo>
                  <a:lnTo>
                    <a:pt x="1104" y="687"/>
                  </a:lnTo>
                  <a:lnTo>
                    <a:pt x="1056" y="719"/>
                  </a:lnTo>
                  <a:lnTo>
                    <a:pt x="1025" y="721"/>
                  </a:lnTo>
                  <a:lnTo>
                    <a:pt x="993" y="767"/>
                  </a:lnTo>
                  <a:lnTo>
                    <a:pt x="961" y="786"/>
                  </a:lnTo>
                  <a:lnTo>
                    <a:pt x="901" y="772"/>
                  </a:lnTo>
                  <a:lnTo>
                    <a:pt x="881" y="763"/>
                  </a:lnTo>
                  <a:lnTo>
                    <a:pt x="857" y="787"/>
                  </a:lnTo>
                  <a:lnTo>
                    <a:pt x="845" y="830"/>
                  </a:lnTo>
                  <a:lnTo>
                    <a:pt x="878" y="878"/>
                  </a:lnTo>
                  <a:lnTo>
                    <a:pt x="857" y="900"/>
                  </a:lnTo>
                  <a:lnTo>
                    <a:pt x="827" y="918"/>
                  </a:lnTo>
                  <a:lnTo>
                    <a:pt x="783" y="974"/>
                  </a:lnTo>
                  <a:lnTo>
                    <a:pt x="724" y="999"/>
                  </a:lnTo>
                  <a:lnTo>
                    <a:pt x="631" y="1009"/>
                  </a:lnTo>
                  <a:lnTo>
                    <a:pt x="617" y="1007"/>
                  </a:lnTo>
                  <a:lnTo>
                    <a:pt x="507" y="1053"/>
                  </a:lnTo>
                  <a:lnTo>
                    <a:pt x="457" y="1085"/>
                  </a:lnTo>
                  <a:lnTo>
                    <a:pt x="443" y="1077"/>
                  </a:lnTo>
                  <a:lnTo>
                    <a:pt x="438" y="1062"/>
                  </a:lnTo>
                  <a:lnTo>
                    <a:pt x="371" y="1058"/>
                  </a:lnTo>
                  <a:lnTo>
                    <a:pt x="293" y="1035"/>
                  </a:lnTo>
                  <a:lnTo>
                    <a:pt x="272" y="1011"/>
                  </a:lnTo>
                  <a:lnTo>
                    <a:pt x="160" y="998"/>
                  </a:lnTo>
                  <a:lnTo>
                    <a:pt x="139" y="1007"/>
                  </a:lnTo>
                  <a:lnTo>
                    <a:pt x="3" y="994"/>
                  </a:lnTo>
                  <a:lnTo>
                    <a:pt x="0" y="1014"/>
                  </a:lnTo>
                  <a:lnTo>
                    <a:pt x="10" y="1045"/>
                  </a:lnTo>
                  <a:lnTo>
                    <a:pt x="4" y="1097"/>
                  </a:lnTo>
                  <a:lnTo>
                    <a:pt x="43" y="1154"/>
                  </a:lnTo>
                  <a:lnTo>
                    <a:pt x="63" y="1167"/>
                  </a:lnTo>
                  <a:lnTo>
                    <a:pt x="96" y="1143"/>
                  </a:lnTo>
                  <a:lnTo>
                    <a:pt x="161" y="1143"/>
                  </a:lnTo>
                  <a:lnTo>
                    <a:pt x="178" y="1149"/>
                  </a:lnTo>
                  <a:lnTo>
                    <a:pt x="188" y="1164"/>
                  </a:lnTo>
                  <a:lnTo>
                    <a:pt x="180" y="1180"/>
                  </a:lnTo>
                  <a:lnTo>
                    <a:pt x="143" y="1211"/>
                  </a:lnTo>
                  <a:lnTo>
                    <a:pt x="147" y="1225"/>
                  </a:lnTo>
                  <a:lnTo>
                    <a:pt x="190" y="1257"/>
                  </a:lnTo>
                  <a:lnTo>
                    <a:pt x="206" y="1257"/>
                  </a:lnTo>
                  <a:lnTo>
                    <a:pt x="211" y="1263"/>
                  </a:lnTo>
                  <a:lnTo>
                    <a:pt x="208" y="1277"/>
                  </a:lnTo>
                  <a:lnTo>
                    <a:pt x="234" y="1297"/>
                  </a:lnTo>
                  <a:lnTo>
                    <a:pt x="295" y="1307"/>
                  </a:lnTo>
                  <a:lnTo>
                    <a:pt x="324" y="1299"/>
                  </a:lnTo>
                  <a:lnTo>
                    <a:pt x="361" y="1262"/>
                  </a:lnTo>
                  <a:lnTo>
                    <a:pt x="406" y="1265"/>
                  </a:lnTo>
                  <a:lnTo>
                    <a:pt x="424" y="1293"/>
                  </a:lnTo>
                  <a:lnTo>
                    <a:pt x="414" y="1318"/>
                  </a:lnTo>
                  <a:lnTo>
                    <a:pt x="416" y="1334"/>
                  </a:lnTo>
                  <a:lnTo>
                    <a:pt x="392" y="1349"/>
                  </a:lnTo>
                  <a:lnTo>
                    <a:pt x="381" y="1362"/>
                  </a:lnTo>
                  <a:lnTo>
                    <a:pt x="386" y="1393"/>
                  </a:lnTo>
                  <a:lnTo>
                    <a:pt x="428" y="1422"/>
                  </a:lnTo>
                  <a:lnTo>
                    <a:pt x="447" y="1419"/>
                  </a:lnTo>
                  <a:lnTo>
                    <a:pt x="447" y="1419"/>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辽宁">
              <a:hlinkClick r:id="" action="ppaction://macro?name=Slide1.辽宁_click" highlightClick="1"/>
              <a:hlinkHover r:id="" action="ppaction://noaction" highlightClick="1"/>
              <a:extLst>
                <a:ext uri="{FF2B5EF4-FFF2-40B4-BE49-F238E27FC236}">
                  <a16:creationId xmlns="" xmlns:a16="http://schemas.microsoft.com/office/drawing/2014/main" id="{2F2F68C3-E16B-4970-8DA8-F740A58DA72E}"/>
                </a:ext>
              </a:extLst>
            </p:cNvPr>
            <p:cNvSpPr>
              <a:spLocks noChangeAspect="1"/>
            </p:cNvSpPr>
            <p:nvPr/>
          </p:nvSpPr>
          <p:spPr bwMode="auto">
            <a:xfrm rot="180000">
              <a:off x="6429822" y="2107300"/>
              <a:ext cx="883410" cy="876124"/>
            </a:xfrm>
            <a:custGeom>
              <a:avLst/>
              <a:gdLst>
                <a:gd name="T0" fmla="*/ 342 w 413"/>
                <a:gd name="T1" fmla="*/ 277 h 401"/>
                <a:gd name="T2" fmla="*/ 385 w 413"/>
                <a:gd name="T3" fmla="*/ 213 h 401"/>
                <a:gd name="T4" fmla="*/ 412 w 413"/>
                <a:gd name="T5" fmla="*/ 180 h 401"/>
                <a:gd name="T6" fmla="*/ 409 w 413"/>
                <a:gd name="T7" fmla="*/ 150 h 401"/>
                <a:gd name="T8" fmla="*/ 380 w 413"/>
                <a:gd name="T9" fmla="*/ 116 h 401"/>
                <a:gd name="T10" fmla="*/ 376 w 413"/>
                <a:gd name="T11" fmla="*/ 89 h 401"/>
                <a:gd name="T12" fmla="*/ 323 w 413"/>
                <a:gd name="T13" fmla="*/ 16 h 401"/>
                <a:gd name="T14" fmla="*/ 321 w 413"/>
                <a:gd name="T15" fmla="*/ 24 h 401"/>
                <a:gd name="T16" fmla="*/ 310 w 413"/>
                <a:gd name="T17" fmla="*/ 35 h 401"/>
                <a:gd name="T18" fmla="*/ 287 w 413"/>
                <a:gd name="T19" fmla="*/ 10 h 401"/>
                <a:gd name="T20" fmla="*/ 256 w 413"/>
                <a:gd name="T21" fmla="*/ 0 h 401"/>
                <a:gd name="T22" fmla="*/ 254 w 413"/>
                <a:gd name="T23" fmla="*/ 10 h 401"/>
                <a:gd name="T24" fmla="*/ 254 w 413"/>
                <a:gd name="T25" fmla="*/ 24 h 401"/>
                <a:gd name="T26" fmla="*/ 241 w 413"/>
                <a:gd name="T27" fmla="*/ 37 h 401"/>
                <a:gd name="T28" fmla="*/ 215 w 413"/>
                <a:gd name="T29" fmla="*/ 63 h 401"/>
                <a:gd name="T30" fmla="*/ 186 w 413"/>
                <a:gd name="T31" fmla="*/ 63 h 401"/>
                <a:gd name="T32" fmla="*/ 175 w 413"/>
                <a:gd name="T33" fmla="*/ 82 h 401"/>
                <a:gd name="T34" fmla="*/ 163 w 413"/>
                <a:gd name="T35" fmla="*/ 82 h 401"/>
                <a:gd name="T36" fmla="*/ 144 w 413"/>
                <a:gd name="T37" fmla="*/ 102 h 401"/>
                <a:gd name="T38" fmla="*/ 133 w 413"/>
                <a:gd name="T39" fmla="*/ 102 h 401"/>
                <a:gd name="T40" fmla="*/ 109 w 413"/>
                <a:gd name="T41" fmla="*/ 125 h 401"/>
                <a:gd name="T42" fmla="*/ 94 w 413"/>
                <a:gd name="T43" fmla="*/ 130 h 401"/>
                <a:gd name="T44" fmla="*/ 61 w 413"/>
                <a:gd name="T45" fmla="*/ 178 h 401"/>
                <a:gd name="T46" fmla="*/ 42 w 413"/>
                <a:gd name="T47" fmla="*/ 148 h 401"/>
                <a:gd name="T48" fmla="*/ 20 w 413"/>
                <a:gd name="T49" fmla="*/ 132 h 401"/>
                <a:gd name="T50" fmla="*/ 8 w 413"/>
                <a:gd name="T51" fmla="*/ 144 h 401"/>
                <a:gd name="T52" fmla="*/ 21 w 413"/>
                <a:gd name="T53" fmla="*/ 209 h 401"/>
                <a:gd name="T54" fmla="*/ 10 w 413"/>
                <a:gd name="T55" fmla="*/ 232 h 401"/>
                <a:gd name="T56" fmla="*/ 0 w 413"/>
                <a:gd name="T57" fmla="*/ 264 h 401"/>
                <a:gd name="T58" fmla="*/ 30 w 413"/>
                <a:gd name="T59" fmla="*/ 285 h 401"/>
                <a:gd name="T60" fmla="*/ 47 w 413"/>
                <a:gd name="T61" fmla="*/ 286 h 401"/>
                <a:gd name="T62" fmla="*/ 70 w 413"/>
                <a:gd name="T63" fmla="*/ 318 h 401"/>
                <a:gd name="T64" fmla="*/ 86 w 413"/>
                <a:gd name="T65" fmla="*/ 309 h 401"/>
                <a:gd name="T66" fmla="*/ 112 w 413"/>
                <a:gd name="T67" fmla="*/ 277 h 401"/>
                <a:gd name="T68" fmla="*/ 138 w 413"/>
                <a:gd name="T69" fmla="*/ 233 h 401"/>
                <a:gd name="T70" fmla="*/ 182 w 413"/>
                <a:gd name="T71" fmla="*/ 223 h 401"/>
                <a:gd name="T72" fmla="*/ 210 w 413"/>
                <a:gd name="T73" fmla="*/ 252 h 401"/>
                <a:gd name="T74" fmla="*/ 190 w 413"/>
                <a:gd name="T75" fmla="*/ 295 h 401"/>
                <a:gd name="T76" fmla="*/ 163 w 413"/>
                <a:gd name="T77" fmla="*/ 336 h 401"/>
                <a:gd name="T78" fmla="*/ 187 w 413"/>
                <a:gd name="T79" fmla="*/ 353 h 401"/>
                <a:gd name="T80" fmla="*/ 186 w 413"/>
                <a:gd name="T81" fmla="*/ 373 h 401"/>
                <a:gd name="T82" fmla="*/ 167 w 413"/>
                <a:gd name="T83" fmla="*/ 392 h 401"/>
                <a:gd name="T84" fmla="*/ 171 w 413"/>
                <a:gd name="T85" fmla="*/ 400 h 401"/>
                <a:gd name="T86" fmla="*/ 203 w 413"/>
                <a:gd name="T87" fmla="*/ 382 h 401"/>
                <a:gd name="T88" fmla="*/ 249 w 413"/>
                <a:gd name="T89" fmla="*/ 321 h 401"/>
                <a:gd name="T90" fmla="*/ 319 w 413"/>
                <a:gd name="T91" fmla="*/ 282 h 401"/>
                <a:gd name="T92" fmla="*/ 342 w 413"/>
                <a:gd name="T93" fmla="*/ 277 h 401"/>
                <a:gd name="T94" fmla="*/ 342 w 413"/>
                <a:gd name="T95" fmla="*/ 27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3" h="401">
                  <a:moveTo>
                    <a:pt x="342" y="277"/>
                  </a:moveTo>
                  <a:lnTo>
                    <a:pt x="385" y="213"/>
                  </a:lnTo>
                  <a:lnTo>
                    <a:pt x="412" y="180"/>
                  </a:lnTo>
                  <a:lnTo>
                    <a:pt x="409" y="150"/>
                  </a:lnTo>
                  <a:lnTo>
                    <a:pt x="380" y="116"/>
                  </a:lnTo>
                  <a:lnTo>
                    <a:pt x="376" y="89"/>
                  </a:lnTo>
                  <a:lnTo>
                    <a:pt x="323" y="16"/>
                  </a:lnTo>
                  <a:lnTo>
                    <a:pt x="321" y="24"/>
                  </a:lnTo>
                  <a:lnTo>
                    <a:pt x="310" y="35"/>
                  </a:lnTo>
                  <a:lnTo>
                    <a:pt x="287" y="10"/>
                  </a:lnTo>
                  <a:lnTo>
                    <a:pt x="256" y="0"/>
                  </a:lnTo>
                  <a:lnTo>
                    <a:pt x="254" y="10"/>
                  </a:lnTo>
                  <a:lnTo>
                    <a:pt x="254" y="24"/>
                  </a:lnTo>
                  <a:lnTo>
                    <a:pt x="241" y="37"/>
                  </a:lnTo>
                  <a:lnTo>
                    <a:pt x="215" y="63"/>
                  </a:lnTo>
                  <a:lnTo>
                    <a:pt x="186" y="63"/>
                  </a:lnTo>
                  <a:lnTo>
                    <a:pt x="175" y="82"/>
                  </a:lnTo>
                  <a:lnTo>
                    <a:pt x="163" y="82"/>
                  </a:lnTo>
                  <a:lnTo>
                    <a:pt x="144" y="102"/>
                  </a:lnTo>
                  <a:lnTo>
                    <a:pt x="133" y="102"/>
                  </a:lnTo>
                  <a:lnTo>
                    <a:pt x="109" y="125"/>
                  </a:lnTo>
                  <a:lnTo>
                    <a:pt x="94" y="130"/>
                  </a:lnTo>
                  <a:lnTo>
                    <a:pt x="61" y="178"/>
                  </a:lnTo>
                  <a:lnTo>
                    <a:pt x="42" y="148"/>
                  </a:lnTo>
                  <a:lnTo>
                    <a:pt x="20" y="132"/>
                  </a:lnTo>
                  <a:lnTo>
                    <a:pt x="8" y="144"/>
                  </a:lnTo>
                  <a:lnTo>
                    <a:pt x="21" y="209"/>
                  </a:lnTo>
                  <a:lnTo>
                    <a:pt x="10" y="232"/>
                  </a:lnTo>
                  <a:lnTo>
                    <a:pt x="0" y="264"/>
                  </a:lnTo>
                  <a:lnTo>
                    <a:pt x="30" y="285"/>
                  </a:lnTo>
                  <a:lnTo>
                    <a:pt x="47" y="286"/>
                  </a:lnTo>
                  <a:lnTo>
                    <a:pt x="70" y="318"/>
                  </a:lnTo>
                  <a:lnTo>
                    <a:pt x="86" y="309"/>
                  </a:lnTo>
                  <a:lnTo>
                    <a:pt x="112" y="277"/>
                  </a:lnTo>
                  <a:lnTo>
                    <a:pt x="138" y="233"/>
                  </a:lnTo>
                  <a:lnTo>
                    <a:pt x="182" y="223"/>
                  </a:lnTo>
                  <a:lnTo>
                    <a:pt x="210" y="252"/>
                  </a:lnTo>
                  <a:lnTo>
                    <a:pt x="190" y="295"/>
                  </a:lnTo>
                  <a:lnTo>
                    <a:pt x="163" y="336"/>
                  </a:lnTo>
                  <a:lnTo>
                    <a:pt x="187" y="353"/>
                  </a:lnTo>
                  <a:lnTo>
                    <a:pt x="186" y="373"/>
                  </a:lnTo>
                  <a:lnTo>
                    <a:pt x="167" y="392"/>
                  </a:lnTo>
                  <a:lnTo>
                    <a:pt x="171" y="400"/>
                  </a:lnTo>
                  <a:lnTo>
                    <a:pt x="203" y="382"/>
                  </a:lnTo>
                  <a:lnTo>
                    <a:pt x="249" y="321"/>
                  </a:lnTo>
                  <a:lnTo>
                    <a:pt x="319" y="282"/>
                  </a:lnTo>
                  <a:lnTo>
                    <a:pt x="342" y="277"/>
                  </a:lnTo>
                  <a:lnTo>
                    <a:pt x="342" y="277"/>
                  </a:lnTo>
                </a:path>
              </a:pathLst>
            </a:custGeom>
            <a:solidFill>
              <a:schemeClr val="accent1"/>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吉林">
              <a:hlinkClick r:id="" action="ppaction://macro?name=Slide1.吉林_click" highlightClick="1"/>
              <a:hlinkHover r:id="" action="ppaction://noaction" highlightClick="1"/>
              <a:extLst>
                <a:ext uri="{FF2B5EF4-FFF2-40B4-BE49-F238E27FC236}">
                  <a16:creationId xmlns="" xmlns:a16="http://schemas.microsoft.com/office/drawing/2014/main" id="{B3167752-036C-4DDA-8279-6724DD3C7197}"/>
                </a:ext>
              </a:extLst>
            </p:cNvPr>
            <p:cNvSpPr>
              <a:spLocks noChangeAspect="1"/>
            </p:cNvSpPr>
            <p:nvPr/>
          </p:nvSpPr>
          <p:spPr bwMode="auto">
            <a:xfrm rot="180000">
              <a:off x="6681969" y="1619663"/>
              <a:ext cx="1264357" cy="898304"/>
            </a:xfrm>
            <a:custGeom>
              <a:avLst/>
              <a:gdLst>
                <a:gd name="T0" fmla="*/ 578 w 597"/>
                <a:gd name="T1" fmla="*/ 113 h 407"/>
                <a:gd name="T2" fmla="*/ 532 w 597"/>
                <a:gd name="T3" fmla="*/ 104 h 407"/>
                <a:gd name="T4" fmla="*/ 514 w 597"/>
                <a:gd name="T5" fmla="*/ 101 h 407"/>
                <a:gd name="T6" fmla="*/ 471 w 597"/>
                <a:gd name="T7" fmla="*/ 125 h 407"/>
                <a:gd name="T8" fmla="*/ 453 w 597"/>
                <a:gd name="T9" fmla="*/ 135 h 407"/>
                <a:gd name="T10" fmla="*/ 417 w 597"/>
                <a:gd name="T11" fmla="*/ 108 h 407"/>
                <a:gd name="T12" fmla="*/ 385 w 597"/>
                <a:gd name="T13" fmla="*/ 81 h 407"/>
                <a:gd name="T14" fmla="*/ 380 w 597"/>
                <a:gd name="T15" fmla="*/ 119 h 407"/>
                <a:gd name="T16" fmla="*/ 347 w 597"/>
                <a:gd name="T17" fmla="*/ 81 h 407"/>
                <a:gd name="T18" fmla="*/ 318 w 597"/>
                <a:gd name="T19" fmla="*/ 53 h 407"/>
                <a:gd name="T20" fmla="*/ 259 w 597"/>
                <a:gd name="T21" fmla="*/ 53 h 407"/>
                <a:gd name="T22" fmla="*/ 226 w 597"/>
                <a:gd name="T23" fmla="*/ 31 h 407"/>
                <a:gd name="T24" fmla="*/ 183 w 597"/>
                <a:gd name="T25" fmla="*/ 45 h 407"/>
                <a:gd name="T26" fmla="*/ 137 w 597"/>
                <a:gd name="T27" fmla="*/ 34 h 407"/>
                <a:gd name="T28" fmla="*/ 74 w 597"/>
                <a:gd name="T29" fmla="*/ 8 h 407"/>
                <a:gd name="T30" fmla="*/ 55 w 597"/>
                <a:gd name="T31" fmla="*/ 51 h 407"/>
                <a:gd name="T32" fmla="*/ 0 w 597"/>
                <a:gd name="T33" fmla="*/ 53 h 407"/>
                <a:gd name="T34" fmla="*/ 29 w 597"/>
                <a:gd name="T35" fmla="*/ 82 h 407"/>
                <a:gd name="T36" fmla="*/ 34 w 597"/>
                <a:gd name="T37" fmla="*/ 133 h 407"/>
                <a:gd name="T38" fmla="*/ 50 w 597"/>
                <a:gd name="T39" fmla="*/ 175 h 407"/>
                <a:gd name="T40" fmla="*/ 98 w 597"/>
                <a:gd name="T41" fmla="*/ 149 h 407"/>
                <a:gd name="T42" fmla="*/ 137 w 597"/>
                <a:gd name="T43" fmla="*/ 224 h 407"/>
                <a:gd name="T44" fmla="*/ 159 w 597"/>
                <a:gd name="T45" fmla="*/ 226 h 407"/>
                <a:gd name="T46" fmla="*/ 213 w 597"/>
                <a:gd name="T47" fmla="*/ 261 h 407"/>
                <a:gd name="T48" fmla="*/ 226 w 597"/>
                <a:gd name="T49" fmla="*/ 242 h 407"/>
                <a:gd name="T50" fmla="*/ 283 w 597"/>
                <a:gd name="T51" fmla="*/ 342 h 407"/>
                <a:gd name="T52" fmla="*/ 315 w 597"/>
                <a:gd name="T53" fmla="*/ 406 h 407"/>
                <a:gd name="T54" fmla="*/ 365 w 597"/>
                <a:gd name="T55" fmla="*/ 322 h 407"/>
                <a:gd name="T56" fmla="*/ 403 w 597"/>
                <a:gd name="T57" fmla="*/ 333 h 407"/>
                <a:gd name="T58" fmla="*/ 460 w 597"/>
                <a:gd name="T59" fmla="*/ 315 h 407"/>
                <a:gd name="T60" fmla="*/ 445 w 597"/>
                <a:gd name="T61" fmla="*/ 276 h 407"/>
                <a:gd name="T62" fmla="*/ 500 w 597"/>
                <a:gd name="T63" fmla="*/ 231 h 407"/>
                <a:gd name="T64" fmla="*/ 523 w 597"/>
                <a:gd name="T65" fmla="*/ 191 h 407"/>
                <a:gd name="T66" fmla="*/ 541 w 597"/>
                <a:gd name="T67" fmla="*/ 167 h 407"/>
                <a:gd name="T68" fmla="*/ 562 w 597"/>
                <a:gd name="T69" fmla="*/ 188 h 407"/>
                <a:gd name="T70" fmla="*/ 596 w 597"/>
                <a:gd name="T71" fmla="*/ 122 h 407"/>
                <a:gd name="T72" fmla="*/ 591 w 597"/>
                <a:gd name="T73" fmla="*/ 11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7" h="407">
                  <a:moveTo>
                    <a:pt x="591" y="115"/>
                  </a:moveTo>
                  <a:lnTo>
                    <a:pt x="578" y="113"/>
                  </a:lnTo>
                  <a:lnTo>
                    <a:pt x="561" y="113"/>
                  </a:lnTo>
                  <a:lnTo>
                    <a:pt x="532" y="104"/>
                  </a:lnTo>
                  <a:lnTo>
                    <a:pt x="523" y="87"/>
                  </a:lnTo>
                  <a:lnTo>
                    <a:pt x="514" y="101"/>
                  </a:lnTo>
                  <a:lnTo>
                    <a:pt x="500" y="92"/>
                  </a:lnTo>
                  <a:lnTo>
                    <a:pt x="471" y="125"/>
                  </a:lnTo>
                  <a:lnTo>
                    <a:pt x="465" y="133"/>
                  </a:lnTo>
                  <a:lnTo>
                    <a:pt x="453" y="135"/>
                  </a:lnTo>
                  <a:lnTo>
                    <a:pt x="434" y="116"/>
                  </a:lnTo>
                  <a:lnTo>
                    <a:pt x="417" y="108"/>
                  </a:lnTo>
                  <a:lnTo>
                    <a:pt x="399" y="72"/>
                  </a:lnTo>
                  <a:lnTo>
                    <a:pt x="385" y="81"/>
                  </a:lnTo>
                  <a:lnTo>
                    <a:pt x="390" y="113"/>
                  </a:lnTo>
                  <a:lnTo>
                    <a:pt x="380" y="119"/>
                  </a:lnTo>
                  <a:lnTo>
                    <a:pt x="357" y="93"/>
                  </a:lnTo>
                  <a:lnTo>
                    <a:pt x="347" y="81"/>
                  </a:lnTo>
                  <a:lnTo>
                    <a:pt x="329" y="81"/>
                  </a:lnTo>
                  <a:lnTo>
                    <a:pt x="318" y="53"/>
                  </a:lnTo>
                  <a:lnTo>
                    <a:pt x="294" y="40"/>
                  </a:lnTo>
                  <a:lnTo>
                    <a:pt x="259" y="53"/>
                  </a:lnTo>
                  <a:lnTo>
                    <a:pt x="246" y="51"/>
                  </a:lnTo>
                  <a:lnTo>
                    <a:pt x="226" y="31"/>
                  </a:lnTo>
                  <a:lnTo>
                    <a:pt x="199" y="45"/>
                  </a:lnTo>
                  <a:lnTo>
                    <a:pt x="183" y="45"/>
                  </a:lnTo>
                  <a:lnTo>
                    <a:pt x="165" y="55"/>
                  </a:lnTo>
                  <a:lnTo>
                    <a:pt x="137" y="34"/>
                  </a:lnTo>
                  <a:lnTo>
                    <a:pt x="118" y="0"/>
                  </a:lnTo>
                  <a:lnTo>
                    <a:pt x="74" y="8"/>
                  </a:lnTo>
                  <a:lnTo>
                    <a:pt x="58" y="29"/>
                  </a:lnTo>
                  <a:lnTo>
                    <a:pt x="55" y="51"/>
                  </a:lnTo>
                  <a:lnTo>
                    <a:pt x="7" y="37"/>
                  </a:lnTo>
                  <a:lnTo>
                    <a:pt x="0" y="53"/>
                  </a:lnTo>
                  <a:lnTo>
                    <a:pt x="3" y="63"/>
                  </a:lnTo>
                  <a:lnTo>
                    <a:pt x="29" y="82"/>
                  </a:lnTo>
                  <a:lnTo>
                    <a:pt x="29" y="108"/>
                  </a:lnTo>
                  <a:lnTo>
                    <a:pt x="34" y="133"/>
                  </a:lnTo>
                  <a:lnTo>
                    <a:pt x="48" y="156"/>
                  </a:lnTo>
                  <a:lnTo>
                    <a:pt x="50" y="175"/>
                  </a:lnTo>
                  <a:lnTo>
                    <a:pt x="61" y="184"/>
                  </a:lnTo>
                  <a:lnTo>
                    <a:pt x="98" y="149"/>
                  </a:lnTo>
                  <a:lnTo>
                    <a:pt x="137" y="197"/>
                  </a:lnTo>
                  <a:lnTo>
                    <a:pt x="137" y="224"/>
                  </a:lnTo>
                  <a:lnTo>
                    <a:pt x="157" y="236"/>
                  </a:lnTo>
                  <a:lnTo>
                    <a:pt x="159" y="226"/>
                  </a:lnTo>
                  <a:lnTo>
                    <a:pt x="190" y="236"/>
                  </a:lnTo>
                  <a:lnTo>
                    <a:pt x="213" y="261"/>
                  </a:lnTo>
                  <a:lnTo>
                    <a:pt x="224" y="250"/>
                  </a:lnTo>
                  <a:lnTo>
                    <a:pt x="226" y="242"/>
                  </a:lnTo>
                  <a:lnTo>
                    <a:pt x="279" y="315"/>
                  </a:lnTo>
                  <a:lnTo>
                    <a:pt x="283" y="342"/>
                  </a:lnTo>
                  <a:lnTo>
                    <a:pt x="312" y="376"/>
                  </a:lnTo>
                  <a:lnTo>
                    <a:pt x="315" y="406"/>
                  </a:lnTo>
                  <a:lnTo>
                    <a:pt x="342" y="391"/>
                  </a:lnTo>
                  <a:lnTo>
                    <a:pt x="365" y="322"/>
                  </a:lnTo>
                  <a:lnTo>
                    <a:pt x="377" y="318"/>
                  </a:lnTo>
                  <a:lnTo>
                    <a:pt x="403" y="333"/>
                  </a:lnTo>
                  <a:lnTo>
                    <a:pt x="445" y="328"/>
                  </a:lnTo>
                  <a:lnTo>
                    <a:pt x="460" y="315"/>
                  </a:lnTo>
                  <a:lnTo>
                    <a:pt x="440" y="284"/>
                  </a:lnTo>
                  <a:lnTo>
                    <a:pt x="445" y="276"/>
                  </a:lnTo>
                  <a:lnTo>
                    <a:pt x="484" y="263"/>
                  </a:lnTo>
                  <a:lnTo>
                    <a:pt x="500" y="231"/>
                  </a:lnTo>
                  <a:lnTo>
                    <a:pt x="522" y="222"/>
                  </a:lnTo>
                  <a:lnTo>
                    <a:pt x="523" y="191"/>
                  </a:lnTo>
                  <a:lnTo>
                    <a:pt x="529" y="171"/>
                  </a:lnTo>
                  <a:lnTo>
                    <a:pt x="541" y="167"/>
                  </a:lnTo>
                  <a:lnTo>
                    <a:pt x="551" y="178"/>
                  </a:lnTo>
                  <a:lnTo>
                    <a:pt x="562" y="188"/>
                  </a:lnTo>
                  <a:lnTo>
                    <a:pt x="589" y="151"/>
                  </a:lnTo>
                  <a:lnTo>
                    <a:pt x="596" y="122"/>
                  </a:lnTo>
                  <a:lnTo>
                    <a:pt x="591" y="115"/>
                  </a:lnTo>
                  <a:lnTo>
                    <a:pt x="591" y="115"/>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黑龙江">
              <a:hlinkClick r:id="" action="ppaction://macro?name=Slide1.黑龙江_click" highlightClick="1"/>
              <a:hlinkHover r:id="" action="ppaction://noaction" highlightClick="1"/>
              <a:extLst>
                <a:ext uri="{FF2B5EF4-FFF2-40B4-BE49-F238E27FC236}">
                  <a16:creationId xmlns="" xmlns:a16="http://schemas.microsoft.com/office/drawing/2014/main" id="{D69A060C-B8CE-46DE-9429-2A6C32FCF5B9}"/>
                </a:ext>
              </a:extLst>
            </p:cNvPr>
            <p:cNvSpPr>
              <a:spLocks noChangeAspect="1"/>
            </p:cNvSpPr>
            <p:nvPr/>
          </p:nvSpPr>
          <p:spPr bwMode="auto">
            <a:xfrm rot="180000">
              <a:off x="6437468" y="272209"/>
              <a:ext cx="1733976" cy="1641348"/>
            </a:xfrm>
            <a:custGeom>
              <a:avLst/>
              <a:gdLst>
                <a:gd name="T0" fmla="*/ 251 w 818"/>
                <a:gd name="T1" fmla="*/ 607 h 743"/>
                <a:gd name="T2" fmla="*/ 298 w 818"/>
                <a:gd name="T3" fmla="*/ 662 h 743"/>
                <a:gd name="T4" fmla="*/ 332 w 818"/>
                <a:gd name="T5" fmla="*/ 652 h 743"/>
                <a:gd name="T6" fmla="*/ 379 w 818"/>
                <a:gd name="T7" fmla="*/ 658 h 743"/>
                <a:gd name="T8" fmla="*/ 427 w 818"/>
                <a:gd name="T9" fmla="*/ 647 h 743"/>
                <a:gd name="T10" fmla="*/ 462 w 818"/>
                <a:gd name="T11" fmla="*/ 688 h 743"/>
                <a:gd name="T12" fmla="*/ 490 w 818"/>
                <a:gd name="T13" fmla="*/ 700 h 743"/>
                <a:gd name="T14" fmla="*/ 523 w 818"/>
                <a:gd name="T15" fmla="*/ 720 h 743"/>
                <a:gd name="T16" fmla="*/ 532 w 818"/>
                <a:gd name="T17" fmla="*/ 679 h 743"/>
                <a:gd name="T18" fmla="*/ 567 w 818"/>
                <a:gd name="T19" fmla="*/ 723 h 743"/>
                <a:gd name="T20" fmla="*/ 598 w 818"/>
                <a:gd name="T21" fmla="*/ 740 h 743"/>
                <a:gd name="T22" fmla="*/ 633 w 818"/>
                <a:gd name="T23" fmla="*/ 699 h 743"/>
                <a:gd name="T24" fmla="*/ 656 w 818"/>
                <a:gd name="T25" fmla="*/ 694 h 743"/>
                <a:gd name="T26" fmla="*/ 694 w 818"/>
                <a:gd name="T27" fmla="*/ 720 h 743"/>
                <a:gd name="T28" fmla="*/ 724 w 818"/>
                <a:gd name="T29" fmla="*/ 722 h 743"/>
                <a:gd name="T30" fmla="*/ 714 w 818"/>
                <a:gd name="T31" fmla="*/ 662 h 743"/>
                <a:gd name="T32" fmla="*/ 698 w 818"/>
                <a:gd name="T33" fmla="*/ 593 h 743"/>
                <a:gd name="T34" fmla="*/ 777 w 818"/>
                <a:gd name="T35" fmla="*/ 561 h 743"/>
                <a:gd name="T36" fmla="*/ 785 w 818"/>
                <a:gd name="T37" fmla="*/ 527 h 743"/>
                <a:gd name="T38" fmla="*/ 794 w 818"/>
                <a:gd name="T39" fmla="*/ 490 h 743"/>
                <a:gd name="T40" fmla="*/ 799 w 818"/>
                <a:gd name="T41" fmla="*/ 352 h 743"/>
                <a:gd name="T42" fmla="*/ 796 w 818"/>
                <a:gd name="T43" fmla="*/ 293 h 743"/>
                <a:gd name="T44" fmla="*/ 791 w 818"/>
                <a:gd name="T45" fmla="*/ 264 h 743"/>
                <a:gd name="T46" fmla="*/ 739 w 818"/>
                <a:gd name="T47" fmla="*/ 305 h 743"/>
                <a:gd name="T48" fmla="*/ 684 w 818"/>
                <a:gd name="T49" fmla="*/ 357 h 743"/>
                <a:gd name="T50" fmla="*/ 584 w 818"/>
                <a:gd name="T51" fmla="*/ 357 h 743"/>
                <a:gd name="T52" fmla="*/ 571 w 818"/>
                <a:gd name="T53" fmla="*/ 318 h 743"/>
                <a:gd name="T54" fmla="*/ 537 w 818"/>
                <a:gd name="T55" fmla="*/ 293 h 743"/>
                <a:gd name="T56" fmla="*/ 473 w 818"/>
                <a:gd name="T57" fmla="*/ 275 h 743"/>
                <a:gd name="T58" fmla="*/ 419 w 818"/>
                <a:gd name="T59" fmla="*/ 270 h 743"/>
                <a:gd name="T60" fmla="*/ 376 w 818"/>
                <a:gd name="T61" fmla="*/ 236 h 743"/>
                <a:gd name="T62" fmla="*/ 353 w 818"/>
                <a:gd name="T63" fmla="*/ 199 h 743"/>
                <a:gd name="T64" fmla="*/ 318 w 818"/>
                <a:gd name="T65" fmla="*/ 157 h 743"/>
                <a:gd name="T66" fmla="*/ 279 w 818"/>
                <a:gd name="T67" fmla="*/ 92 h 743"/>
                <a:gd name="T68" fmla="*/ 237 w 818"/>
                <a:gd name="T69" fmla="*/ 28 h 743"/>
                <a:gd name="T70" fmla="*/ 167 w 818"/>
                <a:gd name="T71" fmla="*/ 17 h 743"/>
                <a:gd name="T72" fmla="*/ 88 w 818"/>
                <a:gd name="T73" fmla="*/ 0 h 743"/>
                <a:gd name="T74" fmla="*/ 4 w 818"/>
                <a:gd name="T75" fmla="*/ 37 h 743"/>
                <a:gd name="T76" fmla="*/ 0 w 818"/>
                <a:gd name="T77" fmla="*/ 106 h 743"/>
                <a:gd name="T78" fmla="*/ 37 w 818"/>
                <a:gd name="T79" fmla="*/ 130 h 743"/>
                <a:gd name="T80" fmla="*/ 83 w 818"/>
                <a:gd name="T81" fmla="*/ 122 h 743"/>
                <a:gd name="T82" fmla="*/ 93 w 818"/>
                <a:gd name="T83" fmla="*/ 167 h 743"/>
                <a:gd name="T84" fmla="*/ 148 w 818"/>
                <a:gd name="T85" fmla="*/ 194 h 743"/>
                <a:gd name="T86" fmla="*/ 181 w 818"/>
                <a:gd name="T87" fmla="*/ 179 h 743"/>
                <a:gd name="T88" fmla="*/ 279 w 818"/>
                <a:gd name="T89" fmla="*/ 186 h 743"/>
                <a:gd name="T90" fmla="*/ 265 w 818"/>
                <a:gd name="T91" fmla="*/ 314 h 743"/>
                <a:gd name="T92" fmla="*/ 250 w 818"/>
                <a:gd name="T93" fmla="*/ 355 h 743"/>
                <a:gd name="T94" fmla="*/ 244 w 818"/>
                <a:gd name="T95" fmla="*/ 438 h 743"/>
                <a:gd name="T96" fmla="*/ 222 w 818"/>
                <a:gd name="T97" fmla="*/ 419 h 743"/>
                <a:gd name="T98" fmla="*/ 172 w 818"/>
                <a:gd name="T99" fmla="*/ 496 h 743"/>
                <a:gd name="T100" fmla="*/ 152 w 818"/>
                <a:gd name="T101" fmla="*/ 533 h 743"/>
                <a:gd name="T102" fmla="*/ 223 w 818"/>
                <a:gd name="T103" fmla="*/ 558 h 743"/>
                <a:gd name="T104" fmla="*/ 222 w 818"/>
                <a:gd name="T105" fmla="*/ 573 h 743"/>
                <a:gd name="T106" fmla="*/ 196 w 818"/>
                <a:gd name="T107" fmla="*/ 604 h 743"/>
                <a:gd name="T108" fmla="*/ 207 w 818"/>
                <a:gd name="T109" fmla="*/ 615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8" h="743">
                  <a:moveTo>
                    <a:pt x="207" y="615"/>
                  </a:moveTo>
                  <a:lnTo>
                    <a:pt x="251" y="607"/>
                  </a:lnTo>
                  <a:lnTo>
                    <a:pt x="270" y="641"/>
                  </a:lnTo>
                  <a:lnTo>
                    <a:pt x="298" y="662"/>
                  </a:lnTo>
                  <a:lnTo>
                    <a:pt x="316" y="652"/>
                  </a:lnTo>
                  <a:lnTo>
                    <a:pt x="332" y="652"/>
                  </a:lnTo>
                  <a:lnTo>
                    <a:pt x="359" y="638"/>
                  </a:lnTo>
                  <a:lnTo>
                    <a:pt x="379" y="658"/>
                  </a:lnTo>
                  <a:lnTo>
                    <a:pt x="392" y="660"/>
                  </a:lnTo>
                  <a:lnTo>
                    <a:pt x="427" y="647"/>
                  </a:lnTo>
                  <a:lnTo>
                    <a:pt x="451" y="660"/>
                  </a:lnTo>
                  <a:lnTo>
                    <a:pt x="462" y="688"/>
                  </a:lnTo>
                  <a:lnTo>
                    <a:pt x="480" y="688"/>
                  </a:lnTo>
                  <a:lnTo>
                    <a:pt x="490" y="700"/>
                  </a:lnTo>
                  <a:lnTo>
                    <a:pt x="513" y="726"/>
                  </a:lnTo>
                  <a:lnTo>
                    <a:pt x="523" y="720"/>
                  </a:lnTo>
                  <a:lnTo>
                    <a:pt x="518" y="688"/>
                  </a:lnTo>
                  <a:lnTo>
                    <a:pt x="532" y="679"/>
                  </a:lnTo>
                  <a:lnTo>
                    <a:pt x="550" y="715"/>
                  </a:lnTo>
                  <a:lnTo>
                    <a:pt x="567" y="723"/>
                  </a:lnTo>
                  <a:lnTo>
                    <a:pt x="586" y="742"/>
                  </a:lnTo>
                  <a:lnTo>
                    <a:pt x="598" y="740"/>
                  </a:lnTo>
                  <a:lnTo>
                    <a:pt x="604" y="732"/>
                  </a:lnTo>
                  <a:lnTo>
                    <a:pt x="633" y="699"/>
                  </a:lnTo>
                  <a:lnTo>
                    <a:pt x="647" y="708"/>
                  </a:lnTo>
                  <a:lnTo>
                    <a:pt x="656" y="694"/>
                  </a:lnTo>
                  <a:lnTo>
                    <a:pt x="665" y="711"/>
                  </a:lnTo>
                  <a:lnTo>
                    <a:pt x="694" y="720"/>
                  </a:lnTo>
                  <a:lnTo>
                    <a:pt x="711" y="720"/>
                  </a:lnTo>
                  <a:lnTo>
                    <a:pt x="724" y="722"/>
                  </a:lnTo>
                  <a:lnTo>
                    <a:pt x="717" y="708"/>
                  </a:lnTo>
                  <a:lnTo>
                    <a:pt x="714" y="662"/>
                  </a:lnTo>
                  <a:lnTo>
                    <a:pt x="680" y="612"/>
                  </a:lnTo>
                  <a:lnTo>
                    <a:pt x="698" y="593"/>
                  </a:lnTo>
                  <a:lnTo>
                    <a:pt x="715" y="561"/>
                  </a:lnTo>
                  <a:lnTo>
                    <a:pt x="777" y="561"/>
                  </a:lnTo>
                  <a:lnTo>
                    <a:pt x="789" y="551"/>
                  </a:lnTo>
                  <a:lnTo>
                    <a:pt x="785" y="527"/>
                  </a:lnTo>
                  <a:lnTo>
                    <a:pt x="799" y="502"/>
                  </a:lnTo>
                  <a:lnTo>
                    <a:pt x="794" y="490"/>
                  </a:lnTo>
                  <a:lnTo>
                    <a:pt x="799" y="467"/>
                  </a:lnTo>
                  <a:lnTo>
                    <a:pt x="799" y="352"/>
                  </a:lnTo>
                  <a:lnTo>
                    <a:pt x="817" y="316"/>
                  </a:lnTo>
                  <a:lnTo>
                    <a:pt x="796" y="293"/>
                  </a:lnTo>
                  <a:lnTo>
                    <a:pt x="799" y="277"/>
                  </a:lnTo>
                  <a:lnTo>
                    <a:pt x="791" y="264"/>
                  </a:lnTo>
                  <a:lnTo>
                    <a:pt x="767" y="274"/>
                  </a:lnTo>
                  <a:lnTo>
                    <a:pt x="739" y="305"/>
                  </a:lnTo>
                  <a:lnTo>
                    <a:pt x="711" y="318"/>
                  </a:lnTo>
                  <a:lnTo>
                    <a:pt x="684" y="357"/>
                  </a:lnTo>
                  <a:lnTo>
                    <a:pt x="615" y="381"/>
                  </a:lnTo>
                  <a:lnTo>
                    <a:pt x="584" y="357"/>
                  </a:lnTo>
                  <a:lnTo>
                    <a:pt x="588" y="342"/>
                  </a:lnTo>
                  <a:lnTo>
                    <a:pt x="571" y="318"/>
                  </a:lnTo>
                  <a:lnTo>
                    <a:pt x="564" y="294"/>
                  </a:lnTo>
                  <a:lnTo>
                    <a:pt x="537" y="293"/>
                  </a:lnTo>
                  <a:lnTo>
                    <a:pt x="492" y="268"/>
                  </a:lnTo>
                  <a:lnTo>
                    <a:pt x="473" y="275"/>
                  </a:lnTo>
                  <a:lnTo>
                    <a:pt x="451" y="264"/>
                  </a:lnTo>
                  <a:lnTo>
                    <a:pt x="419" y="270"/>
                  </a:lnTo>
                  <a:lnTo>
                    <a:pt x="392" y="260"/>
                  </a:lnTo>
                  <a:lnTo>
                    <a:pt x="376" y="236"/>
                  </a:lnTo>
                  <a:lnTo>
                    <a:pt x="359" y="217"/>
                  </a:lnTo>
                  <a:lnTo>
                    <a:pt x="353" y="199"/>
                  </a:lnTo>
                  <a:lnTo>
                    <a:pt x="332" y="177"/>
                  </a:lnTo>
                  <a:lnTo>
                    <a:pt x="318" y="157"/>
                  </a:lnTo>
                  <a:lnTo>
                    <a:pt x="288" y="116"/>
                  </a:lnTo>
                  <a:lnTo>
                    <a:pt x="279" y="92"/>
                  </a:lnTo>
                  <a:lnTo>
                    <a:pt x="246" y="50"/>
                  </a:lnTo>
                  <a:lnTo>
                    <a:pt x="237" y="28"/>
                  </a:lnTo>
                  <a:lnTo>
                    <a:pt x="194" y="7"/>
                  </a:lnTo>
                  <a:lnTo>
                    <a:pt x="167" y="17"/>
                  </a:lnTo>
                  <a:lnTo>
                    <a:pt x="142" y="11"/>
                  </a:lnTo>
                  <a:lnTo>
                    <a:pt x="88" y="0"/>
                  </a:lnTo>
                  <a:lnTo>
                    <a:pt x="16" y="26"/>
                  </a:lnTo>
                  <a:lnTo>
                    <a:pt x="4" y="37"/>
                  </a:lnTo>
                  <a:lnTo>
                    <a:pt x="19" y="57"/>
                  </a:lnTo>
                  <a:lnTo>
                    <a:pt x="0" y="106"/>
                  </a:lnTo>
                  <a:lnTo>
                    <a:pt x="5" y="111"/>
                  </a:lnTo>
                  <a:lnTo>
                    <a:pt x="37" y="130"/>
                  </a:lnTo>
                  <a:lnTo>
                    <a:pt x="54" y="103"/>
                  </a:lnTo>
                  <a:lnTo>
                    <a:pt x="83" y="122"/>
                  </a:lnTo>
                  <a:lnTo>
                    <a:pt x="82" y="135"/>
                  </a:lnTo>
                  <a:lnTo>
                    <a:pt x="93" y="167"/>
                  </a:lnTo>
                  <a:lnTo>
                    <a:pt x="111" y="188"/>
                  </a:lnTo>
                  <a:lnTo>
                    <a:pt x="148" y="194"/>
                  </a:lnTo>
                  <a:lnTo>
                    <a:pt x="159" y="183"/>
                  </a:lnTo>
                  <a:lnTo>
                    <a:pt x="181" y="179"/>
                  </a:lnTo>
                  <a:lnTo>
                    <a:pt x="223" y="144"/>
                  </a:lnTo>
                  <a:lnTo>
                    <a:pt x="279" y="186"/>
                  </a:lnTo>
                  <a:lnTo>
                    <a:pt x="260" y="260"/>
                  </a:lnTo>
                  <a:lnTo>
                    <a:pt x="265" y="314"/>
                  </a:lnTo>
                  <a:lnTo>
                    <a:pt x="265" y="347"/>
                  </a:lnTo>
                  <a:lnTo>
                    <a:pt x="250" y="355"/>
                  </a:lnTo>
                  <a:lnTo>
                    <a:pt x="247" y="441"/>
                  </a:lnTo>
                  <a:lnTo>
                    <a:pt x="244" y="438"/>
                  </a:lnTo>
                  <a:lnTo>
                    <a:pt x="229" y="419"/>
                  </a:lnTo>
                  <a:lnTo>
                    <a:pt x="222" y="419"/>
                  </a:lnTo>
                  <a:lnTo>
                    <a:pt x="218" y="427"/>
                  </a:lnTo>
                  <a:lnTo>
                    <a:pt x="172" y="496"/>
                  </a:lnTo>
                  <a:lnTo>
                    <a:pt x="150" y="524"/>
                  </a:lnTo>
                  <a:lnTo>
                    <a:pt x="152" y="533"/>
                  </a:lnTo>
                  <a:lnTo>
                    <a:pt x="198" y="566"/>
                  </a:lnTo>
                  <a:lnTo>
                    <a:pt x="223" y="558"/>
                  </a:lnTo>
                  <a:lnTo>
                    <a:pt x="227" y="566"/>
                  </a:lnTo>
                  <a:lnTo>
                    <a:pt x="222" y="573"/>
                  </a:lnTo>
                  <a:lnTo>
                    <a:pt x="198" y="583"/>
                  </a:lnTo>
                  <a:lnTo>
                    <a:pt x="196" y="604"/>
                  </a:lnTo>
                  <a:lnTo>
                    <a:pt x="207" y="615"/>
                  </a:lnTo>
                  <a:lnTo>
                    <a:pt x="207" y="615"/>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新疆">
              <a:hlinkClick r:id="" action="ppaction://macro?name=Slide1.新疆_click" highlightClick="1"/>
              <a:hlinkHover r:id="" action="ppaction://noaction" highlightClick="1"/>
              <a:extLst>
                <a:ext uri="{FF2B5EF4-FFF2-40B4-BE49-F238E27FC236}">
                  <a16:creationId xmlns="" xmlns:a16="http://schemas.microsoft.com/office/drawing/2014/main" id="{F25C7750-F960-43F0-AFB5-805516C3CD98}"/>
                </a:ext>
              </a:extLst>
            </p:cNvPr>
            <p:cNvSpPr>
              <a:spLocks noChangeAspect="1"/>
            </p:cNvSpPr>
            <p:nvPr/>
          </p:nvSpPr>
          <p:spPr bwMode="auto">
            <a:xfrm rot="180000">
              <a:off x="508487" y="954956"/>
              <a:ext cx="3034459" cy="2558137"/>
            </a:xfrm>
            <a:custGeom>
              <a:avLst/>
              <a:gdLst>
                <a:gd name="T0" fmla="*/ 115 w 168"/>
                <a:gd name="T1" fmla="*/ 4 h 131"/>
                <a:gd name="T2" fmla="*/ 120 w 168"/>
                <a:gd name="T3" fmla="*/ 10 h 131"/>
                <a:gd name="T4" fmla="*/ 128 w 168"/>
                <a:gd name="T5" fmla="*/ 15 h 131"/>
                <a:gd name="T6" fmla="*/ 134 w 168"/>
                <a:gd name="T7" fmla="*/ 27 h 131"/>
                <a:gd name="T8" fmla="*/ 131 w 168"/>
                <a:gd name="T9" fmla="*/ 36 h 131"/>
                <a:gd name="T10" fmla="*/ 149 w 168"/>
                <a:gd name="T11" fmla="*/ 44 h 131"/>
                <a:gd name="T12" fmla="*/ 161 w 168"/>
                <a:gd name="T13" fmla="*/ 53 h 131"/>
                <a:gd name="T14" fmla="*/ 168 w 168"/>
                <a:gd name="T15" fmla="*/ 67 h 131"/>
                <a:gd name="T16" fmla="*/ 163 w 168"/>
                <a:gd name="T17" fmla="*/ 73 h 131"/>
                <a:gd name="T18" fmla="*/ 146 w 168"/>
                <a:gd name="T19" fmla="*/ 82 h 131"/>
                <a:gd name="T20" fmla="*/ 144 w 168"/>
                <a:gd name="T21" fmla="*/ 96 h 131"/>
                <a:gd name="T22" fmla="*/ 120 w 168"/>
                <a:gd name="T23" fmla="*/ 103 h 131"/>
                <a:gd name="T24" fmla="*/ 124 w 168"/>
                <a:gd name="T25" fmla="*/ 116 h 131"/>
                <a:gd name="T26" fmla="*/ 122 w 168"/>
                <a:gd name="T27" fmla="*/ 121 h 131"/>
                <a:gd name="T28" fmla="*/ 118 w 168"/>
                <a:gd name="T29" fmla="*/ 124 h 131"/>
                <a:gd name="T30" fmla="*/ 109 w 168"/>
                <a:gd name="T31" fmla="*/ 121 h 131"/>
                <a:gd name="T32" fmla="*/ 92 w 168"/>
                <a:gd name="T33" fmla="*/ 119 h 131"/>
                <a:gd name="T34" fmla="*/ 75 w 168"/>
                <a:gd name="T35" fmla="*/ 122 h 131"/>
                <a:gd name="T36" fmla="*/ 63 w 168"/>
                <a:gd name="T37" fmla="*/ 120 h 131"/>
                <a:gd name="T38" fmla="*/ 48 w 168"/>
                <a:gd name="T39" fmla="*/ 121 h 131"/>
                <a:gd name="T40" fmla="*/ 40 w 168"/>
                <a:gd name="T41" fmla="*/ 117 h 131"/>
                <a:gd name="T42" fmla="*/ 22 w 168"/>
                <a:gd name="T43" fmla="*/ 121 h 131"/>
                <a:gd name="T44" fmla="*/ 13 w 168"/>
                <a:gd name="T45" fmla="*/ 108 h 131"/>
                <a:gd name="T46" fmla="*/ 10 w 168"/>
                <a:gd name="T47" fmla="*/ 101 h 131"/>
                <a:gd name="T48" fmla="*/ 6 w 168"/>
                <a:gd name="T49" fmla="*/ 96 h 131"/>
                <a:gd name="T50" fmla="*/ 4 w 168"/>
                <a:gd name="T51" fmla="*/ 91 h 131"/>
                <a:gd name="T52" fmla="*/ 6 w 168"/>
                <a:gd name="T53" fmla="*/ 86 h 131"/>
                <a:gd name="T54" fmla="*/ 1 w 168"/>
                <a:gd name="T55" fmla="*/ 79 h 131"/>
                <a:gd name="T56" fmla="*/ 1 w 168"/>
                <a:gd name="T57" fmla="*/ 71 h 131"/>
                <a:gd name="T58" fmla="*/ 4 w 168"/>
                <a:gd name="T59" fmla="*/ 67 h 131"/>
                <a:gd name="T60" fmla="*/ 13 w 168"/>
                <a:gd name="T61" fmla="*/ 63 h 131"/>
                <a:gd name="T62" fmla="*/ 18 w 168"/>
                <a:gd name="T63" fmla="*/ 64 h 131"/>
                <a:gd name="T64" fmla="*/ 23 w 168"/>
                <a:gd name="T65" fmla="*/ 66 h 131"/>
                <a:gd name="T66" fmla="*/ 40 w 168"/>
                <a:gd name="T67" fmla="*/ 61 h 131"/>
                <a:gd name="T68" fmla="*/ 55 w 168"/>
                <a:gd name="T69" fmla="*/ 52 h 131"/>
                <a:gd name="T70" fmla="*/ 59 w 168"/>
                <a:gd name="T71" fmla="*/ 47 h 131"/>
                <a:gd name="T72" fmla="*/ 57 w 168"/>
                <a:gd name="T73" fmla="*/ 32 h 131"/>
                <a:gd name="T74" fmla="*/ 69 w 168"/>
                <a:gd name="T75" fmla="*/ 30 h 131"/>
                <a:gd name="T76" fmla="*/ 75 w 168"/>
                <a:gd name="T77" fmla="*/ 32 h 131"/>
                <a:gd name="T78" fmla="*/ 81 w 168"/>
                <a:gd name="T79" fmla="*/ 15 h 131"/>
                <a:gd name="T80" fmla="*/ 92 w 168"/>
                <a:gd name="T81" fmla="*/ 18 h 131"/>
                <a:gd name="T82" fmla="*/ 100 w 168"/>
                <a:gd name="T83" fmla="*/ 8 h 131"/>
                <a:gd name="T84" fmla="*/ 108 w 168"/>
                <a:gd name="T85" fmla="*/ 3 h 131"/>
                <a:gd name="T86" fmla="*/ 115 w 168"/>
                <a:gd name="T87"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8" h="131">
                  <a:moveTo>
                    <a:pt x="115" y="1"/>
                  </a:moveTo>
                  <a:lnTo>
                    <a:pt x="116" y="1"/>
                  </a:lnTo>
                  <a:lnTo>
                    <a:pt x="115" y="4"/>
                  </a:lnTo>
                  <a:lnTo>
                    <a:pt x="117" y="6"/>
                  </a:lnTo>
                  <a:lnTo>
                    <a:pt x="117" y="7"/>
                  </a:lnTo>
                  <a:lnTo>
                    <a:pt x="120" y="10"/>
                  </a:lnTo>
                  <a:lnTo>
                    <a:pt x="121" y="13"/>
                  </a:lnTo>
                  <a:lnTo>
                    <a:pt x="126" y="13"/>
                  </a:lnTo>
                  <a:lnTo>
                    <a:pt x="128" y="15"/>
                  </a:lnTo>
                  <a:lnTo>
                    <a:pt x="129" y="15"/>
                  </a:lnTo>
                  <a:lnTo>
                    <a:pt x="131" y="20"/>
                  </a:lnTo>
                  <a:lnTo>
                    <a:pt x="134" y="27"/>
                  </a:lnTo>
                  <a:lnTo>
                    <a:pt x="133" y="31"/>
                  </a:lnTo>
                  <a:lnTo>
                    <a:pt x="133" y="32"/>
                  </a:lnTo>
                  <a:lnTo>
                    <a:pt x="131" y="36"/>
                  </a:lnTo>
                  <a:lnTo>
                    <a:pt x="131" y="39"/>
                  </a:lnTo>
                  <a:lnTo>
                    <a:pt x="140" y="43"/>
                  </a:lnTo>
                  <a:lnTo>
                    <a:pt x="149" y="44"/>
                  </a:lnTo>
                  <a:lnTo>
                    <a:pt x="158" y="51"/>
                  </a:lnTo>
                  <a:lnTo>
                    <a:pt x="161" y="52"/>
                  </a:lnTo>
                  <a:lnTo>
                    <a:pt x="161" y="53"/>
                  </a:lnTo>
                  <a:lnTo>
                    <a:pt x="163" y="57"/>
                  </a:lnTo>
                  <a:lnTo>
                    <a:pt x="165" y="63"/>
                  </a:lnTo>
                  <a:lnTo>
                    <a:pt x="168" y="67"/>
                  </a:lnTo>
                  <a:lnTo>
                    <a:pt x="167" y="69"/>
                  </a:lnTo>
                  <a:lnTo>
                    <a:pt x="167" y="72"/>
                  </a:lnTo>
                  <a:lnTo>
                    <a:pt x="163" y="73"/>
                  </a:lnTo>
                  <a:lnTo>
                    <a:pt x="155" y="76"/>
                  </a:lnTo>
                  <a:lnTo>
                    <a:pt x="150" y="80"/>
                  </a:lnTo>
                  <a:lnTo>
                    <a:pt x="146" y="82"/>
                  </a:lnTo>
                  <a:lnTo>
                    <a:pt x="146" y="85"/>
                  </a:lnTo>
                  <a:lnTo>
                    <a:pt x="147" y="97"/>
                  </a:lnTo>
                  <a:lnTo>
                    <a:pt x="144" y="96"/>
                  </a:lnTo>
                  <a:lnTo>
                    <a:pt x="142" y="97"/>
                  </a:lnTo>
                  <a:lnTo>
                    <a:pt x="123" y="101"/>
                  </a:lnTo>
                  <a:lnTo>
                    <a:pt x="120" y="103"/>
                  </a:lnTo>
                  <a:lnTo>
                    <a:pt x="120" y="108"/>
                  </a:lnTo>
                  <a:lnTo>
                    <a:pt x="126" y="113"/>
                  </a:lnTo>
                  <a:lnTo>
                    <a:pt x="124" y="116"/>
                  </a:lnTo>
                  <a:lnTo>
                    <a:pt x="121" y="118"/>
                  </a:lnTo>
                  <a:lnTo>
                    <a:pt x="121" y="119"/>
                  </a:lnTo>
                  <a:lnTo>
                    <a:pt x="122" y="121"/>
                  </a:lnTo>
                  <a:lnTo>
                    <a:pt x="123" y="121"/>
                  </a:lnTo>
                  <a:lnTo>
                    <a:pt x="124" y="122"/>
                  </a:lnTo>
                  <a:lnTo>
                    <a:pt x="118" y="124"/>
                  </a:lnTo>
                  <a:lnTo>
                    <a:pt x="115" y="122"/>
                  </a:lnTo>
                  <a:lnTo>
                    <a:pt x="113" y="121"/>
                  </a:lnTo>
                  <a:lnTo>
                    <a:pt x="109" y="121"/>
                  </a:lnTo>
                  <a:lnTo>
                    <a:pt x="101" y="118"/>
                  </a:lnTo>
                  <a:lnTo>
                    <a:pt x="96" y="118"/>
                  </a:lnTo>
                  <a:lnTo>
                    <a:pt x="92" y="119"/>
                  </a:lnTo>
                  <a:lnTo>
                    <a:pt x="88" y="119"/>
                  </a:lnTo>
                  <a:lnTo>
                    <a:pt x="81" y="123"/>
                  </a:lnTo>
                  <a:lnTo>
                    <a:pt x="75" y="122"/>
                  </a:lnTo>
                  <a:lnTo>
                    <a:pt x="70" y="124"/>
                  </a:lnTo>
                  <a:lnTo>
                    <a:pt x="66" y="122"/>
                  </a:lnTo>
                  <a:lnTo>
                    <a:pt x="63" y="120"/>
                  </a:lnTo>
                  <a:lnTo>
                    <a:pt x="56" y="119"/>
                  </a:lnTo>
                  <a:lnTo>
                    <a:pt x="51" y="122"/>
                  </a:lnTo>
                  <a:lnTo>
                    <a:pt x="48" y="121"/>
                  </a:lnTo>
                  <a:lnTo>
                    <a:pt x="46" y="120"/>
                  </a:lnTo>
                  <a:lnTo>
                    <a:pt x="40" y="120"/>
                  </a:lnTo>
                  <a:lnTo>
                    <a:pt x="40" y="117"/>
                  </a:lnTo>
                  <a:lnTo>
                    <a:pt x="32" y="131"/>
                  </a:lnTo>
                  <a:lnTo>
                    <a:pt x="25" y="125"/>
                  </a:lnTo>
                  <a:lnTo>
                    <a:pt x="22" y="121"/>
                  </a:lnTo>
                  <a:lnTo>
                    <a:pt x="23" y="114"/>
                  </a:lnTo>
                  <a:lnTo>
                    <a:pt x="20" y="113"/>
                  </a:lnTo>
                  <a:lnTo>
                    <a:pt x="13" y="108"/>
                  </a:lnTo>
                  <a:lnTo>
                    <a:pt x="11" y="108"/>
                  </a:lnTo>
                  <a:lnTo>
                    <a:pt x="9" y="105"/>
                  </a:lnTo>
                  <a:lnTo>
                    <a:pt x="10" y="101"/>
                  </a:lnTo>
                  <a:lnTo>
                    <a:pt x="10" y="100"/>
                  </a:lnTo>
                  <a:lnTo>
                    <a:pt x="7" y="98"/>
                  </a:lnTo>
                  <a:lnTo>
                    <a:pt x="6" y="96"/>
                  </a:lnTo>
                  <a:lnTo>
                    <a:pt x="1" y="93"/>
                  </a:lnTo>
                  <a:lnTo>
                    <a:pt x="1" y="92"/>
                  </a:lnTo>
                  <a:lnTo>
                    <a:pt x="4" y="91"/>
                  </a:lnTo>
                  <a:lnTo>
                    <a:pt x="5" y="92"/>
                  </a:lnTo>
                  <a:lnTo>
                    <a:pt x="7" y="91"/>
                  </a:lnTo>
                  <a:lnTo>
                    <a:pt x="6" y="86"/>
                  </a:lnTo>
                  <a:lnTo>
                    <a:pt x="7" y="81"/>
                  </a:lnTo>
                  <a:lnTo>
                    <a:pt x="3" y="78"/>
                  </a:lnTo>
                  <a:lnTo>
                    <a:pt x="1" y="79"/>
                  </a:lnTo>
                  <a:lnTo>
                    <a:pt x="0" y="76"/>
                  </a:lnTo>
                  <a:lnTo>
                    <a:pt x="1" y="74"/>
                  </a:lnTo>
                  <a:lnTo>
                    <a:pt x="1" y="71"/>
                  </a:lnTo>
                  <a:lnTo>
                    <a:pt x="3" y="69"/>
                  </a:lnTo>
                  <a:lnTo>
                    <a:pt x="4" y="68"/>
                  </a:lnTo>
                  <a:lnTo>
                    <a:pt x="4" y="67"/>
                  </a:lnTo>
                  <a:lnTo>
                    <a:pt x="7" y="65"/>
                  </a:lnTo>
                  <a:lnTo>
                    <a:pt x="10" y="64"/>
                  </a:lnTo>
                  <a:lnTo>
                    <a:pt x="13" y="63"/>
                  </a:lnTo>
                  <a:lnTo>
                    <a:pt x="16" y="64"/>
                  </a:lnTo>
                  <a:lnTo>
                    <a:pt x="17" y="63"/>
                  </a:lnTo>
                  <a:lnTo>
                    <a:pt x="18" y="64"/>
                  </a:lnTo>
                  <a:lnTo>
                    <a:pt x="18" y="66"/>
                  </a:lnTo>
                  <a:lnTo>
                    <a:pt x="20" y="67"/>
                  </a:lnTo>
                  <a:lnTo>
                    <a:pt x="23" y="66"/>
                  </a:lnTo>
                  <a:lnTo>
                    <a:pt x="27" y="62"/>
                  </a:lnTo>
                  <a:lnTo>
                    <a:pt x="36" y="64"/>
                  </a:lnTo>
                  <a:lnTo>
                    <a:pt x="40" y="61"/>
                  </a:lnTo>
                  <a:lnTo>
                    <a:pt x="53" y="58"/>
                  </a:lnTo>
                  <a:lnTo>
                    <a:pt x="54" y="56"/>
                  </a:lnTo>
                  <a:lnTo>
                    <a:pt x="55" y="52"/>
                  </a:lnTo>
                  <a:lnTo>
                    <a:pt x="58" y="49"/>
                  </a:lnTo>
                  <a:lnTo>
                    <a:pt x="59" y="49"/>
                  </a:lnTo>
                  <a:lnTo>
                    <a:pt x="59" y="47"/>
                  </a:lnTo>
                  <a:lnTo>
                    <a:pt x="59" y="36"/>
                  </a:lnTo>
                  <a:lnTo>
                    <a:pt x="60" y="34"/>
                  </a:lnTo>
                  <a:lnTo>
                    <a:pt x="57" y="32"/>
                  </a:lnTo>
                  <a:lnTo>
                    <a:pt x="56" y="31"/>
                  </a:lnTo>
                  <a:lnTo>
                    <a:pt x="60" y="30"/>
                  </a:lnTo>
                  <a:lnTo>
                    <a:pt x="69" y="30"/>
                  </a:lnTo>
                  <a:lnTo>
                    <a:pt x="71" y="31"/>
                  </a:lnTo>
                  <a:lnTo>
                    <a:pt x="74" y="32"/>
                  </a:lnTo>
                  <a:lnTo>
                    <a:pt x="75" y="32"/>
                  </a:lnTo>
                  <a:lnTo>
                    <a:pt x="76" y="31"/>
                  </a:lnTo>
                  <a:lnTo>
                    <a:pt x="75" y="29"/>
                  </a:lnTo>
                  <a:lnTo>
                    <a:pt x="81" y="15"/>
                  </a:lnTo>
                  <a:lnTo>
                    <a:pt x="82" y="15"/>
                  </a:lnTo>
                  <a:lnTo>
                    <a:pt x="89" y="18"/>
                  </a:lnTo>
                  <a:lnTo>
                    <a:pt x="92" y="18"/>
                  </a:lnTo>
                  <a:lnTo>
                    <a:pt x="93" y="19"/>
                  </a:lnTo>
                  <a:lnTo>
                    <a:pt x="99" y="17"/>
                  </a:lnTo>
                  <a:lnTo>
                    <a:pt x="100" y="8"/>
                  </a:lnTo>
                  <a:lnTo>
                    <a:pt x="103" y="6"/>
                  </a:lnTo>
                  <a:lnTo>
                    <a:pt x="106" y="6"/>
                  </a:lnTo>
                  <a:lnTo>
                    <a:pt x="108" y="3"/>
                  </a:lnTo>
                  <a:lnTo>
                    <a:pt x="109" y="1"/>
                  </a:lnTo>
                  <a:lnTo>
                    <a:pt x="111" y="0"/>
                  </a:lnTo>
                  <a:lnTo>
                    <a:pt x="115" y="1"/>
                  </a:lnTo>
                  <a:lnTo>
                    <a:pt x="115" y="1"/>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重庆">
              <a:hlinkClick r:id="" action="ppaction://macro?name=Slide1.重庆_click" highlightClick="1"/>
              <a:hlinkHover r:id="" action="ppaction://noaction" highlightClick="1"/>
              <a:extLst>
                <a:ext uri="{FF2B5EF4-FFF2-40B4-BE49-F238E27FC236}">
                  <a16:creationId xmlns="" xmlns:a16="http://schemas.microsoft.com/office/drawing/2014/main" id="{FDB95A0D-D13C-448A-A356-46DBD4858BFA}"/>
                </a:ext>
              </a:extLst>
            </p:cNvPr>
            <p:cNvSpPr>
              <a:spLocks noChangeAspect="1"/>
            </p:cNvSpPr>
            <p:nvPr/>
          </p:nvSpPr>
          <p:spPr bwMode="auto">
            <a:xfrm rot="180000">
              <a:off x="4598256" y="4313382"/>
              <a:ext cx="729058" cy="720864"/>
            </a:xfrm>
            <a:custGeom>
              <a:avLst/>
              <a:gdLst>
                <a:gd name="T0" fmla="*/ 7 w 40"/>
                <a:gd name="T1" fmla="*/ 30 h 37"/>
                <a:gd name="T2" fmla="*/ 7 w 40"/>
                <a:gd name="T3" fmla="*/ 30 h 37"/>
                <a:gd name="T4" fmla="*/ 5 w 40"/>
                <a:gd name="T5" fmla="*/ 29 h 37"/>
                <a:gd name="T6" fmla="*/ 3 w 40"/>
                <a:gd name="T7" fmla="*/ 28 h 37"/>
                <a:gd name="T8" fmla="*/ 2 w 40"/>
                <a:gd name="T9" fmla="*/ 26 h 37"/>
                <a:gd name="T10" fmla="*/ 0 w 40"/>
                <a:gd name="T11" fmla="*/ 25 h 37"/>
                <a:gd name="T12" fmla="*/ 1 w 40"/>
                <a:gd name="T13" fmla="*/ 24 h 37"/>
                <a:gd name="T14" fmla="*/ 3 w 40"/>
                <a:gd name="T15" fmla="*/ 22 h 37"/>
                <a:gd name="T16" fmla="*/ 3 w 40"/>
                <a:gd name="T17" fmla="*/ 17 h 37"/>
                <a:gd name="T18" fmla="*/ 4 w 40"/>
                <a:gd name="T19" fmla="*/ 17 h 37"/>
                <a:gd name="T20" fmla="*/ 6 w 40"/>
                <a:gd name="T21" fmla="*/ 16 h 37"/>
                <a:gd name="T22" fmla="*/ 8 w 40"/>
                <a:gd name="T23" fmla="*/ 18 h 37"/>
                <a:gd name="T24" fmla="*/ 10 w 40"/>
                <a:gd name="T25" fmla="*/ 17 h 37"/>
                <a:gd name="T26" fmla="*/ 12 w 40"/>
                <a:gd name="T27" fmla="*/ 19 h 37"/>
                <a:gd name="T28" fmla="*/ 15 w 40"/>
                <a:gd name="T29" fmla="*/ 19 h 37"/>
                <a:gd name="T30" fmla="*/ 15 w 40"/>
                <a:gd name="T31" fmla="*/ 18 h 37"/>
                <a:gd name="T32" fmla="*/ 18 w 40"/>
                <a:gd name="T33" fmla="*/ 16 h 37"/>
                <a:gd name="T34" fmla="*/ 19 w 40"/>
                <a:gd name="T35" fmla="*/ 13 h 37"/>
                <a:gd name="T36" fmla="*/ 21 w 40"/>
                <a:gd name="T37" fmla="*/ 12 h 37"/>
                <a:gd name="T38" fmla="*/ 23 w 40"/>
                <a:gd name="T39" fmla="*/ 11 h 37"/>
                <a:gd name="T40" fmla="*/ 24 w 40"/>
                <a:gd name="T41" fmla="*/ 9 h 37"/>
                <a:gd name="T42" fmla="*/ 25 w 40"/>
                <a:gd name="T43" fmla="*/ 7 h 37"/>
                <a:gd name="T44" fmla="*/ 26 w 40"/>
                <a:gd name="T45" fmla="*/ 5 h 37"/>
                <a:gd name="T46" fmla="*/ 26 w 40"/>
                <a:gd name="T47" fmla="*/ 2 h 37"/>
                <a:gd name="T48" fmla="*/ 25 w 40"/>
                <a:gd name="T49" fmla="*/ 0 h 37"/>
                <a:gd name="T50" fmla="*/ 31 w 40"/>
                <a:gd name="T51" fmla="*/ 2 h 37"/>
                <a:gd name="T52" fmla="*/ 32 w 40"/>
                <a:gd name="T53" fmla="*/ 3 h 37"/>
                <a:gd name="T54" fmla="*/ 35 w 40"/>
                <a:gd name="T55" fmla="*/ 3 h 37"/>
                <a:gd name="T56" fmla="*/ 37 w 40"/>
                <a:gd name="T57" fmla="*/ 3 h 37"/>
                <a:gd name="T58" fmla="*/ 39 w 40"/>
                <a:gd name="T59" fmla="*/ 5 h 37"/>
                <a:gd name="T60" fmla="*/ 40 w 40"/>
                <a:gd name="T61" fmla="*/ 10 h 37"/>
                <a:gd name="T62" fmla="*/ 39 w 40"/>
                <a:gd name="T63" fmla="*/ 12 h 37"/>
                <a:gd name="T64" fmla="*/ 38 w 40"/>
                <a:gd name="T65" fmla="*/ 12 h 37"/>
                <a:gd name="T66" fmla="*/ 34 w 40"/>
                <a:gd name="T67" fmla="*/ 14 h 37"/>
                <a:gd name="T68" fmla="*/ 28 w 40"/>
                <a:gd name="T69" fmla="*/ 15 h 37"/>
                <a:gd name="T70" fmla="*/ 26 w 40"/>
                <a:gd name="T71" fmla="*/ 17 h 37"/>
                <a:gd name="T72" fmla="*/ 28 w 40"/>
                <a:gd name="T73" fmla="*/ 19 h 37"/>
                <a:gd name="T74" fmla="*/ 28 w 40"/>
                <a:gd name="T75" fmla="*/ 22 h 37"/>
                <a:gd name="T76" fmla="*/ 29 w 40"/>
                <a:gd name="T77" fmla="*/ 23 h 37"/>
                <a:gd name="T78" fmla="*/ 34 w 40"/>
                <a:gd name="T79" fmla="*/ 28 h 37"/>
                <a:gd name="T80" fmla="*/ 34 w 40"/>
                <a:gd name="T81" fmla="*/ 35 h 37"/>
                <a:gd name="T82" fmla="*/ 31 w 40"/>
                <a:gd name="T83" fmla="*/ 37 h 37"/>
                <a:gd name="T84" fmla="*/ 29 w 40"/>
                <a:gd name="T85" fmla="*/ 34 h 37"/>
                <a:gd name="T86" fmla="*/ 26 w 40"/>
                <a:gd name="T87" fmla="*/ 31 h 37"/>
                <a:gd name="T88" fmla="*/ 26 w 40"/>
                <a:gd name="T89" fmla="*/ 29 h 37"/>
                <a:gd name="T90" fmla="*/ 24 w 40"/>
                <a:gd name="T91" fmla="*/ 29 h 37"/>
                <a:gd name="T92" fmla="*/ 22 w 40"/>
                <a:gd name="T93" fmla="*/ 30 h 37"/>
                <a:gd name="T94" fmla="*/ 19 w 40"/>
                <a:gd name="T95" fmla="*/ 28 h 37"/>
                <a:gd name="T96" fmla="*/ 17 w 40"/>
                <a:gd name="T97" fmla="*/ 32 h 37"/>
                <a:gd name="T98" fmla="*/ 15 w 40"/>
                <a:gd name="T99" fmla="*/ 32 h 37"/>
                <a:gd name="T100" fmla="*/ 13 w 40"/>
                <a:gd name="T101" fmla="*/ 35 h 37"/>
                <a:gd name="T102" fmla="*/ 11 w 40"/>
                <a:gd name="T103" fmla="*/ 34 h 37"/>
                <a:gd name="T104" fmla="*/ 9 w 40"/>
                <a:gd name="T105" fmla="*/ 35 h 37"/>
                <a:gd name="T106" fmla="*/ 6 w 40"/>
                <a:gd name="T107" fmla="*/ 33 h 37"/>
                <a:gd name="T108" fmla="*/ 7 w 40"/>
                <a:gd name="T109"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 h="37">
                  <a:moveTo>
                    <a:pt x="7" y="30"/>
                  </a:moveTo>
                  <a:lnTo>
                    <a:pt x="7" y="30"/>
                  </a:lnTo>
                  <a:lnTo>
                    <a:pt x="5" y="29"/>
                  </a:lnTo>
                  <a:lnTo>
                    <a:pt x="3" y="28"/>
                  </a:lnTo>
                  <a:lnTo>
                    <a:pt x="2" y="26"/>
                  </a:lnTo>
                  <a:lnTo>
                    <a:pt x="0" y="25"/>
                  </a:lnTo>
                  <a:lnTo>
                    <a:pt x="1" y="24"/>
                  </a:lnTo>
                  <a:lnTo>
                    <a:pt x="3" y="22"/>
                  </a:lnTo>
                  <a:lnTo>
                    <a:pt x="3" y="17"/>
                  </a:lnTo>
                  <a:lnTo>
                    <a:pt x="4" y="17"/>
                  </a:lnTo>
                  <a:lnTo>
                    <a:pt x="6" y="16"/>
                  </a:lnTo>
                  <a:lnTo>
                    <a:pt x="8" y="18"/>
                  </a:lnTo>
                  <a:lnTo>
                    <a:pt x="10" y="17"/>
                  </a:lnTo>
                  <a:lnTo>
                    <a:pt x="12" y="19"/>
                  </a:lnTo>
                  <a:lnTo>
                    <a:pt x="15" y="19"/>
                  </a:lnTo>
                  <a:lnTo>
                    <a:pt x="15" y="18"/>
                  </a:lnTo>
                  <a:lnTo>
                    <a:pt x="18" y="16"/>
                  </a:lnTo>
                  <a:lnTo>
                    <a:pt x="19" y="13"/>
                  </a:lnTo>
                  <a:lnTo>
                    <a:pt x="21" y="12"/>
                  </a:lnTo>
                  <a:lnTo>
                    <a:pt x="23" y="11"/>
                  </a:lnTo>
                  <a:lnTo>
                    <a:pt x="24" y="9"/>
                  </a:lnTo>
                  <a:lnTo>
                    <a:pt x="25" y="7"/>
                  </a:lnTo>
                  <a:lnTo>
                    <a:pt x="26" y="5"/>
                  </a:lnTo>
                  <a:lnTo>
                    <a:pt x="26" y="2"/>
                  </a:lnTo>
                  <a:lnTo>
                    <a:pt x="25" y="0"/>
                  </a:lnTo>
                  <a:lnTo>
                    <a:pt x="31" y="2"/>
                  </a:lnTo>
                  <a:lnTo>
                    <a:pt x="32" y="3"/>
                  </a:lnTo>
                  <a:lnTo>
                    <a:pt x="35" y="3"/>
                  </a:lnTo>
                  <a:lnTo>
                    <a:pt x="37" y="3"/>
                  </a:lnTo>
                  <a:lnTo>
                    <a:pt x="39" y="5"/>
                  </a:lnTo>
                  <a:lnTo>
                    <a:pt x="40" y="10"/>
                  </a:lnTo>
                  <a:lnTo>
                    <a:pt x="39" y="12"/>
                  </a:lnTo>
                  <a:lnTo>
                    <a:pt x="38" y="12"/>
                  </a:lnTo>
                  <a:lnTo>
                    <a:pt x="34" y="14"/>
                  </a:lnTo>
                  <a:lnTo>
                    <a:pt x="28" y="15"/>
                  </a:lnTo>
                  <a:lnTo>
                    <a:pt x="26" y="17"/>
                  </a:lnTo>
                  <a:lnTo>
                    <a:pt x="28" y="19"/>
                  </a:lnTo>
                  <a:lnTo>
                    <a:pt x="28" y="22"/>
                  </a:lnTo>
                  <a:lnTo>
                    <a:pt x="29" y="23"/>
                  </a:lnTo>
                  <a:lnTo>
                    <a:pt x="34" y="28"/>
                  </a:lnTo>
                  <a:lnTo>
                    <a:pt x="34" y="35"/>
                  </a:lnTo>
                  <a:lnTo>
                    <a:pt x="31" y="37"/>
                  </a:lnTo>
                  <a:lnTo>
                    <a:pt x="29" y="34"/>
                  </a:lnTo>
                  <a:lnTo>
                    <a:pt x="26" y="31"/>
                  </a:lnTo>
                  <a:lnTo>
                    <a:pt x="26" y="29"/>
                  </a:lnTo>
                  <a:lnTo>
                    <a:pt x="24" y="29"/>
                  </a:lnTo>
                  <a:lnTo>
                    <a:pt x="22" y="30"/>
                  </a:lnTo>
                  <a:lnTo>
                    <a:pt x="19" y="28"/>
                  </a:lnTo>
                  <a:lnTo>
                    <a:pt x="17" y="32"/>
                  </a:lnTo>
                  <a:lnTo>
                    <a:pt x="15" y="32"/>
                  </a:lnTo>
                  <a:lnTo>
                    <a:pt x="13" y="35"/>
                  </a:lnTo>
                  <a:lnTo>
                    <a:pt x="11" y="34"/>
                  </a:lnTo>
                  <a:lnTo>
                    <a:pt x="9" y="35"/>
                  </a:lnTo>
                  <a:lnTo>
                    <a:pt x="6" y="33"/>
                  </a:lnTo>
                  <a:lnTo>
                    <a:pt x="7" y="30"/>
                  </a:lnTo>
                  <a:close/>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8" name="组合 37">
            <a:extLst>
              <a:ext uri="{FF2B5EF4-FFF2-40B4-BE49-F238E27FC236}">
                <a16:creationId xmlns="" xmlns:a16="http://schemas.microsoft.com/office/drawing/2014/main" id="{DB2C438C-4418-4441-9975-0B7F508D6CF4}"/>
              </a:ext>
            </a:extLst>
          </p:cNvPr>
          <p:cNvGrpSpPr/>
          <p:nvPr/>
        </p:nvGrpSpPr>
        <p:grpSpPr>
          <a:xfrm>
            <a:off x="10671976" y="5267325"/>
            <a:ext cx="609600" cy="866775"/>
            <a:chOff x="4267200" y="2995612"/>
            <a:chExt cx="609600" cy="866775"/>
          </a:xfrm>
        </p:grpSpPr>
        <p:sp>
          <p:nvSpPr>
            <p:cNvPr id="39" name="Freeform 71">
              <a:extLst>
                <a:ext uri="{FF2B5EF4-FFF2-40B4-BE49-F238E27FC236}">
                  <a16:creationId xmlns="" xmlns:a16="http://schemas.microsoft.com/office/drawing/2014/main" id="{F7B3FCAC-2B52-457D-A307-931DEE298FEC}"/>
                </a:ext>
              </a:extLst>
            </p:cNvPr>
            <p:cNvSpPr>
              <a:spLocks noEditPoints="1"/>
            </p:cNvSpPr>
            <p:nvPr/>
          </p:nvSpPr>
          <p:spPr bwMode="auto">
            <a:xfrm>
              <a:off x="4267200" y="2995612"/>
              <a:ext cx="561975" cy="314325"/>
            </a:xfrm>
            <a:custGeom>
              <a:avLst/>
              <a:gdLst>
                <a:gd name="T0" fmla="*/ 2147483647 w 298"/>
                <a:gd name="T1" fmla="*/ 2147483647 h 172"/>
                <a:gd name="T2" fmla="*/ 2147483647 w 298"/>
                <a:gd name="T3" fmla="*/ 2147483647 h 172"/>
                <a:gd name="T4" fmla="*/ 2147483647 w 298"/>
                <a:gd name="T5" fmla="*/ 2147483647 h 172"/>
                <a:gd name="T6" fmla="*/ 2147483647 w 298"/>
                <a:gd name="T7" fmla="*/ 2147483647 h 172"/>
                <a:gd name="T8" fmla="*/ 2147483647 w 298"/>
                <a:gd name="T9" fmla="*/ 2147483647 h 172"/>
                <a:gd name="T10" fmla="*/ 2147483647 w 298"/>
                <a:gd name="T11" fmla="*/ 2147483647 h 172"/>
                <a:gd name="T12" fmla="*/ 2147483647 w 298"/>
                <a:gd name="T13" fmla="*/ 0 h 172"/>
                <a:gd name="T14" fmla="*/ 2147483647 w 298"/>
                <a:gd name="T15" fmla="*/ 2147483647 h 172"/>
                <a:gd name="T16" fmla="*/ 2147483647 w 298"/>
                <a:gd name="T17" fmla="*/ 2147483647 h 172"/>
                <a:gd name="T18" fmla="*/ 2147483647 w 298"/>
                <a:gd name="T19" fmla="*/ 2147483647 h 172"/>
                <a:gd name="T20" fmla="*/ 2147483647 w 298"/>
                <a:gd name="T21" fmla="*/ 2147483647 h 172"/>
                <a:gd name="T22" fmla="*/ 2147483647 w 298"/>
                <a:gd name="T23" fmla="*/ 0 h 172"/>
                <a:gd name="T24" fmla="*/ 2147483647 w 298"/>
                <a:gd name="T25" fmla="*/ 2147483647 h 172"/>
                <a:gd name="T26" fmla="*/ 2147483647 w 298"/>
                <a:gd name="T27" fmla="*/ 2147483647 h 172"/>
                <a:gd name="T28" fmla="*/ 2147483647 w 298"/>
                <a:gd name="T29" fmla="*/ 2147483647 h 172"/>
                <a:gd name="T30" fmla="*/ 2147483647 w 298"/>
                <a:gd name="T31" fmla="*/ 0 h 172"/>
                <a:gd name="T32" fmla="*/ 2147483647 w 298"/>
                <a:gd name="T33" fmla="*/ 2147483647 h 172"/>
                <a:gd name="T34" fmla="*/ 2147483647 w 298"/>
                <a:gd name="T35" fmla="*/ 2147483647 h 172"/>
                <a:gd name="T36" fmla="*/ 2147483647 w 298"/>
                <a:gd name="T37" fmla="*/ 2147483647 h 172"/>
                <a:gd name="T38" fmla="*/ 2147483647 w 298"/>
                <a:gd name="T39" fmla="*/ 2147483647 h 172"/>
                <a:gd name="T40" fmla="*/ 0 w 298"/>
                <a:gd name="T41" fmla="*/ 2147483647 h 172"/>
                <a:gd name="T42" fmla="*/ 2147483647 w 298"/>
                <a:gd name="T43" fmla="*/ 2147483647 h 172"/>
                <a:gd name="T44" fmla="*/ 2147483647 w 298"/>
                <a:gd name="T45" fmla="*/ 2147483647 h 172"/>
                <a:gd name="T46" fmla="*/ 2147483647 w 298"/>
                <a:gd name="T47" fmla="*/ 2147483647 h 172"/>
                <a:gd name="T48" fmla="*/ 2147483647 w 298"/>
                <a:gd name="T49" fmla="*/ 2147483647 h 172"/>
                <a:gd name="T50" fmla="*/ 2147483647 w 298"/>
                <a:gd name="T51" fmla="*/ 2147483647 h 172"/>
                <a:gd name="T52" fmla="*/ 2147483647 w 298"/>
                <a:gd name="T53" fmla="*/ 2147483647 h 172"/>
                <a:gd name="T54" fmla="*/ 2147483647 w 298"/>
                <a:gd name="T55" fmla="*/ 2147483647 h 172"/>
                <a:gd name="T56" fmla="*/ 2147483647 w 298"/>
                <a:gd name="T57" fmla="*/ 2147483647 h 172"/>
                <a:gd name="T58" fmla="*/ 2147483647 w 298"/>
                <a:gd name="T59" fmla="*/ 2147483647 h 172"/>
                <a:gd name="T60" fmla="*/ 2147483647 w 298"/>
                <a:gd name="T61" fmla="*/ 2147483647 h 172"/>
                <a:gd name="T62" fmla="*/ 2147483647 w 298"/>
                <a:gd name="T63" fmla="*/ 2147483647 h 172"/>
                <a:gd name="T64" fmla="*/ 2147483647 w 298"/>
                <a:gd name="T65" fmla="*/ 2147483647 h 172"/>
                <a:gd name="T66" fmla="*/ 2147483647 w 298"/>
                <a:gd name="T67" fmla="*/ 2147483647 h 172"/>
                <a:gd name="T68" fmla="*/ 2147483647 w 298"/>
                <a:gd name="T69" fmla="*/ 2147483647 h 172"/>
                <a:gd name="T70" fmla="*/ 2147483647 w 298"/>
                <a:gd name="T71" fmla="*/ 2147483647 h 172"/>
                <a:gd name="T72" fmla="*/ 2147483647 w 298"/>
                <a:gd name="T73" fmla="*/ 2147483647 h 172"/>
                <a:gd name="T74" fmla="*/ 2147483647 w 298"/>
                <a:gd name="T75" fmla="*/ 2147483647 h 172"/>
                <a:gd name="T76" fmla="*/ 2147483647 w 298"/>
                <a:gd name="T77" fmla="*/ 2147483647 h 172"/>
                <a:gd name="T78" fmla="*/ 2147483647 w 298"/>
                <a:gd name="T79" fmla="*/ 2147483647 h 172"/>
                <a:gd name="T80" fmla="*/ 2147483647 w 298"/>
                <a:gd name="T81" fmla="*/ 2147483647 h 172"/>
                <a:gd name="T82" fmla="*/ 2147483647 w 298"/>
                <a:gd name="T83" fmla="*/ 2147483647 h 172"/>
                <a:gd name="T84" fmla="*/ 2147483647 w 298"/>
                <a:gd name="T85" fmla="*/ 2147483647 h 172"/>
                <a:gd name="T86" fmla="*/ 2147483647 w 298"/>
                <a:gd name="T87" fmla="*/ 2147483647 h 172"/>
                <a:gd name="T88" fmla="*/ 2147483647 w 298"/>
                <a:gd name="T89" fmla="*/ 2147483647 h 172"/>
                <a:gd name="T90" fmla="*/ 2147483647 w 298"/>
                <a:gd name="T91" fmla="*/ 2147483647 h 172"/>
                <a:gd name="T92" fmla="*/ 2147483647 w 298"/>
                <a:gd name="T93" fmla="*/ 2147483647 h 172"/>
                <a:gd name="T94" fmla="*/ 2147483647 w 298"/>
                <a:gd name="T95" fmla="*/ 2147483647 h 172"/>
                <a:gd name="T96" fmla="*/ 2147483647 w 298"/>
                <a:gd name="T97" fmla="*/ 2147483647 h 172"/>
                <a:gd name="T98" fmla="*/ 2147483647 w 298"/>
                <a:gd name="T99" fmla="*/ 2147483647 h 172"/>
                <a:gd name="T100" fmla="*/ 2147483647 w 298"/>
                <a:gd name="T101" fmla="*/ 2147483647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98"/>
                <a:gd name="T154" fmla="*/ 0 h 172"/>
                <a:gd name="T155" fmla="*/ 298 w 298"/>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98" h="172">
                  <a:moveTo>
                    <a:pt x="77" y="172"/>
                  </a:moveTo>
                  <a:cubicBezTo>
                    <a:pt x="74" y="171"/>
                    <a:pt x="71" y="170"/>
                    <a:pt x="66" y="169"/>
                  </a:cubicBezTo>
                  <a:cubicBezTo>
                    <a:pt x="61" y="164"/>
                    <a:pt x="63" y="161"/>
                    <a:pt x="63" y="156"/>
                  </a:cubicBezTo>
                  <a:cubicBezTo>
                    <a:pt x="64" y="151"/>
                    <a:pt x="63" y="152"/>
                    <a:pt x="69" y="151"/>
                  </a:cubicBezTo>
                  <a:cubicBezTo>
                    <a:pt x="69" y="150"/>
                    <a:pt x="70" y="149"/>
                    <a:pt x="71" y="149"/>
                  </a:cubicBezTo>
                  <a:cubicBezTo>
                    <a:pt x="71" y="147"/>
                    <a:pt x="71" y="144"/>
                    <a:pt x="71" y="142"/>
                  </a:cubicBezTo>
                  <a:cubicBezTo>
                    <a:pt x="71" y="142"/>
                    <a:pt x="71" y="142"/>
                    <a:pt x="72" y="142"/>
                  </a:cubicBezTo>
                  <a:cubicBezTo>
                    <a:pt x="73" y="142"/>
                    <a:pt x="75" y="143"/>
                    <a:pt x="78" y="142"/>
                  </a:cubicBezTo>
                  <a:cubicBezTo>
                    <a:pt x="81" y="141"/>
                    <a:pt x="83" y="139"/>
                    <a:pt x="86" y="137"/>
                  </a:cubicBezTo>
                  <a:cubicBezTo>
                    <a:pt x="91" y="137"/>
                    <a:pt x="96" y="137"/>
                    <a:pt x="101" y="137"/>
                  </a:cubicBezTo>
                  <a:cubicBezTo>
                    <a:pt x="102" y="137"/>
                    <a:pt x="105" y="139"/>
                    <a:pt x="105" y="143"/>
                  </a:cubicBezTo>
                  <a:cubicBezTo>
                    <a:pt x="104" y="146"/>
                    <a:pt x="103" y="148"/>
                    <a:pt x="101" y="150"/>
                  </a:cubicBezTo>
                  <a:cubicBezTo>
                    <a:pt x="99" y="153"/>
                    <a:pt x="97" y="156"/>
                    <a:pt x="96" y="161"/>
                  </a:cubicBezTo>
                  <a:cubicBezTo>
                    <a:pt x="90" y="164"/>
                    <a:pt x="85" y="167"/>
                    <a:pt x="80" y="171"/>
                  </a:cubicBezTo>
                  <a:cubicBezTo>
                    <a:pt x="79" y="172"/>
                    <a:pt x="78" y="172"/>
                    <a:pt x="77" y="172"/>
                  </a:cubicBezTo>
                  <a:close/>
                  <a:moveTo>
                    <a:pt x="0" y="0"/>
                  </a:moveTo>
                  <a:cubicBezTo>
                    <a:pt x="73" y="0"/>
                    <a:pt x="73" y="0"/>
                    <a:pt x="73" y="0"/>
                  </a:cubicBezTo>
                  <a:cubicBezTo>
                    <a:pt x="73" y="2"/>
                    <a:pt x="73" y="5"/>
                    <a:pt x="73" y="8"/>
                  </a:cubicBezTo>
                  <a:cubicBezTo>
                    <a:pt x="73" y="10"/>
                    <a:pt x="74" y="11"/>
                    <a:pt x="77" y="13"/>
                  </a:cubicBezTo>
                  <a:cubicBezTo>
                    <a:pt x="77" y="14"/>
                    <a:pt x="78" y="15"/>
                    <a:pt x="79" y="17"/>
                  </a:cubicBezTo>
                  <a:cubicBezTo>
                    <a:pt x="75" y="17"/>
                    <a:pt x="73" y="19"/>
                    <a:pt x="70" y="20"/>
                  </a:cubicBezTo>
                  <a:cubicBezTo>
                    <a:pt x="66" y="25"/>
                    <a:pt x="61" y="27"/>
                    <a:pt x="57" y="31"/>
                  </a:cubicBezTo>
                  <a:cubicBezTo>
                    <a:pt x="54" y="33"/>
                    <a:pt x="50" y="34"/>
                    <a:pt x="47" y="33"/>
                  </a:cubicBezTo>
                  <a:cubicBezTo>
                    <a:pt x="45" y="33"/>
                    <a:pt x="44" y="32"/>
                    <a:pt x="41" y="31"/>
                  </a:cubicBezTo>
                  <a:cubicBezTo>
                    <a:pt x="37" y="25"/>
                    <a:pt x="37" y="27"/>
                    <a:pt x="33" y="26"/>
                  </a:cubicBezTo>
                  <a:cubicBezTo>
                    <a:pt x="32" y="27"/>
                    <a:pt x="31" y="27"/>
                    <a:pt x="31" y="29"/>
                  </a:cubicBezTo>
                  <a:cubicBezTo>
                    <a:pt x="31" y="30"/>
                    <a:pt x="31" y="31"/>
                    <a:pt x="31" y="32"/>
                  </a:cubicBezTo>
                  <a:cubicBezTo>
                    <a:pt x="28" y="35"/>
                    <a:pt x="24" y="38"/>
                    <a:pt x="22" y="42"/>
                  </a:cubicBezTo>
                  <a:cubicBezTo>
                    <a:pt x="19" y="43"/>
                    <a:pt x="16" y="43"/>
                    <a:pt x="15" y="44"/>
                  </a:cubicBezTo>
                  <a:cubicBezTo>
                    <a:pt x="10" y="42"/>
                    <a:pt x="9" y="40"/>
                    <a:pt x="7" y="38"/>
                  </a:cubicBezTo>
                  <a:cubicBezTo>
                    <a:pt x="6" y="38"/>
                    <a:pt x="5" y="37"/>
                    <a:pt x="4" y="37"/>
                  </a:cubicBezTo>
                  <a:cubicBezTo>
                    <a:pt x="2" y="37"/>
                    <a:pt x="1" y="37"/>
                    <a:pt x="0" y="37"/>
                  </a:cubicBezTo>
                  <a:cubicBezTo>
                    <a:pt x="0" y="0"/>
                    <a:pt x="0" y="0"/>
                    <a:pt x="0" y="0"/>
                  </a:cubicBezTo>
                  <a:close/>
                  <a:moveTo>
                    <a:pt x="74" y="0"/>
                  </a:moveTo>
                  <a:cubicBezTo>
                    <a:pt x="153" y="0"/>
                    <a:pt x="153" y="0"/>
                    <a:pt x="153" y="0"/>
                  </a:cubicBezTo>
                  <a:cubicBezTo>
                    <a:pt x="153" y="2"/>
                    <a:pt x="154" y="3"/>
                    <a:pt x="154" y="4"/>
                  </a:cubicBezTo>
                  <a:cubicBezTo>
                    <a:pt x="156" y="8"/>
                    <a:pt x="156" y="10"/>
                    <a:pt x="155" y="14"/>
                  </a:cubicBezTo>
                  <a:cubicBezTo>
                    <a:pt x="155" y="17"/>
                    <a:pt x="155" y="20"/>
                    <a:pt x="156" y="25"/>
                  </a:cubicBezTo>
                  <a:cubicBezTo>
                    <a:pt x="150" y="25"/>
                    <a:pt x="144" y="25"/>
                    <a:pt x="137" y="25"/>
                  </a:cubicBezTo>
                  <a:cubicBezTo>
                    <a:pt x="135" y="27"/>
                    <a:pt x="138" y="31"/>
                    <a:pt x="140" y="33"/>
                  </a:cubicBezTo>
                  <a:cubicBezTo>
                    <a:pt x="140" y="34"/>
                    <a:pt x="139" y="35"/>
                    <a:pt x="139" y="36"/>
                  </a:cubicBezTo>
                  <a:cubicBezTo>
                    <a:pt x="137" y="36"/>
                    <a:pt x="133" y="31"/>
                    <a:pt x="133" y="31"/>
                  </a:cubicBezTo>
                  <a:cubicBezTo>
                    <a:pt x="131" y="31"/>
                    <a:pt x="129" y="31"/>
                    <a:pt x="127" y="31"/>
                  </a:cubicBezTo>
                  <a:cubicBezTo>
                    <a:pt x="126" y="32"/>
                    <a:pt x="125" y="34"/>
                    <a:pt x="124" y="36"/>
                  </a:cubicBezTo>
                  <a:cubicBezTo>
                    <a:pt x="124" y="37"/>
                    <a:pt x="124" y="41"/>
                    <a:pt x="121" y="43"/>
                  </a:cubicBezTo>
                  <a:cubicBezTo>
                    <a:pt x="118" y="40"/>
                    <a:pt x="114" y="42"/>
                    <a:pt x="112" y="42"/>
                  </a:cubicBezTo>
                  <a:cubicBezTo>
                    <a:pt x="111" y="42"/>
                    <a:pt x="111" y="41"/>
                    <a:pt x="110" y="40"/>
                  </a:cubicBezTo>
                  <a:cubicBezTo>
                    <a:pt x="110" y="34"/>
                    <a:pt x="106" y="35"/>
                    <a:pt x="104" y="35"/>
                  </a:cubicBezTo>
                  <a:cubicBezTo>
                    <a:pt x="104" y="35"/>
                    <a:pt x="104" y="34"/>
                    <a:pt x="104" y="33"/>
                  </a:cubicBezTo>
                  <a:cubicBezTo>
                    <a:pt x="106" y="29"/>
                    <a:pt x="109" y="24"/>
                    <a:pt x="109" y="20"/>
                  </a:cubicBezTo>
                  <a:cubicBezTo>
                    <a:pt x="107" y="17"/>
                    <a:pt x="104" y="15"/>
                    <a:pt x="104" y="12"/>
                  </a:cubicBezTo>
                  <a:cubicBezTo>
                    <a:pt x="102" y="9"/>
                    <a:pt x="101" y="10"/>
                    <a:pt x="99" y="10"/>
                  </a:cubicBezTo>
                  <a:cubicBezTo>
                    <a:pt x="97" y="11"/>
                    <a:pt x="95" y="11"/>
                    <a:pt x="93" y="11"/>
                  </a:cubicBezTo>
                  <a:cubicBezTo>
                    <a:pt x="90" y="14"/>
                    <a:pt x="88" y="15"/>
                    <a:pt x="86" y="16"/>
                  </a:cubicBezTo>
                  <a:cubicBezTo>
                    <a:pt x="84" y="16"/>
                    <a:pt x="82" y="17"/>
                    <a:pt x="80" y="17"/>
                  </a:cubicBezTo>
                  <a:cubicBezTo>
                    <a:pt x="80" y="12"/>
                    <a:pt x="77" y="11"/>
                    <a:pt x="75" y="9"/>
                  </a:cubicBezTo>
                  <a:cubicBezTo>
                    <a:pt x="74" y="8"/>
                    <a:pt x="74" y="8"/>
                    <a:pt x="74" y="8"/>
                  </a:cubicBezTo>
                  <a:cubicBezTo>
                    <a:pt x="74" y="5"/>
                    <a:pt x="74" y="2"/>
                    <a:pt x="74" y="0"/>
                  </a:cubicBezTo>
                  <a:close/>
                  <a:moveTo>
                    <a:pt x="155" y="0"/>
                  </a:moveTo>
                  <a:cubicBezTo>
                    <a:pt x="200" y="0"/>
                    <a:pt x="200" y="0"/>
                    <a:pt x="200" y="0"/>
                  </a:cubicBezTo>
                  <a:cubicBezTo>
                    <a:pt x="200" y="1"/>
                    <a:pt x="200" y="1"/>
                    <a:pt x="200" y="2"/>
                  </a:cubicBezTo>
                  <a:cubicBezTo>
                    <a:pt x="200" y="3"/>
                    <a:pt x="200" y="6"/>
                    <a:pt x="199" y="7"/>
                  </a:cubicBezTo>
                  <a:cubicBezTo>
                    <a:pt x="195" y="11"/>
                    <a:pt x="194" y="11"/>
                    <a:pt x="194" y="17"/>
                  </a:cubicBezTo>
                  <a:cubicBezTo>
                    <a:pt x="194" y="18"/>
                    <a:pt x="195" y="19"/>
                    <a:pt x="195" y="20"/>
                  </a:cubicBezTo>
                  <a:cubicBezTo>
                    <a:pt x="194" y="23"/>
                    <a:pt x="192" y="29"/>
                    <a:pt x="193" y="33"/>
                  </a:cubicBezTo>
                  <a:cubicBezTo>
                    <a:pt x="193" y="34"/>
                    <a:pt x="193" y="35"/>
                    <a:pt x="194" y="35"/>
                  </a:cubicBezTo>
                  <a:cubicBezTo>
                    <a:pt x="192" y="36"/>
                    <a:pt x="189" y="37"/>
                    <a:pt x="187" y="39"/>
                  </a:cubicBezTo>
                  <a:cubicBezTo>
                    <a:pt x="183" y="35"/>
                    <a:pt x="179" y="38"/>
                    <a:pt x="174" y="40"/>
                  </a:cubicBezTo>
                  <a:cubicBezTo>
                    <a:pt x="172" y="40"/>
                    <a:pt x="171" y="41"/>
                    <a:pt x="169" y="41"/>
                  </a:cubicBezTo>
                  <a:cubicBezTo>
                    <a:pt x="168" y="40"/>
                    <a:pt x="165" y="40"/>
                    <a:pt x="164" y="40"/>
                  </a:cubicBezTo>
                  <a:cubicBezTo>
                    <a:pt x="164" y="39"/>
                    <a:pt x="164" y="39"/>
                    <a:pt x="164" y="39"/>
                  </a:cubicBezTo>
                  <a:cubicBezTo>
                    <a:pt x="167" y="36"/>
                    <a:pt x="170" y="33"/>
                    <a:pt x="172" y="30"/>
                  </a:cubicBezTo>
                  <a:cubicBezTo>
                    <a:pt x="172" y="26"/>
                    <a:pt x="171" y="25"/>
                    <a:pt x="171" y="24"/>
                  </a:cubicBezTo>
                  <a:cubicBezTo>
                    <a:pt x="167" y="24"/>
                    <a:pt x="165" y="24"/>
                    <a:pt x="163" y="25"/>
                  </a:cubicBezTo>
                  <a:cubicBezTo>
                    <a:pt x="162" y="25"/>
                    <a:pt x="160" y="25"/>
                    <a:pt x="158" y="26"/>
                  </a:cubicBezTo>
                  <a:cubicBezTo>
                    <a:pt x="158" y="23"/>
                    <a:pt x="157" y="21"/>
                    <a:pt x="156" y="19"/>
                  </a:cubicBezTo>
                  <a:cubicBezTo>
                    <a:pt x="156" y="14"/>
                    <a:pt x="158" y="10"/>
                    <a:pt x="157" y="4"/>
                  </a:cubicBezTo>
                  <a:cubicBezTo>
                    <a:pt x="156" y="4"/>
                    <a:pt x="156" y="3"/>
                    <a:pt x="155" y="3"/>
                  </a:cubicBezTo>
                  <a:cubicBezTo>
                    <a:pt x="155" y="2"/>
                    <a:pt x="155" y="1"/>
                    <a:pt x="155" y="0"/>
                  </a:cubicBezTo>
                  <a:close/>
                  <a:moveTo>
                    <a:pt x="202" y="0"/>
                  </a:moveTo>
                  <a:cubicBezTo>
                    <a:pt x="255" y="0"/>
                    <a:pt x="255" y="0"/>
                    <a:pt x="255" y="0"/>
                  </a:cubicBezTo>
                  <a:cubicBezTo>
                    <a:pt x="254" y="4"/>
                    <a:pt x="252" y="8"/>
                    <a:pt x="254" y="12"/>
                  </a:cubicBezTo>
                  <a:cubicBezTo>
                    <a:pt x="255" y="12"/>
                    <a:pt x="255" y="13"/>
                    <a:pt x="256" y="13"/>
                  </a:cubicBezTo>
                  <a:cubicBezTo>
                    <a:pt x="256" y="14"/>
                    <a:pt x="256" y="14"/>
                    <a:pt x="256" y="14"/>
                  </a:cubicBezTo>
                  <a:cubicBezTo>
                    <a:pt x="255" y="13"/>
                    <a:pt x="255" y="13"/>
                    <a:pt x="255" y="13"/>
                  </a:cubicBezTo>
                  <a:cubicBezTo>
                    <a:pt x="254" y="13"/>
                    <a:pt x="252" y="13"/>
                    <a:pt x="250" y="14"/>
                  </a:cubicBezTo>
                  <a:cubicBezTo>
                    <a:pt x="249" y="15"/>
                    <a:pt x="250" y="15"/>
                    <a:pt x="250" y="18"/>
                  </a:cubicBezTo>
                  <a:cubicBezTo>
                    <a:pt x="245" y="22"/>
                    <a:pt x="246" y="20"/>
                    <a:pt x="245" y="27"/>
                  </a:cubicBezTo>
                  <a:cubicBezTo>
                    <a:pt x="244" y="29"/>
                    <a:pt x="242" y="30"/>
                    <a:pt x="241" y="31"/>
                  </a:cubicBezTo>
                  <a:cubicBezTo>
                    <a:pt x="238" y="31"/>
                    <a:pt x="236" y="32"/>
                    <a:pt x="235" y="32"/>
                  </a:cubicBezTo>
                  <a:cubicBezTo>
                    <a:pt x="233" y="33"/>
                    <a:pt x="233" y="35"/>
                    <a:pt x="236" y="37"/>
                  </a:cubicBezTo>
                  <a:cubicBezTo>
                    <a:pt x="230" y="38"/>
                    <a:pt x="227" y="43"/>
                    <a:pt x="224" y="47"/>
                  </a:cubicBezTo>
                  <a:cubicBezTo>
                    <a:pt x="224" y="47"/>
                    <a:pt x="224" y="48"/>
                    <a:pt x="223" y="49"/>
                  </a:cubicBezTo>
                  <a:cubicBezTo>
                    <a:pt x="222" y="52"/>
                    <a:pt x="220" y="53"/>
                    <a:pt x="218" y="54"/>
                  </a:cubicBezTo>
                  <a:cubicBezTo>
                    <a:pt x="218" y="50"/>
                    <a:pt x="216" y="48"/>
                    <a:pt x="214" y="47"/>
                  </a:cubicBezTo>
                  <a:cubicBezTo>
                    <a:pt x="214" y="47"/>
                    <a:pt x="214" y="47"/>
                    <a:pt x="214" y="47"/>
                  </a:cubicBezTo>
                  <a:cubicBezTo>
                    <a:pt x="211" y="42"/>
                    <a:pt x="208" y="38"/>
                    <a:pt x="204" y="34"/>
                  </a:cubicBezTo>
                  <a:cubicBezTo>
                    <a:pt x="200" y="33"/>
                    <a:pt x="197" y="34"/>
                    <a:pt x="195" y="33"/>
                  </a:cubicBezTo>
                  <a:cubicBezTo>
                    <a:pt x="194" y="29"/>
                    <a:pt x="195" y="26"/>
                    <a:pt x="196" y="22"/>
                  </a:cubicBezTo>
                  <a:cubicBezTo>
                    <a:pt x="197" y="19"/>
                    <a:pt x="196" y="16"/>
                    <a:pt x="196" y="14"/>
                  </a:cubicBezTo>
                  <a:cubicBezTo>
                    <a:pt x="198" y="11"/>
                    <a:pt x="200" y="9"/>
                    <a:pt x="201" y="7"/>
                  </a:cubicBezTo>
                  <a:cubicBezTo>
                    <a:pt x="201" y="6"/>
                    <a:pt x="202" y="4"/>
                    <a:pt x="202" y="2"/>
                  </a:cubicBezTo>
                  <a:cubicBezTo>
                    <a:pt x="202" y="2"/>
                    <a:pt x="202" y="1"/>
                    <a:pt x="202" y="0"/>
                  </a:cubicBezTo>
                  <a:close/>
                  <a:moveTo>
                    <a:pt x="0" y="70"/>
                  </a:moveTo>
                  <a:cubicBezTo>
                    <a:pt x="0" y="55"/>
                    <a:pt x="0" y="55"/>
                    <a:pt x="0" y="55"/>
                  </a:cubicBezTo>
                  <a:cubicBezTo>
                    <a:pt x="2" y="56"/>
                    <a:pt x="4" y="56"/>
                    <a:pt x="6" y="57"/>
                  </a:cubicBezTo>
                  <a:cubicBezTo>
                    <a:pt x="7" y="57"/>
                    <a:pt x="8" y="58"/>
                    <a:pt x="10" y="59"/>
                  </a:cubicBezTo>
                  <a:cubicBezTo>
                    <a:pt x="11" y="59"/>
                    <a:pt x="13" y="59"/>
                    <a:pt x="14" y="59"/>
                  </a:cubicBezTo>
                  <a:cubicBezTo>
                    <a:pt x="14" y="61"/>
                    <a:pt x="15" y="62"/>
                    <a:pt x="15" y="63"/>
                  </a:cubicBezTo>
                  <a:cubicBezTo>
                    <a:pt x="14" y="64"/>
                    <a:pt x="14" y="65"/>
                    <a:pt x="13" y="66"/>
                  </a:cubicBezTo>
                  <a:cubicBezTo>
                    <a:pt x="11" y="68"/>
                    <a:pt x="9" y="69"/>
                    <a:pt x="7" y="69"/>
                  </a:cubicBezTo>
                  <a:cubicBezTo>
                    <a:pt x="4" y="69"/>
                    <a:pt x="2" y="70"/>
                    <a:pt x="0" y="70"/>
                  </a:cubicBezTo>
                  <a:close/>
                  <a:moveTo>
                    <a:pt x="0" y="53"/>
                  </a:moveTo>
                  <a:cubicBezTo>
                    <a:pt x="0" y="39"/>
                    <a:pt x="0" y="39"/>
                    <a:pt x="0" y="39"/>
                  </a:cubicBezTo>
                  <a:cubicBezTo>
                    <a:pt x="1" y="39"/>
                    <a:pt x="1" y="39"/>
                    <a:pt x="2" y="39"/>
                  </a:cubicBezTo>
                  <a:cubicBezTo>
                    <a:pt x="4" y="39"/>
                    <a:pt x="5" y="40"/>
                    <a:pt x="7" y="40"/>
                  </a:cubicBezTo>
                  <a:cubicBezTo>
                    <a:pt x="8" y="42"/>
                    <a:pt x="10" y="43"/>
                    <a:pt x="12" y="45"/>
                  </a:cubicBezTo>
                  <a:cubicBezTo>
                    <a:pt x="14" y="45"/>
                    <a:pt x="16" y="46"/>
                    <a:pt x="21" y="45"/>
                  </a:cubicBezTo>
                  <a:cubicBezTo>
                    <a:pt x="25" y="42"/>
                    <a:pt x="29" y="36"/>
                    <a:pt x="33" y="33"/>
                  </a:cubicBezTo>
                  <a:cubicBezTo>
                    <a:pt x="33" y="32"/>
                    <a:pt x="33" y="31"/>
                    <a:pt x="33" y="29"/>
                  </a:cubicBezTo>
                  <a:cubicBezTo>
                    <a:pt x="34" y="29"/>
                    <a:pt x="35" y="29"/>
                    <a:pt x="37" y="29"/>
                  </a:cubicBezTo>
                  <a:cubicBezTo>
                    <a:pt x="37" y="30"/>
                    <a:pt x="38" y="30"/>
                    <a:pt x="38" y="31"/>
                  </a:cubicBezTo>
                  <a:cubicBezTo>
                    <a:pt x="40" y="32"/>
                    <a:pt x="44" y="34"/>
                    <a:pt x="48" y="36"/>
                  </a:cubicBezTo>
                  <a:cubicBezTo>
                    <a:pt x="49" y="36"/>
                    <a:pt x="50" y="36"/>
                    <a:pt x="51" y="36"/>
                  </a:cubicBezTo>
                  <a:cubicBezTo>
                    <a:pt x="53" y="35"/>
                    <a:pt x="55" y="34"/>
                    <a:pt x="58" y="33"/>
                  </a:cubicBezTo>
                  <a:cubicBezTo>
                    <a:pt x="61" y="30"/>
                    <a:pt x="63" y="29"/>
                    <a:pt x="68" y="26"/>
                  </a:cubicBezTo>
                  <a:cubicBezTo>
                    <a:pt x="68" y="25"/>
                    <a:pt x="69" y="25"/>
                    <a:pt x="70" y="24"/>
                  </a:cubicBezTo>
                  <a:cubicBezTo>
                    <a:pt x="73" y="20"/>
                    <a:pt x="75" y="19"/>
                    <a:pt x="80" y="18"/>
                  </a:cubicBezTo>
                  <a:cubicBezTo>
                    <a:pt x="82" y="18"/>
                    <a:pt x="84" y="18"/>
                    <a:pt x="87" y="18"/>
                  </a:cubicBezTo>
                  <a:cubicBezTo>
                    <a:pt x="93" y="15"/>
                    <a:pt x="94" y="12"/>
                    <a:pt x="101" y="12"/>
                  </a:cubicBezTo>
                  <a:cubicBezTo>
                    <a:pt x="102" y="14"/>
                    <a:pt x="103" y="16"/>
                    <a:pt x="105" y="18"/>
                  </a:cubicBezTo>
                  <a:cubicBezTo>
                    <a:pt x="106" y="19"/>
                    <a:pt x="107" y="20"/>
                    <a:pt x="108" y="21"/>
                  </a:cubicBezTo>
                  <a:cubicBezTo>
                    <a:pt x="106" y="24"/>
                    <a:pt x="104" y="27"/>
                    <a:pt x="102" y="32"/>
                  </a:cubicBezTo>
                  <a:cubicBezTo>
                    <a:pt x="102" y="33"/>
                    <a:pt x="102" y="35"/>
                    <a:pt x="102" y="36"/>
                  </a:cubicBezTo>
                  <a:cubicBezTo>
                    <a:pt x="103" y="37"/>
                    <a:pt x="105" y="37"/>
                    <a:pt x="108" y="37"/>
                  </a:cubicBezTo>
                  <a:cubicBezTo>
                    <a:pt x="108" y="39"/>
                    <a:pt x="109" y="40"/>
                    <a:pt x="109" y="42"/>
                  </a:cubicBezTo>
                  <a:cubicBezTo>
                    <a:pt x="110" y="43"/>
                    <a:pt x="110" y="43"/>
                    <a:pt x="111" y="44"/>
                  </a:cubicBezTo>
                  <a:cubicBezTo>
                    <a:pt x="113" y="44"/>
                    <a:pt x="116" y="43"/>
                    <a:pt x="119" y="43"/>
                  </a:cubicBezTo>
                  <a:cubicBezTo>
                    <a:pt x="121" y="45"/>
                    <a:pt x="121" y="49"/>
                    <a:pt x="121" y="54"/>
                  </a:cubicBezTo>
                  <a:cubicBezTo>
                    <a:pt x="121" y="55"/>
                    <a:pt x="120" y="56"/>
                    <a:pt x="118" y="57"/>
                  </a:cubicBezTo>
                  <a:cubicBezTo>
                    <a:pt x="118" y="58"/>
                    <a:pt x="116" y="58"/>
                    <a:pt x="115" y="58"/>
                  </a:cubicBezTo>
                  <a:cubicBezTo>
                    <a:pt x="115" y="61"/>
                    <a:pt x="115" y="64"/>
                    <a:pt x="114" y="66"/>
                  </a:cubicBezTo>
                  <a:cubicBezTo>
                    <a:pt x="114" y="68"/>
                    <a:pt x="113" y="69"/>
                    <a:pt x="112" y="71"/>
                  </a:cubicBezTo>
                  <a:cubicBezTo>
                    <a:pt x="111" y="71"/>
                    <a:pt x="109" y="72"/>
                    <a:pt x="109" y="74"/>
                  </a:cubicBezTo>
                  <a:cubicBezTo>
                    <a:pt x="105" y="74"/>
                    <a:pt x="102" y="83"/>
                    <a:pt x="99" y="85"/>
                  </a:cubicBezTo>
                  <a:cubicBezTo>
                    <a:pt x="99" y="86"/>
                    <a:pt x="96" y="87"/>
                    <a:pt x="96" y="87"/>
                  </a:cubicBezTo>
                  <a:cubicBezTo>
                    <a:pt x="94" y="89"/>
                    <a:pt x="91" y="91"/>
                    <a:pt x="90" y="92"/>
                  </a:cubicBezTo>
                  <a:cubicBezTo>
                    <a:pt x="90" y="93"/>
                    <a:pt x="90" y="93"/>
                    <a:pt x="90" y="93"/>
                  </a:cubicBezTo>
                  <a:cubicBezTo>
                    <a:pt x="89" y="93"/>
                    <a:pt x="89" y="93"/>
                    <a:pt x="89" y="93"/>
                  </a:cubicBezTo>
                  <a:cubicBezTo>
                    <a:pt x="89" y="94"/>
                    <a:pt x="89" y="94"/>
                    <a:pt x="89" y="94"/>
                  </a:cubicBezTo>
                  <a:cubicBezTo>
                    <a:pt x="87" y="94"/>
                    <a:pt x="85" y="97"/>
                    <a:pt x="84" y="99"/>
                  </a:cubicBezTo>
                  <a:cubicBezTo>
                    <a:pt x="83" y="101"/>
                    <a:pt x="82" y="103"/>
                    <a:pt x="81" y="105"/>
                  </a:cubicBezTo>
                  <a:cubicBezTo>
                    <a:pt x="77" y="106"/>
                    <a:pt x="75" y="107"/>
                    <a:pt x="73" y="109"/>
                  </a:cubicBezTo>
                  <a:cubicBezTo>
                    <a:pt x="71" y="109"/>
                    <a:pt x="71" y="109"/>
                    <a:pt x="70" y="109"/>
                  </a:cubicBezTo>
                  <a:cubicBezTo>
                    <a:pt x="70" y="108"/>
                    <a:pt x="70" y="107"/>
                    <a:pt x="70" y="106"/>
                  </a:cubicBezTo>
                  <a:cubicBezTo>
                    <a:pt x="69" y="106"/>
                    <a:pt x="69" y="105"/>
                    <a:pt x="68" y="105"/>
                  </a:cubicBezTo>
                  <a:cubicBezTo>
                    <a:pt x="66" y="105"/>
                    <a:pt x="66" y="104"/>
                    <a:pt x="65" y="104"/>
                  </a:cubicBezTo>
                  <a:cubicBezTo>
                    <a:pt x="64" y="100"/>
                    <a:pt x="62" y="100"/>
                    <a:pt x="60" y="101"/>
                  </a:cubicBezTo>
                  <a:cubicBezTo>
                    <a:pt x="59" y="103"/>
                    <a:pt x="59" y="104"/>
                    <a:pt x="59" y="105"/>
                  </a:cubicBezTo>
                  <a:cubicBezTo>
                    <a:pt x="55" y="106"/>
                    <a:pt x="51" y="106"/>
                    <a:pt x="47" y="106"/>
                  </a:cubicBezTo>
                  <a:cubicBezTo>
                    <a:pt x="45" y="106"/>
                    <a:pt x="42" y="105"/>
                    <a:pt x="39" y="105"/>
                  </a:cubicBezTo>
                  <a:cubicBezTo>
                    <a:pt x="37" y="104"/>
                    <a:pt x="36" y="104"/>
                    <a:pt x="34" y="104"/>
                  </a:cubicBezTo>
                  <a:cubicBezTo>
                    <a:pt x="32" y="102"/>
                    <a:pt x="31" y="101"/>
                    <a:pt x="29" y="99"/>
                  </a:cubicBezTo>
                  <a:cubicBezTo>
                    <a:pt x="29" y="97"/>
                    <a:pt x="28" y="96"/>
                    <a:pt x="27" y="95"/>
                  </a:cubicBezTo>
                  <a:cubicBezTo>
                    <a:pt x="27" y="95"/>
                    <a:pt x="27" y="95"/>
                    <a:pt x="27" y="95"/>
                  </a:cubicBezTo>
                  <a:cubicBezTo>
                    <a:pt x="25" y="91"/>
                    <a:pt x="27" y="90"/>
                    <a:pt x="28" y="87"/>
                  </a:cubicBezTo>
                  <a:cubicBezTo>
                    <a:pt x="28" y="86"/>
                    <a:pt x="28" y="84"/>
                    <a:pt x="28" y="83"/>
                  </a:cubicBezTo>
                  <a:cubicBezTo>
                    <a:pt x="27" y="82"/>
                    <a:pt x="25" y="81"/>
                    <a:pt x="24" y="80"/>
                  </a:cubicBezTo>
                  <a:cubicBezTo>
                    <a:pt x="24" y="79"/>
                    <a:pt x="24" y="79"/>
                    <a:pt x="24" y="79"/>
                  </a:cubicBezTo>
                  <a:cubicBezTo>
                    <a:pt x="17" y="79"/>
                    <a:pt x="13" y="79"/>
                    <a:pt x="9" y="78"/>
                  </a:cubicBezTo>
                  <a:cubicBezTo>
                    <a:pt x="8" y="78"/>
                    <a:pt x="7" y="77"/>
                    <a:pt x="5" y="77"/>
                  </a:cubicBezTo>
                  <a:cubicBezTo>
                    <a:pt x="5" y="74"/>
                    <a:pt x="4" y="73"/>
                    <a:pt x="4" y="71"/>
                  </a:cubicBezTo>
                  <a:cubicBezTo>
                    <a:pt x="5" y="71"/>
                    <a:pt x="7" y="71"/>
                    <a:pt x="9" y="71"/>
                  </a:cubicBezTo>
                  <a:cubicBezTo>
                    <a:pt x="11" y="71"/>
                    <a:pt x="13" y="68"/>
                    <a:pt x="15" y="67"/>
                  </a:cubicBezTo>
                  <a:cubicBezTo>
                    <a:pt x="17" y="63"/>
                    <a:pt x="17" y="60"/>
                    <a:pt x="15" y="58"/>
                  </a:cubicBezTo>
                  <a:cubicBezTo>
                    <a:pt x="14" y="58"/>
                    <a:pt x="12" y="58"/>
                    <a:pt x="11" y="58"/>
                  </a:cubicBezTo>
                  <a:cubicBezTo>
                    <a:pt x="7" y="55"/>
                    <a:pt x="4" y="54"/>
                    <a:pt x="0" y="53"/>
                  </a:cubicBezTo>
                  <a:close/>
                  <a:moveTo>
                    <a:pt x="89" y="131"/>
                  </a:moveTo>
                  <a:cubicBezTo>
                    <a:pt x="85" y="128"/>
                    <a:pt x="85" y="126"/>
                    <a:pt x="84" y="124"/>
                  </a:cubicBezTo>
                  <a:cubicBezTo>
                    <a:pt x="83" y="120"/>
                    <a:pt x="81" y="118"/>
                    <a:pt x="80" y="116"/>
                  </a:cubicBezTo>
                  <a:cubicBezTo>
                    <a:pt x="80" y="111"/>
                    <a:pt x="80" y="112"/>
                    <a:pt x="83" y="109"/>
                  </a:cubicBezTo>
                  <a:cubicBezTo>
                    <a:pt x="84" y="101"/>
                    <a:pt x="84" y="100"/>
                    <a:pt x="91" y="94"/>
                  </a:cubicBezTo>
                  <a:cubicBezTo>
                    <a:pt x="95" y="91"/>
                    <a:pt x="98" y="88"/>
                    <a:pt x="102" y="85"/>
                  </a:cubicBezTo>
                  <a:cubicBezTo>
                    <a:pt x="105" y="81"/>
                    <a:pt x="108" y="78"/>
                    <a:pt x="112" y="73"/>
                  </a:cubicBezTo>
                  <a:cubicBezTo>
                    <a:pt x="115" y="71"/>
                    <a:pt x="115" y="69"/>
                    <a:pt x="116" y="66"/>
                  </a:cubicBezTo>
                  <a:cubicBezTo>
                    <a:pt x="116" y="58"/>
                    <a:pt x="119" y="60"/>
                    <a:pt x="123" y="55"/>
                  </a:cubicBezTo>
                  <a:cubicBezTo>
                    <a:pt x="123" y="52"/>
                    <a:pt x="123" y="47"/>
                    <a:pt x="123" y="44"/>
                  </a:cubicBezTo>
                  <a:cubicBezTo>
                    <a:pt x="125" y="42"/>
                    <a:pt x="125" y="39"/>
                    <a:pt x="126" y="37"/>
                  </a:cubicBezTo>
                  <a:cubicBezTo>
                    <a:pt x="126" y="35"/>
                    <a:pt x="127" y="34"/>
                    <a:pt x="128" y="33"/>
                  </a:cubicBezTo>
                  <a:cubicBezTo>
                    <a:pt x="129" y="33"/>
                    <a:pt x="130" y="33"/>
                    <a:pt x="131" y="33"/>
                  </a:cubicBezTo>
                  <a:cubicBezTo>
                    <a:pt x="133" y="34"/>
                    <a:pt x="135" y="36"/>
                    <a:pt x="137" y="38"/>
                  </a:cubicBezTo>
                  <a:cubicBezTo>
                    <a:pt x="138" y="38"/>
                    <a:pt x="139" y="38"/>
                    <a:pt x="140" y="38"/>
                  </a:cubicBezTo>
                  <a:cubicBezTo>
                    <a:pt x="143" y="36"/>
                    <a:pt x="143" y="33"/>
                    <a:pt x="143" y="32"/>
                  </a:cubicBezTo>
                  <a:cubicBezTo>
                    <a:pt x="142" y="31"/>
                    <a:pt x="139" y="29"/>
                    <a:pt x="138" y="27"/>
                  </a:cubicBezTo>
                  <a:cubicBezTo>
                    <a:pt x="139" y="27"/>
                    <a:pt x="139" y="27"/>
                    <a:pt x="139" y="27"/>
                  </a:cubicBezTo>
                  <a:cubicBezTo>
                    <a:pt x="146" y="27"/>
                    <a:pt x="151" y="27"/>
                    <a:pt x="156" y="27"/>
                  </a:cubicBezTo>
                  <a:cubicBezTo>
                    <a:pt x="158" y="29"/>
                    <a:pt x="164" y="29"/>
                    <a:pt x="168" y="25"/>
                  </a:cubicBezTo>
                  <a:cubicBezTo>
                    <a:pt x="169" y="25"/>
                    <a:pt x="169" y="25"/>
                    <a:pt x="170" y="25"/>
                  </a:cubicBezTo>
                  <a:cubicBezTo>
                    <a:pt x="170" y="27"/>
                    <a:pt x="170" y="29"/>
                    <a:pt x="170" y="30"/>
                  </a:cubicBezTo>
                  <a:cubicBezTo>
                    <a:pt x="168" y="32"/>
                    <a:pt x="164" y="35"/>
                    <a:pt x="162" y="38"/>
                  </a:cubicBezTo>
                  <a:cubicBezTo>
                    <a:pt x="162" y="42"/>
                    <a:pt x="163" y="43"/>
                    <a:pt x="171" y="43"/>
                  </a:cubicBezTo>
                  <a:cubicBezTo>
                    <a:pt x="174" y="41"/>
                    <a:pt x="177" y="40"/>
                    <a:pt x="181" y="39"/>
                  </a:cubicBezTo>
                  <a:cubicBezTo>
                    <a:pt x="182" y="39"/>
                    <a:pt x="183" y="39"/>
                    <a:pt x="184" y="39"/>
                  </a:cubicBezTo>
                  <a:cubicBezTo>
                    <a:pt x="184" y="39"/>
                    <a:pt x="185" y="40"/>
                    <a:pt x="186" y="40"/>
                  </a:cubicBezTo>
                  <a:cubicBezTo>
                    <a:pt x="192" y="40"/>
                    <a:pt x="195" y="33"/>
                    <a:pt x="203" y="36"/>
                  </a:cubicBezTo>
                  <a:cubicBezTo>
                    <a:pt x="205" y="38"/>
                    <a:pt x="206" y="40"/>
                    <a:pt x="208" y="42"/>
                  </a:cubicBezTo>
                  <a:cubicBezTo>
                    <a:pt x="210" y="45"/>
                    <a:pt x="213" y="48"/>
                    <a:pt x="216" y="53"/>
                  </a:cubicBezTo>
                  <a:cubicBezTo>
                    <a:pt x="216" y="54"/>
                    <a:pt x="216" y="54"/>
                    <a:pt x="216" y="55"/>
                  </a:cubicBezTo>
                  <a:cubicBezTo>
                    <a:pt x="212" y="55"/>
                    <a:pt x="212" y="56"/>
                    <a:pt x="210" y="57"/>
                  </a:cubicBezTo>
                  <a:cubicBezTo>
                    <a:pt x="208" y="59"/>
                    <a:pt x="203" y="60"/>
                    <a:pt x="206" y="65"/>
                  </a:cubicBezTo>
                  <a:cubicBezTo>
                    <a:pt x="206" y="65"/>
                    <a:pt x="206" y="65"/>
                    <a:pt x="206" y="66"/>
                  </a:cubicBezTo>
                  <a:cubicBezTo>
                    <a:pt x="201" y="68"/>
                    <a:pt x="195" y="72"/>
                    <a:pt x="189" y="76"/>
                  </a:cubicBezTo>
                  <a:cubicBezTo>
                    <a:pt x="189" y="76"/>
                    <a:pt x="188" y="77"/>
                    <a:pt x="187" y="78"/>
                  </a:cubicBezTo>
                  <a:cubicBezTo>
                    <a:pt x="185" y="78"/>
                    <a:pt x="184" y="77"/>
                    <a:pt x="184" y="77"/>
                  </a:cubicBezTo>
                  <a:cubicBezTo>
                    <a:pt x="183" y="77"/>
                    <a:pt x="182" y="77"/>
                    <a:pt x="181" y="77"/>
                  </a:cubicBezTo>
                  <a:cubicBezTo>
                    <a:pt x="180" y="77"/>
                    <a:pt x="179" y="78"/>
                    <a:pt x="179" y="79"/>
                  </a:cubicBezTo>
                  <a:cubicBezTo>
                    <a:pt x="178" y="79"/>
                    <a:pt x="177" y="79"/>
                    <a:pt x="177" y="79"/>
                  </a:cubicBezTo>
                  <a:cubicBezTo>
                    <a:pt x="174" y="76"/>
                    <a:pt x="173" y="77"/>
                    <a:pt x="171" y="77"/>
                  </a:cubicBezTo>
                  <a:cubicBezTo>
                    <a:pt x="171" y="79"/>
                    <a:pt x="171" y="80"/>
                    <a:pt x="171" y="82"/>
                  </a:cubicBezTo>
                  <a:cubicBezTo>
                    <a:pt x="169" y="84"/>
                    <a:pt x="167" y="81"/>
                    <a:pt x="165" y="86"/>
                  </a:cubicBezTo>
                  <a:cubicBezTo>
                    <a:pt x="161" y="86"/>
                    <a:pt x="162" y="85"/>
                    <a:pt x="161" y="83"/>
                  </a:cubicBezTo>
                  <a:cubicBezTo>
                    <a:pt x="160" y="83"/>
                    <a:pt x="160" y="83"/>
                    <a:pt x="160" y="83"/>
                  </a:cubicBezTo>
                  <a:cubicBezTo>
                    <a:pt x="158" y="81"/>
                    <a:pt x="157" y="80"/>
                    <a:pt x="155" y="79"/>
                  </a:cubicBezTo>
                  <a:cubicBezTo>
                    <a:pt x="155" y="79"/>
                    <a:pt x="154" y="79"/>
                    <a:pt x="153" y="79"/>
                  </a:cubicBezTo>
                  <a:cubicBezTo>
                    <a:pt x="152" y="81"/>
                    <a:pt x="152" y="81"/>
                    <a:pt x="151" y="83"/>
                  </a:cubicBezTo>
                  <a:cubicBezTo>
                    <a:pt x="150" y="85"/>
                    <a:pt x="148" y="87"/>
                    <a:pt x="147" y="89"/>
                  </a:cubicBezTo>
                  <a:cubicBezTo>
                    <a:pt x="143" y="91"/>
                    <a:pt x="143" y="91"/>
                    <a:pt x="140" y="94"/>
                  </a:cubicBezTo>
                  <a:cubicBezTo>
                    <a:pt x="139" y="94"/>
                    <a:pt x="138" y="95"/>
                    <a:pt x="136" y="95"/>
                  </a:cubicBezTo>
                  <a:cubicBezTo>
                    <a:pt x="135" y="96"/>
                    <a:pt x="134" y="97"/>
                    <a:pt x="133" y="99"/>
                  </a:cubicBezTo>
                  <a:cubicBezTo>
                    <a:pt x="128" y="99"/>
                    <a:pt x="127" y="99"/>
                    <a:pt x="125" y="101"/>
                  </a:cubicBezTo>
                  <a:cubicBezTo>
                    <a:pt x="125" y="101"/>
                    <a:pt x="125" y="102"/>
                    <a:pt x="124" y="103"/>
                  </a:cubicBezTo>
                  <a:cubicBezTo>
                    <a:pt x="124" y="103"/>
                    <a:pt x="123" y="103"/>
                    <a:pt x="122" y="103"/>
                  </a:cubicBezTo>
                  <a:cubicBezTo>
                    <a:pt x="118" y="101"/>
                    <a:pt x="118" y="102"/>
                    <a:pt x="114" y="103"/>
                  </a:cubicBezTo>
                  <a:cubicBezTo>
                    <a:pt x="110" y="104"/>
                    <a:pt x="107" y="105"/>
                    <a:pt x="104" y="106"/>
                  </a:cubicBezTo>
                  <a:cubicBezTo>
                    <a:pt x="99" y="107"/>
                    <a:pt x="97" y="107"/>
                    <a:pt x="94" y="110"/>
                  </a:cubicBezTo>
                  <a:cubicBezTo>
                    <a:pt x="94" y="112"/>
                    <a:pt x="93" y="113"/>
                    <a:pt x="93" y="114"/>
                  </a:cubicBezTo>
                  <a:cubicBezTo>
                    <a:pt x="89" y="116"/>
                    <a:pt x="88" y="116"/>
                    <a:pt x="88" y="120"/>
                  </a:cubicBezTo>
                  <a:cubicBezTo>
                    <a:pt x="90" y="122"/>
                    <a:pt x="95" y="125"/>
                    <a:pt x="95" y="129"/>
                  </a:cubicBezTo>
                  <a:cubicBezTo>
                    <a:pt x="93" y="130"/>
                    <a:pt x="90" y="131"/>
                    <a:pt x="89" y="131"/>
                  </a:cubicBezTo>
                  <a:close/>
                  <a:moveTo>
                    <a:pt x="283" y="82"/>
                  </a:moveTo>
                  <a:cubicBezTo>
                    <a:pt x="281" y="79"/>
                    <a:pt x="280" y="77"/>
                    <a:pt x="278" y="74"/>
                  </a:cubicBezTo>
                  <a:cubicBezTo>
                    <a:pt x="277" y="73"/>
                    <a:pt x="276" y="73"/>
                    <a:pt x="275" y="73"/>
                  </a:cubicBezTo>
                  <a:cubicBezTo>
                    <a:pt x="274" y="69"/>
                    <a:pt x="272" y="66"/>
                    <a:pt x="271" y="65"/>
                  </a:cubicBezTo>
                  <a:cubicBezTo>
                    <a:pt x="270" y="64"/>
                    <a:pt x="270" y="63"/>
                    <a:pt x="270" y="61"/>
                  </a:cubicBezTo>
                  <a:cubicBezTo>
                    <a:pt x="271" y="58"/>
                    <a:pt x="272" y="55"/>
                    <a:pt x="272" y="52"/>
                  </a:cubicBezTo>
                  <a:cubicBezTo>
                    <a:pt x="270" y="44"/>
                    <a:pt x="273" y="43"/>
                    <a:pt x="276" y="39"/>
                  </a:cubicBezTo>
                  <a:cubicBezTo>
                    <a:pt x="276" y="37"/>
                    <a:pt x="276" y="35"/>
                    <a:pt x="277" y="33"/>
                  </a:cubicBezTo>
                  <a:cubicBezTo>
                    <a:pt x="279" y="26"/>
                    <a:pt x="280" y="23"/>
                    <a:pt x="284" y="19"/>
                  </a:cubicBezTo>
                  <a:cubicBezTo>
                    <a:pt x="286" y="17"/>
                    <a:pt x="288" y="16"/>
                    <a:pt x="291" y="14"/>
                  </a:cubicBezTo>
                  <a:cubicBezTo>
                    <a:pt x="293" y="14"/>
                    <a:pt x="294" y="14"/>
                    <a:pt x="296" y="14"/>
                  </a:cubicBezTo>
                  <a:cubicBezTo>
                    <a:pt x="296" y="15"/>
                    <a:pt x="298" y="19"/>
                    <a:pt x="297" y="21"/>
                  </a:cubicBezTo>
                  <a:cubicBezTo>
                    <a:pt x="294" y="26"/>
                    <a:pt x="296" y="36"/>
                    <a:pt x="296" y="44"/>
                  </a:cubicBezTo>
                  <a:cubicBezTo>
                    <a:pt x="294" y="49"/>
                    <a:pt x="291" y="56"/>
                    <a:pt x="287" y="61"/>
                  </a:cubicBezTo>
                  <a:cubicBezTo>
                    <a:pt x="287" y="62"/>
                    <a:pt x="287" y="63"/>
                    <a:pt x="286" y="64"/>
                  </a:cubicBezTo>
                  <a:cubicBezTo>
                    <a:pt x="286" y="69"/>
                    <a:pt x="285" y="76"/>
                    <a:pt x="285" y="81"/>
                  </a:cubicBezTo>
                  <a:cubicBezTo>
                    <a:pt x="284" y="81"/>
                    <a:pt x="283" y="82"/>
                    <a:pt x="283" y="82"/>
                  </a:cubicBezTo>
                  <a:close/>
                </a:path>
              </a:pathLst>
            </a:cu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endParaRPr lang="zh-CN" altLang="en-US">
                <a:solidFill>
                  <a:schemeClr val="lt1"/>
                </a:solidFill>
              </a:endParaRPr>
            </a:p>
            <a:p>
              <a:pPr algn="ctr"/>
              <a:endParaRPr lang="zh-CN" altLang="en-US">
                <a:solidFill>
                  <a:schemeClr val="lt1"/>
                </a:solidFill>
              </a:endParaRPr>
            </a:p>
          </p:txBody>
        </p:sp>
        <p:sp>
          <p:nvSpPr>
            <p:cNvPr id="40" name="Freeform 72">
              <a:extLst>
                <a:ext uri="{FF2B5EF4-FFF2-40B4-BE49-F238E27FC236}">
                  <a16:creationId xmlns="" xmlns:a16="http://schemas.microsoft.com/office/drawing/2014/main" id="{4279F073-2467-43DF-A247-87C4326941D8}"/>
                </a:ext>
              </a:extLst>
            </p:cNvPr>
            <p:cNvSpPr>
              <a:spLocks/>
            </p:cNvSpPr>
            <p:nvPr/>
          </p:nvSpPr>
          <p:spPr bwMode="auto">
            <a:xfrm>
              <a:off x="4352925" y="3043237"/>
              <a:ext cx="514350" cy="819150"/>
            </a:xfrm>
            <a:custGeom>
              <a:avLst/>
              <a:gdLst>
                <a:gd name="T0" fmla="*/ 2147483647 w 273"/>
                <a:gd name="T1" fmla="*/ 2147483647 h 447"/>
                <a:gd name="T2" fmla="*/ 2147483647 w 273"/>
                <a:gd name="T3" fmla="*/ 2147483647 h 447"/>
                <a:gd name="T4" fmla="*/ 2147483647 w 273"/>
                <a:gd name="T5" fmla="*/ 2147483647 h 447"/>
                <a:gd name="T6" fmla="*/ 2147483647 w 273"/>
                <a:gd name="T7" fmla="*/ 2147483647 h 447"/>
                <a:gd name="T8" fmla="*/ 2147483647 w 273"/>
                <a:gd name="T9" fmla="*/ 0 h 447"/>
                <a:gd name="T10" fmla="*/ 0 60000 65536"/>
                <a:gd name="T11" fmla="*/ 0 60000 65536"/>
                <a:gd name="T12" fmla="*/ 0 60000 65536"/>
                <a:gd name="T13" fmla="*/ 0 60000 65536"/>
                <a:gd name="T14" fmla="*/ 0 60000 65536"/>
                <a:gd name="T15" fmla="*/ 0 w 273"/>
                <a:gd name="T16" fmla="*/ 0 h 447"/>
                <a:gd name="T17" fmla="*/ 273 w 273"/>
                <a:gd name="T18" fmla="*/ 447 h 447"/>
              </a:gdLst>
              <a:ahLst/>
              <a:cxnLst>
                <a:cxn ang="T10">
                  <a:pos x="T0" y="T1"/>
                </a:cxn>
                <a:cxn ang="T11">
                  <a:pos x="T2" y="T3"/>
                </a:cxn>
                <a:cxn ang="T12">
                  <a:pos x="T4" y="T5"/>
                </a:cxn>
                <a:cxn ang="T13">
                  <a:pos x="T6" y="T7"/>
                </a:cxn>
                <a:cxn ang="T14">
                  <a:pos x="T8" y="T9"/>
                </a:cxn>
              </a:cxnLst>
              <a:rect l="T15" t="T16" r="T17" b="T18"/>
              <a:pathLst>
                <a:path w="273" h="447">
                  <a:moveTo>
                    <a:pt x="25" y="168"/>
                  </a:moveTo>
                  <a:cubicBezTo>
                    <a:pt x="85" y="287"/>
                    <a:pt x="11" y="300"/>
                    <a:pt x="5" y="359"/>
                  </a:cubicBezTo>
                  <a:cubicBezTo>
                    <a:pt x="0" y="380"/>
                    <a:pt x="15" y="447"/>
                    <a:pt x="110" y="415"/>
                  </a:cubicBezTo>
                  <a:cubicBezTo>
                    <a:pt x="237" y="320"/>
                    <a:pt x="208" y="234"/>
                    <a:pt x="218" y="147"/>
                  </a:cubicBezTo>
                  <a:cubicBezTo>
                    <a:pt x="233" y="68"/>
                    <a:pt x="273" y="78"/>
                    <a:pt x="262" y="0"/>
                  </a:cubicBezTo>
                </a:path>
              </a:pathLst>
            </a:custGeom>
            <a:noFill/>
            <a:ln w="12700">
              <a:solidFill>
                <a:schemeClr val="bg1">
                  <a:lumMod val="85000"/>
                </a:schemeClr>
              </a:solidFill>
              <a:miter lim="800000"/>
              <a:headEnd/>
              <a:tailEnd/>
            </a:ln>
            <a:extLst>
              <a:ext uri="{909E8E84-426E-40DD-AFC4-6F175D3DCCD1}">
                <a14:hiddenFill xmlns:a14="http://schemas.microsoft.com/office/drawing/2010/main">
                  <a:solidFill>
                    <a:srgbClr xmlns:mc="http://schemas.openxmlformats.org/markup-compatibility/2006" val="99CCFF" mc:Ignorable="a14" a14:legacySpreadsheetColorIndex="44"/>
                  </a:solidFill>
                </a14:hiddenFill>
              </a:ext>
            </a:extLst>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lnSpc>
                  <a:spcPts val="2200"/>
                </a:lnSpc>
                <a:defRPr sz="1000"/>
              </a:pPr>
              <a:endParaRPr lang="zh-CN" altLang="en-US" sz="1800" b="0" i="0" u="none" strike="noStrike" baseline="0">
                <a:solidFill>
                  <a:srgbClr val="000000"/>
                </a:solidFill>
                <a:latin typeface="宋体"/>
                <a:ea typeface="宋体"/>
              </a:endParaRPr>
            </a:p>
            <a:p>
              <a:pPr algn="l" rtl="0">
                <a:lnSpc>
                  <a:spcPts val="2200"/>
                </a:lnSpc>
                <a:defRPr sz="1000"/>
              </a:pPr>
              <a:endParaRPr lang="zh-CN" altLang="en-US" sz="1800" b="0" i="0" u="none" strike="noStrike" baseline="0">
                <a:solidFill>
                  <a:srgbClr val="000000"/>
                </a:solidFill>
                <a:latin typeface="宋体"/>
                <a:ea typeface="宋体"/>
              </a:endParaRPr>
            </a:p>
          </p:txBody>
        </p:sp>
        <p:sp>
          <p:nvSpPr>
            <p:cNvPr id="41" name="Freeform 70">
              <a:extLst>
                <a:ext uri="{FF2B5EF4-FFF2-40B4-BE49-F238E27FC236}">
                  <a16:creationId xmlns="" xmlns:a16="http://schemas.microsoft.com/office/drawing/2014/main" id="{0563F87E-4371-4006-8B61-78EBF5262C62}"/>
                </a:ext>
              </a:extLst>
            </p:cNvPr>
            <p:cNvSpPr>
              <a:spLocks/>
            </p:cNvSpPr>
            <p:nvPr/>
          </p:nvSpPr>
          <p:spPr bwMode="auto">
            <a:xfrm>
              <a:off x="4267200" y="2995612"/>
              <a:ext cx="609600" cy="847725"/>
            </a:xfrm>
            <a:custGeom>
              <a:avLst/>
              <a:gdLst>
                <a:gd name="T0" fmla="*/ 0 w 544"/>
                <a:gd name="T1" fmla="*/ 0 h 759"/>
                <a:gd name="T2" fmla="*/ 2147483647 w 544"/>
                <a:gd name="T3" fmla="*/ 0 h 759"/>
                <a:gd name="T4" fmla="*/ 2147483647 w 544"/>
                <a:gd name="T5" fmla="*/ 2147483647 h 759"/>
                <a:gd name="T6" fmla="*/ 0 w 544"/>
                <a:gd name="T7" fmla="*/ 2147483647 h 759"/>
                <a:gd name="T8" fmla="*/ 0 w 544"/>
                <a:gd name="T9" fmla="*/ 0 h 759"/>
                <a:gd name="T10" fmla="*/ 0 w 544"/>
                <a:gd name="T11" fmla="*/ 0 h 759"/>
                <a:gd name="T12" fmla="*/ 0 60000 65536"/>
                <a:gd name="T13" fmla="*/ 0 60000 65536"/>
                <a:gd name="T14" fmla="*/ 0 60000 65536"/>
                <a:gd name="T15" fmla="*/ 0 60000 65536"/>
                <a:gd name="T16" fmla="*/ 0 60000 65536"/>
                <a:gd name="T17" fmla="*/ 0 60000 65536"/>
                <a:gd name="T18" fmla="*/ 0 w 544"/>
                <a:gd name="T19" fmla="*/ 0 h 759"/>
                <a:gd name="T20" fmla="*/ 544 w 544"/>
                <a:gd name="T21" fmla="*/ 759 h 759"/>
              </a:gdLst>
              <a:ahLst/>
              <a:cxnLst>
                <a:cxn ang="T12">
                  <a:pos x="T0" y="T1"/>
                </a:cxn>
                <a:cxn ang="T13">
                  <a:pos x="T2" y="T3"/>
                </a:cxn>
                <a:cxn ang="T14">
                  <a:pos x="T4" y="T5"/>
                </a:cxn>
                <a:cxn ang="T15">
                  <a:pos x="T6" y="T7"/>
                </a:cxn>
                <a:cxn ang="T16">
                  <a:pos x="T8" y="T9"/>
                </a:cxn>
                <a:cxn ang="T17">
                  <a:pos x="T10" y="T11"/>
                </a:cxn>
              </a:cxnLst>
              <a:rect l="T18" t="T19" r="T20" b="T21"/>
              <a:pathLst>
                <a:path w="544" h="759">
                  <a:moveTo>
                    <a:pt x="0" y="0"/>
                  </a:moveTo>
                  <a:lnTo>
                    <a:pt x="544" y="0"/>
                  </a:lnTo>
                  <a:lnTo>
                    <a:pt x="544" y="759"/>
                  </a:lnTo>
                  <a:lnTo>
                    <a:pt x="0" y="759"/>
                  </a:lnTo>
                  <a:lnTo>
                    <a:pt x="0" y="0"/>
                  </a:lnTo>
                  <a:close/>
                </a:path>
              </a:pathLst>
            </a:custGeom>
            <a:noFill/>
            <a:ln w="12700">
              <a:solidFill>
                <a:schemeClr val="bg1">
                  <a:lumMod val="75000"/>
                </a:schemeClr>
              </a:solidFill>
              <a:miter lim="800000"/>
              <a:headEnd/>
              <a:tailEnd/>
            </a:ln>
            <a:extLst>
              <a:ext uri="{909E8E84-426E-40DD-AFC4-6F175D3DCCD1}">
                <a14:hiddenFill xmlns:a14="http://schemas.microsoft.com/office/drawing/2010/main">
                  <a:solidFill>
                    <a:srgbClr xmlns:mc="http://schemas.openxmlformats.org/markup-compatibility/2006" val="99CCFF" mc:Ignorable="a14" a14:legacySpreadsheetColorIndex="44"/>
                  </a:solidFill>
                </a14:hiddenFill>
              </a:ext>
            </a:extLst>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lnSpc>
                  <a:spcPts val="2200"/>
                </a:lnSpc>
                <a:defRPr sz="1000"/>
              </a:pPr>
              <a:endParaRPr lang="zh-CN" altLang="en-US" sz="1800" b="0" i="0" u="none" strike="noStrike" baseline="0">
                <a:solidFill>
                  <a:srgbClr val="000000"/>
                </a:solidFill>
                <a:latin typeface="宋体"/>
                <a:ea typeface="宋体"/>
              </a:endParaRPr>
            </a:p>
            <a:p>
              <a:pPr algn="l" rtl="0">
                <a:lnSpc>
                  <a:spcPts val="2200"/>
                </a:lnSpc>
                <a:defRPr sz="1000"/>
              </a:pPr>
              <a:endParaRPr lang="zh-CN" altLang="en-US" sz="1800" b="0" i="0" u="none" strike="noStrike" baseline="0">
                <a:solidFill>
                  <a:srgbClr val="000000"/>
                </a:solidFill>
                <a:latin typeface="宋体"/>
                <a:ea typeface="宋体"/>
              </a:endParaRPr>
            </a:p>
          </p:txBody>
        </p:sp>
      </p:grpSp>
      <p:grpSp>
        <p:nvGrpSpPr>
          <p:cNvPr id="46" name="组合 45">
            <a:extLst>
              <a:ext uri="{FF2B5EF4-FFF2-40B4-BE49-F238E27FC236}">
                <a16:creationId xmlns="" xmlns:a16="http://schemas.microsoft.com/office/drawing/2014/main" id="{AE85FA2E-0B41-4D5D-B52A-8860A2AD265C}"/>
              </a:ext>
            </a:extLst>
          </p:cNvPr>
          <p:cNvGrpSpPr/>
          <p:nvPr/>
        </p:nvGrpSpPr>
        <p:grpSpPr>
          <a:xfrm>
            <a:off x="730754" y="3322362"/>
            <a:ext cx="4370952" cy="1086087"/>
            <a:chOff x="730754" y="1879324"/>
            <a:chExt cx="4370952" cy="1086087"/>
          </a:xfrm>
        </p:grpSpPr>
        <p:sp>
          <p:nvSpPr>
            <p:cNvPr id="47" name="矩形 46">
              <a:extLst>
                <a:ext uri="{FF2B5EF4-FFF2-40B4-BE49-F238E27FC236}">
                  <a16:creationId xmlns="" xmlns:a16="http://schemas.microsoft.com/office/drawing/2014/main" id="{4A8133F9-1987-4701-A963-4DD85BE79D85}"/>
                </a:ext>
              </a:extLst>
            </p:cNvPr>
            <p:cNvSpPr/>
            <p:nvPr/>
          </p:nvSpPr>
          <p:spPr>
            <a:xfrm>
              <a:off x="730754" y="1879324"/>
              <a:ext cx="764671"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湖北</a:t>
              </a:r>
            </a:p>
          </p:txBody>
        </p:sp>
        <p:sp>
          <p:nvSpPr>
            <p:cNvPr id="48" name="矩形 47">
              <a:extLst>
                <a:ext uri="{FF2B5EF4-FFF2-40B4-BE49-F238E27FC236}">
                  <a16:creationId xmlns="" xmlns:a16="http://schemas.microsoft.com/office/drawing/2014/main" id="{5579D7C3-22D7-4F6B-A3C3-35078485F455}"/>
                </a:ext>
              </a:extLst>
            </p:cNvPr>
            <p:cNvSpPr/>
            <p:nvPr/>
          </p:nvSpPr>
          <p:spPr>
            <a:xfrm>
              <a:off x="730754" y="2307154"/>
              <a:ext cx="4370952"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49" name="直接连接符 48">
              <a:extLst>
                <a:ext uri="{FF2B5EF4-FFF2-40B4-BE49-F238E27FC236}">
                  <a16:creationId xmlns="" xmlns:a16="http://schemas.microsoft.com/office/drawing/2014/main" id="{E9DA4E36-9B56-4D75-94CB-05F07A04335C}"/>
                </a:ext>
              </a:extLst>
            </p:cNvPr>
            <p:cNvCxnSpPr>
              <a:cxnSpLocks/>
            </p:cNvCxnSpPr>
            <p:nvPr/>
          </p:nvCxnSpPr>
          <p:spPr>
            <a:xfrm>
              <a:off x="842762" y="230004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 xmlns:a16="http://schemas.microsoft.com/office/drawing/2014/main" id="{43521232-FE5B-4638-BE57-83F827CAC9C6}"/>
              </a:ext>
            </a:extLst>
          </p:cNvPr>
          <p:cNvGrpSpPr/>
          <p:nvPr/>
        </p:nvGrpSpPr>
        <p:grpSpPr>
          <a:xfrm>
            <a:off x="730754" y="4851124"/>
            <a:ext cx="4370952" cy="1086087"/>
            <a:chOff x="730754" y="1879324"/>
            <a:chExt cx="4370952" cy="1086087"/>
          </a:xfrm>
        </p:grpSpPr>
        <p:sp>
          <p:nvSpPr>
            <p:cNvPr id="51" name="矩形 50">
              <a:extLst>
                <a:ext uri="{FF2B5EF4-FFF2-40B4-BE49-F238E27FC236}">
                  <a16:creationId xmlns="" xmlns:a16="http://schemas.microsoft.com/office/drawing/2014/main" id="{DA2CFFCC-5F81-45DD-9BD5-8D0DE58DA4E9}"/>
                </a:ext>
              </a:extLst>
            </p:cNvPr>
            <p:cNvSpPr/>
            <p:nvPr/>
          </p:nvSpPr>
          <p:spPr>
            <a:xfrm>
              <a:off x="730754" y="1879324"/>
              <a:ext cx="764671"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广东</a:t>
              </a:r>
            </a:p>
          </p:txBody>
        </p:sp>
        <p:sp>
          <p:nvSpPr>
            <p:cNvPr id="52" name="矩形 51">
              <a:extLst>
                <a:ext uri="{FF2B5EF4-FFF2-40B4-BE49-F238E27FC236}">
                  <a16:creationId xmlns="" xmlns:a16="http://schemas.microsoft.com/office/drawing/2014/main" id="{6B8A7FB5-1FFC-43A2-BDC2-675C5D2C1967}"/>
                </a:ext>
              </a:extLst>
            </p:cNvPr>
            <p:cNvSpPr/>
            <p:nvPr/>
          </p:nvSpPr>
          <p:spPr>
            <a:xfrm>
              <a:off x="730754" y="2307154"/>
              <a:ext cx="4370952"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53" name="直接连接符 52">
              <a:extLst>
                <a:ext uri="{FF2B5EF4-FFF2-40B4-BE49-F238E27FC236}">
                  <a16:creationId xmlns="" xmlns:a16="http://schemas.microsoft.com/office/drawing/2014/main" id="{BA952230-6151-4B8A-8B7A-86DAFF63AB63}"/>
                </a:ext>
              </a:extLst>
            </p:cNvPr>
            <p:cNvCxnSpPr>
              <a:cxnSpLocks/>
            </p:cNvCxnSpPr>
            <p:nvPr/>
          </p:nvCxnSpPr>
          <p:spPr>
            <a:xfrm>
              <a:off x="842762" y="230004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2" name="矩形 41">
            <a:extLst>
              <a:ext uri="{FF2B5EF4-FFF2-40B4-BE49-F238E27FC236}">
                <a16:creationId xmlns="" xmlns:a16="http://schemas.microsoft.com/office/drawing/2014/main" id="{426768CF-676D-46B7-9888-CEFD1410E770}"/>
              </a:ext>
            </a:extLst>
          </p:cNvPr>
          <p:cNvSpPr/>
          <p:nvPr/>
        </p:nvSpPr>
        <p:spPr>
          <a:xfrm>
            <a:off x="730754" y="1793599"/>
            <a:ext cx="764671"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辽宁</a:t>
            </a:r>
          </a:p>
        </p:txBody>
      </p:sp>
      <p:sp>
        <p:nvSpPr>
          <p:cNvPr id="43" name="矩形 42">
            <a:extLst>
              <a:ext uri="{FF2B5EF4-FFF2-40B4-BE49-F238E27FC236}">
                <a16:creationId xmlns="" xmlns:a16="http://schemas.microsoft.com/office/drawing/2014/main" id="{1E27697A-8A9B-46A9-83C7-0F06F0423E9C}"/>
              </a:ext>
            </a:extLst>
          </p:cNvPr>
          <p:cNvSpPr/>
          <p:nvPr/>
        </p:nvSpPr>
        <p:spPr>
          <a:xfrm>
            <a:off x="730754" y="2221429"/>
            <a:ext cx="4370952"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44" name="直接连接符 43">
            <a:extLst>
              <a:ext uri="{FF2B5EF4-FFF2-40B4-BE49-F238E27FC236}">
                <a16:creationId xmlns="" xmlns:a16="http://schemas.microsoft.com/office/drawing/2014/main" id="{1A20172D-91BC-4E85-BE49-78EEF9E153B2}"/>
              </a:ext>
            </a:extLst>
          </p:cNvPr>
          <p:cNvCxnSpPr>
            <a:cxnSpLocks/>
          </p:cNvCxnSpPr>
          <p:nvPr/>
        </p:nvCxnSpPr>
        <p:spPr>
          <a:xfrm>
            <a:off x="842762" y="2214323"/>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9" name="矩形 58">
            <a:extLst>
              <a:ext uri="{FF2B5EF4-FFF2-40B4-BE49-F238E27FC236}">
                <a16:creationId xmlns="" xmlns:a16="http://schemas.microsoft.com/office/drawing/2014/main" id="{3357EE6F-146F-4C3A-812C-2DA0C0E678D2}"/>
              </a:ext>
            </a:extLst>
          </p:cNvPr>
          <p:cNvSpPr/>
          <p:nvPr/>
        </p:nvSpPr>
        <p:spPr>
          <a:xfrm>
            <a:off x="1483820" y="1649389"/>
            <a:ext cx="1418118" cy="626518"/>
          </a:xfrm>
          <a:prstGeom prst="rect">
            <a:avLst/>
          </a:prstGeom>
        </p:spPr>
        <p:txBody>
          <a:bodyPr wrap="square">
            <a:spAutoFit/>
          </a:bodyPr>
          <a:lstStyle/>
          <a:p>
            <a:pPr>
              <a:lnSpc>
                <a:spcPct val="120000"/>
              </a:lnSpc>
            </a:pPr>
            <a:r>
              <a:rPr lang="en-US" altLang="zh-CN" sz="3200" dirty="0">
                <a:solidFill>
                  <a:schemeClr val="accent1"/>
                </a:solidFill>
              </a:rPr>
              <a:t>40%</a:t>
            </a:r>
            <a:endParaRPr lang="zh-CN" altLang="en-US" sz="3200" dirty="0">
              <a:solidFill>
                <a:schemeClr val="accent1"/>
              </a:solidFill>
            </a:endParaRPr>
          </a:p>
        </p:txBody>
      </p:sp>
      <p:cxnSp>
        <p:nvCxnSpPr>
          <p:cNvPr id="57" name="直接连接符 56">
            <a:extLst>
              <a:ext uri="{FF2B5EF4-FFF2-40B4-BE49-F238E27FC236}">
                <a16:creationId xmlns="" xmlns:a16="http://schemas.microsoft.com/office/drawing/2014/main" id="{233344A2-2076-4CCD-8E15-F5775FD0343F}"/>
              </a:ext>
            </a:extLst>
          </p:cNvPr>
          <p:cNvCxnSpPr/>
          <p:nvPr/>
        </p:nvCxnSpPr>
        <p:spPr>
          <a:xfrm flipH="1">
            <a:off x="1379220" y="1793599"/>
            <a:ext cx="116205" cy="240941"/>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FF0D420F-7874-4D84-B035-AF3DD6A6C8A1}"/>
              </a:ext>
            </a:extLst>
          </p:cNvPr>
          <p:cNvCxnSpPr/>
          <p:nvPr/>
        </p:nvCxnSpPr>
        <p:spPr>
          <a:xfrm flipH="1">
            <a:off x="1371600" y="1953619"/>
            <a:ext cx="116205" cy="240941"/>
          </a:xfrm>
          <a:prstGeom prst="line">
            <a:avLst/>
          </a:prstGeom>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 xmlns:a16="http://schemas.microsoft.com/office/drawing/2014/main" id="{9D78CFA4-8A1B-4959-960A-7BC88FD29AB0}"/>
              </a:ext>
            </a:extLst>
          </p:cNvPr>
          <p:cNvSpPr/>
          <p:nvPr/>
        </p:nvSpPr>
        <p:spPr>
          <a:xfrm>
            <a:off x="1483820" y="3181009"/>
            <a:ext cx="1418118" cy="626518"/>
          </a:xfrm>
          <a:prstGeom prst="rect">
            <a:avLst/>
          </a:prstGeom>
        </p:spPr>
        <p:txBody>
          <a:bodyPr wrap="square">
            <a:spAutoFit/>
          </a:bodyPr>
          <a:lstStyle/>
          <a:p>
            <a:pPr>
              <a:lnSpc>
                <a:spcPct val="120000"/>
              </a:lnSpc>
            </a:pPr>
            <a:r>
              <a:rPr lang="en-US" altLang="zh-CN" sz="3200" dirty="0">
                <a:solidFill>
                  <a:schemeClr val="accent4"/>
                </a:solidFill>
              </a:rPr>
              <a:t>78%</a:t>
            </a:r>
            <a:endParaRPr lang="zh-CN" altLang="en-US" sz="3200" dirty="0">
              <a:solidFill>
                <a:schemeClr val="accent4"/>
              </a:solidFill>
            </a:endParaRPr>
          </a:p>
        </p:txBody>
      </p:sp>
      <p:cxnSp>
        <p:nvCxnSpPr>
          <p:cNvPr id="61" name="直接连接符 60">
            <a:extLst>
              <a:ext uri="{FF2B5EF4-FFF2-40B4-BE49-F238E27FC236}">
                <a16:creationId xmlns="" xmlns:a16="http://schemas.microsoft.com/office/drawing/2014/main" id="{B9B77D67-613B-46B0-8E18-D9387003DD52}"/>
              </a:ext>
            </a:extLst>
          </p:cNvPr>
          <p:cNvCxnSpPr/>
          <p:nvPr/>
        </p:nvCxnSpPr>
        <p:spPr>
          <a:xfrm flipH="1">
            <a:off x="1379220" y="3325219"/>
            <a:ext cx="116205" cy="240941"/>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54F0BC3D-4AB5-40EF-96B7-9F9563D6290D}"/>
              </a:ext>
            </a:extLst>
          </p:cNvPr>
          <p:cNvCxnSpPr/>
          <p:nvPr/>
        </p:nvCxnSpPr>
        <p:spPr>
          <a:xfrm flipH="1">
            <a:off x="1371600" y="3485239"/>
            <a:ext cx="116205" cy="240941"/>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 xmlns:a16="http://schemas.microsoft.com/office/drawing/2014/main" id="{6CA707F9-5647-49D9-94B4-36FAC3AEAA5A}"/>
              </a:ext>
            </a:extLst>
          </p:cNvPr>
          <p:cNvSpPr/>
          <p:nvPr/>
        </p:nvSpPr>
        <p:spPr>
          <a:xfrm>
            <a:off x="1483820" y="4743109"/>
            <a:ext cx="1418118" cy="626518"/>
          </a:xfrm>
          <a:prstGeom prst="rect">
            <a:avLst/>
          </a:prstGeom>
        </p:spPr>
        <p:txBody>
          <a:bodyPr wrap="square">
            <a:spAutoFit/>
          </a:bodyPr>
          <a:lstStyle/>
          <a:p>
            <a:pPr>
              <a:lnSpc>
                <a:spcPct val="120000"/>
              </a:lnSpc>
            </a:pPr>
            <a:r>
              <a:rPr lang="en-US" altLang="zh-CN" sz="3200" dirty="0">
                <a:solidFill>
                  <a:schemeClr val="accent1"/>
                </a:solidFill>
              </a:rPr>
              <a:t>55%</a:t>
            </a:r>
            <a:endParaRPr lang="zh-CN" altLang="en-US" sz="3200" dirty="0">
              <a:solidFill>
                <a:schemeClr val="accent1"/>
              </a:solidFill>
            </a:endParaRPr>
          </a:p>
        </p:txBody>
      </p:sp>
      <p:cxnSp>
        <p:nvCxnSpPr>
          <p:cNvPr id="64" name="直接连接符 63">
            <a:extLst>
              <a:ext uri="{FF2B5EF4-FFF2-40B4-BE49-F238E27FC236}">
                <a16:creationId xmlns="" xmlns:a16="http://schemas.microsoft.com/office/drawing/2014/main" id="{E19F36AD-1914-49FE-A10C-4BCC5AFEB554}"/>
              </a:ext>
            </a:extLst>
          </p:cNvPr>
          <p:cNvCxnSpPr/>
          <p:nvPr/>
        </p:nvCxnSpPr>
        <p:spPr>
          <a:xfrm flipH="1">
            <a:off x="1379220" y="4887319"/>
            <a:ext cx="116205" cy="240941"/>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5C3BA157-84A5-4278-97F9-23E891D990CB}"/>
              </a:ext>
            </a:extLst>
          </p:cNvPr>
          <p:cNvCxnSpPr/>
          <p:nvPr/>
        </p:nvCxnSpPr>
        <p:spPr>
          <a:xfrm flipH="1">
            <a:off x="1371600" y="5047339"/>
            <a:ext cx="116205" cy="240941"/>
          </a:xfrm>
          <a:prstGeom prst="line">
            <a:avLst/>
          </a:prstGeom>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 xmlns:a16="http://schemas.microsoft.com/office/drawing/2014/main" id="{1D95D8C2-C2F0-43E4-A710-D1CCE2FB02BD}"/>
              </a:ext>
            </a:extLst>
          </p:cNvPr>
          <p:cNvSpPr>
            <a:spLocks noGrp="1"/>
          </p:cNvSpPr>
          <p:nvPr>
            <p:ph type="title"/>
          </p:nvPr>
        </p:nvSpPr>
        <p:spPr/>
        <p:txBody>
          <a:bodyPr/>
          <a:lstStyle/>
          <a:p>
            <a:r>
              <a:rPr lang="zh-CN" altLang="en-US" dirty="0"/>
              <a:t>国内地图展示</a:t>
            </a:r>
          </a:p>
        </p:txBody>
      </p:sp>
    </p:spTree>
    <p:extLst>
      <p:ext uri="{BB962C8B-B14F-4D97-AF65-F5344CB8AC3E}">
        <p14:creationId xmlns:p14="http://schemas.microsoft.com/office/powerpoint/2010/main" val="39338246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0D923F2-DB56-4901-9577-B0C4CEEB2E71}"/>
              </a:ext>
            </a:extLst>
          </p:cNvPr>
          <p:cNvSpPr>
            <a:spLocks noGrp="1"/>
          </p:cNvSpPr>
          <p:nvPr>
            <p:ph type="title"/>
          </p:nvPr>
        </p:nvSpPr>
        <p:spPr/>
        <p:txBody>
          <a:bodyPr/>
          <a:lstStyle/>
          <a:p>
            <a:r>
              <a:rPr lang="zh-CN" altLang="en-US" dirty="0"/>
              <a:t>图片展示</a:t>
            </a:r>
          </a:p>
        </p:txBody>
      </p:sp>
      <p:pic>
        <p:nvPicPr>
          <p:cNvPr id="19" name="图片占位符 18">
            <a:extLst>
              <a:ext uri="{FF2B5EF4-FFF2-40B4-BE49-F238E27FC236}">
                <a16:creationId xmlns="" xmlns:a16="http://schemas.microsoft.com/office/drawing/2014/main" id="{211321DC-A91D-42E0-A7E9-72A823FBA727}"/>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xfrm>
            <a:off x="1100138" y="2578100"/>
            <a:ext cx="4017962" cy="3019425"/>
          </a:xfrm>
          <a:prstGeom prst="rect">
            <a:avLst/>
          </a:prstGeom>
        </p:spPr>
      </p:pic>
      <p:pic>
        <p:nvPicPr>
          <p:cNvPr id="20" name="图片占位符 19">
            <a:extLst>
              <a:ext uri="{FF2B5EF4-FFF2-40B4-BE49-F238E27FC236}">
                <a16:creationId xmlns="" xmlns:a16="http://schemas.microsoft.com/office/drawing/2014/main" id="{CB853391-F3F8-40C4-B31A-3FC7AB9CBAF3}"/>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xfrm>
            <a:off x="7300913" y="2568575"/>
            <a:ext cx="4025900" cy="3019425"/>
          </a:xfrm>
          <a:prstGeom prst="rect">
            <a:avLst/>
          </a:prstGeom>
        </p:spPr>
      </p:pic>
      <p:pic>
        <p:nvPicPr>
          <p:cNvPr id="18" name="图片占位符 17">
            <a:extLst>
              <a:ext uri="{FF2B5EF4-FFF2-40B4-BE49-F238E27FC236}">
                <a16:creationId xmlns="" xmlns:a16="http://schemas.microsoft.com/office/drawing/2014/main" id="{01974B41-CC60-4F2A-BEDE-BC028A055091}"/>
              </a:ext>
            </a:extLst>
          </p:cNvPr>
          <p:cNvPicPr>
            <a:picLocks noGrp="1" noChangeAspect="1"/>
          </p:cNvPicPr>
          <p:nvPr>
            <p:ph type="pic" sz="quarter" idx="10"/>
          </p:nvPr>
        </p:nvPicPr>
        <p:blipFill>
          <a:blip r:embed="rId5" cstate="email">
            <a:extLst>
              <a:ext uri="{28A0092B-C50C-407E-A947-70E740481C1C}">
                <a14:useLocalDpi xmlns:a14="http://schemas.microsoft.com/office/drawing/2010/main"/>
              </a:ext>
            </a:extLst>
          </a:blip>
          <a:srcRect/>
          <a:stretch>
            <a:fillRect/>
          </a:stretch>
        </p:blipFill>
        <p:spPr>
          <a:xfrm>
            <a:off x="3635375" y="1892300"/>
            <a:ext cx="5153025" cy="3867150"/>
          </a:xfrm>
          <a:prstGeom prst="rect">
            <a:avLst/>
          </a:prstGeom>
        </p:spPr>
      </p:pic>
      <p:sp>
        <p:nvSpPr>
          <p:cNvPr id="21" name="文本框 20">
            <a:extLst>
              <a:ext uri="{FF2B5EF4-FFF2-40B4-BE49-F238E27FC236}">
                <a16:creationId xmlns="" xmlns:a16="http://schemas.microsoft.com/office/drawing/2014/main" id="{A16ADD88-D146-4AFE-971E-3DF1989B20BF}"/>
              </a:ext>
            </a:extLst>
          </p:cNvPr>
          <p:cNvSpPr txBox="1"/>
          <p:nvPr/>
        </p:nvSpPr>
        <p:spPr>
          <a:xfrm>
            <a:off x="5185893" y="1335930"/>
            <a:ext cx="1820214" cy="369332"/>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pc="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pc="400" dirty="0">
                <a:solidFill>
                  <a:schemeClr val="tx1">
                    <a:lumMod val="75000"/>
                    <a:lumOff val="25000"/>
                  </a:schemeClr>
                </a:solidFill>
                <a:latin typeface="微软雅黑" panose="020B0503020204020204" pitchFamily="34" charset="-122"/>
                <a:ea typeface="微软雅黑" panose="020B0503020204020204" pitchFamily="34" charset="-122"/>
              </a:rPr>
              <a:t>马房山</a:t>
            </a:r>
            <a:r>
              <a:rPr lang="en-US" altLang="zh-CN" spc="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pc="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580969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5.2.3"/>
</p:tagLst>
</file>

<file path=ppt/tags/tag4.xml><?xml version="1.0" encoding="utf-8"?>
<p:tagLst xmlns:a="http://schemas.openxmlformats.org/drawingml/2006/main" xmlns:r="http://schemas.openxmlformats.org/officeDocument/2006/relationships" xmlns:p="http://schemas.openxmlformats.org/presentationml/2006/main">
  <p:tag name="PA" val="v5.2.3"/>
</p:tagLst>
</file>

<file path=ppt/tags/tag5.xml><?xml version="1.0" encoding="utf-8"?>
<p:tagLst xmlns:a="http://schemas.openxmlformats.org/drawingml/2006/main" xmlns:r="http://schemas.openxmlformats.org/officeDocument/2006/relationships" xmlns:p="http://schemas.openxmlformats.org/presentationml/2006/main">
  <p:tag name="PA" val="v5.2.3"/>
</p:tagLst>
</file>

<file path=ppt/tags/tag6.xml><?xml version="1.0" encoding="utf-8"?>
<p:tagLst xmlns:a="http://schemas.openxmlformats.org/drawingml/2006/main" xmlns:r="http://schemas.openxmlformats.org/officeDocument/2006/relationships" xmlns:p="http://schemas.openxmlformats.org/presentationml/2006/main">
  <p:tag name="PA" val="v5.2.3"/>
</p:tagLst>
</file>

<file path=ppt/tags/tag7.xml><?xml version="1.0" encoding="utf-8"?>
<p:tagLst xmlns:a="http://schemas.openxmlformats.org/drawingml/2006/main" xmlns:r="http://schemas.openxmlformats.org/officeDocument/2006/relationships" xmlns:p="http://schemas.openxmlformats.org/presentationml/2006/main">
  <p:tag name="PA" val="v5.2.3"/>
</p:tagLst>
</file>

<file path=ppt/tags/tag8.xml><?xml version="1.0" encoding="utf-8"?>
<p:tagLst xmlns:a="http://schemas.openxmlformats.org/drawingml/2006/main" xmlns:r="http://schemas.openxmlformats.org/officeDocument/2006/relationships" xmlns:p="http://schemas.openxmlformats.org/presentationml/2006/main">
  <p:tag name="PA" val="v5.2.3"/>
</p:tagLst>
</file>

<file path=ppt/theme/theme1.xml><?xml version="1.0" encoding="utf-8"?>
<a:theme xmlns:a="http://schemas.openxmlformats.org/drawingml/2006/main" name="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1211</TotalTime>
  <Words>3629</Words>
  <Application>Microsoft Office PowerPoint</Application>
  <PresentationFormat>宽屏</PresentationFormat>
  <Paragraphs>323</Paragraphs>
  <Slides>42</Slides>
  <Notes>39</Notes>
  <HiddenSlides>11</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42</vt:i4>
      </vt:variant>
    </vt:vector>
  </HeadingPairs>
  <TitlesOfParts>
    <vt:vector size="54" baseType="lpstr">
      <vt:lpstr>Century Gothic</vt:lpstr>
      <vt:lpstr>等线</vt:lpstr>
      <vt:lpstr>宋体</vt:lpstr>
      <vt:lpstr>微软雅黑</vt:lpstr>
      <vt:lpstr>Arial</vt:lpstr>
      <vt:lpstr>Calibri</vt:lpstr>
      <vt:lpstr>Segoe UI</vt:lpstr>
      <vt:lpstr>Segoe UI Light</vt:lpstr>
      <vt:lpstr>Wingdings</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图表展示页</vt:lpstr>
      <vt:lpstr>人物介绍页</vt:lpstr>
      <vt:lpstr>国内地图展示</vt:lpstr>
      <vt:lpstr>图片展示</vt:lpstr>
      <vt:lpstr>PowerPoint 演示文稿</vt:lpstr>
      <vt:lpstr>一段内容页</vt:lpstr>
      <vt:lpstr>团队介绍</vt:lpstr>
      <vt:lpstr>数据展示</vt:lpstr>
      <vt:lpstr>世界地图</vt:lpstr>
      <vt:lpstr>PowerPoint 演示文稿</vt:lpstr>
      <vt:lpstr>图片展示</vt:lpstr>
      <vt:lpstr>图表对比</vt:lpstr>
      <vt:lpstr>组织框架</vt:lpstr>
      <vt:lpstr>关键词展示</vt:lpstr>
      <vt:lpstr>PowerPoint 演示文稿</vt:lpstr>
      <vt:lpstr>两端内容对比</vt:lpstr>
      <vt:lpstr>图表对比</vt:lpstr>
      <vt:lpstr>数据图片突出</vt:lpstr>
      <vt:lpstr>四段内容页</vt:lpstr>
      <vt:lpstr>PowerPoint 演示文稿</vt:lpstr>
      <vt:lpstr>奖项荣誉页</vt:lpstr>
      <vt:lpstr>五段内容页</vt:lpstr>
      <vt:lpstr>时间轴</vt:lpstr>
      <vt:lpstr>索引</vt:lpstr>
      <vt:lpstr>PowerPoint 演示文稿</vt:lpstr>
      <vt:lpstr>PowerPoint 演示文稿</vt:lpstr>
      <vt:lpstr>操作教程-颜色规范</vt:lpstr>
      <vt:lpstr>操作教程-字体规范</vt:lpstr>
      <vt:lpstr>操作教程- LOGO规范</vt:lpstr>
      <vt:lpstr>PowerPoint 演示文稿</vt:lpstr>
      <vt:lpstr>备用图库</vt:lpstr>
      <vt:lpstr>备用图标</vt:lpstr>
      <vt:lpstr>PowerPoint 演示文稿</vt:lpstr>
      <vt:lpstr>操作教程-一键换色</vt:lpstr>
      <vt:lpstr>操作教程-图片占位符</vt:lpstr>
      <vt:lpstr>操作教程-可编辑数据图表</vt:lpstr>
      <vt:lpstr>授权转载作品  ，仅供学习交流使用，禁止商用。</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#我为母校送模板#</dc:title>
  <dc:creator>覃从东</dc:creator>
  <cp:keywords>51PPT模板网</cp:keywords>
  <cp:lastModifiedBy>阳光 男孩</cp:lastModifiedBy>
  <cp:revision>87</cp:revision>
  <dcterms:created xsi:type="dcterms:W3CDTF">2019-04-02T06:09:01Z</dcterms:created>
  <dcterms:modified xsi:type="dcterms:W3CDTF">2019-05-13T14:57:25Z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2019-04-13T04:49:50.3261742Z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efa74bd6-23ae-4908-8562-7ed5b5e231f4</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